
<file path=[Content_Types].xml><?xml version="1.0" encoding="utf-8"?>
<Types xmlns="http://schemas.openxmlformats.org/package/2006/content-types">
  <Default Extension="jpeg" ContentType="image/jpe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77" r:id="rId5"/>
    <p:sldMasterId id="2147483690" r:id="rId6"/>
    <p:sldMasterId id="2147483701" r:id="rId7"/>
    <p:sldMasterId id="2147483713" r:id="rId8"/>
    <p:sldMasterId id="2147483726" r:id="rId9"/>
    <p:sldMasterId id="2147483729" r:id="rId10"/>
    <p:sldMasterId id="2147483732" r:id="rId11"/>
    <p:sldMasterId id="2147483744" r:id="rId12"/>
    <p:sldMasterId id="2147483755" r:id="rId13"/>
    <p:sldMasterId id="2147483766" r:id="rId14"/>
    <p:sldMasterId id="2147483780" r:id="rId15"/>
    <p:sldMasterId id="2147483791" r:id="rId16"/>
    <p:sldMasterId id="2147483802" r:id="rId17"/>
    <p:sldMasterId id="2147483815" r:id="rId18"/>
    <p:sldMasterId id="2147483826" r:id="rId19"/>
    <p:sldMasterId id="2147483840" r:id="rId20"/>
  </p:sldMasterIdLst>
  <p:notesMasterIdLst>
    <p:notesMasterId r:id="rId23"/>
  </p:notesMasterIdLst>
  <p:sldIdLst>
    <p:sldId id="257" r:id="rId21"/>
    <p:sldId id="258" r:id="rId22"/>
    <p:sldId id="259" r:id="rId24"/>
    <p:sldId id="262" r:id="rId25"/>
    <p:sldId id="281" r:id="rId26"/>
    <p:sldId id="264" r:id="rId27"/>
    <p:sldId id="267" r:id="rId28"/>
    <p:sldId id="266" r:id="rId29"/>
    <p:sldId id="263" r:id="rId30"/>
    <p:sldId id="320" r:id="rId31"/>
    <p:sldId id="272" r:id="rId32"/>
    <p:sldId id="269" r:id="rId33"/>
    <p:sldId id="270" r:id="rId34"/>
    <p:sldId id="271" r:id="rId35"/>
    <p:sldId id="273" r:id="rId36"/>
    <p:sldId id="355" r:id="rId37"/>
    <p:sldId id="275" r:id="rId38"/>
    <p:sldId id="276" r:id="rId39"/>
    <p:sldId id="278" r:id="rId40"/>
    <p:sldId id="321" r:id="rId41"/>
    <p:sldId id="279" r:id="rId42"/>
    <p:sldId id="319" r:id="rId43"/>
    <p:sldId id="283" r:id="rId44"/>
    <p:sldId id="284" r:id="rId45"/>
    <p:sldId id="285" r:id="rId46"/>
    <p:sldId id="286" r:id="rId47"/>
    <p:sldId id="291" r:id="rId48"/>
    <p:sldId id="289" r:id="rId49"/>
    <p:sldId id="292" r:id="rId50"/>
    <p:sldId id="287" r:id="rId51"/>
    <p:sldId id="401" r:id="rId52"/>
    <p:sldId id="402" r:id="rId53"/>
    <p:sldId id="294" r:id="rId54"/>
    <p:sldId id="295" r:id="rId55"/>
    <p:sldId id="296" r:id="rId56"/>
    <p:sldId id="298" r:id="rId57"/>
    <p:sldId id="403" r:id="rId58"/>
    <p:sldId id="301" r:id="rId59"/>
    <p:sldId id="300" r:id="rId60"/>
    <p:sldId id="302" r:id="rId61"/>
    <p:sldId id="303" r:id="rId62"/>
    <p:sldId id="282" r:id="rId63"/>
    <p:sldId id="304" r:id="rId64"/>
    <p:sldId id="305" r:id="rId65"/>
    <p:sldId id="306" r:id="rId66"/>
    <p:sldId id="307" r:id="rId67"/>
    <p:sldId id="308"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12" y="-84"/>
      </p:cViewPr>
      <p:guideLst>
        <p:guide orient="horz" pos="213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Master" Target="slideMasters/slideMaster6.xml"/><Relationship Id="rId69" Type="http://schemas.openxmlformats.org/officeDocument/2006/relationships/presProps" Target="presProps.xml"/><Relationship Id="rId68" Type="http://schemas.openxmlformats.org/officeDocument/2006/relationships/slide" Target="slides/slide47.xml"/><Relationship Id="rId67" Type="http://schemas.openxmlformats.org/officeDocument/2006/relationships/slide" Target="slides/slide46.xml"/><Relationship Id="rId66" Type="http://schemas.openxmlformats.org/officeDocument/2006/relationships/slide" Target="slides/slide45.xml"/><Relationship Id="rId65" Type="http://schemas.openxmlformats.org/officeDocument/2006/relationships/slide" Target="slides/slide44.xml"/><Relationship Id="rId64" Type="http://schemas.openxmlformats.org/officeDocument/2006/relationships/slide" Target="slides/slide43.xml"/><Relationship Id="rId63" Type="http://schemas.openxmlformats.org/officeDocument/2006/relationships/slide" Target="slides/slide42.xml"/><Relationship Id="rId62" Type="http://schemas.openxmlformats.org/officeDocument/2006/relationships/slide" Target="slides/slide41.xml"/><Relationship Id="rId61" Type="http://schemas.openxmlformats.org/officeDocument/2006/relationships/slide" Target="slides/slide40.xml"/><Relationship Id="rId60" Type="http://schemas.openxmlformats.org/officeDocument/2006/relationships/slide" Target="slides/slide39.xml"/><Relationship Id="rId6" Type="http://schemas.openxmlformats.org/officeDocument/2006/relationships/slideMaster" Target="slideMasters/slideMaster5.xml"/><Relationship Id="rId59" Type="http://schemas.openxmlformats.org/officeDocument/2006/relationships/slide" Target="slides/slide38.xml"/><Relationship Id="rId58" Type="http://schemas.openxmlformats.org/officeDocument/2006/relationships/slide" Target="slides/slide37.xml"/><Relationship Id="rId57" Type="http://schemas.openxmlformats.org/officeDocument/2006/relationships/slide" Target="slides/slide36.xml"/><Relationship Id="rId56" Type="http://schemas.openxmlformats.org/officeDocument/2006/relationships/slide" Target="slides/slide35.xml"/><Relationship Id="rId55" Type="http://schemas.openxmlformats.org/officeDocument/2006/relationships/slide" Target="slides/slide34.xml"/><Relationship Id="rId54" Type="http://schemas.openxmlformats.org/officeDocument/2006/relationships/slide" Target="slides/slide33.xml"/><Relationship Id="rId53" Type="http://schemas.openxmlformats.org/officeDocument/2006/relationships/slide" Target="slides/slide32.xml"/><Relationship Id="rId52" Type="http://schemas.openxmlformats.org/officeDocument/2006/relationships/slide" Target="slides/slide31.xml"/><Relationship Id="rId51" Type="http://schemas.openxmlformats.org/officeDocument/2006/relationships/slide" Target="slides/slide30.xml"/><Relationship Id="rId50" Type="http://schemas.openxmlformats.org/officeDocument/2006/relationships/slide" Target="slides/slide29.xml"/><Relationship Id="rId5" Type="http://schemas.openxmlformats.org/officeDocument/2006/relationships/slideMaster" Target="slideMasters/slideMaster4.xml"/><Relationship Id="rId49" Type="http://schemas.openxmlformats.org/officeDocument/2006/relationships/slide" Target="slides/slide28.xml"/><Relationship Id="rId48" Type="http://schemas.openxmlformats.org/officeDocument/2006/relationships/slide" Target="slides/slide27.xml"/><Relationship Id="rId47" Type="http://schemas.openxmlformats.org/officeDocument/2006/relationships/slide" Target="slides/slide26.xml"/><Relationship Id="rId46" Type="http://schemas.openxmlformats.org/officeDocument/2006/relationships/slide" Target="slides/slide25.xml"/><Relationship Id="rId45" Type="http://schemas.openxmlformats.org/officeDocument/2006/relationships/slide" Target="slides/slide24.xml"/><Relationship Id="rId44" Type="http://schemas.openxmlformats.org/officeDocument/2006/relationships/slide" Target="slides/slide23.xml"/><Relationship Id="rId43" Type="http://schemas.openxmlformats.org/officeDocument/2006/relationships/slide" Target="slides/slide22.xml"/><Relationship Id="rId42" Type="http://schemas.openxmlformats.org/officeDocument/2006/relationships/slide" Target="slides/slide21.xml"/><Relationship Id="rId41" Type="http://schemas.openxmlformats.org/officeDocument/2006/relationships/slide" Target="slides/slide20.xml"/><Relationship Id="rId40" Type="http://schemas.openxmlformats.org/officeDocument/2006/relationships/slide" Target="slides/slide19.xml"/><Relationship Id="rId4" Type="http://schemas.openxmlformats.org/officeDocument/2006/relationships/slideMaster" Target="slideMasters/slideMaster3.xml"/><Relationship Id="rId39" Type="http://schemas.openxmlformats.org/officeDocument/2006/relationships/slide" Target="slides/slide18.xml"/><Relationship Id="rId38" Type="http://schemas.openxmlformats.org/officeDocument/2006/relationships/slide" Target="slides/slide17.xml"/><Relationship Id="rId37" Type="http://schemas.openxmlformats.org/officeDocument/2006/relationships/slide" Target="slides/slide16.xml"/><Relationship Id="rId36" Type="http://schemas.openxmlformats.org/officeDocument/2006/relationships/slide" Target="slides/slide15.xml"/><Relationship Id="rId35" Type="http://schemas.openxmlformats.org/officeDocument/2006/relationships/slide" Target="slides/slide14.xml"/><Relationship Id="rId34" Type="http://schemas.openxmlformats.org/officeDocument/2006/relationships/slide" Target="slides/slide13.xml"/><Relationship Id="rId33" Type="http://schemas.openxmlformats.org/officeDocument/2006/relationships/slide" Target="slides/slide12.xml"/><Relationship Id="rId32" Type="http://schemas.openxmlformats.org/officeDocument/2006/relationships/slide" Target="slides/slide11.xml"/><Relationship Id="rId31" Type="http://schemas.openxmlformats.org/officeDocument/2006/relationships/slide" Target="slides/slide10.xml"/><Relationship Id="rId30" Type="http://schemas.openxmlformats.org/officeDocument/2006/relationships/slide" Target="slides/slide9.xml"/><Relationship Id="rId3" Type="http://schemas.openxmlformats.org/officeDocument/2006/relationships/slideMaster" Target="slideMasters/slideMaster2.xml"/><Relationship Id="rId29" Type="http://schemas.openxmlformats.org/officeDocument/2006/relationships/slide" Target="slides/slide8.xml"/><Relationship Id="rId28" Type="http://schemas.openxmlformats.org/officeDocument/2006/relationships/slide" Target="slides/slide7.xml"/><Relationship Id="rId27" Type="http://schemas.openxmlformats.org/officeDocument/2006/relationships/slide" Target="slides/slide6.xml"/><Relationship Id="rId26" Type="http://schemas.openxmlformats.org/officeDocument/2006/relationships/slide" Target="slides/slide5.xml"/><Relationship Id="rId25" Type="http://schemas.openxmlformats.org/officeDocument/2006/relationships/slide" Target="slides/slide4.xml"/><Relationship Id="rId24" Type="http://schemas.openxmlformats.org/officeDocument/2006/relationships/slide" Target="slides/slide3.xml"/><Relationship Id="rId23" Type="http://schemas.openxmlformats.org/officeDocument/2006/relationships/notesMaster" Target="notesMasters/notesMaster1.xml"/><Relationship Id="rId22" Type="http://schemas.openxmlformats.org/officeDocument/2006/relationships/slide" Target="slides/slide2.xml"/><Relationship Id="rId21" Type="http://schemas.openxmlformats.org/officeDocument/2006/relationships/slide" Target="slides/slide1.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E7E2-6781-4921-8729-424375BEA73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955B8-0F90-4BF6-AE8A-9F51F03A34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3000" y="685800"/>
            <a:ext cx="4572000" cy="3429000"/>
          </a:xfrm>
        </p:spPr>
      </p:sp>
      <p:sp>
        <p:nvSpPr>
          <p:cNvPr id="3" name="文本占位符 2"/>
          <p:cNvSpPr>
            <a:spLocks noGrp="1"/>
          </p:cNvSpPr>
          <p:nvPr>
            <p:ph type="body" idx="3"/>
          </p:nvPr>
        </p:nvSpPr>
        <p:spPr/>
        <p:txBody>
          <a:bodyPr/>
          <a:lstStyle/>
          <a:p>
            <a:r>
              <a:rPr lang="zh-CN" altLang="en-US"/>
              <a:t>我国实行依法治国的治国方略，为什么首先要强调依宪治国呢？</a:t>
            </a:r>
            <a:endParaRPr lang="zh-CN" altLang="en-US"/>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43361"/>
          <p:cNvSpPr>
            <a:spLocks noGrp="1" noRot="1" noChangeAspect="1" noTextEdit="1"/>
          </p:cNvSpPr>
          <p:nvPr>
            <p:ph type="sldImg"/>
          </p:nvPr>
        </p:nvSpPr>
        <p:spPr>
          <a:xfrm>
            <a:off x="1143000" y="685800"/>
            <a:ext cx="4572000" cy="3429000"/>
          </a:xfrm>
        </p:spPr>
      </p:sp>
      <p:sp>
        <p:nvSpPr>
          <p:cNvPr id="23554" name="文本占位符 143362"/>
          <p:cNvSpPr>
            <a:spLocks noGrp="1"/>
          </p:cNvSpPr>
          <p:nvPr>
            <p:ph type="body"/>
          </p:nvPr>
        </p:nvSpPr>
        <p:spPr>
          <a:xfrm>
            <a:off x="685800" y="4343400"/>
            <a:ext cx="5486400" cy="4114800"/>
          </a:xfrm>
        </p:spPr>
        <p:txBody>
          <a:bodyPr anchor="t"/>
          <a:lstStyle/>
          <a:p>
            <a:pPr lvl="0"/>
            <a:r>
              <a:rPr lang="zh-CN" altLang="en-US" dirty="0"/>
              <a:t>本资料来自于资源最齐全的２１世纪教育网</a:t>
            </a:r>
            <a:r>
              <a:rPr lang="en-US" altLang="zh-CN" dirty="0"/>
              <a:t>www.21cnjy.com</a:t>
            </a:r>
            <a:endParaRPr lang="en-US" altLang="zh-CN" dirty="0"/>
          </a:p>
        </p:txBody>
      </p:sp>
      <p:sp>
        <p:nvSpPr>
          <p:cNvPr id="23555" name="灯片编号占位符 1"/>
          <p:cNvSpPr>
            <a:spLocks noGrp="1"/>
          </p:cNvSpPr>
          <p:nvPr>
            <p:ph type="sldNum" sz="quarter"/>
          </p:nvPr>
        </p:nvSpPr>
        <p:spPr>
          <a:xfrm>
            <a:off x="3886200" y="8686800"/>
            <a:ext cx="2971800" cy="457200"/>
          </a:xfrm>
          <a:prstGeom prst="rect">
            <a:avLst/>
          </a:prstGeom>
          <a:noFill/>
          <a:ln w="9525">
            <a:noFill/>
          </a:ln>
        </p:spPr>
        <p:txBody>
          <a:bodyPr anchor="b"/>
          <a:lstStyle/>
          <a:p>
            <a:fld id="{9A0DB2DC-4C9A-4742-B13C-FB6460FD3503}" type="slidenum">
              <a:rPr lang="zh-CN" altLang="en-US" dirty="0">
                <a:solidFill>
                  <a:prstClr val="black"/>
                </a:solidFill>
              </a:rPr>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0955B8-0F90-4BF6-AE8A-9F51F03A34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9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94"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42" y="2130476"/>
            <a:ext cx="777260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60" y="3886200"/>
            <a:ext cx="640096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9130" indent="0" algn="ctr">
              <a:buNone/>
              <a:defRPr>
                <a:solidFill>
                  <a:schemeClr val="tx1">
                    <a:tint val="75000"/>
                  </a:schemeClr>
                </a:solidFill>
              </a:defRPr>
            </a:lvl8pPr>
            <a:lvl9pPr marL="365569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56" y="4406949"/>
            <a:ext cx="7772603"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56" y="2906713"/>
            <a:ext cx="7772603"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4730" indent="0">
              <a:buNone/>
              <a:defRPr sz="1400">
                <a:solidFill>
                  <a:schemeClr val="tx1">
                    <a:tint val="75000"/>
                  </a:schemeClr>
                </a:solidFill>
              </a:defRPr>
            </a:lvl6pPr>
            <a:lvl7pPr marL="2741930" indent="0">
              <a:buNone/>
              <a:defRPr sz="1400">
                <a:solidFill>
                  <a:schemeClr val="tx1">
                    <a:tint val="75000"/>
                  </a:schemeClr>
                </a:solidFill>
              </a:defRPr>
            </a:lvl7pPr>
            <a:lvl8pPr marL="3199130"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14" y="1200200"/>
            <a:ext cx="4038705"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322" y="1200200"/>
            <a:ext cx="4038705"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704"/>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704"/>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36" y="1535114"/>
            <a:ext cx="4040293" cy="639762"/>
          </a:xfrm>
          <a:prstGeom prst="rect">
            <a:avLst/>
          </a:prstGeo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4730" indent="0">
              <a:buNone/>
              <a:defRPr sz="1600" b="1"/>
            </a:lvl6pPr>
            <a:lvl7pPr marL="2741930" indent="0">
              <a:buNone/>
              <a:defRPr sz="1600" b="1"/>
            </a:lvl7pPr>
            <a:lvl8pPr marL="3199130" indent="0">
              <a:buNone/>
              <a:defRPr sz="1600" b="1"/>
            </a:lvl8pPr>
            <a:lvl9pPr marL="365569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36" y="2174877"/>
            <a:ext cx="404029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152" y="1535114"/>
            <a:ext cx="4041880" cy="639762"/>
          </a:xfrm>
          <a:prstGeom prst="rect">
            <a:avLst/>
          </a:prstGeo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4730" indent="0">
              <a:buNone/>
              <a:defRPr sz="1600" b="1"/>
            </a:lvl6pPr>
            <a:lvl7pPr marL="2741930" indent="0">
              <a:buNone/>
              <a:defRPr sz="1600" b="1"/>
            </a:lvl7pPr>
            <a:lvl8pPr marL="3199130" indent="0">
              <a:buNone/>
              <a:defRPr sz="1600" b="1"/>
            </a:lvl8pPr>
            <a:lvl9pPr marL="365569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152" y="2174877"/>
            <a:ext cx="404188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7" y="273100"/>
            <a:ext cx="3008391" cy="1162051"/>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4" y="273101"/>
            <a:ext cx="5111883"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7" y="1435103"/>
            <a:ext cx="3008391" cy="4691062"/>
          </a:xfrm>
          <a:prstGeom prst="rect">
            <a:avLst/>
          </a:prstGeo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58" y="4800601"/>
            <a:ext cx="5486543"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58" y="612777"/>
            <a:ext cx="5486543" cy="4114800"/>
          </a:xfrm>
          <a:prstGeom prst="rect">
            <a:avLst/>
          </a:prstGeo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4730" indent="0">
              <a:buNone/>
              <a:defRPr sz="2000"/>
            </a:lvl6pPr>
            <a:lvl7pPr marL="2741930" indent="0">
              <a:buNone/>
              <a:defRPr sz="2000"/>
            </a:lvl7pPr>
            <a:lvl8pPr marL="3199130" indent="0">
              <a:buNone/>
              <a:defRPr sz="2000"/>
            </a:lvl8pPr>
            <a:lvl9pPr marL="3655695" indent="0">
              <a:buNone/>
              <a:defRPr sz="2000"/>
            </a:lvl9pPr>
          </a:lstStyle>
          <a:p>
            <a:endParaRPr lang="zh-CN" altLang="en-US"/>
          </a:p>
        </p:txBody>
      </p:sp>
      <p:sp>
        <p:nvSpPr>
          <p:cNvPr id="4" name="文本占位符 3"/>
          <p:cNvSpPr>
            <a:spLocks noGrp="1"/>
          </p:cNvSpPr>
          <p:nvPr>
            <p:ph type="body" sz="half" idx="2"/>
          </p:nvPr>
        </p:nvSpPr>
        <p:spPr>
          <a:xfrm>
            <a:off x="1792358" y="5367339"/>
            <a:ext cx="5486543" cy="804864"/>
          </a:xfrm>
          <a:prstGeom prst="rect">
            <a:avLst/>
          </a:prstGeo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12" y="1600206"/>
            <a:ext cx="8229814"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597" y="206424"/>
            <a:ext cx="2057453" cy="438785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36" y="206424"/>
            <a:ext cx="6019957" cy="438785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13" y="6356400"/>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4" y="6356400"/>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2" y="6356400"/>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746" y="-90517"/>
            <a:ext cx="798146"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746" y="-90517"/>
            <a:ext cx="798146"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98"/>
            <a:ext cx="2057400" cy="365125"/>
          </a:xfrm>
        </p:spPr>
        <p:txBody>
          <a:bodyPr/>
          <a:lstStyle/>
          <a:p>
            <a:fld id="{D997B5FA-0921-464F-AAE1-844C04324D75}" type="datetimeFigureOut">
              <a:rPr lang="zh-CN" altLang="en-US" smtClean="0">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3028950" y="6356398"/>
            <a:ext cx="3086100" cy="365125"/>
          </a:xfr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6457950" y="6356398"/>
            <a:ext cx="2057400" cy="365125"/>
          </a:xfrm>
        </p:spPr>
        <p:txBody>
          <a:bodyPr/>
          <a:lstStyle/>
          <a:p>
            <a:fld id="{565CE74E-AB26-4998-AD42-012C4C1AD076}" type="slidenum">
              <a:rPr lang="zh-CN" altLang="en-US" smtClean="0">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r="5376"/>
          <a:stretch>
            <a:fillRect/>
          </a:stretch>
        </p:blipFill>
        <p:spPr>
          <a:xfrm>
            <a:off x="-1" y="0"/>
            <a:ext cx="9173029" cy="6858000"/>
          </a:xfrm>
          <a:prstGeom prst="rect">
            <a:avLst/>
          </a:prstGeom>
        </p:spPr>
      </p:pic>
      <p:sp>
        <p:nvSpPr>
          <p:cNvPr id="2" name="Title 1"/>
          <p:cNvSpPr>
            <a:spLocks noGrp="1"/>
          </p:cNvSpPr>
          <p:nvPr>
            <p:ph type="ctrTitle"/>
          </p:nvPr>
        </p:nvSpPr>
        <p:spPr>
          <a:xfrm>
            <a:off x="713647" y="1794089"/>
            <a:ext cx="4782278" cy="1802675"/>
          </a:xfrm>
        </p:spPr>
        <p:txBody>
          <a:bodyPr anchor="b">
            <a:normAutofit/>
          </a:bodyPr>
          <a:lstStyle>
            <a:lvl1pPr algn="ctr">
              <a:lnSpc>
                <a:spcPct val="80000"/>
              </a:lnSpc>
              <a:defRPr sz="3600" b="1" i="0">
                <a:solidFill>
                  <a:schemeClr val="accent2">
                    <a:lumMod val="50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13649" y="3739255"/>
            <a:ext cx="4770604" cy="423361"/>
          </a:xfrm>
        </p:spPr>
        <p:txBody>
          <a:bodyPr>
            <a:normAutofit/>
          </a:bodyPr>
          <a:lstStyle>
            <a:lvl1pPr marL="0" indent="0" algn="ctr">
              <a:buNone/>
              <a:defRPr sz="1800">
                <a:solidFill>
                  <a:srgbClr val="8085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4AE85CE2-CEAD-46BB-861E-7D62265DC969}" type="slidenum">
              <a:rPr lang="zh-CN" altLang="en-US" smtClean="0">
                <a:solidFill>
                  <a:srgbClr val="FFFFFF">
                    <a:lumMod val="65000"/>
                  </a:srgbClr>
                </a:solidFill>
              </a:rPr>
            </a:fld>
            <a:endParaRPr lang="zh-CN" altLang="en-US">
              <a:solidFill>
                <a:srgbClr val="FFFFFF">
                  <a:lumMod val="65000"/>
                </a:srgbClr>
              </a:solidFill>
            </a:endParaRPr>
          </a:p>
        </p:txBody>
      </p:sp>
      <p:sp>
        <p:nvSpPr>
          <p:cNvPr id="9" name="矩形 8"/>
          <p:cNvSpPr/>
          <p:nvPr userDrawn="1"/>
        </p:nvSpPr>
        <p:spPr>
          <a:xfrm>
            <a:off x="0" y="4802724"/>
            <a:ext cx="9144000" cy="2883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rgbClr val="FFFFFF"/>
              </a:solidFill>
            </a:endParaRPr>
          </a:p>
        </p:txBody>
      </p:sp>
      <p:grpSp>
        <p:nvGrpSpPr>
          <p:cNvPr id="10" name="组合 9"/>
          <p:cNvGrpSpPr/>
          <p:nvPr userDrawn="1"/>
        </p:nvGrpSpPr>
        <p:grpSpPr>
          <a:xfrm>
            <a:off x="4041416" y="1774874"/>
            <a:ext cx="304801" cy="304801"/>
            <a:chOff x="407772" y="2348045"/>
            <a:chExt cx="304801" cy="304801"/>
          </a:xfrm>
        </p:grpSpPr>
        <p:sp>
          <p:nvSpPr>
            <p:cNvPr id="11" name="矩形 10"/>
            <p:cNvSpPr/>
            <p:nvPr/>
          </p:nvSpPr>
          <p:spPr>
            <a:xfrm rot="16200000">
              <a:off x="407773" y="2470652"/>
              <a:ext cx="304801" cy="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p:cNvSpPr/>
            <p:nvPr/>
          </p:nvSpPr>
          <p:spPr>
            <a:xfrm rot="10800000">
              <a:off x="407772" y="2470652"/>
              <a:ext cx="304801" cy="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3" name="组合 12"/>
          <p:cNvGrpSpPr/>
          <p:nvPr userDrawn="1"/>
        </p:nvGrpSpPr>
        <p:grpSpPr>
          <a:xfrm>
            <a:off x="1184345" y="3303395"/>
            <a:ext cx="234504" cy="234504"/>
            <a:chOff x="407772" y="2348045"/>
            <a:chExt cx="304801" cy="304801"/>
          </a:xfrm>
          <a:solidFill>
            <a:schemeClr val="accent4">
              <a:lumMod val="40000"/>
              <a:lumOff val="60000"/>
            </a:schemeClr>
          </a:solidFill>
        </p:grpSpPr>
        <p:sp>
          <p:nvSpPr>
            <p:cNvPr id="14" name="矩形 13"/>
            <p:cNvSpPr/>
            <p:nvPr/>
          </p:nvSpPr>
          <p:spPr>
            <a:xfrm rot="16200000">
              <a:off x="407773" y="2470652"/>
              <a:ext cx="304801" cy="59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14"/>
            <p:cNvSpPr/>
            <p:nvPr/>
          </p:nvSpPr>
          <p:spPr>
            <a:xfrm rot="10800000">
              <a:off x="407772" y="2470652"/>
              <a:ext cx="304801" cy="59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6" name="组合 15"/>
          <p:cNvGrpSpPr/>
          <p:nvPr userDrawn="1"/>
        </p:nvGrpSpPr>
        <p:grpSpPr>
          <a:xfrm>
            <a:off x="4213926" y="3585719"/>
            <a:ext cx="147406" cy="147407"/>
            <a:chOff x="407772" y="2348045"/>
            <a:chExt cx="304801" cy="304801"/>
          </a:xfrm>
          <a:solidFill>
            <a:schemeClr val="accent6">
              <a:lumMod val="40000"/>
              <a:lumOff val="60000"/>
            </a:schemeClr>
          </a:solidFill>
        </p:grpSpPr>
        <p:sp>
          <p:nvSpPr>
            <p:cNvPr id="17" name="矩形 16"/>
            <p:cNvSpPr/>
            <p:nvPr/>
          </p:nvSpPr>
          <p:spPr>
            <a:xfrm rot="16200000">
              <a:off x="407773" y="2470652"/>
              <a:ext cx="304801" cy="59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矩形 17"/>
            <p:cNvSpPr/>
            <p:nvPr/>
          </p:nvSpPr>
          <p:spPr>
            <a:xfrm rot="10800000">
              <a:off x="407772" y="2470652"/>
              <a:ext cx="304801" cy="59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9" name="矩形 18"/>
          <p:cNvSpPr/>
          <p:nvPr userDrawn="1"/>
        </p:nvSpPr>
        <p:spPr>
          <a:xfrm rot="10800000">
            <a:off x="2895913" y="3127244"/>
            <a:ext cx="202383" cy="3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矩形 19"/>
          <p:cNvSpPr/>
          <p:nvPr userDrawn="1"/>
        </p:nvSpPr>
        <p:spPr bwMode="auto">
          <a:xfrm>
            <a:off x="377548" y="2299273"/>
            <a:ext cx="700467" cy="584775"/>
          </a:xfrm>
          <a:prstGeom prst="rect">
            <a:avLst/>
          </a:prstGeom>
          <a:noFill/>
        </p:spPr>
        <p:txBody>
          <a:bodyPr wrap="square">
            <a:spAutoFit/>
          </a:bodyPr>
          <a:lstStyle/>
          <a:p>
            <a:pPr algn="ctr">
              <a:defRPr/>
            </a:pPr>
            <a:r>
              <a:rPr lang="en-US" altLang="zh-CN" sz="3200" dirty="0">
                <a:ln w="19050">
                  <a:noFill/>
                  <a:prstDash val="solid"/>
                </a:ln>
                <a:solidFill>
                  <a:srgbClr val="FFFFFF"/>
                </a:solidFill>
                <a:latin typeface="Arial" panose="020B0604020202020204" pitchFamily="34" charset="0"/>
                <a:ea typeface="思源黑体 CN Bold" panose="020B0800000000000000" pitchFamily="34" charset="-122"/>
                <a:cs typeface="Arial" panose="020B0604020202020204" pitchFamily="34" charset="0"/>
              </a:rPr>
              <a:t>a</a:t>
            </a:r>
            <a:endParaRPr lang="zh-CN" altLang="en-US" sz="3200" dirty="0">
              <a:ln w="19050">
                <a:noFill/>
                <a:prstDash val="solid"/>
              </a:ln>
              <a:solidFill>
                <a:srgbClr val="FFFFFF"/>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1" name="组合 20"/>
          <p:cNvGrpSpPr/>
          <p:nvPr userDrawn="1"/>
        </p:nvGrpSpPr>
        <p:grpSpPr>
          <a:xfrm>
            <a:off x="941500" y="505704"/>
            <a:ext cx="234504" cy="234504"/>
            <a:chOff x="407772" y="2348045"/>
            <a:chExt cx="304801" cy="304801"/>
          </a:xfrm>
        </p:grpSpPr>
        <p:sp>
          <p:nvSpPr>
            <p:cNvPr id="22" name="矩形 21"/>
            <p:cNvSpPr/>
            <p:nvPr/>
          </p:nvSpPr>
          <p:spPr>
            <a:xfrm rot="16200000">
              <a:off x="407773" y="2470652"/>
              <a:ext cx="304801" cy="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矩形 22"/>
            <p:cNvSpPr/>
            <p:nvPr/>
          </p:nvSpPr>
          <p:spPr>
            <a:xfrm rot="10800000">
              <a:off x="407772" y="2470652"/>
              <a:ext cx="304801" cy="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4" name="椭圆 23"/>
          <p:cNvSpPr/>
          <p:nvPr userDrawn="1"/>
        </p:nvSpPr>
        <p:spPr>
          <a:xfrm>
            <a:off x="1823112" y="932430"/>
            <a:ext cx="140263" cy="14026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7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94"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
        <p:nvSpPr>
          <p:cNvPr id="7" name="文本框 6"/>
          <p:cNvSpPr txBox="1"/>
          <p:nvPr userDrawn="1"/>
        </p:nvSpPr>
        <p:spPr>
          <a:xfrm>
            <a:off x="1131614" y="93367"/>
            <a:ext cx="3913251" cy="246221"/>
          </a:xfrm>
          <a:prstGeom prst="rect">
            <a:avLst/>
          </a:prstGeom>
          <a:noFill/>
        </p:spPr>
        <p:txBody>
          <a:bodyPr wrap="none" rtlCol="0">
            <a:spAutoFit/>
          </a:bodyPr>
          <a:lstStyle/>
          <a:p>
            <a:r>
              <a:rPr lang="en-US" altLang="zh-CN" sz="1000" dirty="0">
                <a:solidFill>
                  <a:srgbClr val="FFFFFF"/>
                </a:solidFill>
              </a:rPr>
              <a:t>21</a:t>
            </a:r>
            <a:r>
              <a:rPr lang="zh-CN" altLang="en-US" sz="1000" dirty="0">
                <a:solidFill>
                  <a:srgbClr val="FFFFFF"/>
                </a:solidFill>
              </a:rPr>
              <a:t>世纪教育网（</a:t>
            </a:r>
            <a:r>
              <a:rPr lang="en-US" altLang="zh-CN" sz="1000" dirty="0">
                <a:solidFill>
                  <a:srgbClr val="FFFFFF"/>
                </a:solidFill>
              </a:rPr>
              <a:t>www.21cnjy.com</a:t>
            </a:r>
            <a:r>
              <a:rPr lang="zh-CN" altLang="en-US" sz="1000" dirty="0">
                <a:solidFill>
                  <a:srgbClr val="FFFFFF"/>
                </a:solidFill>
              </a:rPr>
              <a:t>）全国最大的中小学教育资源网站</a:t>
            </a:r>
            <a:endParaRPr lang="zh-CN" altLang="en-US" sz="1000" dirty="0">
              <a:solidFill>
                <a:srgbClr val="FFFFFF"/>
              </a:solidFill>
            </a:endParaRPr>
          </a:p>
        </p:txBody>
      </p:sp>
      <p:sp>
        <p:nvSpPr>
          <p:cNvPr id="8" name="TextBox 21"/>
          <p:cNvSpPr txBox="1"/>
          <p:nvPr userDrawn="1"/>
        </p:nvSpPr>
        <p:spPr>
          <a:xfrm>
            <a:off x="327764" y="27836"/>
            <a:ext cx="646331" cy="369332"/>
          </a:xfrm>
          <a:prstGeom prst="rect">
            <a:avLst/>
          </a:prstGeom>
          <a:noFill/>
          <a:extLst>
            <a:ext uri="{909E8E84-426E-40DD-AFC4-6F175D3DCCD1}">
              <a14:hiddenFill xmlns:a14="http://schemas.microsoft.com/office/drawing/2010/main">
                <a:solidFill>
                  <a:srgbClr val="609801"/>
                </a:solidFill>
              </a14:hiddenFill>
            </a:ext>
          </a:extLst>
        </p:spPr>
        <p:txBody>
          <a:bodyPr wrap="none" rtlCol="0">
            <a:spAutoFit/>
          </a:bodyPr>
          <a:lstStyle/>
          <a:p>
            <a:pPr>
              <a:defRPr/>
            </a:pPr>
            <a:r>
              <a:rPr lang="zh-CN" altLang="en-US" dirty="0">
                <a:solidFill>
                  <a:srgbClr val="FFFFFF"/>
                </a:solidFill>
                <a:latin typeface="时尚中黑简体" panose="01010104010101010101" pitchFamily="2" charset="-122"/>
                <a:ea typeface="时尚中黑简体" panose="01010104010101010101" pitchFamily="2" charset="-122"/>
              </a:rPr>
              <a:t>精品</a:t>
            </a:r>
            <a:endParaRPr lang="zh-CN" altLang="en-US" dirty="0">
              <a:solidFill>
                <a:srgbClr val="FFFFFF"/>
              </a:solidFill>
              <a:latin typeface="时尚中黑简体" panose="01010104010101010101" pitchFamily="2" charset="-122"/>
              <a:ea typeface="时尚中黑简体" panose="01010104010101010101" pitchFamily="2" charset="-122"/>
            </a:endParaRPr>
          </a:p>
        </p:txBody>
      </p:sp>
      <p:cxnSp>
        <p:nvCxnSpPr>
          <p:cNvPr id="9" name="直接连接符 8"/>
          <p:cNvCxnSpPr/>
          <p:nvPr userDrawn="1"/>
        </p:nvCxnSpPr>
        <p:spPr>
          <a:xfrm>
            <a:off x="920759" y="223839"/>
            <a:ext cx="2536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67"/>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9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94"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2786809"/>
            <a:ext cx="7886700" cy="1070339"/>
          </a:xfrm>
        </p:spPr>
        <p:txBody>
          <a:bodyPr anchor="b"/>
          <a:lstStyle>
            <a:lvl1pPr>
              <a:defRPr sz="4800">
                <a:solidFill>
                  <a:schemeClr val="accent4">
                    <a:lumMod val="7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884133"/>
            <a:ext cx="78867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grpSp>
        <p:nvGrpSpPr>
          <p:cNvPr id="7" name="isľiḍè"/>
          <p:cNvGrpSpPr/>
          <p:nvPr userDrawn="1"/>
        </p:nvGrpSpPr>
        <p:grpSpPr bwMode="auto">
          <a:xfrm>
            <a:off x="1634432" y="1277796"/>
            <a:ext cx="5595141" cy="3143249"/>
            <a:chOff x="0" y="0"/>
            <a:chExt cx="7048" cy="3960"/>
          </a:xfrm>
        </p:grpSpPr>
        <p:sp>
          <p:nvSpPr>
            <p:cNvPr id="8" name="iṥľïḓe"/>
            <p:cNvSpPr/>
            <p:nvPr/>
          </p:nvSpPr>
          <p:spPr bwMode="auto">
            <a:xfrm>
              <a:off x="2619" y="2647"/>
              <a:ext cx="907" cy="863"/>
            </a:xfrm>
            <a:custGeom>
              <a:avLst/>
              <a:gdLst/>
              <a:ahLst/>
              <a:cxnLst/>
              <a:rect l="0" t="0" r="r" b="b"/>
              <a:pathLst>
                <a:path w="20897" h="21600">
                  <a:moveTo>
                    <a:pt x="134" y="12228"/>
                  </a:moveTo>
                  <a:cubicBezTo>
                    <a:pt x="-591" y="8124"/>
                    <a:pt x="1868" y="7177"/>
                    <a:pt x="1868" y="7177"/>
                  </a:cubicBezTo>
                  <a:cubicBezTo>
                    <a:pt x="1868" y="7177"/>
                    <a:pt x="2735" y="0"/>
                    <a:pt x="10369" y="0"/>
                  </a:cubicBezTo>
                  <a:cubicBezTo>
                    <a:pt x="18002" y="0"/>
                    <a:pt x="18580" y="7111"/>
                    <a:pt x="18580" y="7111"/>
                  </a:cubicBezTo>
                  <a:cubicBezTo>
                    <a:pt x="18580" y="7111"/>
                    <a:pt x="21009" y="8042"/>
                    <a:pt x="20894" y="11431"/>
                  </a:cubicBezTo>
                  <a:cubicBezTo>
                    <a:pt x="20894" y="16881"/>
                    <a:pt x="17712" y="17679"/>
                    <a:pt x="17712" y="17679"/>
                  </a:cubicBezTo>
                  <a:cubicBezTo>
                    <a:pt x="15920" y="17679"/>
                    <a:pt x="15804" y="16017"/>
                    <a:pt x="15804" y="16017"/>
                  </a:cubicBezTo>
                  <a:cubicBezTo>
                    <a:pt x="15804" y="16017"/>
                    <a:pt x="15804" y="10900"/>
                    <a:pt x="15804" y="9238"/>
                  </a:cubicBezTo>
                  <a:cubicBezTo>
                    <a:pt x="15804" y="7576"/>
                    <a:pt x="17582" y="7332"/>
                    <a:pt x="17582" y="7332"/>
                  </a:cubicBezTo>
                  <a:cubicBezTo>
                    <a:pt x="17582" y="5805"/>
                    <a:pt x="14590" y="822"/>
                    <a:pt x="10369" y="822"/>
                  </a:cubicBezTo>
                  <a:cubicBezTo>
                    <a:pt x="6147" y="822"/>
                    <a:pt x="3319" y="5716"/>
                    <a:pt x="3260" y="7376"/>
                  </a:cubicBezTo>
                  <a:cubicBezTo>
                    <a:pt x="4778" y="7069"/>
                    <a:pt x="4991" y="8641"/>
                    <a:pt x="4991" y="8641"/>
                  </a:cubicBezTo>
                  <a:cubicBezTo>
                    <a:pt x="4991" y="8641"/>
                    <a:pt x="4991" y="12095"/>
                    <a:pt x="4991" y="14090"/>
                  </a:cubicBezTo>
                  <a:cubicBezTo>
                    <a:pt x="4991" y="16084"/>
                    <a:pt x="4644" y="16682"/>
                    <a:pt x="3835" y="16814"/>
                  </a:cubicBezTo>
                  <a:cubicBezTo>
                    <a:pt x="4110" y="18259"/>
                    <a:pt x="6227" y="19045"/>
                    <a:pt x="6227" y="19045"/>
                  </a:cubicBezTo>
                  <a:lnTo>
                    <a:pt x="7039" y="19260"/>
                  </a:lnTo>
                  <a:cubicBezTo>
                    <a:pt x="7240" y="18538"/>
                    <a:pt x="7823" y="18011"/>
                    <a:pt x="8518" y="18011"/>
                  </a:cubicBezTo>
                  <a:cubicBezTo>
                    <a:pt x="9381" y="18011"/>
                    <a:pt x="10080" y="18814"/>
                    <a:pt x="10080" y="19805"/>
                  </a:cubicBezTo>
                  <a:cubicBezTo>
                    <a:pt x="10080" y="20797"/>
                    <a:pt x="9381" y="21600"/>
                    <a:pt x="8518" y="21600"/>
                  </a:cubicBezTo>
                  <a:cubicBezTo>
                    <a:pt x="7882" y="21600"/>
                    <a:pt x="6991" y="21120"/>
                    <a:pt x="7040" y="19962"/>
                  </a:cubicBezTo>
                  <a:lnTo>
                    <a:pt x="7008" y="19867"/>
                  </a:lnTo>
                  <a:cubicBezTo>
                    <a:pt x="5233" y="19736"/>
                    <a:pt x="3559" y="18094"/>
                    <a:pt x="3120" y="17014"/>
                  </a:cubicBezTo>
                  <a:cubicBezTo>
                    <a:pt x="3120" y="17014"/>
                    <a:pt x="1030" y="17301"/>
                    <a:pt x="134" y="12228"/>
                  </a:cubicBezTo>
                  <a:close/>
                  <a:moveTo>
                    <a:pt x="134" y="12228"/>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9" name="išļiḓe"/>
            <p:cNvGrpSpPr/>
            <p:nvPr/>
          </p:nvGrpSpPr>
          <p:grpSpPr bwMode="auto">
            <a:xfrm>
              <a:off x="0" y="0"/>
              <a:ext cx="7048" cy="3960"/>
              <a:chOff x="0" y="0"/>
              <a:chExt cx="7048" cy="3960"/>
            </a:xfrm>
          </p:grpSpPr>
          <p:sp>
            <p:nvSpPr>
              <p:cNvPr id="14" name="ïṥľiḑe"/>
              <p:cNvSpPr/>
              <p:nvPr/>
            </p:nvSpPr>
            <p:spPr bwMode="auto">
              <a:xfrm>
                <a:off x="0" y="0"/>
                <a:ext cx="7048" cy="396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15" name="îşļíḑe"/>
              <p:cNvGrpSpPr/>
              <p:nvPr/>
            </p:nvGrpSpPr>
            <p:grpSpPr bwMode="auto">
              <a:xfrm>
                <a:off x="2672" y="1617"/>
                <a:ext cx="1203" cy="889"/>
                <a:chOff x="0" y="0"/>
                <a:chExt cx="1203" cy="889"/>
              </a:xfrm>
            </p:grpSpPr>
            <p:sp>
              <p:nvSpPr>
                <p:cNvPr id="39" name="íṧḷïḑe"/>
                <p:cNvSpPr/>
                <p:nvPr/>
              </p:nvSpPr>
              <p:spPr bwMode="auto">
                <a:xfrm>
                  <a:off x="669" y="0"/>
                  <a:ext cx="534" cy="536"/>
                </a:xfrm>
                <a:custGeom>
                  <a:avLst/>
                  <a:gdLst/>
                  <a:ahLst/>
                  <a:cxnLst/>
                  <a:rect l="0" t="0" r="r" b="b"/>
                  <a:pathLst>
                    <a:path w="21220" h="21401">
                      <a:moveTo>
                        <a:pt x="7221" y="9354"/>
                      </a:moveTo>
                      <a:cubicBezTo>
                        <a:pt x="7968" y="7474"/>
                        <a:pt x="10089" y="6557"/>
                        <a:pt x="11961" y="7310"/>
                      </a:cubicBezTo>
                      <a:cubicBezTo>
                        <a:pt x="13830" y="8062"/>
                        <a:pt x="14740" y="10198"/>
                        <a:pt x="13992" y="12078"/>
                      </a:cubicBezTo>
                      <a:cubicBezTo>
                        <a:pt x="13245" y="13959"/>
                        <a:pt x="11121" y="14873"/>
                        <a:pt x="9253" y="14122"/>
                      </a:cubicBezTo>
                      <a:cubicBezTo>
                        <a:pt x="7381" y="13369"/>
                        <a:pt x="6474" y="11235"/>
                        <a:pt x="7221" y="9354"/>
                      </a:cubicBezTo>
                      <a:close/>
                      <a:moveTo>
                        <a:pt x="16" y="7854"/>
                      </a:moveTo>
                      <a:cubicBezTo>
                        <a:pt x="16" y="7854"/>
                        <a:pt x="-143" y="8219"/>
                        <a:pt x="536" y="8520"/>
                      </a:cubicBezTo>
                      <a:lnTo>
                        <a:pt x="2237" y="9499"/>
                      </a:lnTo>
                      <a:cubicBezTo>
                        <a:pt x="2237" y="9499"/>
                        <a:pt x="2742" y="9769"/>
                        <a:pt x="2792" y="10552"/>
                      </a:cubicBezTo>
                      <a:cubicBezTo>
                        <a:pt x="2792" y="10552"/>
                        <a:pt x="2978" y="11523"/>
                        <a:pt x="2611" y="11806"/>
                      </a:cubicBezTo>
                      <a:lnTo>
                        <a:pt x="354" y="13334"/>
                      </a:lnTo>
                      <a:cubicBezTo>
                        <a:pt x="354" y="13334"/>
                        <a:pt x="-85" y="13533"/>
                        <a:pt x="74" y="14105"/>
                      </a:cubicBezTo>
                      <a:lnTo>
                        <a:pt x="1005" y="16181"/>
                      </a:lnTo>
                      <a:cubicBezTo>
                        <a:pt x="1005" y="16181"/>
                        <a:pt x="1382" y="16641"/>
                        <a:pt x="1834" y="16407"/>
                      </a:cubicBezTo>
                      <a:lnTo>
                        <a:pt x="3675" y="15863"/>
                      </a:lnTo>
                      <a:cubicBezTo>
                        <a:pt x="3675" y="15863"/>
                        <a:pt x="4409" y="15556"/>
                        <a:pt x="5074" y="16293"/>
                      </a:cubicBezTo>
                      <a:cubicBezTo>
                        <a:pt x="5074" y="16293"/>
                        <a:pt x="5844" y="16936"/>
                        <a:pt x="5712" y="17566"/>
                      </a:cubicBezTo>
                      <a:lnTo>
                        <a:pt x="5149" y="19856"/>
                      </a:lnTo>
                      <a:cubicBezTo>
                        <a:pt x="5149" y="19856"/>
                        <a:pt x="4941" y="20377"/>
                        <a:pt x="5617" y="20622"/>
                      </a:cubicBezTo>
                      <a:lnTo>
                        <a:pt x="7511" y="21384"/>
                      </a:lnTo>
                      <a:cubicBezTo>
                        <a:pt x="7511" y="21384"/>
                        <a:pt x="8125" y="21510"/>
                        <a:pt x="8344" y="21062"/>
                      </a:cubicBezTo>
                      <a:lnTo>
                        <a:pt x="9366" y="19197"/>
                      </a:lnTo>
                      <a:cubicBezTo>
                        <a:pt x="9366" y="19197"/>
                        <a:pt x="9567" y="18620"/>
                        <a:pt x="10384" y="18575"/>
                      </a:cubicBezTo>
                      <a:cubicBezTo>
                        <a:pt x="10384" y="18575"/>
                        <a:pt x="11476" y="18305"/>
                        <a:pt x="11914" y="19016"/>
                      </a:cubicBezTo>
                      <a:lnTo>
                        <a:pt x="13125" y="20990"/>
                      </a:lnTo>
                      <a:cubicBezTo>
                        <a:pt x="13125" y="20990"/>
                        <a:pt x="13308" y="21467"/>
                        <a:pt x="14059" y="21286"/>
                      </a:cubicBezTo>
                      <a:lnTo>
                        <a:pt x="15843" y="20516"/>
                      </a:lnTo>
                      <a:cubicBezTo>
                        <a:pt x="15843" y="20516"/>
                        <a:pt x="16456" y="20214"/>
                        <a:pt x="16207" y="19565"/>
                      </a:cubicBezTo>
                      <a:lnTo>
                        <a:pt x="15652" y="17480"/>
                      </a:lnTo>
                      <a:cubicBezTo>
                        <a:pt x="15652" y="17480"/>
                        <a:pt x="15453" y="16944"/>
                        <a:pt x="16136" y="16294"/>
                      </a:cubicBezTo>
                      <a:cubicBezTo>
                        <a:pt x="16136" y="16294"/>
                        <a:pt x="16781" y="15443"/>
                        <a:pt x="17509" y="15655"/>
                      </a:cubicBezTo>
                      <a:lnTo>
                        <a:pt x="19586" y="16156"/>
                      </a:lnTo>
                      <a:cubicBezTo>
                        <a:pt x="19586" y="16156"/>
                        <a:pt x="20199" y="16389"/>
                        <a:pt x="20463" y="15759"/>
                      </a:cubicBezTo>
                      <a:lnTo>
                        <a:pt x="21152" y="13959"/>
                      </a:lnTo>
                      <a:cubicBezTo>
                        <a:pt x="21152" y="13959"/>
                        <a:pt x="21457" y="13293"/>
                        <a:pt x="20778" y="12926"/>
                      </a:cubicBezTo>
                      <a:lnTo>
                        <a:pt x="18801" y="11902"/>
                      </a:lnTo>
                      <a:cubicBezTo>
                        <a:pt x="18801" y="11902"/>
                        <a:pt x="18292" y="11376"/>
                        <a:pt x="18319" y="10704"/>
                      </a:cubicBezTo>
                      <a:cubicBezTo>
                        <a:pt x="18319" y="10704"/>
                        <a:pt x="18299" y="9652"/>
                        <a:pt x="18902" y="9372"/>
                      </a:cubicBezTo>
                      <a:lnTo>
                        <a:pt x="20739" y="8216"/>
                      </a:lnTo>
                      <a:cubicBezTo>
                        <a:pt x="20739" y="8216"/>
                        <a:pt x="21262" y="7864"/>
                        <a:pt x="21091" y="7372"/>
                      </a:cubicBezTo>
                      <a:lnTo>
                        <a:pt x="20125" y="5225"/>
                      </a:lnTo>
                      <a:cubicBezTo>
                        <a:pt x="20125" y="5225"/>
                        <a:pt x="19812" y="4871"/>
                        <a:pt x="19452" y="5025"/>
                      </a:cubicBezTo>
                      <a:lnTo>
                        <a:pt x="17026" y="5720"/>
                      </a:lnTo>
                      <a:cubicBezTo>
                        <a:pt x="17026" y="5720"/>
                        <a:pt x="16281" y="5653"/>
                        <a:pt x="15831" y="4976"/>
                      </a:cubicBezTo>
                      <a:cubicBezTo>
                        <a:pt x="15831" y="4976"/>
                        <a:pt x="15301" y="4334"/>
                        <a:pt x="15305" y="4055"/>
                      </a:cubicBezTo>
                      <a:cubicBezTo>
                        <a:pt x="15305" y="4055"/>
                        <a:pt x="15907" y="1671"/>
                        <a:pt x="15941" y="1551"/>
                      </a:cubicBezTo>
                      <a:cubicBezTo>
                        <a:pt x="15941" y="1551"/>
                        <a:pt x="16115" y="1046"/>
                        <a:pt x="15638" y="840"/>
                      </a:cubicBezTo>
                      <a:lnTo>
                        <a:pt x="13623" y="16"/>
                      </a:lnTo>
                      <a:cubicBezTo>
                        <a:pt x="13623" y="16"/>
                        <a:pt x="13158" y="-90"/>
                        <a:pt x="12976" y="238"/>
                      </a:cubicBezTo>
                      <a:lnTo>
                        <a:pt x="11589" y="2654"/>
                      </a:lnTo>
                      <a:cubicBezTo>
                        <a:pt x="11589" y="2654"/>
                        <a:pt x="11020" y="3013"/>
                        <a:pt x="10436" y="2940"/>
                      </a:cubicBezTo>
                      <a:cubicBezTo>
                        <a:pt x="10436" y="2940"/>
                        <a:pt x="9432" y="2790"/>
                        <a:pt x="9204" y="2457"/>
                      </a:cubicBezTo>
                      <a:lnTo>
                        <a:pt x="8028" y="524"/>
                      </a:lnTo>
                      <a:cubicBezTo>
                        <a:pt x="8028" y="524"/>
                        <a:pt x="7739" y="-87"/>
                        <a:pt x="7174" y="128"/>
                      </a:cubicBezTo>
                      <a:lnTo>
                        <a:pt x="5170" y="983"/>
                      </a:lnTo>
                      <a:cubicBezTo>
                        <a:pt x="5170" y="983"/>
                        <a:pt x="4766" y="1167"/>
                        <a:pt x="4889" y="1660"/>
                      </a:cubicBezTo>
                      <a:lnTo>
                        <a:pt x="5543" y="4064"/>
                      </a:lnTo>
                      <a:cubicBezTo>
                        <a:pt x="5543" y="4064"/>
                        <a:pt x="5806" y="4774"/>
                        <a:pt x="4817" y="5487"/>
                      </a:cubicBezTo>
                      <a:cubicBezTo>
                        <a:pt x="4817" y="5487"/>
                        <a:pt x="4223" y="6146"/>
                        <a:pt x="3267" y="5868"/>
                      </a:cubicBezTo>
                      <a:cubicBezTo>
                        <a:pt x="2314" y="5591"/>
                        <a:pt x="1443" y="5401"/>
                        <a:pt x="1443" y="5401"/>
                      </a:cubicBezTo>
                      <a:cubicBezTo>
                        <a:pt x="1443" y="5401"/>
                        <a:pt x="941" y="5227"/>
                        <a:pt x="722" y="5741"/>
                      </a:cubicBezTo>
                      <a:cubicBezTo>
                        <a:pt x="504" y="6256"/>
                        <a:pt x="16" y="7854"/>
                        <a:pt x="16" y="7854"/>
                      </a:cubicBezTo>
                      <a:close/>
                      <a:moveTo>
                        <a:pt x="16" y="7854"/>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0" name="íṧľíḍe"/>
                <p:cNvSpPr/>
                <p:nvPr/>
              </p:nvSpPr>
              <p:spPr bwMode="auto">
                <a:xfrm>
                  <a:off x="0" y="116"/>
                  <a:ext cx="773" cy="773"/>
                </a:xfrm>
                <a:custGeom>
                  <a:avLst/>
                  <a:gdLst/>
                  <a:ahLst/>
                  <a:cxnLst/>
                  <a:rect l="0" t="0" r="r" b="b"/>
                  <a:pathLst>
                    <a:path w="21596" h="21562">
                      <a:moveTo>
                        <a:pt x="6714" y="10868"/>
                      </a:moveTo>
                      <a:cubicBezTo>
                        <a:pt x="6662" y="8613"/>
                        <a:pt x="8448" y="6742"/>
                        <a:pt x="10703" y="6691"/>
                      </a:cubicBezTo>
                      <a:cubicBezTo>
                        <a:pt x="12958" y="6638"/>
                        <a:pt x="14828" y="8426"/>
                        <a:pt x="14879" y="10682"/>
                      </a:cubicBezTo>
                      <a:cubicBezTo>
                        <a:pt x="14931" y="12938"/>
                        <a:pt x="13145" y="14808"/>
                        <a:pt x="10890" y="14860"/>
                      </a:cubicBezTo>
                      <a:cubicBezTo>
                        <a:pt x="8634" y="14912"/>
                        <a:pt x="6765" y="13124"/>
                        <a:pt x="6714" y="10868"/>
                      </a:cubicBezTo>
                      <a:close/>
                      <a:moveTo>
                        <a:pt x="170" y="12283"/>
                      </a:moveTo>
                      <a:cubicBezTo>
                        <a:pt x="170" y="12283"/>
                        <a:pt x="167" y="12671"/>
                        <a:pt x="893" y="12678"/>
                      </a:cubicBezTo>
                      <a:lnTo>
                        <a:pt x="2798" y="12901"/>
                      </a:lnTo>
                      <a:cubicBezTo>
                        <a:pt x="2798" y="12901"/>
                        <a:pt x="3356" y="12949"/>
                        <a:pt x="3698" y="13631"/>
                      </a:cubicBezTo>
                      <a:cubicBezTo>
                        <a:pt x="3698" y="13631"/>
                        <a:pt x="4237" y="14429"/>
                        <a:pt x="4016" y="14823"/>
                      </a:cubicBezTo>
                      <a:lnTo>
                        <a:pt x="2566" y="17058"/>
                      </a:lnTo>
                      <a:cubicBezTo>
                        <a:pt x="2566" y="17058"/>
                        <a:pt x="2247" y="17405"/>
                        <a:pt x="2608" y="17857"/>
                      </a:cubicBezTo>
                      <a:lnTo>
                        <a:pt x="4240" y="19357"/>
                      </a:lnTo>
                      <a:cubicBezTo>
                        <a:pt x="4240" y="19357"/>
                        <a:pt x="4755" y="19624"/>
                        <a:pt x="5073" y="19241"/>
                      </a:cubicBezTo>
                      <a:lnTo>
                        <a:pt x="6521" y="18046"/>
                      </a:lnTo>
                      <a:cubicBezTo>
                        <a:pt x="6521" y="18046"/>
                        <a:pt x="7066" y="17489"/>
                        <a:pt x="7946" y="17893"/>
                      </a:cubicBezTo>
                      <a:cubicBezTo>
                        <a:pt x="7946" y="17893"/>
                        <a:pt x="8884" y="18174"/>
                        <a:pt x="9007" y="18788"/>
                      </a:cubicBezTo>
                      <a:lnTo>
                        <a:pt x="9374" y="21057"/>
                      </a:lnTo>
                      <a:cubicBezTo>
                        <a:pt x="9374" y="21057"/>
                        <a:pt x="9386" y="21600"/>
                        <a:pt x="10087" y="21560"/>
                      </a:cubicBezTo>
                      <a:lnTo>
                        <a:pt x="12082" y="21515"/>
                      </a:lnTo>
                      <a:cubicBezTo>
                        <a:pt x="12082" y="21515"/>
                        <a:pt x="12686" y="21391"/>
                        <a:pt x="12710" y="20907"/>
                      </a:cubicBezTo>
                      <a:lnTo>
                        <a:pt x="12917" y="18845"/>
                      </a:lnTo>
                      <a:cubicBezTo>
                        <a:pt x="12917" y="18845"/>
                        <a:pt x="12880" y="18252"/>
                        <a:pt x="13598" y="17897"/>
                      </a:cubicBezTo>
                      <a:cubicBezTo>
                        <a:pt x="13598" y="17897"/>
                        <a:pt x="14478" y="17235"/>
                        <a:pt x="15142" y="17704"/>
                      </a:cubicBezTo>
                      <a:lnTo>
                        <a:pt x="16987" y="19005"/>
                      </a:lnTo>
                      <a:cubicBezTo>
                        <a:pt x="16987" y="19005"/>
                        <a:pt x="17334" y="19361"/>
                        <a:pt x="17941" y="18910"/>
                      </a:cubicBezTo>
                      <a:lnTo>
                        <a:pt x="19252" y="17537"/>
                      </a:lnTo>
                      <a:cubicBezTo>
                        <a:pt x="19252" y="17537"/>
                        <a:pt x="19689" y="17030"/>
                        <a:pt x="19218" y="16544"/>
                      </a:cubicBezTo>
                      <a:lnTo>
                        <a:pt x="17922" y="14892"/>
                      </a:lnTo>
                      <a:cubicBezTo>
                        <a:pt x="17922" y="14892"/>
                        <a:pt x="17537" y="14489"/>
                        <a:pt x="17905" y="13645"/>
                      </a:cubicBezTo>
                      <a:cubicBezTo>
                        <a:pt x="17905" y="13645"/>
                        <a:pt x="18161" y="12634"/>
                        <a:pt x="18897" y="12544"/>
                      </a:cubicBezTo>
                      <a:lnTo>
                        <a:pt x="20958" y="12194"/>
                      </a:lnTo>
                      <a:cubicBezTo>
                        <a:pt x="20958" y="12194"/>
                        <a:pt x="21599" y="12168"/>
                        <a:pt x="21596" y="11502"/>
                      </a:cubicBezTo>
                      <a:lnTo>
                        <a:pt x="21528" y="9627"/>
                      </a:lnTo>
                      <a:cubicBezTo>
                        <a:pt x="21528" y="9627"/>
                        <a:pt x="21548" y="8912"/>
                        <a:pt x="20796" y="8844"/>
                      </a:cubicBezTo>
                      <a:lnTo>
                        <a:pt x="18628" y="8688"/>
                      </a:lnTo>
                      <a:cubicBezTo>
                        <a:pt x="18628" y="8688"/>
                        <a:pt x="17967" y="8413"/>
                        <a:pt x="17736" y="7801"/>
                      </a:cubicBezTo>
                      <a:cubicBezTo>
                        <a:pt x="17736" y="7801"/>
                        <a:pt x="17316" y="6867"/>
                        <a:pt x="17752" y="6384"/>
                      </a:cubicBezTo>
                      <a:lnTo>
                        <a:pt x="18963" y="4643"/>
                      </a:lnTo>
                      <a:cubicBezTo>
                        <a:pt x="18963" y="4643"/>
                        <a:pt x="19301" y="4127"/>
                        <a:pt x="18958" y="3753"/>
                      </a:cubicBezTo>
                      <a:lnTo>
                        <a:pt x="17270" y="2201"/>
                      </a:lnTo>
                      <a:cubicBezTo>
                        <a:pt x="17270" y="2201"/>
                        <a:pt x="16852" y="2004"/>
                        <a:pt x="16588" y="2281"/>
                      </a:cubicBezTo>
                      <a:lnTo>
                        <a:pt x="14669" y="3835"/>
                      </a:lnTo>
                      <a:cubicBezTo>
                        <a:pt x="14669" y="3835"/>
                        <a:pt x="13972" y="4062"/>
                        <a:pt x="13308" y="3629"/>
                      </a:cubicBezTo>
                      <a:cubicBezTo>
                        <a:pt x="13308" y="3629"/>
                        <a:pt x="12586" y="3258"/>
                        <a:pt x="12483" y="3006"/>
                      </a:cubicBezTo>
                      <a:cubicBezTo>
                        <a:pt x="12483" y="3006"/>
                        <a:pt x="12115" y="641"/>
                        <a:pt x="12099" y="520"/>
                      </a:cubicBezTo>
                      <a:cubicBezTo>
                        <a:pt x="12099" y="520"/>
                        <a:pt x="12064" y="1"/>
                        <a:pt x="11555" y="0"/>
                      </a:cubicBezTo>
                      <a:lnTo>
                        <a:pt x="9427" y="38"/>
                      </a:lnTo>
                      <a:cubicBezTo>
                        <a:pt x="9427" y="38"/>
                        <a:pt x="8969" y="119"/>
                        <a:pt x="8928" y="484"/>
                      </a:cubicBezTo>
                      <a:lnTo>
                        <a:pt x="8602" y="3179"/>
                      </a:lnTo>
                      <a:cubicBezTo>
                        <a:pt x="8602" y="3179"/>
                        <a:pt x="8228" y="3721"/>
                        <a:pt x="7675" y="3878"/>
                      </a:cubicBezTo>
                      <a:cubicBezTo>
                        <a:pt x="7675" y="3878"/>
                        <a:pt x="6712" y="4130"/>
                        <a:pt x="6381" y="3920"/>
                      </a:cubicBezTo>
                      <a:lnTo>
                        <a:pt x="4585" y="2641"/>
                      </a:lnTo>
                      <a:cubicBezTo>
                        <a:pt x="4585" y="2641"/>
                        <a:pt x="4091" y="2204"/>
                        <a:pt x="3665" y="2614"/>
                      </a:cubicBezTo>
                      <a:lnTo>
                        <a:pt x="2187" y="4149"/>
                      </a:lnTo>
                      <a:cubicBezTo>
                        <a:pt x="2187" y="4149"/>
                        <a:pt x="1892" y="4471"/>
                        <a:pt x="2192" y="4864"/>
                      </a:cubicBezTo>
                      <a:lnTo>
                        <a:pt x="3699" y="6766"/>
                      </a:lnTo>
                      <a:cubicBezTo>
                        <a:pt x="3699" y="6766"/>
                        <a:pt x="4207" y="7300"/>
                        <a:pt x="3589" y="8318"/>
                      </a:cubicBezTo>
                      <a:cubicBezTo>
                        <a:pt x="3589" y="8318"/>
                        <a:pt x="3305" y="9136"/>
                        <a:pt x="2339" y="9254"/>
                      </a:cubicBezTo>
                      <a:cubicBezTo>
                        <a:pt x="1374" y="9374"/>
                        <a:pt x="519" y="9539"/>
                        <a:pt x="519" y="9539"/>
                      </a:cubicBezTo>
                      <a:cubicBezTo>
                        <a:pt x="519" y="9539"/>
                        <a:pt x="-1" y="9574"/>
                        <a:pt x="0" y="10120"/>
                      </a:cubicBezTo>
                      <a:cubicBezTo>
                        <a:pt x="0" y="10665"/>
                        <a:pt x="170" y="12283"/>
                        <a:pt x="170" y="12283"/>
                      </a:cubicBezTo>
                      <a:close/>
                      <a:moveTo>
                        <a:pt x="170" y="12283"/>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6" name="işlíḑé"/>
              <p:cNvSpPr/>
              <p:nvPr/>
            </p:nvSpPr>
            <p:spPr bwMode="auto">
              <a:xfrm>
                <a:off x="3257" y="1044"/>
                <a:ext cx="533" cy="415"/>
              </a:xfrm>
              <a:custGeom>
                <a:avLst/>
                <a:gdLst/>
                <a:ahLst/>
                <a:cxnLst/>
                <a:rect l="0" t="0" r="r" b="b"/>
                <a:pathLst>
                  <a:path w="21144" h="21334">
                    <a:moveTo>
                      <a:pt x="10347" y="11187"/>
                    </a:moveTo>
                    <a:cubicBezTo>
                      <a:pt x="10058" y="10978"/>
                      <a:pt x="9855" y="10582"/>
                      <a:pt x="9730" y="9980"/>
                    </a:cubicBezTo>
                    <a:cubicBezTo>
                      <a:pt x="10138" y="9957"/>
                      <a:pt x="10480" y="10038"/>
                      <a:pt x="10744" y="10229"/>
                    </a:cubicBezTo>
                    <a:cubicBezTo>
                      <a:pt x="11054" y="10453"/>
                      <a:pt x="11271" y="10832"/>
                      <a:pt x="11406" y="11375"/>
                    </a:cubicBezTo>
                    <a:cubicBezTo>
                      <a:pt x="10942" y="11432"/>
                      <a:pt x="10602" y="11371"/>
                      <a:pt x="10347" y="11187"/>
                    </a:cubicBezTo>
                    <a:close/>
                    <a:moveTo>
                      <a:pt x="21069" y="7196"/>
                    </a:moveTo>
                    <a:lnTo>
                      <a:pt x="20539" y="3842"/>
                    </a:lnTo>
                    <a:cubicBezTo>
                      <a:pt x="20323" y="2469"/>
                      <a:pt x="19656" y="1290"/>
                      <a:pt x="18711" y="607"/>
                    </a:cubicBezTo>
                    <a:cubicBezTo>
                      <a:pt x="17937" y="47"/>
                      <a:pt x="17032" y="-133"/>
                      <a:pt x="16164" y="97"/>
                    </a:cubicBezTo>
                    <a:lnTo>
                      <a:pt x="9646" y="1824"/>
                    </a:lnTo>
                    <a:cubicBezTo>
                      <a:pt x="8102" y="2233"/>
                      <a:pt x="6923" y="3870"/>
                      <a:pt x="6713" y="5895"/>
                    </a:cubicBezTo>
                    <a:lnTo>
                      <a:pt x="6642" y="6580"/>
                    </a:lnTo>
                    <a:lnTo>
                      <a:pt x="9385" y="5853"/>
                    </a:lnTo>
                    <a:lnTo>
                      <a:pt x="9472" y="5692"/>
                    </a:lnTo>
                    <a:cubicBezTo>
                      <a:pt x="9721" y="5234"/>
                      <a:pt x="10207" y="4921"/>
                      <a:pt x="11002" y="4712"/>
                    </a:cubicBezTo>
                    <a:lnTo>
                      <a:pt x="15791" y="3442"/>
                    </a:lnTo>
                    <a:cubicBezTo>
                      <a:pt x="16485" y="3258"/>
                      <a:pt x="17034" y="3306"/>
                      <a:pt x="17423" y="3587"/>
                    </a:cubicBezTo>
                    <a:cubicBezTo>
                      <a:pt x="17801" y="3860"/>
                      <a:pt x="18043" y="4359"/>
                      <a:pt x="18164" y="5109"/>
                    </a:cubicBezTo>
                    <a:lnTo>
                      <a:pt x="18496" y="7214"/>
                    </a:lnTo>
                    <a:cubicBezTo>
                      <a:pt x="18686" y="8813"/>
                      <a:pt x="18200" y="9615"/>
                      <a:pt x="16822" y="9980"/>
                    </a:cubicBezTo>
                    <a:lnTo>
                      <a:pt x="13904" y="10754"/>
                    </a:lnTo>
                    <a:lnTo>
                      <a:pt x="13861" y="10483"/>
                    </a:lnTo>
                    <a:cubicBezTo>
                      <a:pt x="13644" y="9110"/>
                      <a:pt x="12978" y="7932"/>
                      <a:pt x="12033" y="7249"/>
                    </a:cubicBezTo>
                    <a:cubicBezTo>
                      <a:pt x="11259" y="6689"/>
                      <a:pt x="10353" y="6507"/>
                      <a:pt x="9484" y="6737"/>
                    </a:cubicBezTo>
                    <a:lnTo>
                      <a:pt x="2967" y="8467"/>
                    </a:lnTo>
                    <a:cubicBezTo>
                      <a:pt x="1996" y="8724"/>
                      <a:pt x="1161" y="9456"/>
                      <a:pt x="615" y="10528"/>
                    </a:cubicBezTo>
                    <a:cubicBezTo>
                      <a:pt x="70" y="11598"/>
                      <a:pt x="-122" y="12881"/>
                      <a:pt x="77" y="14139"/>
                    </a:cubicBezTo>
                    <a:lnTo>
                      <a:pt x="606" y="17490"/>
                    </a:lnTo>
                    <a:cubicBezTo>
                      <a:pt x="824" y="18862"/>
                      <a:pt x="1490" y="20041"/>
                      <a:pt x="2434" y="20726"/>
                    </a:cubicBezTo>
                    <a:cubicBezTo>
                      <a:pt x="2435" y="20727"/>
                      <a:pt x="2435" y="20727"/>
                      <a:pt x="2435" y="20727"/>
                    </a:cubicBezTo>
                    <a:cubicBezTo>
                      <a:pt x="3209" y="21286"/>
                      <a:pt x="4114" y="21467"/>
                      <a:pt x="4983" y="21237"/>
                    </a:cubicBezTo>
                    <a:lnTo>
                      <a:pt x="11499" y="19509"/>
                    </a:lnTo>
                    <a:cubicBezTo>
                      <a:pt x="13072" y="19092"/>
                      <a:pt x="14254" y="17424"/>
                      <a:pt x="14440" y="15358"/>
                    </a:cubicBezTo>
                    <a:lnTo>
                      <a:pt x="14502" y="14684"/>
                    </a:lnTo>
                    <a:lnTo>
                      <a:pt x="11718" y="15421"/>
                    </a:lnTo>
                    <a:lnTo>
                      <a:pt x="11631" y="15593"/>
                    </a:lnTo>
                    <a:cubicBezTo>
                      <a:pt x="11383" y="16086"/>
                      <a:pt x="10897" y="16422"/>
                      <a:pt x="10145" y="16622"/>
                    </a:cubicBezTo>
                    <a:lnTo>
                      <a:pt x="5356" y="17892"/>
                    </a:lnTo>
                    <a:cubicBezTo>
                      <a:pt x="4547" y="18105"/>
                      <a:pt x="4027" y="18086"/>
                      <a:pt x="3669" y="17827"/>
                    </a:cubicBezTo>
                    <a:cubicBezTo>
                      <a:pt x="3319" y="17575"/>
                      <a:pt x="3095" y="17055"/>
                      <a:pt x="2982" y="16223"/>
                    </a:cubicBezTo>
                    <a:lnTo>
                      <a:pt x="2646" y="14090"/>
                    </a:lnTo>
                    <a:cubicBezTo>
                      <a:pt x="2523" y="13343"/>
                      <a:pt x="2565" y="12781"/>
                      <a:pt x="2774" y="12368"/>
                    </a:cubicBezTo>
                    <a:cubicBezTo>
                      <a:pt x="3016" y="11891"/>
                      <a:pt x="3508" y="11568"/>
                      <a:pt x="4323" y="11352"/>
                    </a:cubicBezTo>
                    <a:lnTo>
                      <a:pt x="7242" y="10579"/>
                    </a:lnTo>
                    <a:lnTo>
                      <a:pt x="7284" y="10848"/>
                    </a:lnTo>
                    <a:cubicBezTo>
                      <a:pt x="7501" y="12222"/>
                      <a:pt x="8168" y="13401"/>
                      <a:pt x="9112" y="14084"/>
                    </a:cubicBezTo>
                    <a:cubicBezTo>
                      <a:pt x="9887" y="14644"/>
                      <a:pt x="10793" y="14826"/>
                      <a:pt x="11662" y="14595"/>
                    </a:cubicBezTo>
                    <a:lnTo>
                      <a:pt x="18179" y="12867"/>
                    </a:lnTo>
                    <a:cubicBezTo>
                      <a:pt x="20182" y="12335"/>
                      <a:pt x="21478" y="9791"/>
                      <a:pt x="21069" y="7196"/>
                    </a:cubicBezTo>
                    <a:close/>
                    <a:moveTo>
                      <a:pt x="21069" y="7196"/>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17" name="î$1îde"/>
              <p:cNvGrpSpPr/>
              <p:nvPr/>
            </p:nvGrpSpPr>
            <p:grpSpPr bwMode="auto">
              <a:xfrm>
                <a:off x="1886" y="1274"/>
                <a:ext cx="766" cy="703"/>
                <a:chOff x="0" y="0"/>
                <a:chExt cx="766" cy="703"/>
              </a:xfrm>
            </p:grpSpPr>
            <p:sp>
              <p:nvSpPr>
                <p:cNvPr id="36" name="iṡ1îḍê"/>
                <p:cNvSpPr/>
                <p:nvPr/>
              </p:nvSpPr>
              <p:spPr bwMode="auto">
                <a:xfrm>
                  <a:off x="0" y="362"/>
                  <a:ext cx="492" cy="341"/>
                </a:xfrm>
                <a:custGeom>
                  <a:avLst/>
                  <a:gdLst/>
                  <a:ahLst/>
                  <a:cxnLst/>
                  <a:rect l="0" t="0" r="r" b="b"/>
                  <a:pathLst>
                    <a:path w="21184" h="18543">
                      <a:moveTo>
                        <a:pt x="10363" y="5"/>
                      </a:moveTo>
                      <a:cubicBezTo>
                        <a:pt x="538" y="-332"/>
                        <a:pt x="0" y="15867"/>
                        <a:pt x="0" y="15867"/>
                      </a:cubicBezTo>
                      <a:cubicBezTo>
                        <a:pt x="5817" y="21268"/>
                        <a:pt x="21104" y="16821"/>
                        <a:pt x="21104" y="16821"/>
                      </a:cubicBezTo>
                      <a:cubicBezTo>
                        <a:pt x="21374" y="16453"/>
                        <a:pt x="21600" y="393"/>
                        <a:pt x="10363" y="5"/>
                      </a:cubicBezTo>
                      <a:close/>
                      <a:moveTo>
                        <a:pt x="10363" y="5"/>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7" name="îś1îḋe"/>
                <p:cNvSpPr/>
                <p:nvPr/>
              </p:nvSpPr>
              <p:spPr bwMode="auto">
                <a:xfrm>
                  <a:off x="97" y="88"/>
                  <a:ext cx="257" cy="246"/>
                </a:xfrm>
                <a:custGeom>
                  <a:avLst/>
                  <a:gdLst/>
                  <a:ahLst/>
                  <a:cxnLst/>
                  <a:rect l="0" t="0" r="r" b="b"/>
                  <a:pathLst>
                    <a:path w="19344" h="20808">
                      <a:moveTo>
                        <a:pt x="16008" y="2328"/>
                      </a:moveTo>
                      <a:cubicBezTo>
                        <a:pt x="14082" y="645"/>
                        <a:pt x="11537" y="-245"/>
                        <a:pt x="8847" y="60"/>
                      </a:cubicBezTo>
                      <a:cubicBezTo>
                        <a:pt x="3474" y="661"/>
                        <a:pt x="-466" y="5782"/>
                        <a:pt x="44" y="11498"/>
                      </a:cubicBezTo>
                      <a:cubicBezTo>
                        <a:pt x="556" y="17211"/>
                        <a:pt x="5324" y="21355"/>
                        <a:pt x="10693" y="20750"/>
                      </a:cubicBezTo>
                      <a:cubicBezTo>
                        <a:pt x="14294" y="20347"/>
                        <a:pt x="17245" y="17907"/>
                        <a:pt x="18650" y="14627"/>
                      </a:cubicBezTo>
                      <a:cubicBezTo>
                        <a:pt x="21134" y="7175"/>
                        <a:pt x="16165" y="2233"/>
                        <a:pt x="16008" y="2328"/>
                      </a:cubicBezTo>
                      <a:close/>
                      <a:moveTo>
                        <a:pt x="16008" y="2328"/>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8" name="íṡlïdê"/>
                <p:cNvSpPr/>
                <p:nvPr/>
              </p:nvSpPr>
              <p:spPr bwMode="auto">
                <a:xfrm>
                  <a:off x="323" y="0"/>
                  <a:ext cx="443" cy="358"/>
                </a:xfrm>
                <a:custGeom>
                  <a:avLst/>
                  <a:gdLst/>
                  <a:ahLst/>
                  <a:cxnLst/>
                  <a:rect l="0" t="0" r="r" b="b"/>
                  <a:pathLst>
                    <a:path w="21600" h="21600">
                      <a:moveTo>
                        <a:pt x="16236" y="8353"/>
                      </a:moveTo>
                      <a:lnTo>
                        <a:pt x="4552" y="8353"/>
                      </a:lnTo>
                      <a:lnTo>
                        <a:pt x="4552" y="6580"/>
                      </a:lnTo>
                      <a:lnTo>
                        <a:pt x="16236" y="6580"/>
                      </a:lnTo>
                      <a:cubicBezTo>
                        <a:pt x="16236" y="6580"/>
                        <a:pt x="16236" y="8353"/>
                        <a:pt x="16236" y="8353"/>
                      </a:cubicBezTo>
                      <a:close/>
                      <a:moveTo>
                        <a:pt x="16236" y="11901"/>
                      </a:moveTo>
                      <a:lnTo>
                        <a:pt x="4552" y="11901"/>
                      </a:lnTo>
                      <a:lnTo>
                        <a:pt x="4552" y="10127"/>
                      </a:lnTo>
                      <a:lnTo>
                        <a:pt x="16236" y="10127"/>
                      </a:lnTo>
                      <a:cubicBezTo>
                        <a:pt x="16236" y="10127"/>
                        <a:pt x="16236" y="11901"/>
                        <a:pt x="16236" y="11901"/>
                      </a:cubicBezTo>
                      <a:close/>
                      <a:moveTo>
                        <a:pt x="14259" y="0"/>
                      </a:moveTo>
                      <a:lnTo>
                        <a:pt x="6773" y="0"/>
                      </a:lnTo>
                      <a:cubicBezTo>
                        <a:pt x="3712" y="0"/>
                        <a:pt x="1100" y="2320"/>
                        <a:pt x="0" y="5612"/>
                      </a:cubicBezTo>
                      <a:cubicBezTo>
                        <a:pt x="664" y="6034"/>
                        <a:pt x="2105" y="7381"/>
                        <a:pt x="2652" y="9796"/>
                      </a:cubicBezTo>
                      <a:cubicBezTo>
                        <a:pt x="3159" y="12033"/>
                        <a:pt x="3198" y="14722"/>
                        <a:pt x="2144" y="16509"/>
                      </a:cubicBezTo>
                      <a:cubicBezTo>
                        <a:pt x="2982" y="17423"/>
                        <a:pt x="3762" y="17900"/>
                        <a:pt x="4876" y="18266"/>
                      </a:cubicBezTo>
                      <a:lnTo>
                        <a:pt x="2531" y="21600"/>
                      </a:lnTo>
                      <a:lnTo>
                        <a:pt x="9004" y="18574"/>
                      </a:lnTo>
                      <a:lnTo>
                        <a:pt x="14259" y="18574"/>
                      </a:lnTo>
                      <a:cubicBezTo>
                        <a:pt x="18314" y="18574"/>
                        <a:pt x="21600" y="14511"/>
                        <a:pt x="21600" y="9500"/>
                      </a:cubicBezTo>
                      <a:lnTo>
                        <a:pt x="21600" y="9075"/>
                      </a:lnTo>
                      <a:cubicBezTo>
                        <a:pt x="21600" y="4062"/>
                        <a:pt x="18314" y="0"/>
                        <a:pt x="14259" y="0"/>
                      </a:cubicBezTo>
                      <a:close/>
                      <a:moveTo>
                        <a:pt x="14259" y="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8" name="îṧ1îḑe"/>
              <p:cNvSpPr/>
              <p:nvPr/>
            </p:nvSpPr>
            <p:spPr bwMode="auto">
              <a:xfrm>
                <a:off x="1292" y="2625"/>
                <a:ext cx="1210" cy="980"/>
              </a:xfrm>
              <a:custGeom>
                <a:avLst/>
                <a:gdLst/>
                <a:ahLst/>
                <a:cxnLst/>
                <a:rect l="0" t="0" r="r" b="b"/>
                <a:pathLst>
                  <a:path w="21199" h="20989">
                    <a:moveTo>
                      <a:pt x="14760" y="5355"/>
                    </a:moveTo>
                    <a:cubicBezTo>
                      <a:pt x="14084" y="5355"/>
                      <a:pt x="13537" y="4682"/>
                      <a:pt x="13537" y="3854"/>
                    </a:cubicBezTo>
                    <a:cubicBezTo>
                      <a:pt x="13537" y="3027"/>
                      <a:pt x="14084" y="2354"/>
                      <a:pt x="14760" y="2354"/>
                    </a:cubicBezTo>
                    <a:cubicBezTo>
                      <a:pt x="15435" y="2354"/>
                      <a:pt x="15983" y="3027"/>
                      <a:pt x="15983" y="3854"/>
                    </a:cubicBezTo>
                    <a:cubicBezTo>
                      <a:pt x="15983" y="4682"/>
                      <a:pt x="15435" y="5355"/>
                      <a:pt x="14760" y="5355"/>
                    </a:cubicBezTo>
                    <a:close/>
                    <a:moveTo>
                      <a:pt x="18221" y="3648"/>
                    </a:moveTo>
                    <a:cubicBezTo>
                      <a:pt x="17460" y="835"/>
                      <a:pt x="15004" y="-611"/>
                      <a:pt x="12691" y="246"/>
                    </a:cubicBezTo>
                    <a:cubicBezTo>
                      <a:pt x="9617" y="1384"/>
                      <a:pt x="8345" y="6120"/>
                      <a:pt x="8345" y="6120"/>
                    </a:cubicBezTo>
                    <a:cubicBezTo>
                      <a:pt x="7793" y="7577"/>
                      <a:pt x="7279" y="9085"/>
                      <a:pt x="5713" y="10389"/>
                    </a:cubicBezTo>
                    <a:cubicBezTo>
                      <a:pt x="2744" y="12856"/>
                      <a:pt x="-339" y="5876"/>
                      <a:pt x="1432" y="12498"/>
                    </a:cubicBezTo>
                    <a:cubicBezTo>
                      <a:pt x="1535" y="12883"/>
                      <a:pt x="1685" y="13259"/>
                      <a:pt x="1856" y="13627"/>
                    </a:cubicBezTo>
                    <a:cubicBezTo>
                      <a:pt x="-132" y="12318"/>
                      <a:pt x="-401" y="12189"/>
                      <a:pt x="472" y="15327"/>
                    </a:cubicBezTo>
                    <a:cubicBezTo>
                      <a:pt x="1496" y="19001"/>
                      <a:pt x="4620" y="20663"/>
                      <a:pt x="7727" y="20989"/>
                    </a:cubicBezTo>
                    <a:cubicBezTo>
                      <a:pt x="10488" y="20989"/>
                      <a:pt x="13587" y="20142"/>
                      <a:pt x="14784" y="16774"/>
                    </a:cubicBezTo>
                    <a:cubicBezTo>
                      <a:pt x="15677" y="14260"/>
                      <a:pt x="15699" y="10814"/>
                      <a:pt x="17925" y="7864"/>
                    </a:cubicBezTo>
                    <a:cubicBezTo>
                      <a:pt x="17925" y="7864"/>
                      <a:pt x="19256" y="6393"/>
                      <a:pt x="21199" y="6129"/>
                    </a:cubicBezTo>
                    <a:cubicBezTo>
                      <a:pt x="18629" y="5945"/>
                      <a:pt x="18221" y="3648"/>
                      <a:pt x="18221" y="3648"/>
                    </a:cubicBezTo>
                    <a:close/>
                    <a:moveTo>
                      <a:pt x="18221" y="3648"/>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9" name="íṣ1íḓê"/>
              <p:cNvSpPr/>
              <p:nvPr/>
            </p:nvSpPr>
            <p:spPr bwMode="auto">
              <a:xfrm>
                <a:off x="4684" y="2236"/>
                <a:ext cx="965" cy="1094"/>
              </a:xfrm>
              <a:custGeom>
                <a:avLst/>
                <a:gdLst/>
                <a:ahLst/>
                <a:cxnLst/>
                <a:rect l="0" t="0" r="r" b="b"/>
                <a:pathLst>
                  <a:path w="21324" h="21351">
                    <a:moveTo>
                      <a:pt x="16593" y="13829"/>
                    </a:moveTo>
                    <a:cubicBezTo>
                      <a:pt x="15541" y="13889"/>
                      <a:pt x="14615" y="14295"/>
                      <a:pt x="13915" y="14902"/>
                    </a:cubicBezTo>
                    <a:lnTo>
                      <a:pt x="8446" y="12232"/>
                    </a:lnTo>
                    <a:cubicBezTo>
                      <a:pt x="8469" y="12030"/>
                      <a:pt x="8486" y="11826"/>
                      <a:pt x="8472" y="11617"/>
                    </a:cubicBezTo>
                    <a:cubicBezTo>
                      <a:pt x="8449" y="11299"/>
                      <a:pt x="8368" y="11000"/>
                      <a:pt x="8264" y="10712"/>
                    </a:cubicBezTo>
                    <a:lnTo>
                      <a:pt x="14382" y="6652"/>
                    </a:lnTo>
                    <a:cubicBezTo>
                      <a:pt x="15186" y="7244"/>
                      <a:pt x="16227" y="7582"/>
                      <a:pt x="17351" y="7520"/>
                    </a:cubicBezTo>
                    <a:cubicBezTo>
                      <a:pt x="19687" y="7389"/>
                      <a:pt x="21461" y="5599"/>
                      <a:pt x="21316" y="3526"/>
                    </a:cubicBezTo>
                    <a:cubicBezTo>
                      <a:pt x="21167" y="1451"/>
                      <a:pt x="19153" y="-125"/>
                      <a:pt x="16817" y="8"/>
                    </a:cubicBezTo>
                    <a:cubicBezTo>
                      <a:pt x="14480" y="138"/>
                      <a:pt x="12706" y="1925"/>
                      <a:pt x="12854" y="4001"/>
                    </a:cubicBezTo>
                    <a:cubicBezTo>
                      <a:pt x="12871" y="4239"/>
                      <a:pt x="12917" y="4468"/>
                      <a:pt x="12980" y="4690"/>
                    </a:cubicBezTo>
                    <a:lnTo>
                      <a:pt x="6658" y="8783"/>
                    </a:lnTo>
                    <a:cubicBezTo>
                      <a:pt x="5897" y="8310"/>
                      <a:pt x="4969" y="8043"/>
                      <a:pt x="3971" y="8099"/>
                    </a:cubicBezTo>
                    <a:cubicBezTo>
                      <a:pt x="1636" y="8229"/>
                      <a:pt x="-139" y="10017"/>
                      <a:pt x="9" y="12093"/>
                    </a:cubicBezTo>
                    <a:cubicBezTo>
                      <a:pt x="157" y="14167"/>
                      <a:pt x="2169" y="15742"/>
                      <a:pt x="4507" y="15611"/>
                    </a:cubicBezTo>
                    <a:cubicBezTo>
                      <a:pt x="5685" y="15545"/>
                      <a:pt x="6717" y="15058"/>
                      <a:pt x="7435" y="14326"/>
                    </a:cubicBezTo>
                    <a:lnTo>
                      <a:pt x="12675" y="17011"/>
                    </a:lnTo>
                    <a:cubicBezTo>
                      <a:pt x="12629" y="17273"/>
                      <a:pt x="12609" y="17546"/>
                      <a:pt x="12629" y="17823"/>
                    </a:cubicBezTo>
                    <a:cubicBezTo>
                      <a:pt x="12776" y="19898"/>
                      <a:pt x="14790" y="21475"/>
                      <a:pt x="17127" y="21343"/>
                    </a:cubicBezTo>
                    <a:cubicBezTo>
                      <a:pt x="19463" y="21212"/>
                      <a:pt x="21238" y="19425"/>
                      <a:pt x="21091" y="17349"/>
                    </a:cubicBezTo>
                    <a:cubicBezTo>
                      <a:pt x="20945" y="15275"/>
                      <a:pt x="18928" y="13698"/>
                      <a:pt x="16593" y="13829"/>
                    </a:cubicBezTo>
                    <a:close/>
                    <a:moveTo>
                      <a:pt x="16593" y="13829"/>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0" name="ïṩḻïde"/>
              <p:cNvSpPr/>
              <p:nvPr/>
            </p:nvSpPr>
            <p:spPr bwMode="auto">
              <a:xfrm>
                <a:off x="3974" y="469"/>
                <a:ext cx="1108" cy="1069"/>
              </a:xfrm>
              <a:custGeom>
                <a:avLst/>
                <a:gdLst/>
                <a:ahLst/>
                <a:cxnLst/>
                <a:rect l="0" t="0" r="r" b="b"/>
                <a:pathLst>
                  <a:path w="21421" h="21413">
                    <a:moveTo>
                      <a:pt x="8099" y="13602"/>
                    </a:moveTo>
                    <a:cubicBezTo>
                      <a:pt x="5358" y="13602"/>
                      <a:pt x="3138" y="11289"/>
                      <a:pt x="3138" y="8434"/>
                    </a:cubicBezTo>
                    <a:cubicBezTo>
                      <a:pt x="3138" y="5581"/>
                      <a:pt x="5358" y="3268"/>
                      <a:pt x="8099" y="3268"/>
                    </a:cubicBezTo>
                    <a:cubicBezTo>
                      <a:pt x="10838" y="3268"/>
                      <a:pt x="13059" y="5581"/>
                      <a:pt x="13059" y="8434"/>
                    </a:cubicBezTo>
                    <a:cubicBezTo>
                      <a:pt x="13059" y="11289"/>
                      <a:pt x="10838" y="13602"/>
                      <a:pt x="8099" y="13602"/>
                    </a:cubicBezTo>
                    <a:close/>
                    <a:moveTo>
                      <a:pt x="20893" y="17915"/>
                    </a:moveTo>
                    <a:lnTo>
                      <a:pt x="15499" y="12943"/>
                    </a:lnTo>
                    <a:cubicBezTo>
                      <a:pt x="15376" y="12827"/>
                      <a:pt x="15240" y="12743"/>
                      <a:pt x="15098" y="12673"/>
                    </a:cubicBezTo>
                    <a:cubicBezTo>
                      <a:pt x="15796" y="11428"/>
                      <a:pt x="16197" y="9980"/>
                      <a:pt x="16197" y="8434"/>
                    </a:cubicBezTo>
                    <a:cubicBezTo>
                      <a:pt x="16197" y="3776"/>
                      <a:pt x="12571" y="0"/>
                      <a:pt x="8099" y="0"/>
                    </a:cubicBezTo>
                    <a:cubicBezTo>
                      <a:pt x="3626" y="0"/>
                      <a:pt x="0" y="3776"/>
                      <a:pt x="0" y="8434"/>
                    </a:cubicBezTo>
                    <a:cubicBezTo>
                      <a:pt x="0" y="13093"/>
                      <a:pt x="3626" y="16869"/>
                      <a:pt x="8099" y="16869"/>
                    </a:cubicBezTo>
                    <a:cubicBezTo>
                      <a:pt x="9713" y="16869"/>
                      <a:pt x="11217" y="16374"/>
                      <a:pt x="12480" y="15526"/>
                    </a:cubicBezTo>
                    <a:cubicBezTo>
                      <a:pt x="12566" y="15701"/>
                      <a:pt x="12679" y="15866"/>
                      <a:pt x="12827" y="16004"/>
                    </a:cubicBezTo>
                    <a:lnTo>
                      <a:pt x="18221" y="20977"/>
                    </a:lnTo>
                    <a:cubicBezTo>
                      <a:pt x="18879" y="21600"/>
                      <a:pt x="19898" y="21549"/>
                      <a:pt x="20496" y="20864"/>
                    </a:cubicBezTo>
                    <a:lnTo>
                      <a:pt x="21003" y="20285"/>
                    </a:lnTo>
                    <a:cubicBezTo>
                      <a:pt x="21600" y="19599"/>
                      <a:pt x="21552" y="18538"/>
                      <a:pt x="20893" y="17915"/>
                    </a:cubicBezTo>
                    <a:close/>
                    <a:moveTo>
                      <a:pt x="20893" y="17915"/>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21" name="ïṥ1ide"/>
              <p:cNvGrpSpPr/>
              <p:nvPr/>
            </p:nvGrpSpPr>
            <p:grpSpPr bwMode="auto">
              <a:xfrm>
                <a:off x="3677" y="2399"/>
                <a:ext cx="904" cy="979"/>
                <a:chOff x="0" y="0"/>
                <a:chExt cx="904" cy="979"/>
              </a:xfrm>
            </p:grpSpPr>
            <p:sp>
              <p:nvSpPr>
                <p:cNvPr id="32" name="iṥľide"/>
                <p:cNvSpPr/>
                <p:nvPr/>
              </p:nvSpPr>
              <p:spPr bwMode="auto">
                <a:xfrm>
                  <a:off x="606" y="105"/>
                  <a:ext cx="198" cy="151"/>
                </a:xfrm>
                <a:custGeom>
                  <a:avLst/>
                  <a:gdLst/>
                  <a:ahLst/>
                  <a:cxnLst/>
                  <a:rect l="0" t="0" r="r" b="b"/>
                  <a:pathLst>
                    <a:path w="21600" h="18790">
                      <a:moveTo>
                        <a:pt x="21600" y="18026"/>
                      </a:moveTo>
                      <a:cubicBezTo>
                        <a:pt x="21600" y="18026"/>
                        <a:pt x="21268" y="9650"/>
                        <a:pt x="14170" y="3669"/>
                      </a:cubicBezTo>
                      <a:cubicBezTo>
                        <a:pt x="6476" y="-2810"/>
                        <a:pt x="0" y="1265"/>
                        <a:pt x="0" y="1265"/>
                      </a:cubicBezTo>
                      <a:lnTo>
                        <a:pt x="1563" y="7388"/>
                      </a:lnTo>
                      <a:cubicBezTo>
                        <a:pt x="1563" y="7388"/>
                        <a:pt x="6661" y="5098"/>
                        <a:pt x="11396" y="9086"/>
                      </a:cubicBezTo>
                      <a:cubicBezTo>
                        <a:pt x="16126" y="13073"/>
                        <a:pt x="15668" y="18790"/>
                        <a:pt x="15668" y="18790"/>
                      </a:cubicBezTo>
                      <a:cubicBezTo>
                        <a:pt x="15668" y="18790"/>
                        <a:pt x="21600" y="18026"/>
                        <a:pt x="21600" y="18026"/>
                      </a:cubicBezTo>
                      <a:close/>
                      <a:moveTo>
                        <a:pt x="21600" y="18026"/>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3" name="ïŝľíde"/>
                <p:cNvSpPr/>
                <p:nvPr/>
              </p:nvSpPr>
              <p:spPr bwMode="auto">
                <a:xfrm>
                  <a:off x="566" y="0"/>
                  <a:ext cx="338" cy="262"/>
                </a:xfrm>
                <a:custGeom>
                  <a:avLst/>
                  <a:gdLst/>
                  <a:ahLst/>
                  <a:cxnLst/>
                  <a:rect l="0" t="0" r="r" b="b"/>
                  <a:pathLst>
                    <a:path w="20687" h="19230">
                      <a:moveTo>
                        <a:pt x="13721" y="2487"/>
                      </a:moveTo>
                      <a:cubicBezTo>
                        <a:pt x="6062" y="-2370"/>
                        <a:pt x="0" y="1385"/>
                        <a:pt x="0" y="1385"/>
                      </a:cubicBezTo>
                      <a:lnTo>
                        <a:pt x="1146" y="5222"/>
                      </a:lnTo>
                      <a:cubicBezTo>
                        <a:pt x="1146" y="5222"/>
                        <a:pt x="7316" y="2931"/>
                        <a:pt x="12147" y="7175"/>
                      </a:cubicBezTo>
                      <a:cubicBezTo>
                        <a:pt x="16976" y="11418"/>
                        <a:pt x="17416" y="19230"/>
                        <a:pt x="17416" y="19230"/>
                      </a:cubicBezTo>
                      <a:lnTo>
                        <a:pt x="20651" y="18877"/>
                      </a:lnTo>
                      <a:cubicBezTo>
                        <a:pt x="20651" y="18877"/>
                        <a:pt x="21600" y="7484"/>
                        <a:pt x="13721" y="2487"/>
                      </a:cubicBezTo>
                      <a:close/>
                      <a:moveTo>
                        <a:pt x="13721" y="2487"/>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4" name="ï$ḻiḓê"/>
                <p:cNvSpPr/>
                <p:nvPr/>
              </p:nvSpPr>
              <p:spPr bwMode="auto">
                <a:xfrm>
                  <a:off x="0" y="238"/>
                  <a:ext cx="853" cy="741"/>
                </a:xfrm>
                <a:custGeom>
                  <a:avLst/>
                  <a:gdLst/>
                  <a:ahLst/>
                  <a:cxnLst/>
                  <a:rect l="0" t="0" r="r" b="b"/>
                  <a:pathLst>
                    <a:path w="20770" h="21474">
                      <a:moveTo>
                        <a:pt x="15255" y="18349"/>
                      </a:moveTo>
                      <a:lnTo>
                        <a:pt x="14325" y="17122"/>
                      </a:lnTo>
                      <a:lnTo>
                        <a:pt x="16450" y="17122"/>
                      </a:lnTo>
                      <a:lnTo>
                        <a:pt x="17286" y="18349"/>
                      </a:lnTo>
                      <a:cubicBezTo>
                        <a:pt x="17286" y="18349"/>
                        <a:pt x="15255" y="18349"/>
                        <a:pt x="15255" y="18349"/>
                      </a:cubicBezTo>
                      <a:close/>
                      <a:moveTo>
                        <a:pt x="12321" y="18349"/>
                      </a:moveTo>
                      <a:lnTo>
                        <a:pt x="11391" y="17122"/>
                      </a:lnTo>
                      <a:lnTo>
                        <a:pt x="13515" y="17122"/>
                      </a:lnTo>
                      <a:lnTo>
                        <a:pt x="14351" y="18349"/>
                      </a:lnTo>
                      <a:cubicBezTo>
                        <a:pt x="14351" y="18349"/>
                        <a:pt x="12321" y="18349"/>
                        <a:pt x="12321" y="18349"/>
                      </a:cubicBezTo>
                      <a:close/>
                      <a:moveTo>
                        <a:pt x="9389" y="18349"/>
                      </a:moveTo>
                      <a:lnTo>
                        <a:pt x="8457" y="17122"/>
                      </a:lnTo>
                      <a:lnTo>
                        <a:pt x="10584" y="17122"/>
                      </a:lnTo>
                      <a:lnTo>
                        <a:pt x="11419" y="18349"/>
                      </a:lnTo>
                      <a:cubicBezTo>
                        <a:pt x="11419" y="18349"/>
                        <a:pt x="9389" y="18349"/>
                        <a:pt x="9389" y="18349"/>
                      </a:cubicBezTo>
                      <a:close/>
                      <a:moveTo>
                        <a:pt x="6455" y="18349"/>
                      </a:moveTo>
                      <a:lnTo>
                        <a:pt x="5524" y="17122"/>
                      </a:lnTo>
                      <a:lnTo>
                        <a:pt x="7650" y="17122"/>
                      </a:lnTo>
                      <a:lnTo>
                        <a:pt x="8486" y="18349"/>
                      </a:lnTo>
                      <a:cubicBezTo>
                        <a:pt x="8486" y="18349"/>
                        <a:pt x="6455" y="18349"/>
                        <a:pt x="6455" y="18349"/>
                      </a:cubicBezTo>
                      <a:close/>
                      <a:moveTo>
                        <a:pt x="4052" y="14957"/>
                      </a:moveTo>
                      <a:lnTo>
                        <a:pt x="6179" y="14957"/>
                      </a:lnTo>
                      <a:lnTo>
                        <a:pt x="7014" y="16184"/>
                      </a:lnTo>
                      <a:lnTo>
                        <a:pt x="4985" y="16184"/>
                      </a:lnTo>
                      <a:cubicBezTo>
                        <a:pt x="4985" y="16184"/>
                        <a:pt x="4052" y="14957"/>
                        <a:pt x="4052" y="14957"/>
                      </a:cubicBezTo>
                      <a:close/>
                      <a:moveTo>
                        <a:pt x="2258" y="13026"/>
                      </a:moveTo>
                      <a:lnTo>
                        <a:pt x="2258" y="2348"/>
                      </a:lnTo>
                      <a:lnTo>
                        <a:pt x="14531" y="2348"/>
                      </a:lnTo>
                      <a:lnTo>
                        <a:pt x="14531" y="13026"/>
                      </a:lnTo>
                      <a:cubicBezTo>
                        <a:pt x="14531" y="13026"/>
                        <a:pt x="2258" y="13026"/>
                        <a:pt x="2258" y="13026"/>
                      </a:cubicBezTo>
                      <a:close/>
                      <a:moveTo>
                        <a:pt x="9947" y="16184"/>
                      </a:moveTo>
                      <a:lnTo>
                        <a:pt x="7917" y="16184"/>
                      </a:lnTo>
                      <a:lnTo>
                        <a:pt x="6986" y="14957"/>
                      </a:lnTo>
                      <a:lnTo>
                        <a:pt x="9112" y="14957"/>
                      </a:lnTo>
                      <a:cubicBezTo>
                        <a:pt x="9112" y="14957"/>
                        <a:pt x="9947" y="16184"/>
                        <a:pt x="9947" y="16184"/>
                      </a:cubicBezTo>
                      <a:close/>
                      <a:moveTo>
                        <a:pt x="9919" y="14957"/>
                      </a:moveTo>
                      <a:lnTo>
                        <a:pt x="12045" y="14957"/>
                      </a:lnTo>
                      <a:lnTo>
                        <a:pt x="12880" y="16184"/>
                      </a:lnTo>
                      <a:lnTo>
                        <a:pt x="10850" y="16184"/>
                      </a:lnTo>
                      <a:cubicBezTo>
                        <a:pt x="10850" y="16184"/>
                        <a:pt x="9919" y="14957"/>
                        <a:pt x="9919" y="14957"/>
                      </a:cubicBezTo>
                      <a:close/>
                      <a:moveTo>
                        <a:pt x="15814" y="16184"/>
                      </a:moveTo>
                      <a:lnTo>
                        <a:pt x="13782" y="16184"/>
                      </a:lnTo>
                      <a:lnTo>
                        <a:pt x="12852" y="14957"/>
                      </a:lnTo>
                      <a:lnTo>
                        <a:pt x="14978" y="14957"/>
                      </a:lnTo>
                      <a:cubicBezTo>
                        <a:pt x="14978" y="14957"/>
                        <a:pt x="15814" y="16184"/>
                        <a:pt x="15814" y="16184"/>
                      </a:cubicBezTo>
                      <a:close/>
                      <a:moveTo>
                        <a:pt x="16495" y="13026"/>
                      </a:moveTo>
                      <a:lnTo>
                        <a:pt x="16495" y="2113"/>
                      </a:lnTo>
                      <a:cubicBezTo>
                        <a:pt x="16495" y="2113"/>
                        <a:pt x="16855" y="1"/>
                        <a:pt x="14433" y="1"/>
                      </a:cubicBezTo>
                      <a:cubicBezTo>
                        <a:pt x="11586" y="1"/>
                        <a:pt x="1364" y="1"/>
                        <a:pt x="1364" y="1"/>
                      </a:cubicBezTo>
                      <a:cubicBezTo>
                        <a:pt x="1364" y="1"/>
                        <a:pt x="0" y="-126"/>
                        <a:pt x="0" y="1964"/>
                      </a:cubicBezTo>
                      <a:cubicBezTo>
                        <a:pt x="0" y="5133"/>
                        <a:pt x="0" y="13965"/>
                        <a:pt x="0" y="13965"/>
                      </a:cubicBezTo>
                      <a:lnTo>
                        <a:pt x="3829" y="21474"/>
                      </a:lnTo>
                      <a:lnTo>
                        <a:pt x="20325" y="21474"/>
                      </a:lnTo>
                      <a:cubicBezTo>
                        <a:pt x="20325" y="21474"/>
                        <a:pt x="21600" y="20065"/>
                        <a:pt x="19834" y="17602"/>
                      </a:cubicBezTo>
                      <a:cubicBezTo>
                        <a:pt x="18068" y="15138"/>
                        <a:pt x="16495" y="13026"/>
                        <a:pt x="16495" y="13026"/>
                      </a:cubicBezTo>
                      <a:close/>
                      <a:moveTo>
                        <a:pt x="16495" y="13026"/>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îṣḻïḋé"/>
                <p:cNvSpPr/>
                <p:nvPr/>
              </p:nvSpPr>
              <p:spPr bwMode="auto">
                <a:xfrm>
                  <a:off x="250" y="410"/>
                  <a:ext cx="196" cy="206"/>
                </a:xfrm>
                <a:custGeom>
                  <a:avLst/>
                  <a:gdLst/>
                  <a:ahLst/>
                  <a:cxnLst/>
                  <a:rect l="0" t="0" r="r" b="b"/>
                  <a:pathLst>
                    <a:path w="21600" h="21600">
                      <a:moveTo>
                        <a:pt x="10329" y="8962"/>
                      </a:moveTo>
                      <a:lnTo>
                        <a:pt x="0" y="18822"/>
                      </a:lnTo>
                      <a:lnTo>
                        <a:pt x="3053" y="21600"/>
                      </a:lnTo>
                      <a:lnTo>
                        <a:pt x="13417" y="11464"/>
                      </a:lnTo>
                      <a:lnTo>
                        <a:pt x="15965" y="17475"/>
                      </a:lnTo>
                      <a:lnTo>
                        <a:pt x="21600" y="0"/>
                      </a:lnTo>
                      <a:lnTo>
                        <a:pt x="4228" y="7618"/>
                      </a:lnTo>
                      <a:cubicBezTo>
                        <a:pt x="4228" y="7618"/>
                        <a:pt x="10329" y="8962"/>
                        <a:pt x="10329" y="8962"/>
                      </a:cubicBezTo>
                      <a:close/>
                      <a:moveTo>
                        <a:pt x="10329" y="8962"/>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2" name="ïšļîďê"/>
              <p:cNvGrpSpPr/>
              <p:nvPr/>
            </p:nvGrpSpPr>
            <p:grpSpPr bwMode="auto">
              <a:xfrm>
                <a:off x="4374" y="1587"/>
                <a:ext cx="534" cy="499"/>
                <a:chOff x="0" y="0"/>
                <a:chExt cx="532" cy="498"/>
              </a:xfrm>
            </p:grpSpPr>
            <p:sp>
              <p:nvSpPr>
                <p:cNvPr id="30" name="îṩļíďê"/>
                <p:cNvSpPr/>
                <p:nvPr/>
              </p:nvSpPr>
              <p:spPr bwMode="auto">
                <a:xfrm>
                  <a:off x="116" y="0"/>
                  <a:ext cx="296" cy="388"/>
                </a:xfrm>
                <a:custGeom>
                  <a:avLst/>
                  <a:gdLst/>
                  <a:ahLst/>
                  <a:cxnLst/>
                  <a:rect l="0" t="0" r="r" b="b"/>
                  <a:pathLst>
                    <a:path w="21600" h="21600">
                      <a:moveTo>
                        <a:pt x="10802" y="21600"/>
                      </a:moveTo>
                      <a:lnTo>
                        <a:pt x="16202" y="14495"/>
                      </a:lnTo>
                      <a:lnTo>
                        <a:pt x="21600" y="7390"/>
                      </a:lnTo>
                      <a:lnTo>
                        <a:pt x="16289" y="7390"/>
                      </a:lnTo>
                      <a:lnTo>
                        <a:pt x="16289" y="538"/>
                      </a:lnTo>
                      <a:cubicBezTo>
                        <a:pt x="16289" y="240"/>
                        <a:pt x="15972" y="0"/>
                        <a:pt x="15582" y="0"/>
                      </a:cubicBezTo>
                      <a:lnTo>
                        <a:pt x="6020" y="0"/>
                      </a:lnTo>
                      <a:cubicBezTo>
                        <a:pt x="5631" y="0"/>
                        <a:pt x="5313" y="240"/>
                        <a:pt x="5313" y="538"/>
                      </a:cubicBezTo>
                      <a:lnTo>
                        <a:pt x="5313" y="7390"/>
                      </a:lnTo>
                      <a:lnTo>
                        <a:pt x="0" y="7390"/>
                      </a:lnTo>
                      <a:lnTo>
                        <a:pt x="5400" y="14495"/>
                      </a:lnTo>
                      <a:cubicBezTo>
                        <a:pt x="5400" y="14495"/>
                        <a:pt x="10802" y="21600"/>
                        <a:pt x="10802" y="21600"/>
                      </a:cubicBezTo>
                      <a:close/>
                      <a:moveTo>
                        <a:pt x="10802"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1" name="iṥliďè"/>
                <p:cNvSpPr/>
                <p:nvPr/>
              </p:nvSpPr>
              <p:spPr bwMode="auto">
                <a:xfrm>
                  <a:off x="0" y="269"/>
                  <a:ext cx="532" cy="229"/>
                </a:xfrm>
                <a:custGeom>
                  <a:avLst/>
                  <a:gdLst/>
                  <a:ahLst/>
                  <a:cxnLst/>
                  <a:rect l="0" t="0" r="r" b="b"/>
                  <a:pathLst>
                    <a:path w="21600" h="21600">
                      <a:moveTo>
                        <a:pt x="19964" y="0"/>
                      </a:moveTo>
                      <a:lnTo>
                        <a:pt x="19026" y="0"/>
                      </a:lnTo>
                      <a:lnTo>
                        <a:pt x="19026" y="13793"/>
                      </a:lnTo>
                      <a:lnTo>
                        <a:pt x="2789" y="13793"/>
                      </a:lnTo>
                      <a:lnTo>
                        <a:pt x="2789" y="0"/>
                      </a:lnTo>
                      <a:lnTo>
                        <a:pt x="1634" y="0"/>
                      </a:lnTo>
                      <a:cubicBezTo>
                        <a:pt x="731" y="0"/>
                        <a:pt x="0" y="1700"/>
                        <a:pt x="0" y="3799"/>
                      </a:cubicBezTo>
                      <a:lnTo>
                        <a:pt x="0" y="17804"/>
                      </a:lnTo>
                      <a:cubicBezTo>
                        <a:pt x="0" y="19900"/>
                        <a:pt x="731" y="21600"/>
                        <a:pt x="1634" y="21600"/>
                      </a:cubicBezTo>
                      <a:lnTo>
                        <a:pt x="19964" y="21600"/>
                      </a:lnTo>
                      <a:cubicBezTo>
                        <a:pt x="20868" y="21600"/>
                        <a:pt x="21600" y="19900"/>
                        <a:pt x="21600" y="17804"/>
                      </a:cubicBezTo>
                      <a:lnTo>
                        <a:pt x="21600" y="3799"/>
                      </a:lnTo>
                      <a:cubicBezTo>
                        <a:pt x="21600" y="1700"/>
                        <a:pt x="20868" y="0"/>
                        <a:pt x="19964" y="0"/>
                      </a:cubicBezTo>
                      <a:close/>
                      <a:moveTo>
                        <a:pt x="19964" y="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3" name="îṥ1íḍé"/>
              <p:cNvGrpSpPr/>
              <p:nvPr/>
            </p:nvGrpSpPr>
            <p:grpSpPr bwMode="auto">
              <a:xfrm>
                <a:off x="5873" y="1941"/>
                <a:ext cx="811" cy="1598"/>
                <a:chOff x="0" y="0"/>
                <a:chExt cx="811" cy="1598"/>
              </a:xfrm>
            </p:grpSpPr>
            <p:sp>
              <p:nvSpPr>
                <p:cNvPr id="24" name="îŝļïḓê"/>
                <p:cNvSpPr/>
                <p:nvPr/>
              </p:nvSpPr>
              <p:spPr bwMode="auto">
                <a:xfrm>
                  <a:off x="483" y="713"/>
                  <a:ext cx="207" cy="179"/>
                </a:xfrm>
                <a:custGeom>
                  <a:avLst/>
                  <a:gdLst/>
                  <a:ahLst/>
                  <a:cxnLst/>
                  <a:rect l="0" t="0" r="r" b="b"/>
                  <a:pathLst>
                    <a:path w="20998" h="18917">
                      <a:moveTo>
                        <a:pt x="14761" y="4029"/>
                      </a:moveTo>
                      <a:cubicBezTo>
                        <a:pt x="7347" y="-2683"/>
                        <a:pt x="0" y="1017"/>
                        <a:pt x="0" y="1017"/>
                      </a:cubicBezTo>
                      <a:lnTo>
                        <a:pt x="956" y="7092"/>
                      </a:lnTo>
                      <a:cubicBezTo>
                        <a:pt x="956" y="7092"/>
                        <a:pt x="6632" y="5076"/>
                        <a:pt x="11195" y="9209"/>
                      </a:cubicBezTo>
                      <a:cubicBezTo>
                        <a:pt x="15749" y="13340"/>
                        <a:pt x="14591" y="18917"/>
                        <a:pt x="14591" y="18917"/>
                      </a:cubicBezTo>
                      <a:lnTo>
                        <a:pt x="20984" y="18447"/>
                      </a:lnTo>
                      <a:cubicBezTo>
                        <a:pt x="20984" y="18447"/>
                        <a:pt x="21600" y="10224"/>
                        <a:pt x="14761" y="4029"/>
                      </a:cubicBezTo>
                      <a:close/>
                      <a:moveTo>
                        <a:pt x="14761" y="4029"/>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îSļïḍé"/>
                <p:cNvSpPr/>
                <p:nvPr/>
              </p:nvSpPr>
              <p:spPr bwMode="auto">
                <a:xfrm>
                  <a:off x="455" y="588"/>
                  <a:ext cx="356" cy="316"/>
                </a:xfrm>
                <a:custGeom>
                  <a:avLst/>
                  <a:gdLst/>
                  <a:ahLst/>
                  <a:cxnLst/>
                  <a:rect l="0" t="0" r="r" b="b"/>
                  <a:pathLst>
                    <a:path w="20033" h="19276">
                      <a:moveTo>
                        <a:pt x="13985" y="3722"/>
                      </a:moveTo>
                      <a:cubicBezTo>
                        <a:pt x="7135" y="-2324"/>
                        <a:pt x="0" y="814"/>
                        <a:pt x="0" y="814"/>
                      </a:cubicBezTo>
                      <a:lnTo>
                        <a:pt x="783" y="4582"/>
                      </a:lnTo>
                      <a:cubicBezTo>
                        <a:pt x="783" y="4582"/>
                        <a:pt x="7511" y="2658"/>
                        <a:pt x="12115" y="7001"/>
                      </a:cubicBezTo>
                      <a:cubicBezTo>
                        <a:pt x="16714" y="11342"/>
                        <a:pt x="16316" y="18928"/>
                        <a:pt x="16316" y="18928"/>
                      </a:cubicBezTo>
                      <a:lnTo>
                        <a:pt x="19862" y="19276"/>
                      </a:lnTo>
                      <a:cubicBezTo>
                        <a:pt x="19862" y="19276"/>
                        <a:pt x="21600" y="10448"/>
                        <a:pt x="13985" y="3722"/>
                      </a:cubicBezTo>
                      <a:close/>
                      <a:moveTo>
                        <a:pt x="13985" y="3722"/>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6" name="ïṥḷiḋè"/>
                <p:cNvSpPr/>
                <p:nvPr/>
              </p:nvSpPr>
              <p:spPr bwMode="auto">
                <a:xfrm>
                  <a:off x="0" y="782"/>
                  <a:ext cx="641" cy="637"/>
                </a:xfrm>
                <a:custGeom>
                  <a:avLst/>
                  <a:gdLst/>
                  <a:ahLst/>
                  <a:cxnLst/>
                  <a:rect l="0" t="0" r="r" b="b"/>
                  <a:pathLst>
                    <a:path w="20497" h="17950">
                      <a:moveTo>
                        <a:pt x="13292" y="17012"/>
                      </a:moveTo>
                      <a:cubicBezTo>
                        <a:pt x="10000" y="16124"/>
                        <a:pt x="9873" y="14551"/>
                        <a:pt x="9873" y="14551"/>
                      </a:cubicBezTo>
                      <a:cubicBezTo>
                        <a:pt x="10304" y="14679"/>
                        <a:pt x="16313" y="18354"/>
                        <a:pt x="20322" y="14679"/>
                      </a:cubicBezTo>
                      <a:cubicBezTo>
                        <a:pt x="19484" y="16426"/>
                        <a:pt x="16584" y="17899"/>
                        <a:pt x="13292" y="17012"/>
                      </a:cubicBezTo>
                      <a:close/>
                      <a:moveTo>
                        <a:pt x="17488" y="7413"/>
                      </a:moveTo>
                      <a:cubicBezTo>
                        <a:pt x="17488" y="7413"/>
                        <a:pt x="20459" y="12149"/>
                        <a:pt x="17488" y="14079"/>
                      </a:cubicBezTo>
                      <a:cubicBezTo>
                        <a:pt x="14517" y="16008"/>
                        <a:pt x="6993" y="11272"/>
                        <a:pt x="5210" y="8114"/>
                      </a:cubicBezTo>
                      <a:cubicBezTo>
                        <a:pt x="3427" y="4958"/>
                        <a:pt x="2750" y="2742"/>
                        <a:pt x="4678" y="1785"/>
                      </a:cubicBezTo>
                      <a:cubicBezTo>
                        <a:pt x="6883" y="691"/>
                        <a:pt x="10235" y="1629"/>
                        <a:pt x="11546" y="2151"/>
                      </a:cubicBezTo>
                      <a:cubicBezTo>
                        <a:pt x="11546" y="2151"/>
                        <a:pt x="6001" y="-1340"/>
                        <a:pt x="2833" y="573"/>
                      </a:cubicBezTo>
                      <a:cubicBezTo>
                        <a:pt x="-707" y="2710"/>
                        <a:pt x="1050" y="7238"/>
                        <a:pt x="5210" y="11272"/>
                      </a:cubicBezTo>
                      <a:cubicBezTo>
                        <a:pt x="7586" y="13200"/>
                        <a:pt x="3055" y="13732"/>
                        <a:pt x="6" y="5406"/>
                      </a:cubicBezTo>
                      <a:cubicBezTo>
                        <a:pt x="-283" y="14130"/>
                        <a:pt x="10404" y="17186"/>
                        <a:pt x="10404" y="17186"/>
                      </a:cubicBezTo>
                      <a:cubicBezTo>
                        <a:pt x="10404" y="17186"/>
                        <a:pt x="19889" y="20260"/>
                        <a:pt x="20459" y="14079"/>
                      </a:cubicBezTo>
                      <a:cubicBezTo>
                        <a:pt x="20893" y="9366"/>
                        <a:pt x="17488" y="7413"/>
                        <a:pt x="17488" y="7413"/>
                      </a:cubicBezTo>
                      <a:close/>
                      <a:moveTo>
                        <a:pt x="17488" y="7413"/>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7" name="íslîḋé"/>
                <p:cNvSpPr/>
                <p:nvPr/>
              </p:nvSpPr>
              <p:spPr bwMode="auto">
                <a:xfrm>
                  <a:off x="27" y="1392"/>
                  <a:ext cx="473" cy="206"/>
                </a:xfrm>
                <a:custGeom>
                  <a:avLst/>
                  <a:gdLst/>
                  <a:ahLst/>
                  <a:cxnLst/>
                  <a:rect l="0" t="0" r="r" b="b"/>
                  <a:pathLst>
                    <a:path w="21492" h="21600">
                      <a:moveTo>
                        <a:pt x="5816" y="0"/>
                      </a:moveTo>
                      <a:cubicBezTo>
                        <a:pt x="5816" y="0"/>
                        <a:pt x="4787" y="6465"/>
                        <a:pt x="2654" y="10541"/>
                      </a:cubicBezTo>
                      <a:cubicBezTo>
                        <a:pt x="518" y="14617"/>
                        <a:pt x="-108" y="14904"/>
                        <a:pt x="15" y="16071"/>
                      </a:cubicBezTo>
                      <a:cubicBezTo>
                        <a:pt x="143" y="17234"/>
                        <a:pt x="267" y="21600"/>
                        <a:pt x="267" y="21600"/>
                      </a:cubicBezTo>
                      <a:lnTo>
                        <a:pt x="21492" y="21600"/>
                      </a:lnTo>
                      <a:lnTo>
                        <a:pt x="20359" y="12581"/>
                      </a:lnTo>
                      <a:cubicBezTo>
                        <a:pt x="20359" y="12581"/>
                        <a:pt x="10838" y="12805"/>
                        <a:pt x="5816" y="0"/>
                      </a:cubicBezTo>
                      <a:close/>
                      <a:moveTo>
                        <a:pt x="5816" y="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8" name="îṥḷîḍé"/>
                <p:cNvSpPr/>
                <p:nvPr/>
              </p:nvSpPr>
              <p:spPr bwMode="auto">
                <a:xfrm>
                  <a:off x="221" y="851"/>
                  <a:ext cx="330" cy="349"/>
                </a:xfrm>
                <a:custGeom>
                  <a:avLst/>
                  <a:gdLst/>
                  <a:ahLst/>
                  <a:cxnLst/>
                  <a:rect l="0" t="0" r="r" b="b"/>
                  <a:pathLst>
                    <a:path w="20529" h="19892">
                      <a:moveTo>
                        <a:pt x="0" y="7687"/>
                      </a:moveTo>
                      <a:lnTo>
                        <a:pt x="577" y="9930"/>
                      </a:lnTo>
                      <a:lnTo>
                        <a:pt x="13275" y="7363"/>
                      </a:lnTo>
                      <a:cubicBezTo>
                        <a:pt x="13275" y="7363"/>
                        <a:pt x="11193" y="13697"/>
                        <a:pt x="10785" y="19165"/>
                      </a:cubicBezTo>
                      <a:cubicBezTo>
                        <a:pt x="10785" y="19165"/>
                        <a:pt x="13030" y="20029"/>
                        <a:pt x="13030" y="19873"/>
                      </a:cubicBezTo>
                      <a:cubicBezTo>
                        <a:pt x="13030" y="19397"/>
                        <a:pt x="15903" y="7607"/>
                        <a:pt x="15903" y="7607"/>
                      </a:cubicBezTo>
                      <a:cubicBezTo>
                        <a:pt x="15903" y="7607"/>
                        <a:pt x="18126" y="8029"/>
                        <a:pt x="19326" y="6531"/>
                      </a:cubicBezTo>
                      <a:cubicBezTo>
                        <a:pt x="20381" y="5215"/>
                        <a:pt x="21600" y="3335"/>
                        <a:pt x="18856" y="724"/>
                      </a:cubicBezTo>
                      <a:cubicBezTo>
                        <a:pt x="18856" y="724"/>
                        <a:pt x="14463" y="-1571"/>
                        <a:pt x="12623" y="2011"/>
                      </a:cubicBezTo>
                      <a:cubicBezTo>
                        <a:pt x="10909" y="4208"/>
                        <a:pt x="11808" y="5404"/>
                        <a:pt x="11808" y="5404"/>
                      </a:cubicBezTo>
                      <a:cubicBezTo>
                        <a:pt x="11808" y="5404"/>
                        <a:pt x="0" y="7687"/>
                        <a:pt x="0" y="7687"/>
                      </a:cubicBezTo>
                      <a:close/>
                      <a:moveTo>
                        <a:pt x="0" y="7687"/>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9" name="ïṧľîḑe"/>
                <p:cNvSpPr/>
                <p:nvPr/>
              </p:nvSpPr>
              <p:spPr bwMode="auto">
                <a:xfrm>
                  <a:off x="49" y="0"/>
                  <a:ext cx="439" cy="491"/>
                </a:xfrm>
                <a:custGeom>
                  <a:avLst/>
                  <a:gdLst/>
                  <a:ahLst/>
                  <a:cxnLst/>
                  <a:rect l="0" t="0" r="r" b="b"/>
                  <a:pathLst>
                    <a:path w="21399" h="21364">
                      <a:moveTo>
                        <a:pt x="21260" y="4222"/>
                      </a:moveTo>
                      <a:cubicBezTo>
                        <a:pt x="21260" y="4222"/>
                        <a:pt x="18075" y="682"/>
                        <a:pt x="15617" y="79"/>
                      </a:cubicBezTo>
                      <a:cubicBezTo>
                        <a:pt x="15617" y="79"/>
                        <a:pt x="15019" y="-236"/>
                        <a:pt x="14955" y="395"/>
                      </a:cubicBezTo>
                      <a:cubicBezTo>
                        <a:pt x="14955" y="395"/>
                        <a:pt x="14761" y="1914"/>
                        <a:pt x="14761" y="2258"/>
                      </a:cubicBezTo>
                      <a:cubicBezTo>
                        <a:pt x="14761" y="2258"/>
                        <a:pt x="14923" y="2373"/>
                        <a:pt x="14502" y="2774"/>
                      </a:cubicBezTo>
                      <a:cubicBezTo>
                        <a:pt x="14081" y="3176"/>
                        <a:pt x="8909" y="8365"/>
                        <a:pt x="8909" y="8365"/>
                      </a:cubicBezTo>
                      <a:cubicBezTo>
                        <a:pt x="8909" y="8365"/>
                        <a:pt x="8552" y="8594"/>
                        <a:pt x="8278" y="8623"/>
                      </a:cubicBezTo>
                      <a:cubicBezTo>
                        <a:pt x="8278" y="8623"/>
                        <a:pt x="5514" y="8150"/>
                        <a:pt x="4399" y="9496"/>
                      </a:cubicBezTo>
                      <a:cubicBezTo>
                        <a:pt x="4399" y="9496"/>
                        <a:pt x="4238" y="9625"/>
                        <a:pt x="4558" y="9970"/>
                      </a:cubicBezTo>
                      <a:lnTo>
                        <a:pt x="7323" y="12615"/>
                      </a:lnTo>
                      <a:lnTo>
                        <a:pt x="0" y="21364"/>
                      </a:lnTo>
                      <a:lnTo>
                        <a:pt x="8503" y="13481"/>
                      </a:lnTo>
                      <a:lnTo>
                        <a:pt x="11365" y="15458"/>
                      </a:lnTo>
                      <a:cubicBezTo>
                        <a:pt x="11365" y="15458"/>
                        <a:pt x="12030" y="15658"/>
                        <a:pt x="12255" y="15416"/>
                      </a:cubicBezTo>
                      <a:cubicBezTo>
                        <a:pt x="12481" y="15172"/>
                        <a:pt x="13257" y="13981"/>
                        <a:pt x="12676" y="12077"/>
                      </a:cubicBezTo>
                      <a:cubicBezTo>
                        <a:pt x="12676" y="12077"/>
                        <a:pt x="12594" y="11776"/>
                        <a:pt x="12804" y="11459"/>
                      </a:cubicBezTo>
                      <a:cubicBezTo>
                        <a:pt x="13014" y="11144"/>
                        <a:pt x="18171" y="5798"/>
                        <a:pt x="18171" y="5798"/>
                      </a:cubicBezTo>
                      <a:cubicBezTo>
                        <a:pt x="18171" y="5798"/>
                        <a:pt x="18382" y="5613"/>
                        <a:pt x="18641" y="5683"/>
                      </a:cubicBezTo>
                      <a:cubicBezTo>
                        <a:pt x="18641" y="5683"/>
                        <a:pt x="20854" y="5352"/>
                        <a:pt x="21210" y="4794"/>
                      </a:cubicBezTo>
                      <a:cubicBezTo>
                        <a:pt x="21210" y="4794"/>
                        <a:pt x="21600" y="4623"/>
                        <a:pt x="21260" y="4222"/>
                      </a:cubicBezTo>
                      <a:close/>
                      <a:moveTo>
                        <a:pt x="21260" y="4222"/>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grpSp>
          <p:nvGrpSpPr>
            <p:cNvPr id="10" name="îş1ïdê"/>
            <p:cNvGrpSpPr/>
            <p:nvPr/>
          </p:nvGrpSpPr>
          <p:grpSpPr bwMode="auto">
            <a:xfrm>
              <a:off x="395" y="2402"/>
              <a:ext cx="641" cy="753"/>
              <a:chOff x="0" y="0"/>
              <a:chExt cx="640" cy="753"/>
            </a:xfrm>
          </p:grpSpPr>
          <p:sp>
            <p:nvSpPr>
              <p:cNvPr id="12" name="iṣḻiḍe"/>
              <p:cNvSpPr/>
              <p:nvPr/>
            </p:nvSpPr>
            <p:spPr bwMode="auto">
              <a:xfrm>
                <a:off x="135" y="0"/>
                <a:ext cx="505" cy="753"/>
              </a:xfrm>
              <a:custGeom>
                <a:avLst/>
                <a:gdLst/>
                <a:ahLst/>
                <a:cxnLst/>
                <a:rect l="0" t="0" r="r" b="b"/>
                <a:pathLst>
                  <a:path w="21600" h="21600">
                    <a:moveTo>
                      <a:pt x="3090" y="2505"/>
                    </a:moveTo>
                    <a:lnTo>
                      <a:pt x="18791" y="2505"/>
                    </a:lnTo>
                    <a:lnTo>
                      <a:pt x="18791" y="17720"/>
                    </a:lnTo>
                    <a:lnTo>
                      <a:pt x="3090" y="17720"/>
                    </a:lnTo>
                    <a:cubicBezTo>
                      <a:pt x="3090" y="17720"/>
                      <a:pt x="3090" y="2505"/>
                      <a:pt x="3090" y="2505"/>
                    </a:cubicBezTo>
                    <a:close/>
                    <a:moveTo>
                      <a:pt x="9407" y="19890"/>
                    </a:moveTo>
                    <a:cubicBezTo>
                      <a:pt x="9407" y="19374"/>
                      <a:pt x="10031" y="18955"/>
                      <a:pt x="10801" y="18955"/>
                    </a:cubicBezTo>
                    <a:cubicBezTo>
                      <a:pt x="11571" y="18955"/>
                      <a:pt x="12193" y="19374"/>
                      <a:pt x="12193" y="19890"/>
                    </a:cubicBezTo>
                    <a:cubicBezTo>
                      <a:pt x="12193" y="20406"/>
                      <a:pt x="11571" y="20825"/>
                      <a:pt x="10801" y="20825"/>
                    </a:cubicBezTo>
                    <a:cubicBezTo>
                      <a:pt x="10031" y="20825"/>
                      <a:pt x="9407" y="20406"/>
                      <a:pt x="9407" y="19890"/>
                    </a:cubicBezTo>
                    <a:close/>
                    <a:moveTo>
                      <a:pt x="0" y="2345"/>
                    </a:moveTo>
                    <a:lnTo>
                      <a:pt x="0" y="19255"/>
                    </a:lnTo>
                    <a:cubicBezTo>
                      <a:pt x="0" y="20551"/>
                      <a:pt x="1565" y="21600"/>
                      <a:pt x="3495" y="21600"/>
                    </a:cubicBezTo>
                    <a:lnTo>
                      <a:pt x="18107" y="21600"/>
                    </a:lnTo>
                    <a:cubicBezTo>
                      <a:pt x="20038" y="21600"/>
                      <a:pt x="21600" y="20551"/>
                      <a:pt x="21600" y="19255"/>
                    </a:cubicBezTo>
                    <a:lnTo>
                      <a:pt x="21600" y="2345"/>
                    </a:lnTo>
                    <a:cubicBezTo>
                      <a:pt x="21600" y="1049"/>
                      <a:pt x="20038" y="0"/>
                      <a:pt x="18107" y="0"/>
                    </a:cubicBezTo>
                    <a:lnTo>
                      <a:pt x="3495" y="0"/>
                    </a:lnTo>
                    <a:cubicBezTo>
                      <a:pt x="1565" y="0"/>
                      <a:pt x="0" y="1049"/>
                      <a:pt x="0" y="2345"/>
                    </a:cubicBezTo>
                    <a:close/>
                    <a:moveTo>
                      <a:pt x="0" y="2345"/>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3" name="iŝ1ïḍè"/>
              <p:cNvSpPr/>
              <p:nvPr/>
            </p:nvSpPr>
            <p:spPr bwMode="auto">
              <a:xfrm>
                <a:off x="0" y="75"/>
                <a:ext cx="60" cy="598"/>
              </a:xfrm>
              <a:custGeom>
                <a:avLst/>
                <a:gdLst/>
                <a:ahLst/>
                <a:cxnLst/>
                <a:rect l="0" t="0" r="r" b="b"/>
                <a:pathLst>
                  <a:path w="21600" h="21600">
                    <a:moveTo>
                      <a:pt x="10804" y="21091"/>
                    </a:moveTo>
                    <a:cubicBezTo>
                      <a:pt x="8877" y="21091"/>
                      <a:pt x="7313" y="20932"/>
                      <a:pt x="7313" y="20738"/>
                    </a:cubicBezTo>
                    <a:lnTo>
                      <a:pt x="7313" y="20170"/>
                    </a:lnTo>
                    <a:cubicBezTo>
                      <a:pt x="8416" y="20209"/>
                      <a:pt x="9576" y="20234"/>
                      <a:pt x="10804" y="20234"/>
                    </a:cubicBezTo>
                    <a:cubicBezTo>
                      <a:pt x="12027" y="20234"/>
                      <a:pt x="13187" y="20209"/>
                      <a:pt x="14287" y="20170"/>
                    </a:cubicBezTo>
                    <a:lnTo>
                      <a:pt x="14287" y="20738"/>
                    </a:lnTo>
                    <a:cubicBezTo>
                      <a:pt x="14287" y="20932"/>
                      <a:pt x="12723" y="21091"/>
                      <a:pt x="10804" y="21091"/>
                    </a:cubicBezTo>
                    <a:close/>
                    <a:moveTo>
                      <a:pt x="8858" y="127"/>
                    </a:moveTo>
                    <a:lnTo>
                      <a:pt x="8858" y="567"/>
                    </a:lnTo>
                    <a:cubicBezTo>
                      <a:pt x="6504" y="649"/>
                      <a:pt x="4802" y="874"/>
                      <a:pt x="4802" y="1140"/>
                    </a:cubicBezTo>
                    <a:lnTo>
                      <a:pt x="4802" y="1530"/>
                    </a:lnTo>
                    <a:cubicBezTo>
                      <a:pt x="1909" y="1729"/>
                      <a:pt x="0" y="2068"/>
                      <a:pt x="0" y="2452"/>
                    </a:cubicBezTo>
                    <a:lnTo>
                      <a:pt x="0" y="19124"/>
                    </a:lnTo>
                    <a:cubicBezTo>
                      <a:pt x="0" y="19381"/>
                      <a:pt x="890" y="19615"/>
                      <a:pt x="2320" y="19804"/>
                    </a:cubicBezTo>
                    <a:cubicBezTo>
                      <a:pt x="2315" y="19814"/>
                      <a:pt x="2289" y="19824"/>
                      <a:pt x="2289" y="19835"/>
                    </a:cubicBezTo>
                    <a:lnTo>
                      <a:pt x="2289" y="20738"/>
                    </a:lnTo>
                    <a:cubicBezTo>
                      <a:pt x="2289" y="21213"/>
                      <a:pt x="6106" y="21600"/>
                      <a:pt x="10804" y="21600"/>
                    </a:cubicBezTo>
                    <a:cubicBezTo>
                      <a:pt x="15496" y="21600"/>
                      <a:pt x="19311" y="21213"/>
                      <a:pt x="19311" y="20738"/>
                    </a:cubicBezTo>
                    <a:lnTo>
                      <a:pt x="19311" y="19835"/>
                    </a:lnTo>
                    <a:cubicBezTo>
                      <a:pt x="19311" y="19824"/>
                      <a:pt x="19288" y="19814"/>
                      <a:pt x="19283" y="19804"/>
                    </a:cubicBezTo>
                    <a:cubicBezTo>
                      <a:pt x="20712" y="19615"/>
                      <a:pt x="21600" y="19381"/>
                      <a:pt x="21600" y="19124"/>
                    </a:cubicBezTo>
                    <a:lnTo>
                      <a:pt x="21600" y="2452"/>
                    </a:lnTo>
                    <a:cubicBezTo>
                      <a:pt x="21600" y="2068"/>
                      <a:pt x="19691" y="1729"/>
                      <a:pt x="16795" y="1530"/>
                    </a:cubicBezTo>
                    <a:lnTo>
                      <a:pt x="16795" y="1140"/>
                    </a:lnTo>
                    <a:cubicBezTo>
                      <a:pt x="16795" y="824"/>
                      <a:pt x="14415" y="568"/>
                      <a:pt x="11372" y="538"/>
                    </a:cubicBezTo>
                    <a:lnTo>
                      <a:pt x="11372" y="127"/>
                    </a:lnTo>
                    <a:cubicBezTo>
                      <a:pt x="11372" y="57"/>
                      <a:pt x="10812" y="0"/>
                      <a:pt x="10115" y="0"/>
                    </a:cubicBezTo>
                    <a:cubicBezTo>
                      <a:pt x="9421" y="0"/>
                      <a:pt x="8858" y="57"/>
                      <a:pt x="8858" y="127"/>
                    </a:cubicBezTo>
                    <a:close/>
                    <a:moveTo>
                      <a:pt x="8858" y="127"/>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1" name="išlïḓé"/>
            <p:cNvSpPr/>
            <p:nvPr/>
          </p:nvSpPr>
          <p:spPr bwMode="auto">
            <a:xfrm>
              <a:off x="1244" y="2087"/>
              <a:ext cx="501" cy="562"/>
            </a:xfrm>
            <a:custGeom>
              <a:avLst/>
              <a:gdLst/>
              <a:ahLst/>
              <a:cxnLst/>
              <a:rect l="0" t="0" r="r" b="b"/>
              <a:pathLst>
                <a:path w="21399" h="21364">
                  <a:moveTo>
                    <a:pt x="21260" y="4222"/>
                  </a:moveTo>
                  <a:cubicBezTo>
                    <a:pt x="21260" y="4222"/>
                    <a:pt x="18075" y="682"/>
                    <a:pt x="15617" y="79"/>
                  </a:cubicBezTo>
                  <a:cubicBezTo>
                    <a:pt x="15617" y="79"/>
                    <a:pt x="15019" y="-236"/>
                    <a:pt x="14955" y="395"/>
                  </a:cubicBezTo>
                  <a:cubicBezTo>
                    <a:pt x="14955" y="395"/>
                    <a:pt x="14761" y="1914"/>
                    <a:pt x="14761" y="2258"/>
                  </a:cubicBezTo>
                  <a:cubicBezTo>
                    <a:pt x="14761" y="2258"/>
                    <a:pt x="14924" y="2373"/>
                    <a:pt x="14502" y="2774"/>
                  </a:cubicBezTo>
                  <a:cubicBezTo>
                    <a:pt x="14081" y="3176"/>
                    <a:pt x="8909" y="8365"/>
                    <a:pt x="8909" y="8365"/>
                  </a:cubicBezTo>
                  <a:cubicBezTo>
                    <a:pt x="8909" y="8365"/>
                    <a:pt x="8552" y="8594"/>
                    <a:pt x="8278" y="8623"/>
                  </a:cubicBezTo>
                  <a:cubicBezTo>
                    <a:pt x="8278" y="8623"/>
                    <a:pt x="5514" y="8150"/>
                    <a:pt x="4399" y="9496"/>
                  </a:cubicBezTo>
                  <a:cubicBezTo>
                    <a:pt x="4399" y="9496"/>
                    <a:pt x="4238" y="9625"/>
                    <a:pt x="4558" y="9970"/>
                  </a:cubicBezTo>
                  <a:lnTo>
                    <a:pt x="7323" y="12615"/>
                  </a:lnTo>
                  <a:lnTo>
                    <a:pt x="0" y="21364"/>
                  </a:lnTo>
                  <a:lnTo>
                    <a:pt x="8503" y="13481"/>
                  </a:lnTo>
                  <a:lnTo>
                    <a:pt x="11365" y="15458"/>
                  </a:lnTo>
                  <a:cubicBezTo>
                    <a:pt x="11365" y="15458"/>
                    <a:pt x="12030" y="15658"/>
                    <a:pt x="12255" y="15416"/>
                  </a:cubicBezTo>
                  <a:cubicBezTo>
                    <a:pt x="12481" y="15172"/>
                    <a:pt x="13257" y="13981"/>
                    <a:pt x="12676" y="12077"/>
                  </a:cubicBezTo>
                  <a:cubicBezTo>
                    <a:pt x="12676" y="12077"/>
                    <a:pt x="12594" y="11776"/>
                    <a:pt x="12804" y="11459"/>
                  </a:cubicBezTo>
                  <a:cubicBezTo>
                    <a:pt x="13014" y="11144"/>
                    <a:pt x="18171" y="5798"/>
                    <a:pt x="18171" y="5798"/>
                  </a:cubicBezTo>
                  <a:cubicBezTo>
                    <a:pt x="18171" y="5798"/>
                    <a:pt x="18382" y="5613"/>
                    <a:pt x="18641" y="5683"/>
                  </a:cubicBezTo>
                  <a:cubicBezTo>
                    <a:pt x="18641" y="5683"/>
                    <a:pt x="20854" y="5352"/>
                    <a:pt x="21210" y="4794"/>
                  </a:cubicBezTo>
                  <a:cubicBezTo>
                    <a:pt x="21210" y="4794"/>
                    <a:pt x="21600" y="4623"/>
                    <a:pt x="21260" y="4222"/>
                  </a:cubicBezTo>
                  <a:close/>
                  <a:moveTo>
                    <a:pt x="21260" y="4222"/>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41" name="işľïḋe"/>
          <p:cNvSpPr/>
          <p:nvPr userDrawn="1"/>
        </p:nvSpPr>
        <p:spPr bwMode="auto">
          <a:xfrm>
            <a:off x="206461" y="3548643"/>
            <a:ext cx="1066800" cy="59690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5" y="7625"/>
                  <a:pt x="16615" y="7461"/>
                </a:cubicBezTo>
                <a:cubicBezTo>
                  <a:pt x="16615"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2" name="išḷiḋé"/>
          <p:cNvSpPr/>
          <p:nvPr userDrawn="1"/>
        </p:nvSpPr>
        <p:spPr bwMode="auto">
          <a:xfrm flipH="1">
            <a:off x="7305762" y="3548648"/>
            <a:ext cx="1416050" cy="793751"/>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3" name="iṡḻîdé"/>
          <p:cNvSpPr/>
          <p:nvPr userDrawn="1"/>
        </p:nvSpPr>
        <p:spPr bwMode="auto">
          <a:xfrm flipH="1">
            <a:off x="7883611" y="2888305"/>
            <a:ext cx="711200" cy="400051"/>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4" name="îśḷiḍé"/>
          <p:cNvSpPr/>
          <p:nvPr userDrawn="1"/>
        </p:nvSpPr>
        <p:spPr bwMode="auto">
          <a:xfrm flipH="1">
            <a:off x="1190713" y="1865896"/>
            <a:ext cx="711200" cy="400051"/>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5" name="îŝ1íḑè"/>
          <p:cNvSpPr/>
          <p:nvPr userDrawn="1"/>
        </p:nvSpPr>
        <p:spPr bwMode="auto">
          <a:xfrm>
            <a:off x="6581863" y="1554813"/>
            <a:ext cx="558800" cy="311151"/>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1" y="17656"/>
                  <a:pt x="20961" y="14207"/>
                </a:cubicBezTo>
                <a:cubicBezTo>
                  <a:pt x="20961" y="10762"/>
                  <a:pt x="19389" y="7960"/>
                  <a:pt x="17456" y="7960"/>
                </a:cubicBezTo>
                <a:cubicBezTo>
                  <a:pt x="17314" y="7960"/>
                  <a:pt x="17162" y="7980"/>
                  <a:pt x="16978" y="8025"/>
                </a:cubicBezTo>
                <a:cubicBezTo>
                  <a:pt x="16886" y="8047"/>
                  <a:pt x="16794" y="7997"/>
                  <a:pt x="16725" y="7889"/>
                </a:cubicBezTo>
                <a:cubicBezTo>
                  <a:pt x="16655" y="7781"/>
                  <a:pt x="16615" y="7625"/>
                  <a:pt x="16615" y="7461"/>
                </a:cubicBezTo>
                <a:cubicBezTo>
                  <a:pt x="16615"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6" name="文本框 45"/>
          <p:cNvSpPr txBox="1"/>
          <p:nvPr userDrawn="1"/>
        </p:nvSpPr>
        <p:spPr>
          <a:xfrm>
            <a:off x="358141" y="6516021"/>
            <a:ext cx="1741182" cy="307777"/>
          </a:xfrm>
          <a:prstGeom prst="rect">
            <a:avLst/>
          </a:prstGeom>
          <a:noFill/>
        </p:spPr>
        <p:txBody>
          <a:bodyPr wrap="none" rtlCol="0">
            <a:spAutoFit/>
          </a:bodyPr>
          <a:lstStyle/>
          <a:p>
            <a:r>
              <a:rPr lang="zh-CN" altLang="en-US" sz="1400">
                <a:solidFill>
                  <a:srgbClr val="FFFFFF"/>
                </a:solidFill>
              </a:rPr>
              <a:t>版权所有   盗版必究</a:t>
            </a:r>
            <a:endParaRPr lang="zh-CN" altLang="en-US" sz="1400">
              <a:solidFill>
                <a:srgbClr val="FFFFFF"/>
              </a:solidFill>
            </a:endParaRPr>
          </a:p>
        </p:txBody>
      </p:sp>
      <p:sp>
        <p:nvSpPr>
          <p:cNvPr id="47" name="文本框 46"/>
          <p:cNvSpPr txBox="1"/>
          <p:nvPr userDrawn="1"/>
        </p:nvSpPr>
        <p:spPr>
          <a:xfrm>
            <a:off x="5861093" y="6513266"/>
            <a:ext cx="2967479" cy="307777"/>
          </a:xfrm>
          <a:prstGeom prst="rect">
            <a:avLst/>
          </a:prstGeom>
          <a:noFill/>
        </p:spPr>
        <p:txBody>
          <a:bodyPr wrap="none" rtlCol="0">
            <a:spAutoFit/>
          </a:bodyPr>
          <a:lstStyle/>
          <a:p>
            <a:r>
              <a:rPr lang="zh-CN" altLang="en-US" sz="1400" dirty="0">
                <a:solidFill>
                  <a:srgbClr val="FFFFFF"/>
                </a:solidFill>
                <a:latin typeface="幼圆"/>
              </a:rPr>
              <a:t>上</a:t>
            </a:r>
            <a:r>
              <a:rPr lang="en-US" altLang="zh-CN" sz="1400" dirty="0">
                <a:solidFill>
                  <a:srgbClr val="FFFFFF"/>
                </a:solidFill>
                <a:latin typeface="幼圆"/>
              </a:rPr>
              <a:t>21</a:t>
            </a:r>
            <a:r>
              <a:rPr lang="zh-CN" altLang="en-US" sz="1400" dirty="0">
                <a:solidFill>
                  <a:srgbClr val="FFFFFF"/>
                </a:solidFill>
                <a:latin typeface="幼圆"/>
              </a:rPr>
              <a:t>世纪教育网   下精品教学资源</a:t>
            </a:r>
            <a:endParaRPr lang="zh-CN" altLang="en-US" sz="1400" dirty="0">
              <a:solidFill>
                <a:srgbClr val="FFFFFF"/>
              </a:solidFill>
              <a:latin typeface="幼圆"/>
            </a:endParaRPr>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25" y="2130442"/>
            <a:ext cx="777260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43" y="3886200"/>
            <a:ext cx="640096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9130" indent="0" algn="ctr">
              <a:buNone/>
              <a:defRPr>
                <a:solidFill>
                  <a:schemeClr val="tx1">
                    <a:tint val="75000"/>
                  </a:schemeClr>
                </a:solidFill>
              </a:defRPr>
            </a:lvl8pPr>
            <a:lvl9pPr marL="365569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39" y="4406915"/>
            <a:ext cx="7772603"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39" y="2906713"/>
            <a:ext cx="7772603"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4730" indent="0">
              <a:buNone/>
              <a:defRPr sz="1400">
                <a:solidFill>
                  <a:schemeClr val="tx1">
                    <a:tint val="75000"/>
                  </a:schemeClr>
                </a:solidFill>
              </a:defRPr>
            </a:lvl6pPr>
            <a:lvl7pPr marL="2741930" indent="0">
              <a:buNone/>
              <a:defRPr sz="1400">
                <a:solidFill>
                  <a:schemeClr val="tx1">
                    <a:tint val="75000"/>
                  </a:schemeClr>
                </a:solidFill>
              </a:defRPr>
            </a:lvl7pPr>
            <a:lvl8pPr marL="3199130"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14" y="1200166"/>
            <a:ext cx="4038705"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322" y="1200166"/>
            <a:ext cx="4038705"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9" y="1535114"/>
            <a:ext cx="4040293" cy="639762"/>
          </a:xfrm>
          <a:prstGeom prst="rect">
            <a:avLst/>
          </a:prstGeo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4730" indent="0">
              <a:buNone/>
              <a:defRPr sz="1600" b="1"/>
            </a:lvl6pPr>
            <a:lvl7pPr marL="2741930" indent="0">
              <a:buNone/>
              <a:defRPr sz="1600" b="1"/>
            </a:lvl7pPr>
            <a:lvl8pPr marL="3199130" indent="0">
              <a:buNone/>
              <a:defRPr sz="1600" b="1"/>
            </a:lvl8pPr>
            <a:lvl9pPr marL="365569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19" y="2174877"/>
            <a:ext cx="404029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152" y="1535114"/>
            <a:ext cx="4041880" cy="639762"/>
          </a:xfrm>
          <a:prstGeom prst="rect">
            <a:avLst/>
          </a:prstGeo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4730" indent="0">
              <a:buNone/>
              <a:defRPr sz="1600" b="1"/>
            </a:lvl6pPr>
            <a:lvl7pPr marL="2741930" indent="0">
              <a:buNone/>
              <a:defRPr sz="1600" b="1"/>
            </a:lvl7pPr>
            <a:lvl8pPr marL="3199130" indent="0">
              <a:buNone/>
              <a:defRPr sz="1600" b="1"/>
            </a:lvl8pPr>
            <a:lvl9pPr marL="365569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152" y="2174877"/>
            <a:ext cx="404188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7" y="273066"/>
            <a:ext cx="3008391" cy="1162051"/>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4" y="273067"/>
            <a:ext cx="5111883"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7" y="1435103"/>
            <a:ext cx="3008391" cy="4691062"/>
          </a:xfrm>
          <a:prstGeom prst="rect">
            <a:avLst/>
          </a:prstGeo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41" y="4800601"/>
            <a:ext cx="5486543"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41" y="612777"/>
            <a:ext cx="5486543" cy="4114800"/>
          </a:xfrm>
          <a:prstGeom prst="rect">
            <a:avLst/>
          </a:prstGeo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4730" indent="0">
              <a:buNone/>
              <a:defRPr sz="2000"/>
            </a:lvl6pPr>
            <a:lvl7pPr marL="2741930" indent="0">
              <a:buNone/>
              <a:defRPr sz="2000"/>
            </a:lvl7pPr>
            <a:lvl8pPr marL="3199130" indent="0">
              <a:buNone/>
              <a:defRPr sz="2000"/>
            </a:lvl8pPr>
            <a:lvl9pPr marL="3655695" indent="0">
              <a:buNone/>
              <a:defRPr sz="2000"/>
            </a:lvl9pPr>
          </a:lstStyle>
          <a:p>
            <a:endParaRPr lang="zh-CN" altLang="en-US"/>
          </a:p>
        </p:txBody>
      </p:sp>
      <p:sp>
        <p:nvSpPr>
          <p:cNvPr id="4" name="文本占位符 3"/>
          <p:cNvSpPr>
            <a:spLocks noGrp="1"/>
          </p:cNvSpPr>
          <p:nvPr>
            <p:ph type="body" sz="half" idx="2"/>
          </p:nvPr>
        </p:nvSpPr>
        <p:spPr>
          <a:xfrm>
            <a:off x="1792341" y="5367339"/>
            <a:ext cx="5486543" cy="804864"/>
          </a:xfrm>
          <a:prstGeom prst="rect">
            <a:avLst/>
          </a:prstGeo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12" y="1600206"/>
            <a:ext cx="8229814"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580" y="206390"/>
            <a:ext cx="2057453" cy="438785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19" y="206390"/>
            <a:ext cx="6019957" cy="438785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13" y="6356366"/>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4" y="6356366"/>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2" y="6356366"/>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746" y="-90517"/>
            <a:ext cx="798146"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dirty="0">
              <a:solidFill>
                <a:srgbClr val="FFFFFF">
                  <a:lumMod val="65000"/>
                </a:srgbClr>
              </a:solidFill>
            </a:endParaRPr>
          </a:p>
        </p:txBody>
      </p:sp>
      <p:sp>
        <p:nvSpPr>
          <p:cNvPr id="6" name="Footer Placeholder 5"/>
          <p:cNvSpPr>
            <a:spLocks noGrp="1"/>
          </p:cNvSpPr>
          <p:nvPr>
            <p:ph type="ftr" sz="quarter" idx="11"/>
          </p:nvPr>
        </p:nvSpPr>
        <p:spPr/>
        <p:txBody>
          <a:bodyPr/>
          <a:lstStyle/>
          <a:p>
            <a:endParaRPr lang="zh-CN" altLang="en-US">
              <a:solidFill>
                <a:srgbClr val="FFFFFF">
                  <a:lumMod val="65000"/>
                </a:srgbClr>
              </a:solidFill>
            </a:endParaRPr>
          </a:p>
        </p:txBody>
      </p:sp>
      <p:sp>
        <p:nvSpPr>
          <p:cNvPr id="7" name="Slide Number Placeholder 6"/>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746" y="-90517"/>
            <a:ext cx="798146"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64"/>
            <a:ext cx="2057400" cy="365125"/>
          </a:xfrm>
        </p:spPr>
        <p:txBody>
          <a:bodyPr/>
          <a:lstStyle/>
          <a:p>
            <a:fld id="{D997B5FA-0921-464F-AAE1-844C04324D75}" type="datetimeFigureOut">
              <a:rPr lang="zh-CN" altLang="en-US" smtClean="0">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3028950" y="6356364"/>
            <a:ext cx="3086100" cy="365125"/>
          </a:xfr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6457950" y="6356364"/>
            <a:ext cx="2057400" cy="365125"/>
          </a:xfrm>
        </p:spPr>
        <p:txBody>
          <a:bodyPr/>
          <a:lstStyle/>
          <a:p>
            <a:fld id="{565CE74E-AB26-4998-AD42-012C4C1AD076}" type="slidenum">
              <a:rPr lang="zh-CN" altLang="en-US" smtClean="0">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0"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0"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7"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8" name="Footer Placeholder 7"/>
          <p:cNvSpPr>
            <a:spLocks noGrp="1"/>
          </p:cNvSpPr>
          <p:nvPr>
            <p:ph type="ftr" sz="quarter" idx="11"/>
          </p:nvPr>
        </p:nvSpPr>
        <p:spPr/>
        <p:txBody>
          <a:bodyPr/>
          <a:lstStyle/>
          <a:p>
            <a:endParaRPr lang="zh-CN" altLang="en-US">
              <a:solidFill>
                <a:srgbClr val="FFFFFF">
                  <a:lumMod val="65000"/>
                </a:srgbClr>
              </a:solidFill>
            </a:endParaRPr>
          </a:p>
        </p:txBody>
      </p:sp>
      <p:sp>
        <p:nvSpPr>
          <p:cNvPr id="9" name="Slide Number Placeholder 8"/>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2130428"/>
            <a:ext cx="777260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3886200"/>
            <a:ext cx="6400967"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9130" indent="0" algn="ctr">
              <a:buNone/>
              <a:defRPr>
                <a:solidFill>
                  <a:schemeClr val="tx1">
                    <a:tint val="75000"/>
                  </a:schemeClr>
                </a:solidFill>
              </a:defRPr>
            </a:lvl8pPr>
            <a:lvl9pPr marL="365569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32" y="4406901"/>
            <a:ext cx="7772603"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32" y="2906713"/>
            <a:ext cx="7772603" cy="15001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4730" indent="0">
              <a:buNone/>
              <a:defRPr sz="1400">
                <a:solidFill>
                  <a:schemeClr val="tx1">
                    <a:tint val="75000"/>
                  </a:schemeClr>
                </a:solidFill>
              </a:defRPr>
            </a:lvl6pPr>
            <a:lvl7pPr marL="2741930" indent="0">
              <a:buNone/>
              <a:defRPr sz="1400">
                <a:solidFill>
                  <a:schemeClr val="tx1">
                    <a:tint val="75000"/>
                  </a:schemeClr>
                </a:solidFill>
              </a:defRPr>
            </a:lvl7pPr>
            <a:lvl8pPr marL="3199130"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12" y="1200152"/>
            <a:ext cx="4038705"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321" y="1200152"/>
            <a:ext cx="4038705"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535114"/>
            <a:ext cx="4040293" cy="639762"/>
          </a:xfrm>
          <a:prstGeom prst="rect">
            <a:avLst/>
          </a:prstGeo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4730" indent="0">
              <a:buNone/>
              <a:defRPr sz="1600" b="1"/>
            </a:lvl6pPr>
            <a:lvl7pPr marL="2741930" indent="0">
              <a:buNone/>
              <a:defRPr sz="1600" b="1"/>
            </a:lvl7pPr>
            <a:lvl8pPr marL="3199130" indent="0">
              <a:buNone/>
              <a:defRPr sz="1600" b="1"/>
            </a:lvl8pPr>
            <a:lvl9pPr marL="365569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12" y="2174877"/>
            <a:ext cx="404029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150" y="1535114"/>
            <a:ext cx="4041880" cy="639762"/>
          </a:xfrm>
          <a:prstGeom prst="rect">
            <a:avLst/>
          </a:prstGeo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4730" indent="0">
              <a:buNone/>
              <a:defRPr sz="1600" b="1"/>
            </a:lvl6pPr>
            <a:lvl7pPr marL="2741930" indent="0">
              <a:buNone/>
              <a:defRPr sz="1600" b="1"/>
            </a:lvl7pPr>
            <a:lvl8pPr marL="3199130" indent="0">
              <a:buNone/>
              <a:defRPr sz="1600" b="1"/>
            </a:lvl8pPr>
            <a:lvl9pPr marL="365569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150" y="2174877"/>
            <a:ext cx="404188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5" y="273052"/>
            <a:ext cx="3008391" cy="1162051"/>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73053"/>
            <a:ext cx="5111883"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5" y="1435103"/>
            <a:ext cx="3008391" cy="4691062"/>
          </a:xfrm>
          <a:prstGeom prst="rect">
            <a:avLst/>
          </a:prstGeo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4" y="4800601"/>
            <a:ext cx="5486543"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4" y="612777"/>
            <a:ext cx="5486543" cy="4114800"/>
          </a:xfrm>
          <a:prstGeom prst="rect">
            <a:avLst/>
          </a:prstGeo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4730" indent="0">
              <a:buNone/>
              <a:defRPr sz="2000"/>
            </a:lvl6pPr>
            <a:lvl7pPr marL="2741930" indent="0">
              <a:buNone/>
              <a:defRPr sz="2000"/>
            </a:lvl7pPr>
            <a:lvl8pPr marL="3199130" indent="0">
              <a:buNone/>
              <a:defRPr sz="2000"/>
            </a:lvl8pPr>
            <a:lvl9pPr marL="3655695" indent="0">
              <a:buNone/>
              <a:defRPr sz="2000"/>
            </a:lvl9pPr>
          </a:lstStyle>
          <a:p>
            <a:endParaRPr lang="zh-CN" altLang="en-US"/>
          </a:p>
        </p:txBody>
      </p:sp>
      <p:sp>
        <p:nvSpPr>
          <p:cNvPr id="4" name="文本占位符 3"/>
          <p:cNvSpPr>
            <a:spLocks noGrp="1"/>
          </p:cNvSpPr>
          <p:nvPr>
            <p:ph type="body" sz="half" idx="2"/>
          </p:nvPr>
        </p:nvSpPr>
        <p:spPr>
          <a:xfrm>
            <a:off x="1792334" y="5367339"/>
            <a:ext cx="5486543" cy="804864"/>
          </a:xfrm>
          <a:prstGeom prst="rect">
            <a:avLst/>
          </a:prstGeo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12" y="274640"/>
            <a:ext cx="8229814"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12" y="1600203"/>
            <a:ext cx="8229814"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4" name="Footer Placeholder 3"/>
          <p:cNvSpPr>
            <a:spLocks noGrp="1"/>
          </p:cNvSpPr>
          <p:nvPr>
            <p:ph type="ftr" sz="quarter" idx="11"/>
          </p:nvPr>
        </p:nvSpPr>
        <p:spPr/>
        <p:txBody>
          <a:bodyPr/>
          <a:lstStyle/>
          <a:p>
            <a:endParaRPr lang="zh-CN" altLang="en-US">
              <a:solidFill>
                <a:srgbClr val="FFFFFF">
                  <a:lumMod val="65000"/>
                </a:srgbClr>
              </a:solidFill>
            </a:endParaRPr>
          </a:p>
        </p:txBody>
      </p:sp>
      <p:sp>
        <p:nvSpPr>
          <p:cNvPr id="5" name="Slide Number Placeholder 4"/>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573" y="206376"/>
            <a:ext cx="2057453" cy="438785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12" y="206376"/>
            <a:ext cx="6019957" cy="438785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12" y="6356352"/>
            <a:ext cx="2133656" cy="365125"/>
          </a:xfrm>
          <a:prstGeom prst="rect">
            <a:avLst/>
          </a:prstGeom>
        </p:spPr>
        <p:txBody>
          <a:bodyPr/>
          <a:lstStyle/>
          <a:p>
            <a:fld id="{B95FC270-55C9-4A20-A67A-3DE973D1FE9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82" y="6356352"/>
            <a:ext cx="2895676" cy="365125"/>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371" y="6356352"/>
            <a:ext cx="2133656" cy="365125"/>
          </a:xfrm>
          <a:prstGeom prst="rect">
            <a:avLst/>
          </a:prstGeom>
        </p:spPr>
        <p:txBody>
          <a:bodyPr/>
          <a:lstStyle/>
          <a:p>
            <a:fld id="{8961FD41-A0E4-414C-A973-C8EC8DF1BF61}"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745" y="-90517"/>
            <a:ext cx="798146"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745" y="-90517"/>
            <a:ext cx="798146"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p:spPr>
        <p:txBody>
          <a:bodyPr/>
          <a:lstStyle/>
          <a:p>
            <a:fld id="{D997B5FA-0921-464F-AAE1-844C04324D75}" type="datetimeFigureOut">
              <a:rPr lang="zh-CN" altLang="en-US" smtClean="0">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3028950" y="6356350"/>
            <a:ext cx="3086100" cy="365125"/>
          </a:xfr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6457950" y="6356350"/>
            <a:ext cx="2057400" cy="365125"/>
          </a:xfrm>
        </p:spPr>
        <p:txBody>
          <a:bodyPr/>
          <a:lstStyle/>
          <a:p>
            <a:fld id="{565CE74E-AB26-4998-AD42-012C4C1AD076}" type="slidenum">
              <a:rPr lang="zh-CN" altLang="en-US" smtClean="0">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灯片编号占位符 7"/>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3" name="Footer Placeholder 2"/>
          <p:cNvSpPr>
            <a:spLocks noGrp="1"/>
          </p:cNvSpPr>
          <p:nvPr>
            <p:ph type="ftr" sz="quarter" idx="11"/>
          </p:nvPr>
        </p:nvSpPr>
        <p:spPr/>
        <p:txBody>
          <a:bodyPr/>
          <a:lstStyle/>
          <a:p>
            <a:endParaRPr lang="zh-CN" altLang="en-US">
              <a:solidFill>
                <a:srgbClr val="FFFFFF">
                  <a:lumMod val="65000"/>
                </a:srgbClr>
              </a:solidFill>
            </a:endParaRPr>
          </a:p>
        </p:txBody>
      </p:sp>
      <p:sp>
        <p:nvSpPr>
          <p:cNvPr id="4" name="Slide Number Placeholder 3"/>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灯片编号占位符 2"/>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7F00"/>
              </a:buClr>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lstStyle/>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9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6" name="Footer Placeholder 5"/>
          <p:cNvSpPr>
            <a:spLocks noGrp="1"/>
          </p:cNvSpPr>
          <p:nvPr>
            <p:ph type="ftr" sz="quarter" idx="11"/>
          </p:nvPr>
        </p:nvSpPr>
        <p:spPr/>
        <p:txBody>
          <a:bodyPr/>
          <a:lstStyle/>
          <a:p>
            <a:endParaRPr lang="zh-CN" altLang="en-US">
              <a:solidFill>
                <a:srgbClr val="FFFFFF">
                  <a:lumMod val="65000"/>
                </a:srgbClr>
              </a:solidFill>
            </a:endParaRPr>
          </a:p>
        </p:txBody>
      </p:sp>
      <p:sp>
        <p:nvSpPr>
          <p:cNvPr id="7" name="Slide Number Placeholder 6"/>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9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6" name="Footer Placeholder 5"/>
          <p:cNvSpPr>
            <a:spLocks noGrp="1"/>
          </p:cNvSpPr>
          <p:nvPr>
            <p:ph type="ftr" sz="quarter" idx="11"/>
          </p:nvPr>
        </p:nvSpPr>
        <p:spPr/>
        <p:txBody>
          <a:bodyPr/>
          <a:lstStyle/>
          <a:p>
            <a:endParaRPr lang="zh-CN" altLang="en-US">
              <a:solidFill>
                <a:srgbClr val="FFFFFF">
                  <a:lumMod val="65000"/>
                </a:srgbClr>
              </a:solidFill>
            </a:endParaRPr>
          </a:p>
        </p:txBody>
      </p:sp>
      <p:sp>
        <p:nvSpPr>
          <p:cNvPr id="7" name="Slide Number Placeholder 6"/>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97"/>
            <a:ext cx="1971675"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64" y="365197"/>
            <a:ext cx="5800725" cy="581183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6" name="图片 5" descr="图片包含 汽车, 红色, 就坐&#10;&#10;已生成极高可信度的说明"/>
          <p:cNvPicPr>
            <a:picLocks noChangeAspect="1"/>
          </p:cNvPicPr>
          <p:nvPr userDrawn="1"/>
        </p:nvPicPr>
        <p:blipFill rotWithShape="1">
          <a:blip r:embed="rId2">
            <a:extLst>
              <a:ext uri="{28A0092B-C50C-407E-A947-70E740481C1C}">
                <a14:useLocalDpi xmlns:a14="http://schemas.microsoft.com/office/drawing/2010/main" val="0"/>
              </a:ext>
            </a:extLst>
          </a:blip>
          <a:srcRect r="16667"/>
          <a:stretch>
            <a:fillRect/>
          </a:stretch>
        </p:blipFill>
        <p:spPr>
          <a:xfrm>
            <a:off x="0" y="0"/>
            <a:ext cx="9144000" cy="6858000"/>
          </a:xfrm>
          <a:prstGeom prst="rect">
            <a:avLst/>
          </a:prstGeom>
        </p:spPr>
      </p:pic>
      <p:sp>
        <p:nvSpPr>
          <p:cNvPr id="8" name="矩形 7"/>
          <p:cNvSpPr/>
          <p:nvPr userDrawn="1"/>
        </p:nvSpPr>
        <p:spPr>
          <a:xfrm>
            <a:off x="142875" y="236621"/>
            <a:ext cx="8858250" cy="6320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UI" panose="020B0503020204020204" charset="-122"/>
              <a:cs typeface="+mn-cs"/>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18" y="267324"/>
            <a:ext cx="525004" cy="700005"/>
          </a:xfrm>
          <a:prstGeom prst="rect">
            <a:avLst/>
          </a:prstGeom>
        </p:spPr>
      </p:pic>
      <p:cxnSp>
        <p:nvCxnSpPr>
          <p:cNvPr id="9" name="直接连接符 8"/>
          <p:cNvCxnSpPr/>
          <p:nvPr userDrawn="1"/>
        </p:nvCxnSpPr>
        <p:spPr>
          <a:xfrm>
            <a:off x="0" y="1016687"/>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5740" y="91785"/>
            <a:ext cx="2428874" cy="938616"/>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48450" y="243694"/>
            <a:ext cx="581026" cy="3840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53" presetClass="entr" presetSubtype="16"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6" name="图片 5" descr="图片包含 汽车, 红色, 就坐&#10;&#10;已生成极高可信度的说明"/>
          <p:cNvPicPr>
            <a:picLocks noChangeAspect="1"/>
          </p:cNvPicPr>
          <p:nvPr userDrawn="1"/>
        </p:nvPicPr>
        <p:blipFill rotWithShape="1">
          <a:blip r:embed="rId2">
            <a:extLst>
              <a:ext uri="{28A0092B-C50C-407E-A947-70E740481C1C}">
                <a14:useLocalDpi xmlns:a14="http://schemas.microsoft.com/office/drawing/2010/main" val="0"/>
              </a:ext>
            </a:extLst>
          </a:blip>
          <a:srcRect r="16667"/>
          <a:stretch>
            <a:fillRect/>
          </a:stretch>
        </p:blipFill>
        <p:spPr>
          <a:xfrm>
            <a:off x="0" y="0"/>
            <a:ext cx="9144000" cy="6858000"/>
          </a:xfrm>
          <a:prstGeom prst="rect">
            <a:avLst/>
          </a:prstGeom>
        </p:spPr>
      </p:pic>
      <p:sp>
        <p:nvSpPr>
          <p:cNvPr id="8" name="矩形 7"/>
          <p:cNvSpPr/>
          <p:nvPr userDrawn="1"/>
        </p:nvSpPr>
        <p:spPr>
          <a:xfrm>
            <a:off x="142875" y="236620"/>
            <a:ext cx="8858250" cy="6320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UI" panose="020B0503020204020204" charset="-122"/>
              <a:cs typeface="+mn-cs"/>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18" y="267324"/>
            <a:ext cx="525004" cy="700005"/>
          </a:xfrm>
          <a:prstGeom prst="rect">
            <a:avLst/>
          </a:prstGeom>
        </p:spPr>
      </p:pic>
      <p:cxnSp>
        <p:nvCxnSpPr>
          <p:cNvPr id="9" name="直接连接符 8"/>
          <p:cNvCxnSpPr/>
          <p:nvPr userDrawn="1"/>
        </p:nvCxnSpPr>
        <p:spPr>
          <a:xfrm>
            <a:off x="0" y="1016687"/>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5740" y="91785"/>
            <a:ext cx="2428874" cy="938616"/>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48450" y="243694"/>
            <a:ext cx="581026" cy="3840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53" presetClass="entr" presetSubtype="16"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涂豆思">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420"/>
            <a:ext cx="2057400" cy="365125"/>
          </a:xfrm>
          <a:prstGeom prst="rect">
            <a:avLst/>
          </a:prstGeom>
        </p:spPr>
        <p:txBody>
          <a:bodyPr/>
          <a:lstStyle/>
          <a:p>
            <a:pPr>
              <a:defRPr/>
            </a:pPr>
            <a:fld id="{21233218-B946-4E0A-8809-FFA545FA564E}" type="datetimeFigureOut">
              <a:rPr lang="zh-CN" altLang="en-US">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3028950" y="6356420"/>
            <a:ext cx="3086100" cy="365125"/>
          </a:xfrm>
          <a:prstGeom prst="rect">
            <a:avLst/>
          </a:prstGeom>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6457950" y="6356420"/>
            <a:ext cx="2057400" cy="365125"/>
          </a:xfrm>
          <a:prstGeom prst="rect">
            <a:avLst/>
          </a:prstGeom>
        </p:spPr>
        <p:txBody>
          <a:bodyPr/>
          <a:lstStyle/>
          <a:p>
            <a:pPr>
              <a:defRPr/>
            </a:pPr>
            <a:fld id="{FEDF6085-A3B3-4085-B672-C2CCF970AF09}" type="slidenum">
              <a:rPr lang="zh-CN" altLang="en-US">
                <a:solidFill>
                  <a:prstClr val="black"/>
                </a:solidFill>
              </a:rPr>
            </a:fld>
            <a:endParaRPr lang="zh-CN" altLang="en-US">
              <a:solidFill>
                <a:prstClr val="black"/>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descr="图片包含 汽车, 红色, 就坐&#10;&#10;已生成极高可信度的说明"/>
          <p:cNvPicPr>
            <a:picLocks noChangeAspect="1"/>
          </p:cNvPicPr>
          <p:nvPr userDrawn="1"/>
        </p:nvPicPr>
        <p:blipFill rotWithShape="1">
          <a:blip r:embed="rId2">
            <a:extLst>
              <a:ext uri="{28A0092B-C50C-407E-A947-70E740481C1C}">
                <a14:useLocalDpi xmlns:a14="http://schemas.microsoft.com/office/drawing/2010/main" val="0"/>
              </a:ext>
            </a:extLst>
          </a:blip>
          <a:srcRect r="16667"/>
          <a:stretch>
            <a:fillRect/>
          </a:stretch>
        </p:blipFill>
        <p:spPr>
          <a:xfrm>
            <a:off x="0" y="0"/>
            <a:ext cx="9144000" cy="6858000"/>
          </a:xfrm>
          <a:prstGeom prst="rect">
            <a:avLst/>
          </a:prstGeom>
        </p:spPr>
      </p:pic>
      <p:sp>
        <p:nvSpPr>
          <p:cNvPr id="8" name="矩形 7"/>
          <p:cNvSpPr/>
          <p:nvPr userDrawn="1"/>
        </p:nvSpPr>
        <p:spPr>
          <a:xfrm>
            <a:off x="142875" y="236621"/>
            <a:ext cx="8858250" cy="6320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18" y="267324"/>
            <a:ext cx="525004" cy="700005"/>
          </a:xfrm>
          <a:prstGeom prst="rect">
            <a:avLst/>
          </a:prstGeom>
        </p:spPr>
      </p:pic>
      <p:cxnSp>
        <p:nvCxnSpPr>
          <p:cNvPr id="9" name="直接连接符 8"/>
          <p:cNvCxnSpPr/>
          <p:nvPr userDrawn="1"/>
        </p:nvCxnSpPr>
        <p:spPr>
          <a:xfrm>
            <a:off x="0" y="1016687"/>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5740" y="91785"/>
            <a:ext cx="2428874" cy="938616"/>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48450" y="243694"/>
            <a:ext cx="581026" cy="3840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53" presetClass="entr" presetSubtype="16"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98"/>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489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69"/>
            <a:ext cx="7772400" cy="1362075"/>
          </a:xfrm>
          <a:prstGeom prst="rect">
            <a:avLst/>
          </a:prstGeom>
        </p:spPr>
        <p:txBody>
          <a:bodyPr anchor="t"/>
          <a:lstStyle>
            <a:lvl1pPr algn="l">
              <a:defRPr sz="533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5"/>
            <a:ext cx="7772400" cy="1500188"/>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4895" indent="0">
              <a:buNone/>
              <a:defRPr sz="186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640"/>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200217"/>
            <a:ext cx="40386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217"/>
            <a:ext cx="40386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65"/>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640"/>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7"/>
            <a:ext cx="4040188" cy="639763"/>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4895"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7"/>
            <a:ext cx="4040188"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65" y="1535117"/>
            <a:ext cx="4041775" cy="639763"/>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4895"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65" y="2174877"/>
            <a:ext cx="4041775"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64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1" y="273117"/>
            <a:ext cx="3008313" cy="1162051"/>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124"/>
            <a:ext cx="5111750"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1" y="1435104"/>
            <a:ext cx="3008313" cy="4691063"/>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489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65"/>
            <a:ext cx="5486400" cy="566739"/>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7"/>
            <a:ext cx="5486400" cy="4114800"/>
          </a:xfrm>
          <a:prstGeom prst="rect">
            <a:avLst/>
          </a:prstGeom>
        </p:spPr>
        <p:txBody>
          <a:bodyPr/>
          <a:lstStyle>
            <a:lvl1pPr marL="0" indent="0">
              <a:buNone/>
              <a:defRPr sz="4265"/>
            </a:lvl1pPr>
            <a:lvl2pPr marL="609600" indent="0">
              <a:buNone/>
              <a:defRPr sz="3735"/>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4895" indent="0">
              <a:buNone/>
              <a:defRPr sz="2665"/>
            </a:lvl9pPr>
          </a:lstStyle>
          <a:p>
            <a:endParaRPr lang="zh-CN" altLang="en-US"/>
          </a:p>
        </p:txBody>
      </p:sp>
      <p:sp>
        <p:nvSpPr>
          <p:cNvPr id="4" name="文本占位符 3"/>
          <p:cNvSpPr>
            <a:spLocks noGrp="1"/>
          </p:cNvSpPr>
          <p:nvPr>
            <p:ph type="body" sz="half" idx="2"/>
          </p:nvPr>
        </p:nvSpPr>
        <p:spPr>
          <a:xfrm>
            <a:off x="1792288" y="5367339"/>
            <a:ext cx="5486400" cy="804864"/>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489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640"/>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1600206"/>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41"/>
            <a:ext cx="2057400" cy="438785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6441"/>
            <a:ext cx="6019800" cy="438785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420"/>
            <a:ext cx="2133600" cy="365125"/>
          </a:xfrm>
          <a:prstGeom prst="rect">
            <a:avLst/>
          </a:prstGeom>
        </p:spPr>
        <p:txBody>
          <a:bodyPr/>
          <a:lstStyle/>
          <a:p>
            <a:pPr defTabSz="913765"/>
            <a:fld id="{B95FC270-55C9-4A20-A67A-3DE973D1FE95}" type="datetimeFigureOut">
              <a:rPr lang="zh-CN" altLang="en-US">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01" y="6356420"/>
            <a:ext cx="2895600" cy="365125"/>
          </a:xfrm>
          <a:prstGeom prst="rect">
            <a:avLst/>
          </a:prstGeom>
        </p:spPr>
        <p:txBody>
          <a:bodyPr/>
          <a:lstStyle/>
          <a:p>
            <a:pPr defTabSz="913765"/>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200" y="6356420"/>
            <a:ext cx="2133600" cy="365125"/>
          </a:xfrm>
          <a:prstGeom prst="rect">
            <a:avLst/>
          </a:prstGeom>
        </p:spPr>
        <p:txBody>
          <a:bodyPr/>
          <a:lstStyle/>
          <a:p>
            <a:pPr defTabSz="913765"/>
            <a:fld id="{8961FD41-A0E4-414C-A973-C8EC8DF1BF61}" type="slidenum">
              <a:rPr lang="zh-CN" altLang="en-US">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573" y="-90517"/>
            <a:ext cx="798125"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573" y="-90517"/>
            <a:ext cx="798125" cy="992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101"/>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80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529"/>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439"/>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94"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9"/>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65"/>
            <a:ext cx="462915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3"/>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94"/>
            <a:ext cx="1971675"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8" y="365194"/>
            <a:ext cx="5800725" cy="581183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94"/>
            <a:ext cx="7886700" cy="58118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r="5376"/>
          <a:stretch>
            <a:fillRect/>
          </a:stretch>
        </p:blipFill>
        <p:spPr>
          <a:xfrm>
            <a:off x="-1" y="0"/>
            <a:ext cx="9173029" cy="6858000"/>
          </a:xfrm>
          <a:prstGeom prst="rect">
            <a:avLst/>
          </a:prstGeom>
        </p:spPr>
      </p:pic>
      <p:sp>
        <p:nvSpPr>
          <p:cNvPr id="2" name="Title 1"/>
          <p:cNvSpPr>
            <a:spLocks noGrp="1"/>
          </p:cNvSpPr>
          <p:nvPr>
            <p:ph type="ctrTitle"/>
          </p:nvPr>
        </p:nvSpPr>
        <p:spPr>
          <a:xfrm>
            <a:off x="713647" y="1794089"/>
            <a:ext cx="4782278" cy="1802675"/>
          </a:xfrm>
        </p:spPr>
        <p:txBody>
          <a:bodyPr anchor="b">
            <a:normAutofit/>
          </a:bodyPr>
          <a:lstStyle>
            <a:lvl1pPr algn="ctr">
              <a:lnSpc>
                <a:spcPct val="80000"/>
              </a:lnSpc>
              <a:defRPr sz="3600" b="1" i="0">
                <a:solidFill>
                  <a:schemeClr val="accent2">
                    <a:lumMod val="50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13649" y="3739246"/>
            <a:ext cx="4770604" cy="423361"/>
          </a:xfrm>
        </p:spPr>
        <p:txBody>
          <a:bodyPr>
            <a:normAutofit/>
          </a:bodyPr>
          <a:lstStyle>
            <a:lvl1pPr marL="0" indent="0" algn="ctr">
              <a:buNone/>
              <a:defRPr sz="1800">
                <a:solidFill>
                  <a:srgbClr val="8085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4AE85CE2-CEAD-46BB-861E-7D62265DC969}" type="slidenum">
              <a:rPr lang="zh-CN" altLang="en-US" smtClean="0">
                <a:solidFill>
                  <a:srgbClr val="FFFFFF">
                    <a:lumMod val="65000"/>
                  </a:srgbClr>
                </a:solidFill>
              </a:rPr>
            </a:fld>
            <a:endParaRPr lang="zh-CN" altLang="en-US">
              <a:solidFill>
                <a:srgbClr val="FFFFFF">
                  <a:lumMod val="65000"/>
                </a:srgbClr>
              </a:solidFill>
            </a:endParaRPr>
          </a:p>
        </p:txBody>
      </p:sp>
      <p:sp>
        <p:nvSpPr>
          <p:cNvPr id="9" name="矩形 8"/>
          <p:cNvSpPr/>
          <p:nvPr userDrawn="1"/>
        </p:nvSpPr>
        <p:spPr>
          <a:xfrm>
            <a:off x="0" y="4802724"/>
            <a:ext cx="9144000" cy="2883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rgbClr val="FFFFFF"/>
              </a:solidFill>
            </a:endParaRPr>
          </a:p>
        </p:txBody>
      </p:sp>
      <p:grpSp>
        <p:nvGrpSpPr>
          <p:cNvPr id="10" name="组合 9"/>
          <p:cNvGrpSpPr/>
          <p:nvPr userDrawn="1"/>
        </p:nvGrpSpPr>
        <p:grpSpPr>
          <a:xfrm>
            <a:off x="4041412" y="1774869"/>
            <a:ext cx="304801" cy="304801"/>
            <a:chOff x="407772" y="2348045"/>
            <a:chExt cx="304801" cy="304801"/>
          </a:xfrm>
        </p:grpSpPr>
        <p:sp>
          <p:nvSpPr>
            <p:cNvPr id="11" name="矩形 10"/>
            <p:cNvSpPr/>
            <p:nvPr/>
          </p:nvSpPr>
          <p:spPr>
            <a:xfrm rot="16200000">
              <a:off x="407773" y="2470652"/>
              <a:ext cx="304801" cy="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p:cNvSpPr/>
            <p:nvPr/>
          </p:nvSpPr>
          <p:spPr>
            <a:xfrm rot="10800000">
              <a:off x="407772" y="2470652"/>
              <a:ext cx="304801" cy="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3" name="组合 12"/>
          <p:cNvGrpSpPr/>
          <p:nvPr userDrawn="1"/>
        </p:nvGrpSpPr>
        <p:grpSpPr>
          <a:xfrm>
            <a:off x="1184345" y="3303395"/>
            <a:ext cx="234504" cy="234504"/>
            <a:chOff x="407772" y="2348045"/>
            <a:chExt cx="304801" cy="304801"/>
          </a:xfrm>
          <a:solidFill>
            <a:schemeClr val="accent4">
              <a:lumMod val="40000"/>
              <a:lumOff val="60000"/>
            </a:schemeClr>
          </a:solidFill>
        </p:grpSpPr>
        <p:sp>
          <p:nvSpPr>
            <p:cNvPr id="14" name="矩形 13"/>
            <p:cNvSpPr/>
            <p:nvPr/>
          </p:nvSpPr>
          <p:spPr>
            <a:xfrm rot="16200000">
              <a:off x="407773" y="2470652"/>
              <a:ext cx="304801" cy="59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14"/>
            <p:cNvSpPr/>
            <p:nvPr/>
          </p:nvSpPr>
          <p:spPr>
            <a:xfrm rot="10800000">
              <a:off x="407772" y="2470652"/>
              <a:ext cx="304801" cy="59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6" name="组合 15"/>
          <p:cNvGrpSpPr/>
          <p:nvPr userDrawn="1"/>
        </p:nvGrpSpPr>
        <p:grpSpPr>
          <a:xfrm>
            <a:off x="4213926" y="3585709"/>
            <a:ext cx="147406" cy="147407"/>
            <a:chOff x="407772" y="2348045"/>
            <a:chExt cx="304801" cy="304801"/>
          </a:xfrm>
          <a:solidFill>
            <a:schemeClr val="accent6">
              <a:lumMod val="40000"/>
              <a:lumOff val="60000"/>
            </a:schemeClr>
          </a:solidFill>
        </p:grpSpPr>
        <p:sp>
          <p:nvSpPr>
            <p:cNvPr id="17" name="矩形 16"/>
            <p:cNvSpPr/>
            <p:nvPr/>
          </p:nvSpPr>
          <p:spPr>
            <a:xfrm rot="16200000">
              <a:off x="407773" y="2470652"/>
              <a:ext cx="304801" cy="59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矩形 17"/>
            <p:cNvSpPr/>
            <p:nvPr/>
          </p:nvSpPr>
          <p:spPr>
            <a:xfrm rot="10800000">
              <a:off x="407772" y="2470652"/>
              <a:ext cx="304801" cy="59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9" name="矩形 18"/>
          <p:cNvSpPr/>
          <p:nvPr userDrawn="1"/>
        </p:nvSpPr>
        <p:spPr>
          <a:xfrm rot="10800000">
            <a:off x="2895913" y="3127244"/>
            <a:ext cx="202383" cy="3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矩形 19"/>
          <p:cNvSpPr/>
          <p:nvPr userDrawn="1"/>
        </p:nvSpPr>
        <p:spPr bwMode="auto">
          <a:xfrm>
            <a:off x="377548" y="2299270"/>
            <a:ext cx="700467" cy="584775"/>
          </a:xfrm>
          <a:prstGeom prst="rect">
            <a:avLst/>
          </a:prstGeom>
          <a:noFill/>
        </p:spPr>
        <p:txBody>
          <a:bodyPr wrap="square">
            <a:spAutoFit/>
          </a:bodyPr>
          <a:lstStyle/>
          <a:p>
            <a:pPr algn="ctr">
              <a:defRPr/>
            </a:pPr>
            <a:r>
              <a:rPr lang="en-US" altLang="zh-CN" sz="3200" dirty="0">
                <a:ln w="19050">
                  <a:noFill/>
                  <a:prstDash val="solid"/>
                </a:ln>
                <a:solidFill>
                  <a:srgbClr val="FFFFFF"/>
                </a:solidFill>
                <a:latin typeface="Arial" panose="020B0604020202020204" pitchFamily="34" charset="0"/>
                <a:ea typeface="思源黑体 CN Bold" panose="020B0800000000000000" pitchFamily="34" charset="-122"/>
                <a:cs typeface="Arial" panose="020B0604020202020204" pitchFamily="34" charset="0"/>
              </a:rPr>
              <a:t>a</a:t>
            </a:r>
            <a:endParaRPr lang="zh-CN" altLang="en-US" sz="3200" dirty="0">
              <a:ln w="19050">
                <a:noFill/>
                <a:prstDash val="solid"/>
              </a:ln>
              <a:solidFill>
                <a:srgbClr val="FFFFFF"/>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1" name="组合 20"/>
          <p:cNvGrpSpPr/>
          <p:nvPr userDrawn="1"/>
        </p:nvGrpSpPr>
        <p:grpSpPr>
          <a:xfrm>
            <a:off x="941500" y="505704"/>
            <a:ext cx="234504" cy="234504"/>
            <a:chOff x="407772" y="2348045"/>
            <a:chExt cx="304801" cy="304801"/>
          </a:xfrm>
        </p:grpSpPr>
        <p:sp>
          <p:nvSpPr>
            <p:cNvPr id="22" name="矩形 21"/>
            <p:cNvSpPr/>
            <p:nvPr/>
          </p:nvSpPr>
          <p:spPr>
            <a:xfrm rot="16200000">
              <a:off x="407773" y="2470652"/>
              <a:ext cx="304801" cy="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矩形 22"/>
            <p:cNvSpPr/>
            <p:nvPr/>
          </p:nvSpPr>
          <p:spPr>
            <a:xfrm rot="10800000">
              <a:off x="407772" y="2470652"/>
              <a:ext cx="304801" cy="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4" name="椭圆 23"/>
          <p:cNvSpPr/>
          <p:nvPr userDrawn="1"/>
        </p:nvSpPr>
        <p:spPr>
          <a:xfrm>
            <a:off x="1823108" y="932430"/>
            <a:ext cx="140263" cy="14026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6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
        <p:nvSpPr>
          <p:cNvPr id="7" name="文本框 6"/>
          <p:cNvSpPr txBox="1"/>
          <p:nvPr userDrawn="1"/>
        </p:nvSpPr>
        <p:spPr>
          <a:xfrm>
            <a:off x="1131610" y="93364"/>
            <a:ext cx="3913251" cy="246221"/>
          </a:xfrm>
          <a:prstGeom prst="rect">
            <a:avLst/>
          </a:prstGeom>
          <a:noFill/>
        </p:spPr>
        <p:txBody>
          <a:bodyPr wrap="none" rtlCol="0">
            <a:spAutoFit/>
          </a:bodyPr>
          <a:lstStyle/>
          <a:p>
            <a:r>
              <a:rPr lang="en-US" altLang="zh-CN" sz="1000" dirty="0">
                <a:solidFill>
                  <a:srgbClr val="FFFFFF"/>
                </a:solidFill>
              </a:rPr>
              <a:t>21</a:t>
            </a:r>
            <a:r>
              <a:rPr lang="zh-CN" altLang="en-US" sz="1000" dirty="0">
                <a:solidFill>
                  <a:srgbClr val="FFFFFF"/>
                </a:solidFill>
              </a:rPr>
              <a:t>世纪教育网（</a:t>
            </a:r>
            <a:r>
              <a:rPr lang="en-US" altLang="zh-CN" sz="1000" dirty="0">
                <a:solidFill>
                  <a:srgbClr val="FFFFFF"/>
                </a:solidFill>
              </a:rPr>
              <a:t>www.21cnjy.com</a:t>
            </a:r>
            <a:r>
              <a:rPr lang="zh-CN" altLang="en-US" sz="1000" dirty="0">
                <a:solidFill>
                  <a:srgbClr val="FFFFFF"/>
                </a:solidFill>
              </a:rPr>
              <a:t>）全国最大的中小学教育资源网站</a:t>
            </a:r>
            <a:endParaRPr lang="zh-CN" altLang="en-US" sz="1000" dirty="0">
              <a:solidFill>
                <a:srgbClr val="FFFFFF"/>
              </a:solidFill>
            </a:endParaRPr>
          </a:p>
        </p:txBody>
      </p:sp>
      <p:sp>
        <p:nvSpPr>
          <p:cNvPr id="8" name="TextBox 21"/>
          <p:cNvSpPr txBox="1"/>
          <p:nvPr userDrawn="1"/>
        </p:nvSpPr>
        <p:spPr>
          <a:xfrm>
            <a:off x="327760" y="27836"/>
            <a:ext cx="646331" cy="369332"/>
          </a:xfrm>
          <a:prstGeom prst="rect">
            <a:avLst/>
          </a:prstGeom>
          <a:noFill/>
          <a:extLst>
            <a:ext uri="{909E8E84-426E-40DD-AFC4-6F175D3DCCD1}">
              <a14:hiddenFill xmlns:a14="http://schemas.microsoft.com/office/drawing/2010/main">
                <a:solidFill>
                  <a:srgbClr val="609801"/>
                </a:solidFill>
              </a14:hiddenFill>
            </a:ext>
          </a:extLst>
        </p:spPr>
        <p:txBody>
          <a:bodyPr wrap="none" rtlCol="0">
            <a:spAutoFit/>
          </a:bodyPr>
          <a:lstStyle/>
          <a:p>
            <a:pPr>
              <a:defRPr/>
            </a:pPr>
            <a:r>
              <a:rPr lang="zh-CN" altLang="en-US" dirty="0">
                <a:solidFill>
                  <a:srgbClr val="FFFFFF"/>
                </a:solidFill>
                <a:latin typeface="时尚中黑简体" panose="01010104010101010101" pitchFamily="2" charset="-122"/>
                <a:ea typeface="时尚中黑简体" panose="01010104010101010101" pitchFamily="2" charset="-122"/>
              </a:rPr>
              <a:t>精品</a:t>
            </a:r>
            <a:endParaRPr lang="zh-CN" altLang="en-US" dirty="0">
              <a:solidFill>
                <a:srgbClr val="FFFFFF"/>
              </a:solidFill>
              <a:latin typeface="时尚中黑简体" panose="01010104010101010101" pitchFamily="2" charset="-122"/>
              <a:ea typeface="时尚中黑简体" panose="01010104010101010101" pitchFamily="2" charset="-122"/>
            </a:endParaRPr>
          </a:p>
        </p:txBody>
      </p:sp>
      <p:cxnSp>
        <p:nvCxnSpPr>
          <p:cNvPr id="9" name="直接连接符 8"/>
          <p:cNvCxnSpPr/>
          <p:nvPr userDrawn="1"/>
        </p:nvCxnSpPr>
        <p:spPr>
          <a:xfrm>
            <a:off x="920759" y="223839"/>
            <a:ext cx="2536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2786809"/>
            <a:ext cx="7886700" cy="1070339"/>
          </a:xfrm>
        </p:spPr>
        <p:txBody>
          <a:bodyPr anchor="b"/>
          <a:lstStyle>
            <a:lvl1pPr>
              <a:defRPr sz="4800">
                <a:solidFill>
                  <a:schemeClr val="accent4">
                    <a:lumMod val="7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884133"/>
            <a:ext cx="78867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grpSp>
        <p:nvGrpSpPr>
          <p:cNvPr id="7" name="isľiḍè"/>
          <p:cNvGrpSpPr/>
          <p:nvPr userDrawn="1"/>
        </p:nvGrpSpPr>
        <p:grpSpPr bwMode="auto">
          <a:xfrm>
            <a:off x="1634426" y="1277793"/>
            <a:ext cx="5595141" cy="3143249"/>
            <a:chOff x="0" y="0"/>
            <a:chExt cx="7048" cy="3960"/>
          </a:xfrm>
        </p:grpSpPr>
        <p:sp>
          <p:nvSpPr>
            <p:cNvPr id="8" name="iṥľïḓe"/>
            <p:cNvSpPr/>
            <p:nvPr/>
          </p:nvSpPr>
          <p:spPr bwMode="auto">
            <a:xfrm>
              <a:off x="2619" y="2647"/>
              <a:ext cx="907" cy="863"/>
            </a:xfrm>
            <a:custGeom>
              <a:avLst/>
              <a:gdLst/>
              <a:ahLst/>
              <a:cxnLst/>
              <a:rect l="0" t="0" r="r" b="b"/>
              <a:pathLst>
                <a:path w="20897" h="21600">
                  <a:moveTo>
                    <a:pt x="134" y="12228"/>
                  </a:moveTo>
                  <a:cubicBezTo>
                    <a:pt x="-591" y="8124"/>
                    <a:pt x="1868" y="7177"/>
                    <a:pt x="1868" y="7177"/>
                  </a:cubicBezTo>
                  <a:cubicBezTo>
                    <a:pt x="1868" y="7177"/>
                    <a:pt x="2735" y="0"/>
                    <a:pt x="10369" y="0"/>
                  </a:cubicBezTo>
                  <a:cubicBezTo>
                    <a:pt x="18002" y="0"/>
                    <a:pt x="18580" y="7111"/>
                    <a:pt x="18580" y="7111"/>
                  </a:cubicBezTo>
                  <a:cubicBezTo>
                    <a:pt x="18580" y="7111"/>
                    <a:pt x="21009" y="8042"/>
                    <a:pt x="20894" y="11431"/>
                  </a:cubicBezTo>
                  <a:cubicBezTo>
                    <a:pt x="20894" y="16881"/>
                    <a:pt x="17712" y="17679"/>
                    <a:pt x="17712" y="17679"/>
                  </a:cubicBezTo>
                  <a:cubicBezTo>
                    <a:pt x="15920" y="17679"/>
                    <a:pt x="15804" y="16017"/>
                    <a:pt x="15804" y="16017"/>
                  </a:cubicBezTo>
                  <a:cubicBezTo>
                    <a:pt x="15804" y="16017"/>
                    <a:pt x="15804" y="10900"/>
                    <a:pt x="15804" y="9238"/>
                  </a:cubicBezTo>
                  <a:cubicBezTo>
                    <a:pt x="15804" y="7576"/>
                    <a:pt x="17582" y="7332"/>
                    <a:pt x="17582" y="7332"/>
                  </a:cubicBezTo>
                  <a:cubicBezTo>
                    <a:pt x="17582" y="5805"/>
                    <a:pt x="14590" y="822"/>
                    <a:pt x="10369" y="822"/>
                  </a:cubicBezTo>
                  <a:cubicBezTo>
                    <a:pt x="6147" y="822"/>
                    <a:pt x="3319" y="5716"/>
                    <a:pt x="3260" y="7376"/>
                  </a:cubicBezTo>
                  <a:cubicBezTo>
                    <a:pt x="4778" y="7069"/>
                    <a:pt x="4991" y="8641"/>
                    <a:pt x="4991" y="8641"/>
                  </a:cubicBezTo>
                  <a:cubicBezTo>
                    <a:pt x="4991" y="8641"/>
                    <a:pt x="4991" y="12095"/>
                    <a:pt x="4991" y="14090"/>
                  </a:cubicBezTo>
                  <a:cubicBezTo>
                    <a:pt x="4991" y="16084"/>
                    <a:pt x="4644" y="16682"/>
                    <a:pt x="3835" y="16814"/>
                  </a:cubicBezTo>
                  <a:cubicBezTo>
                    <a:pt x="4110" y="18259"/>
                    <a:pt x="6227" y="19045"/>
                    <a:pt x="6227" y="19045"/>
                  </a:cubicBezTo>
                  <a:lnTo>
                    <a:pt x="7039" y="19260"/>
                  </a:lnTo>
                  <a:cubicBezTo>
                    <a:pt x="7240" y="18538"/>
                    <a:pt x="7823" y="18011"/>
                    <a:pt x="8518" y="18011"/>
                  </a:cubicBezTo>
                  <a:cubicBezTo>
                    <a:pt x="9381" y="18011"/>
                    <a:pt x="10080" y="18814"/>
                    <a:pt x="10080" y="19805"/>
                  </a:cubicBezTo>
                  <a:cubicBezTo>
                    <a:pt x="10080" y="20797"/>
                    <a:pt x="9381" y="21600"/>
                    <a:pt x="8518" y="21600"/>
                  </a:cubicBezTo>
                  <a:cubicBezTo>
                    <a:pt x="7882" y="21600"/>
                    <a:pt x="6991" y="21120"/>
                    <a:pt x="7040" y="19962"/>
                  </a:cubicBezTo>
                  <a:lnTo>
                    <a:pt x="7008" y="19867"/>
                  </a:lnTo>
                  <a:cubicBezTo>
                    <a:pt x="5233" y="19736"/>
                    <a:pt x="3559" y="18094"/>
                    <a:pt x="3120" y="17014"/>
                  </a:cubicBezTo>
                  <a:cubicBezTo>
                    <a:pt x="3120" y="17014"/>
                    <a:pt x="1030" y="17301"/>
                    <a:pt x="134" y="12228"/>
                  </a:cubicBezTo>
                  <a:close/>
                  <a:moveTo>
                    <a:pt x="134" y="12228"/>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9" name="išļiḓe"/>
            <p:cNvGrpSpPr/>
            <p:nvPr/>
          </p:nvGrpSpPr>
          <p:grpSpPr bwMode="auto">
            <a:xfrm>
              <a:off x="0" y="0"/>
              <a:ext cx="7048" cy="3960"/>
              <a:chOff x="0" y="0"/>
              <a:chExt cx="7048" cy="3960"/>
            </a:xfrm>
          </p:grpSpPr>
          <p:sp>
            <p:nvSpPr>
              <p:cNvPr id="14" name="ïṥľiḑe"/>
              <p:cNvSpPr/>
              <p:nvPr/>
            </p:nvSpPr>
            <p:spPr bwMode="auto">
              <a:xfrm>
                <a:off x="0" y="0"/>
                <a:ext cx="7048" cy="396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15" name="îşļíḑe"/>
              <p:cNvGrpSpPr/>
              <p:nvPr/>
            </p:nvGrpSpPr>
            <p:grpSpPr bwMode="auto">
              <a:xfrm>
                <a:off x="2672" y="1617"/>
                <a:ext cx="1203" cy="889"/>
                <a:chOff x="0" y="0"/>
                <a:chExt cx="1203" cy="889"/>
              </a:xfrm>
            </p:grpSpPr>
            <p:sp>
              <p:nvSpPr>
                <p:cNvPr id="39" name="íṧḷïḑe"/>
                <p:cNvSpPr/>
                <p:nvPr/>
              </p:nvSpPr>
              <p:spPr bwMode="auto">
                <a:xfrm>
                  <a:off x="669" y="0"/>
                  <a:ext cx="534" cy="536"/>
                </a:xfrm>
                <a:custGeom>
                  <a:avLst/>
                  <a:gdLst/>
                  <a:ahLst/>
                  <a:cxnLst/>
                  <a:rect l="0" t="0" r="r" b="b"/>
                  <a:pathLst>
                    <a:path w="21220" h="21401">
                      <a:moveTo>
                        <a:pt x="7221" y="9354"/>
                      </a:moveTo>
                      <a:cubicBezTo>
                        <a:pt x="7968" y="7474"/>
                        <a:pt x="10089" y="6557"/>
                        <a:pt x="11961" y="7310"/>
                      </a:cubicBezTo>
                      <a:cubicBezTo>
                        <a:pt x="13830" y="8062"/>
                        <a:pt x="14740" y="10198"/>
                        <a:pt x="13992" y="12078"/>
                      </a:cubicBezTo>
                      <a:cubicBezTo>
                        <a:pt x="13245" y="13959"/>
                        <a:pt x="11121" y="14873"/>
                        <a:pt x="9253" y="14122"/>
                      </a:cubicBezTo>
                      <a:cubicBezTo>
                        <a:pt x="7381" y="13369"/>
                        <a:pt x="6474" y="11235"/>
                        <a:pt x="7221" y="9354"/>
                      </a:cubicBezTo>
                      <a:close/>
                      <a:moveTo>
                        <a:pt x="16" y="7854"/>
                      </a:moveTo>
                      <a:cubicBezTo>
                        <a:pt x="16" y="7854"/>
                        <a:pt x="-143" y="8219"/>
                        <a:pt x="536" y="8520"/>
                      </a:cubicBezTo>
                      <a:lnTo>
                        <a:pt x="2237" y="9499"/>
                      </a:lnTo>
                      <a:cubicBezTo>
                        <a:pt x="2237" y="9499"/>
                        <a:pt x="2742" y="9769"/>
                        <a:pt x="2792" y="10552"/>
                      </a:cubicBezTo>
                      <a:cubicBezTo>
                        <a:pt x="2792" y="10552"/>
                        <a:pt x="2978" y="11523"/>
                        <a:pt x="2611" y="11806"/>
                      </a:cubicBezTo>
                      <a:lnTo>
                        <a:pt x="354" y="13334"/>
                      </a:lnTo>
                      <a:cubicBezTo>
                        <a:pt x="354" y="13334"/>
                        <a:pt x="-85" y="13533"/>
                        <a:pt x="74" y="14105"/>
                      </a:cubicBezTo>
                      <a:lnTo>
                        <a:pt x="1005" y="16181"/>
                      </a:lnTo>
                      <a:cubicBezTo>
                        <a:pt x="1005" y="16181"/>
                        <a:pt x="1382" y="16641"/>
                        <a:pt x="1834" y="16407"/>
                      </a:cubicBezTo>
                      <a:lnTo>
                        <a:pt x="3675" y="15863"/>
                      </a:lnTo>
                      <a:cubicBezTo>
                        <a:pt x="3675" y="15863"/>
                        <a:pt x="4409" y="15556"/>
                        <a:pt x="5074" y="16293"/>
                      </a:cubicBezTo>
                      <a:cubicBezTo>
                        <a:pt x="5074" y="16293"/>
                        <a:pt x="5844" y="16936"/>
                        <a:pt x="5712" y="17566"/>
                      </a:cubicBezTo>
                      <a:lnTo>
                        <a:pt x="5149" y="19856"/>
                      </a:lnTo>
                      <a:cubicBezTo>
                        <a:pt x="5149" y="19856"/>
                        <a:pt x="4941" y="20377"/>
                        <a:pt x="5617" y="20622"/>
                      </a:cubicBezTo>
                      <a:lnTo>
                        <a:pt x="7511" y="21384"/>
                      </a:lnTo>
                      <a:cubicBezTo>
                        <a:pt x="7511" y="21384"/>
                        <a:pt x="8125" y="21510"/>
                        <a:pt x="8344" y="21062"/>
                      </a:cubicBezTo>
                      <a:lnTo>
                        <a:pt x="9366" y="19197"/>
                      </a:lnTo>
                      <a:cubicBezTo>
                        <a:pt x="9366" y="19197"/>
                        <a:pt x="9567" y="18620"/>
                        <a:pt x="10384" y="18575"/>
                      </a:cubicBezTo>
                      <a:cubicBezTo>
                        <a:pt x="10384" y="18575"/>
                        <a:pt x="11476" y="18305"/>
                        <a:pt x="11914" y="19016"/>
                      </a:cubicBezTo>
                      <a:lnTo>
                        <a:pt x="13125" y="20990"/>
                      </a:lnTo>
                      <a:cubicBezTo>
                        <a:pt x="13125" y="20990"/>
                        <a:pt x="13308" y="21467"/>
                        <a:pt x="14059" y="21286"/>
                      </a:cubicBezTo>
                      <a:lnTo>
                        <a:pt x="15843" y="20516"/>
                      </a:lnTo>
                      <a:cubicBezTo>
                        <a:pt x="15843" y="20516"/>
                        <a:pt x="16456" y="20214"/>
                        <a:pt x="16207" y="19565"/>
                      </a:cubicBezTo>
                      <a:lnTo>
                        <a:pt x="15652" y="17480"/>
                      </a:lnTo>
                      <a:cubicBezTo>
                        <a:pt x="15652" y="17480"/>
                        <a:pt x="15453" y="16944"/>
                        <a:pt x="16136" y="16294"/>
                      </a:cubicBezTo>
                      <a:cubicBezTo>
                        <a:pt x="16136" y="16294"/>
                        <a:pt x="16781" y="15443"/>
                        <a:pt x="17509" y="15655"/>
                      </a:cubicBezTo>
                      <a:lnTo>
                        <a:pt x="19586" y="16156"/>
                      </a:lnTo>
                      <a:cubicBezTo>
                        <a:pt x="19586" y="16156"/>
                        <a:pt x="20199" y="16389"/>
                        <a:pt x="20463" y="15759"/>
                      </a:cubicBezTo>
                      <a:lnTo>
                        <a:pt x="21152" y="13959"/>
                      </a:lnTo>
                      <a:cubicBezTo>
                        <a:pt x="21152" y="13959"/>
                        <a:pt x="21457" y="13293"/>
                        <a:pt x="20778" y="12926"/>
                      </a:cubicBezTo>
                      <a:lnTo>
                        <a:pt x="18801" y="11902"/>
                      </a:lnTo>
                      <a:cubicBezTo>
                        <a:pt x="18801" y="11902"/>
                        <a:pt x="18292" y="11376"/>
                        <a:pt x="18319" y="10704"/>
                      </a:cubicBezTo>
                      <a:cubicBezTo>
                        <a:pt x="18319" y="10704"/>
                        <a:pt x="18299" y="9652"/>
                        <a:pt x="18902" y="9372"/>
                      </a:cubicBezTo>
                      <a:lnTo>
                        <a:pt x="20739" y="8216"/>
                      </a:lnTo>
                      <a:cubicBezTo>
                        <a:pt x="20739" y="8216"/>
                        <a:pt x="21262" y="7864"/>
                        <a:pt x="21091" y="7372"/>
                      </a:cubicBezTo>
                      <a:lnTo>
                        <a:pt x="20125" y="5225"/>
                      </a:lnTo>
                      <a:cubicBezTo>
                        <a:pt x="20125" y="5225"/>
                        <a:pt x="19812" y="4871"/>
                        <a:pt x="19452" y="5025"/>
                      </a:cubicBezTo>
                      <a:lnTo>
                        <a:pt x="17026" y="5720"/>
                      </a:lnTo>
                      <a:cubicBezTo>
                        <a:pt x="17026" y="5720"/>
                        <a:pt x="16281" y="5653"/>
                        <a:pt x="15831" y="4976"/>
                      </a:cubicBezTo>
                      <a:cubicBezTo>
                        <a:pt x="15831" y="4976"/>
                        <a:pt x="15301" y="4334"/>
                        <a:pt x="15305" y="4055"/>
                      </a:cubicBezTo>
                      <a:cubicBezTo>
                        <a:pt x="15305" y="4055"/>
                        <a:pt x="15907" y="1671"/>
                        <a:pt x="15941" y="1551"/>
                      </a:cubicBezTo>
                      <a:cubicBezTo>
                        <a:pt x="15941" y="1551"/>
                        <a:pt x="16115" y="1046"/>
                        <a:pt x="15638" y="840"/>
                      </a:cubicBezTo>
                      <a:lnTo>
                        <a:pt x="13623" y="16"/>
                      </a:lnTo>
                      <a:cubicBezTo>
                        <a:pt x="13623" y="16"/>
                        <a:pt x="13158" y="-90"/>
                        <a:pt x="12976" y="238"/>
                      </a:cubicBezTo>
                      <a:lnTo>
                        <a:pt x="11589" y="2654"/>
                      </a:lnTo>
                      <a:cubicBezTo>
                        <a:pt x="11589" y="2654"/>
                        <a:pt x="11020" y="3013"/>
                        <a:pt x="10436" y="2940"/>
                      </a:cubicBezTo>
                      <a:cubicBezTo>
                        <a:pt x="10436" y="2940"/>
                        <a:pt x="9432" y="2790"/>
                        <a:pt x="9204" y="2457"/>
                      </a:cubicBezTo>
                      <a:lnTo>
                        <a:pt x="8028" y="524"/>
                      </a:lnTo>
                      <a:cubicBezTo>
                        <a:pt x="8028" y="524"/>
                        <a:pt x="7739" y="-87"/>
                        <a:pt x="7174" y="128"/>
                      </a:cubicBezTo>
                      <a:lnTo>
                        <a:pt x="5170" y="983"/>
                      </a:lnTo>
                      <a:cubicBezTo>
                        <a:pt x="5170" y="983"/>
                        <a:pt x="4766" y="1167"/>
                        <a:pt x="4889" y="1660"/>
                      </a:cubicBezTo>
                      <a:lnTo>
                        <a:pt x="5543" y="4064"/>
                      </a:lnTo>
                      <a:cubicBezTo>
                        <a:pt x="5543" y="4064"/>
                        <a:pt x="5806" y="4774"/>
                        <a:pt x="4817" y="5487"/>
                      </a:cubicBezTo>
                      <a:cubicBezTo>
                        <a:pt x="4817" y="5487"/>
                        <a:pt x="4223" y="6146"/>
                        <a:pt x="3267" y="5868"/>
                      </a:cubicBezTo>
                      <a:cubicBezTo>
                        <a:pt x="2314" y="5591"/>
                        <a:pt x="1443" y="5401"/>
                        <a:pt x="1443" y="5401"/>
                      </a:cubicBezTo>
                      <a:cubicBezTo>
                        <a:pt x="1443" y="5401"/>
                        <a:pt x="941" y="5227"/>
                        <a:pt x="722" y="5741"/>
                      </a:cubicBezTo>
                      <a:cubicBezTo>
                        <a:pt x="504" y="6256"/>
                        <a:pt x="16" y="7854"/>
                        <a:pt x="16" y="7854"/>
                      </a:cubicBezTo>
                      <a:close/>
                      <a:moveTo>
                        <a:pt x="16" y="7854"/>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0" name="íṧľíḍe"/>
                <p:cNvSpPr/>
                <p:nvPr/>
              </p:nvSpPr>
              <p:spPr bwMode="auto">
                <a:xfrm>
                  <a:off x="0" y="116"/>
                  <a:ext cx="773" cy="773"/>
                </a:xfrm>
                <a:custGeom>
                  <a:avLst/>
                  <a:gdLst/>
                  <a:ahLst/>
                  <a:cxnLst/>
                  <a:rect l="0" t="0" r="r" b="b"/>
                  <a:pathLst>
                    <a:path w="21596" h="21562">
                      <a:moveTo>
                        <a:pt x="6714" y="10868"/>
                      </a:moveTo>
                      <a:cubicBezTo>
                        <a:pt x="6662" y="8613"/>
                        <a:pt x="8448" y="6742"/>
                        <a:pt x="10703" y="6691"/>
                      </a:cubicBezTo>
                      <a:cubicBezTo>
                        <a:pt x="12958" y="6638"/>
                        <a:pt x="14828" y="8426"/>
                        <a:pt x="14879" y="10682"/>
                      </a:cubicBezTo>
                      <a:cubicBezTo>
                        <a:pt x="14931" y="12938"/>
                        <a:pt x="13145" y="14808"/>
                        <a:pt x="10890" y="14860"/>
                      </a:cubicBezTo>
                      <a:cubicBezTo>
                        <a:pt x="8634" y="14912"/>
                        <a:pt x="6765" y="13124"/>
                        <a:pt x="6714" y="10868"/>
                      </a:cubicBezTo>
                      <a:close/>
                      <a:moveTo>
                        <a:pt x="170" y="12283"/>
                      </a:moveTo>
                      <a:cubicBezTo>
                        <a:pt x="170" y="12283"/>
                        <a:pt x="167" y="12671"/>
                        <a:pt x="893" y="12678"/>
                      </a:cubicBezTo>
                      <a:lnTo>
                        <a:pt x="2798" y="12901"/>
                      </a:lnTo>
                      <a:cubicBezTo>
                        <a:pt x="2798" y="12901"/>
                        <a:pt x="3356" y="12949"/>
                        <a:pt x="3698" y="13631"/>
                      </a:cubicBezTo>
                      <a:cubicBezTo>
                        <a:pt x="3698" y="13631"/>
                        <a:pt x="4237" y="14429"/>
                        <a:pt x="4016" y="14823"/>
                      </a:cubicBezTo>
                      <a:lnTo>
                        <a:pt x="2566" y="17058"/>
                      </a:lnTo>
                      <a:cubicBezTo>
                        <a:pt x="2566" y="17058"/>
                        <a:pt x="2247" y="17405"/>
                        <a:pt x="2608" y="17857"/>
                      </a:cubicBezTo>
                      <a:lnTo>
                        <a:pt x="4240" y="19357"/>
                      </a:lnTo>
                      <a:cubicBezTo>
                        <a:pt x="4240" y="19357"/>
                        <a:pt x="4755" y="19624"/>
                        <a:pt x="5073" y="19241"/>
                      </a:cubicBezTo>
                      <a:lnTo>
                        <a:pt x="6521" y="18046"/>
                      </a:lnTo>
                      <a:cubicBezTo>
                        <a:pt x="6521" y="18046"/>
                        <a:pt x="7066" y="17489"/>
                        <a:pt x="7946" y="17893"/>
                      </a:cubicBezTo>
                      <a:cubicBezTo>
                        <a:pt x="7946" y="17893"/>
                        <a:pt x="8884" y="18174"/>
                        <a:pt x="9007" y="18788"/>
                      </a:cubicBezTo>
                      <a:lnTo>
                        <a:pt x="9374" y="21057"/>
                      </a:lnTo>
                      <a:cubicBezTo>
                        <a:pt x="9374" y="21057"/>
                        <a:pt x="9386" y="21600"/>
                        <a:pt x="10087" y="21560"/>
                      </a:cubicBezTo>
                      <a:lnTo>
                        <a:pt x="12082" y="21515"/>
                      </a:lnTo>
                      <a:cubicBezTo>
                        <a:pt x="12082" y="21515"/>
                        <a:pt x="12686" y="21391"/>
                        <a:pt x="12710" y="20907"/>
                      </a:cubicBezTo>
                      <a:lnTo>
                        <a:pt x="12917" y="18845"/>
                      </a:lnTo>
                      <a:cubicBezTo>
                        <a:pt x="12917" y="18845"/>
                        <a:pt x="12880" y="18252"/>
                        <a:pt x="13598" y="17897"/>
                      </a:cubicBezTo>
                      <a:cubicBezTo>
                        <a:pt x="13598" y="17897"/>
                        <a:pt x="14478" y="17235"/>
                        <a:pt x="15142" y="17704"/>
                      </a:cubicBezTo>
                      <a:lnTo>
                        <a:pt x="16987" y="19005"/>
                      </a:lnTo>
                      <a:cubicBezTo>
                        <a:pt x="16987" y="19005"/>
                        <a:pt x="17334" y="19361"/>
                        <a:pt x="17941" y="18910"/>
                      </a:cubicBezTo>
                      <a:lnTo>
                        <a:pt x="19252" y="17537"/>
                      </a:lnTo>
                      <a:cubicBezTo>
                        <a:pt x="19252" y="17537"/>
                        <a:pt x="19689" y="17030"/>
                        <a:pt x="19218" y="16544"/>
                      </a:cubicBezTo>
                      <a:lnTo>
                        <a:pt x="17922" y="14892"/>
                      </a:lnTo>
                      <a:cubicBezTo>
                        <a:pt x="17922" y="14892"/>
                        <a:pt x="17537" y="14489"/>
                        <a:pt x="17905" y="13645"/>
                      </a:cubicBezTo>
                      <a:cubicBezTo>
                        <a:pt x="17905" y="13645"/>
                        <a:pt x="18161" y="12634"/>
                        <a:pt x="18897" y="12544"/>
                      </a:cubicBezTo>
                      <a:lnTo>
                        <a:pt x="20958" y="12194"/>
                      </a:lnTo>
                      <a:cubicBezTo>
                        <a:pt x="20958" y="12194"/>
                        <a:pt x="21599" y="12168"/>
                        <a:pt x="21596" y="11502"/>
                      </a:cubicBezTo>
                      <a:lnTo>
                        <a:pt x="21528" y="9627"/>
                      </a:lnTo>
                      <a:cubicBezTo>
                        <a:pt x="21528" y="9627"/>
                        <a:pt x="21548" y="8912"/>
                        <a:pt x="20796" y="8844"/>
                      </a:cubicBezTo>
                      <a:lnTo>
                        <a:pt x="18628" y="8688"/>
                      </a:lnTo>
                      <a:cubicBezTo>
                        <a:pt x="18628" y="8688"/>
                        <a:pt x="17967" y="8413"/>
                        <a:pt x="17736" y="7801"/>
                      </a:cubicBezTo>
                      <a:cubicBezTo>
                        <a:pt x="17736" y="7801"/>
                        <a:pt x="17316" y="6867"/>
                        <a:pt x="17752" y="6384"/>
                      </a:cubicBezTo>
                      <a:lnTo>
                        <a:pt x="18963" y="4643"/>
                      </a:lnTo>
                      <a:cubicBezTo>
                        <a:pt x="18963" y="4643"/>
                        <a:pt x="19301" y="4127"/>
                        <a:pt x="18958" y="3753"/>
                      </a:cubicBezTo>
                      <a:lnTo>
                        <a:pt x="17270" y="2201"/>
                      </a:lnTo>
                      <a:cubicBezTo>
                        <a:pt x="17270" y="2201"/>
                        <a:pt x="16852" y="2004"/>
                        <a:pt x="16588" y="2281"/>
                      </a:cubicBezTo>
                      <a:lnTo>
                        <a:pt x="14669" y="3835"/>
                      </a:lnTo>
                      <a:cubicBezTo>
                        <a:pt x="14669" y="3835"/>
                        <a:pt x="13972" y="4062"/>
                        <a:pt x="13308" y="3629"/>
                      </a:cubicBezTo>
                      <a:cubicBezTo>
                        <a:pt x="13308" y="3629"/>
                        <a:pt x="12586" y="3258"/>
                        <a:pt x="12483" y="3006"/>
                      </a:cubicBezTo>
                      <a:cubicBezTo>
                        <a:pt x="12483" y="3006"/>
                        <a:pt x="12115" y="641"/>
                        <a:pt x="12099" y="520"/>
                      </a:cubicBezTo>
                      <a:cubicBezTo>
                        <a:pt x="12099" y="520"/>
                        <a:pt x="12064" y="1"/>
                        <a:pt x="11555" y="0"/>
                      </a:cubicBezTo>
                      <a:lnTo>
                        <a:pt x="9427" y="38"/>
                      </a:lnTo>
                      <a:cubicBezTo>
                        <a:pt x="9427" y="38"/>
                        <a:pt x="8969" y="119"/>
                        <a:pt x="8928" y="484"/>
                      </a:cubicBezTo>
                      <a:lnTo>
                        <a:pt x="8602" y="3179"/>
                      </a:lnTo>
                      <a:cubicBezTo>
                        <a:pt x="8602" y="3179"/>
                        <a:pt x="8228" y="3721"/>
                        <a:pt x="7675" y="3878"/>
                      </a:cubicBezTo>
                      <a:cubicBezTo>
                        <a:pt x="7675" y="3878"/>
                        <a:pt x="6712" y="4130"/>
                        <a:pt x="6381" y="3920"/>
                      </a:cubicBezTo>
                      <a:lnTo>
                        <a:pt x="4585" y="2641"/>
                      </a:lnTo>
                      <a:cubicBezTo>
                        <a:pt x="4585" y="2641"/>
                        <a:pt x="4091" y="2204"/>
                        <a:pt x="3665" y="2614"/>
                      </a:cubicBezTo>
                      <a:lnTo>
                        <a:pt x="2187" y="4149"/>
                      </a:lnTo>
                      <a:cubicBezTo>
                        <a:pt x="2187" y="4149"/>
                        <a:pt x="1892" y="4471"/>
                        <a:pt x="2192" y="4864"/>
                      </a:cubicBezTo>
                      <a:lnTo>
                        <a:pt x="3699" y="6766"/>
                      </a:lnTo>
                      <a:cubicBezTo>
                        <a:pt x="3699" y="6766"/>
                        <a:pt x="4207" y="7300"/>
                        <a:pt x="3589" y="8318"/>
                      </a:cubicBezTo>
                      <a:cubicBezTo>
                        <a:pt x="3589" y="8318"/>
                        <a:pt x="3305" y="9136"/>
                        <a:pt x="2339" y="9254"/>
                      </a:cubicBezTo>
                      <a:cubicBezTo>
                        <a:pt x="1374" y="9374"/>
                        <a:pt x="519" y="9539"/>
                        <a:pt x="519" y="9539"/>
                      </a:cubicBezTo>
                      <a:cubicBezTo>
                        <a:pt x="519" y="9539"/>
                        <a:pt x="-1" y="9574"/>
                        <a:pt x="0" y="10120"/>
                      </a:cubicBezTo>
                      <a:cubicBezTo>
                        <a:pt x="0" y="10665"/>
                        <a:pt x="170" y="12283"/>
                        <a:pt x="170" y="12283"/>
                      </a:cubicBezTo>
                      <a:close/>
                      <a:moveTo>
                        <a:pt x="170" y="12283"/>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6" name="işlíḑé"/>
              <p:cNvSpPr/>
              <p:nvPr/>
            </p:nvSpPr>
            <p:spPr bwMode="auto">
              <a:xfrm>
                <a:off x="3257" y="1044"/>
                <a:ext cx="533" cy="415"/>
              </a:xfrm>
              <a:custGeom>
                <a:avLst/>
                <a:gdLst/>
                <a:ahLst/>
                <a:cxnLst/>
                <a:rect l="0" t="0" r="r" b="b"/>
                <a:pathLst>
                  <a:path w="21144" h="21334">
                    <a:moveTo>
                      <a:pt x="10347" y="11187"/>
                    </a:moveTo>
                    <a:cubicBezTo>
                      <a:pt x="10058" y="10978"/>
                      <a:pt x="9855" y="10582"/>
                      <a:pt x="9730" y="9980"/>
                    </a:cubicBezTo>
                    <a:cubicBezTo>
                      <a:pt x="10138" y="9957"/>
                      <a:pt x="10480" y="10038"/>
                      <a:pt x="10744" y="10229"/>
                    </a:cubicBezTo>
                    <a:cubicBezTo>
                      <a:pt x="11054" y="10453"/>
                      <a:pt x="11271" y="10832"/>
                      <a:pt x="11406" y="11375"/>
                    </a:cubicBezTo>
                    <a:cubicBezTo>
                      <a:pt x="10942" y="11432"/>
                      <a:pt x="10602" y="11371"/>
                      <a:pt x="10347" y="11187"/>
                    </a:cubicBezTo>
                    <a:close/>
                    <a:moveTo>
                      <a:pt x="21069" y="7196"/>
                    </a:moveTo>
                    <a:lnTo>
                      <a:pt x="20539" y="3842"/>
                    </a:lnTo>
                    <a:cubicBezTo>
                      <a:pt x="20323" y="2469"/>
                      <a:pt x="19656" y="1290"/>
                      <a:pt x="18711" y="607"/>
                    </a:cubicBezTo>
                    <a:cubicBezTo>
                      <a:pt x="17937" y="47"/>
                      <a:pt x="17032" y="-133"/>
                      <a:pt x="16164" y="97"/>
                    </a:cubicBezTo>
                    <a:lnTo>
                      <a:pt x="9646" y="1824"/>
                    </a:lnTo>
                    <a:cubicBezTo>
                      <a:pt x="8102" y="2233"/>
                      <a:pt x="6923" y="3870"/>
                      <a:pt x="6713" y="5895"/>
                    </a:cubicBezTo>
                    <a:lnTo>
                      <a:pt x="6642" y="6580"/>
                    </a:lnTo>
                    <a:lnTo>
                      <a:pt x="9385" y="5853"/>
                    </a:lnTo>
                    <a:lnTo>
                      <a:pt x="9472" y="5692"/>
                    </a:lnTo>
                    <a:cubicBezTo>
                      <a:pt x="9721" y="5234"/>
                      <a:pt x="10207" y="4921"/>
                      <a:pt x="11002" y="4712"/>
                    </a:cubicBezTo>
                    <a:lnTo>
                      <a:pt x="15791" y="3442"/>
                    </a:lnTo>
                    <a:cubicBezTo>
                      <a:pt x="16485" y="3258"/>
                      <a:pt x="17034" y="3306"/>
                      <a:pt x="17423" y="3587"/>
                    </a:cubicBezTo>
                    <a:cubicBezTo>
                      <a:pt x="17801" y="3860"/>
                      <a:pt x="18043" y="4359"/>
                      <a:pt x="18164" y="5109"/>
                    </a:cubicBezTo>
                    <a:lnTo>
                      <a:pt x="18496" y="7214"/>
                    </a:lnTo>
                    <a:cubicBezTo>
                      <a:pt x="18686" y="8813"/>
                      <a:pt x="18200" y="9615"/>
                      <a:pt x="16822" y="9980"/>
                    </a:cubicBezTo>
                    <a:lnTo>
                      <a:pt x="13904" y="10754"/>
                    </a:lnTo>
                    <a:lnTo>
                      <a:pt x="13861" y="10483"/>
                    </a:lnTo>
                    <a:cubicBezTo>
                      <a:pt x="13644" y="9110"/>
                      <a:pt x="12978" y="7932"/>
                      <a:pt x="12033" y="7249"/>
                    </a:cubicBezTo>
                    <a:cubicBezTo>
                      <a:pt x="11259" y="6689"/>
                      <a:pt x="10353" y="6507"/>
                      <a:pt x="9484" y="6737"/>
                    </a:cubicBezTo>
                    <a:lnTo>
                      <a:pt x="2967" y="8467"/>
                    </a:lnTo>
                    <a:cubicBezTo>
                      <a:pt x="1996" y="8724"/>
                      <a:pt x="1161" y="9456"/>
                      <a:pt x="615" y="10528"/>
                    </a:cubicBezTo>
                    <a:cubicBezTo>
                      <a:pt x="70" y="11598"/>
                      <a:pt x="-122" y="12881"/>
                      <a:pt x="77" y="14139"/>
                    </a:cubicBezTo>
                    <a:lnTo>
                      <a:pt x="606" y="17490"/>
                    </a:lnTo>
                    <a:cubicBezTo>
                      <a:pt x="824" y="18862"/>
                      <a:pt x="1490" y="20041"/>
                      <a:pt x="2434" y="20726"/>
                    </a:cubicBezTo>
                    <a:cubicBezTo>
                      <a:pt x="2435" y="20727"/>
                      <a:pt x="2435" y="20727"/>
                      <a:pt x="2435" y="20727"/>
                    </a:cubicBezTo>
                    <a:cubicBezTo>
                      <a:pt x="3209" y="21286"/>
                      <a:pt x="4114" y="21467"/>
                      <a:pt x="4983" y="21237"/>
                    </a:cubicBezTo>
                    <a:lnTo>
                      <a:pt x="11499" y="19509"/>
                    </a:lnTo>
                    <a:cubicBezTo>
                      <a:pt x="13072" y="19092"/>
                      <a:pt x="14254" y="17424"/>
                      <a:pt x="14440" y="15358"/>
                    </a:cubicBezTo>
                    <a:lnTo>
                      <a:pt x="14502" y="14684"/>
                    </a:lnTo>
                    <a:lnTo>
                      <a:pt x="11718" y="15421"/>
                    </a:lnTo>
                    <a:lnTo>
                      <a:pt x="11631" y="15593"/>
                    </a:lnTo>
                    <a:cubicBezTo>
                      <a:pt x="11383" y="16086"/>
                      <a:pt x="10897" y="16422"/>
                      <a:pt x="10145" y="16622"/>
                    </a:cubicBezTo>
                    <a:lnTo>
                      <a:pt x="5356" y="17892"/>
                    </a:lnTo>
                    <a:cubicBezTo>
                      <a:pt x="4547" y="18105"/>
                      <a:pt x="4027" y="18086"/>
                      <a:pt x="3669" y="17827"/>
                    </a:cubicBezTo>
                    <a:cubicBezTo>
                      <a:pt x="3319" y="17575"/>
                      <a:pt x="3095" y="17055"/>
                      <a:pt x="2982" y="16223"/>
                    </a:cubicBezTo>
                    <a:lnTo>
                      <a:pt x="2646" y="14090"/>
                    </a:lnTo>
                    <a:cubicBezTo>
                      <a:pt x="2523" y="13343"/>
                      <a:pt x="2565" y="12781"/>
                      <a:pt x="2774" y="12368"/>
                    </a:cubicBezTo>
                    <a:cubicBezTo>
                      <a:pt x="3016" y="11891"/>
                      <a:pt x="3508" y="11568"/>
                      <a:pt x="4323" y="11352"/>
                    </a:cubicBezTo>
                    <a:lnTo>
                      <a:pt x="7242" y="10579"/>
                    </a:lnTo>
                    <a:lnTo>
                      <a:pt x="7284" y="10848"/>
                    </a:lnTo>
                    <a:cubicBezTo>
                      <a:pt x="7501" y="12222"/>
                      <a:pt x="8168" y="13401"/>
                      <a:pt x="9112" y="14084"/>
                    </a:cubicBezTo>
                    <a:cubicBezTo>
                      <a:pt x="9887" y="14644"/>
                      <a:pt x="10793" y="14826"/>
                      <a:pt x="11662" y="14595"/>
                    </a:cubicBezTo>
                    <a:lnTo>
                      <a:pt x="18179" y="12867"/>
                    </a:lnTo>
                    <a:cubicBezTo>
                      <a:pt x="20182" y="12335"/>
                      <a:pt x="21478" y="9791"/>
                      <a:pt x="21069" y="7196"/>
                    </a:cubicBezTo>
                    <a:close/>
                    <a:moveTo>
                      <a:pt x="21069" y="7196"/>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17" name="î$1îde"/>
              <p:cNvGrpSpPr/>
              <p:nvPr/>
            </p:nvGrpSpPr>
            <p:grpSpPr bwMode="auto">
              <a:xfrm>
                <a:off x="1886" y="1274"/>
                <a:ext cx="766" cy="703"/>
                <a:chOff x="0" y="0"/>
                <a:chExt cx="766" cy="703"/>
              </a:xfrm>
            </p:grpSpPr>
            <p:sp>
              <p:nvSpPr>
                <p:cNvPr id="36" name="iṡ1îḍê"/>
                <p:cNvSpPr/>
                <p:nvPr/>
              </p:nvSpPr>
              <p:spPr bwMode="auto">
                <a:xfrm>
                  <a:off x="0" y="362"/>
                  <a:ext cx="492" cy="341"/>
                </a:xfrm>
                <a:custGeom>
                  <a:avLst/>
                  <a:gdLst/>
                  <a:ahLst/>
                  <a:cxnLst/>
                  <a:rect l="0" t="0" r="r" b="b"/>
                  <a:pathLst>
                    <a:path w="21184" h="18543">
                      <a:moveTo>
                        <a:pt x="10363" y="5"/>
                      </a:moveTo>
                      <a:cubicBezTo>
                        <a:pt x="538" y="-332"/>
                        <a:pt x="0" y="15867"/>
                        <a:pt x="0" y="15867"/>
                      </a:cubicBezTo>
                      <a:cubicBezTo>
                        <a:pt x="5817" y="21268"/>
                        <a:pt x="21104" y="16821"/>
                        <a:pt x="21104" y="16821"/>
                      </a:cubicBezTo>
                      <a:cubicBezTo>
                        <a:pt x="21374" y="16453"/>
                        <a:pt x="21600" y="393"/>
                        <a:pt x="10363" y="5"/>
                      </a:cubicBezTo>
                      <a:close/>
                      <a:moveTo>
                        <a:pt x="10363" y="5"/>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7" name="îś1îḋe"/>
                <p:cNvSpPr/>
                <p:nvPr/>
              </p:nvSpPr>
              <p:spPr bwMode="auto">
                <a:xfrm>
                  <a:off x="97" y="88"/>
                  <a:ext cx="257" cy="246"/>
                </a:xfrm>
                <a:custGeom>
                  <a:avLst/>
                  <a:gdLst/>
                  <a:ahLst/>
                  <a:cxnLst/>
                  <a:rect l="0" t="0" r="r" b="b"/>
                  <a:pathLst>
                    <a:path w="19344" h="20808">
                      <a:moveTo>
                        <a:pt x="16008" y="2328"/>
                      </a:moveTo>
                      <a:cubicBezTo>
                        <a:pt x="14082" y="645"/>
                        <a:pt x="11537" y="-245"/>
                        <a:pt x="8847" y="60"/>
                      </a:cubicBezTo>
                      <a:cubicBezTo>
                        <a:pt x="3474" y="661"/>
                        <a:pt x="-466" y="5782"/>
                        <a:pt x="44" y="11498"/>
                      </a:cubicBezTo>
                      <a:cubicBezTo>
                        <a:pt x="556" y="17211"/>
                        <a:pt x="5324" y="21355"/>
                        <a:pt x="10693" y="20750"/>
                      </a:cubicBezTo>
                      <a:cubicBezTo>
                        <a:pt x="14294" y="20347"/>
                        <a:pt x="17245" y="17907"/>
                        <a:pt x="18650" y="14627"/>
                      </a:cubicBezTo>
                      <a:cubicBezTo>
                        <a:pt x="21134" y="7175"/>
                        <a:pt x="16165" y="2233"/>
                        <a:pt x="16008" y="2328"/>
                      </a:cubicBezTo>
                      <a:close/>
                      <a:moveTo>
                        <a:pt x="16008" y="2328"/>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8" name="íṡlïdê"/>
                <p:cNvSpPr/>
                <p:nvPr/>
              </p:nvSpPr>
              <p:spPr bwMode="auto">
                <a:xfrm>
                  <a:off x="323" y="0"/>
                  <a:ext cx="443" cy="358"/>
                </a:xfrm>
                <a:custGeom>
                  <a:avLst/>
                  <a:gdLst/>
                  <a:ahLst/>
                  <a:cxnLst/>
                  <a:rect l="0" t="0" r="r" b="b"/>
                  <a:pathLst>
                    <a:path w="21600" h="21600">
                      <a:moveTo>
                        <a:pt x="16236" y="8353"/>
                      </a:moveTo>
                      <a:lnTo>
                        <a:pt x="4552" y="8353"/>
                      </a:lnTo>
                      <a:lnTo>
                        <a:pt x="4552" y="6580"/>
                      </a:lnTo>
                      <a:lnTo>
                        <a:pt x="16236" y="6580"/>
                      </a:lnTo>
                      <a:cubicBezTo>
                        <a:pt x="16236" y="6580"/>
                        <a:pt x="16236" y="8353"/>
                        <a:pt x="16236" y="8353"/>
                      </a:cubicBezTo>
                      <a:close/>
                      <a:moveTo>
                        <a:pt x="16236" y="11901"/>
                      </a:moveTo>
                      <a:lnTo>
                        <a:pt x="4552" y="11901"/>
                      </a:lnTo>
                      <a:lnTo>
                        <a:pt x="4552" y="10127"/>
                      </a:lnTo>
                      <a:lnTo>
                        <a:pt x="16236" y="10127"/>
                      </a:lnTo>
                      <a:cubicBezTo>
                        <a:pt x="16236" y="10127"/>
                        <a:pt x="16236" y="11901"/>
                        <a:pt x="16236" y="11901"/>
                      </a:cubicBezTo>
                      <a:close/>
                      <a:moveTo>
                        <a:pt x="14259" y="0"/>
                      </a:moveTo>
                      <a:lnTo>
                        <a:pt x="6773" y="0"/>
                      </a:lnTo>
                      <a:cubicBezTo>
                        <a:pt x="3712" y="0"/>
                        <a:pt x="1100" y="2320"/>
                        <a:pt x="0" y="5612"/>
                      </a:cubicBezTo>
                      <a:cubicBezTo>
                        <a:pt x="664" y="6034"/>
                        <a:pt x="2105" y="7381"/>
                        <a:pt x="2652" y="9796"/>
                      </a:cubicBezTo>
                      <a:cubicBezTo>
                        <a:pt x="3159" y="12033"/>
                        <a:pt x="3198" y="14722"/>
                        <a:pt x="2144" y="16509"/>
                      </a:cubicBezTo>
                      <a:cubicBezTo>
                        <a:pt x="2982" y="17423"/>
                        <a:pt x="3762" y="17900"/>
                        <a:pt x="4876" y="18266"/>
                      </a:cubicBezTo>
                      <a:lnTo>
                        <a:pt x="2531" y="21600"/>
                      </a:lnTo>
                      <a:lnTo>
                        <a:pt x="9004" y="18574"/>
                      </a:lnTo>
                      <a:lnTo>
                        <a:pt x="14259" y="18574"/>
                      </a:lnTo>
                      <a:cubicBezTo>
                        <a:pt x="18314" y="18574"/>
                        <a:pt x="21600" y="14511"/>
                        <a:pt x="21600" y="9500"/>
                      </a:cubicBezTo>
                      <a:lnTo>
                        <a:pt x="21600" y="9075"/>
                      </a:lnTo>
                      <a:cubicBezTo>
                        <a:pt x="21600" y="4062"/>
                        <a:pt x="18314" y="0"/>
                        <a:pt x="14259" y="0"/>
                      </a:cubicBezTo>
                      <a:close/>
                      <a:moveTo>
                        <a:pt x="14259" y="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8" name="îṧ1îḑe"/>
              <p:cNvSpPr/>
              <p:nvPr/>
            </p:nvSpPr>
            <p:spPr bwMode="auto">
              <a:xfrm>
                <a:off x="1292" y="2625"/>
                <a:ext cx="1210" cy="980"/>
              </a:xfrm>
              <a:custGeom>
                <a:avLst/>
                <a:gdLst/>
                <a:ahLst/>
                <a:cxnLst/>
                <a:rect l="0" t="0" r="r" b="b"/>
                <a:pathLst>
                  <a:path w="21199" h="20989">
                    <a:moveTo>
                      <a:pt x="14760" y="5355"/>
                    </a:moveTo>
                    <a:cubicBezTo>
                      <a:pt x="14084" y="5355"/>
                      <a:pt x="13537" y="4682"/>
                      <a:pt x="13537" y="3854"/>
                    </a:cubicBezTo>
                    <a:cubicBezTo>
                      <a:pt x="13537" y="3027"/>
                      <a:pt x="14084" y="2354"/>
                      <a:pt x="14760" y="2354"/>
                    </a:cubicBezTo>
                    <a:cubicBezTo>
                      <a:pt x="15435" y="2354"/>
                      <a:pt x="15983" y="3027"/>
                      <a:pt x="15983" y="3854"/>
                    </a:cubicBezTo>
                    <a:cubicBezTo>
                      <a:pt x="15983" y="4682"/>
                      <a:pt x="15435" y="5355"/>
                      <a:pt x="14760" y="5355"/>
                    </a:cubicBezTo>
                    <a:close/>
                    <a:moveTo>
                      <a:pt x="18221" y="3648"/>
                    </a:moveTo>
                    <a:cubicBezTo>
                      <a:pt x="17460" y="835"/>
                      <a:pt x="15004" y="-611"/>
                      <a:pt x="12691" y="246"/>
                    </a:cubicBezTo>
                    <a:cubicBezTo>
                      <a:pt x="9617" y="1384"/>
                      <a:pt x="8345" y="6120"/>
                      <a:pt x="8345" y="6120"/>
                    </a:cubicBezTo>
                    <a:cubicBezTo>
                      <a:pt x="7793" y="7577"/>
                      <a:pt x="7279" y="9085"/>
                      <a:pt x="5713" y="10389"/>
                    </a:cubicBezTo>
                    <a:cubicBezTo>
                      <a:pt x="2744" y="12856"/>
                      <a:pt x="-339" y="5876"/>
                      <a:pt x="1432" y="12498"/>
                    </a:cubicBezTo>
                    <a:cubicBezTo>
                      <a:pt x="1535" y="12883"/>
                      <a:pt x="1685" y="13259"/>
                      <a:pt x="1856" y="13627"/>
                    </a:cubicBezTo>
                    <a:cubicBezTo>
                      <a:pt x="-132" y="12318"/>
                      <a:pt x="-401" y="12189"/>
                      <a:pt x="472" y="15327"/>
                    </a:cubicBezTo>
                    <a:cubicBezTo>
                      <a:pt x="1496" y="19001"/>
                      <a:pt x="4620" y="20663"/>
                      <a:pt x="7727" y="20989"/>
                    </a:cubicBezTo>
                    <a:cubicBezTo>
                      <a:pt x="10488" y="20989"/>
                      <a:pt x="13587" y="20142"/>
                      <a:pt x="14784" y="16774"/>
                    </a:cubicBezTo>
                    <a:cubicBezTo>
                      <a:pt x="15677" y="14260"/>
                      <a:pt x="15699" y="10814"/>
                      <a:pt x="17925" y="7864"/>
                    </a:cubicBezTo>
                    <a:cubicBezTo>
                      <a:pt x="17925" y="7864"/>
                      <a:pt x="19256" y="6393"/>
                      <a:pt x="21199" y="6129"/>
                    </a:cubicBezTo>
                    <a:cubicBezTo>
                      <a:pt x="18629" y="5945"/>
                      <a:pt x="18221" y="3648"/>
                      <a:pt x="18221" y="3648"/>
                    </a:cubicBezTo>
                    <a:close/>
                    <a:moveTo>
                      <a:pt x="18221" y="3648"/>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9" name="íṣ1íḓê"/>
              <p:cNvSpPr/>
              <p:nvPr/>
            </p:nvSpPr>
            <p:spPr bwMode="auto">
              <a:xfrm>
                <a:off x="4684" y="2236"/>
                <a:ext cx="965" cy="1094"/>
              </a:xfrm>
              <a:custGeom>
                <a:avLst/>
                <a:gdLst/>
                <a:ahLst/>
                <a:cxnLst/>
                <a:rect l="0" t="0" r="r" b="b"/>
                <a:pathLst>
                  <a:path w="21324" h="21351">
                    <a:moveTo>
                      <a:pt x="16593" y="13829"/>
                    </a:moveTo>
                    <a:cubicBezTo>
                      <a:pt x="15541" y="13889"/>
                      <a:pt x="14615" y="14295"/>
                      <a:pt x="13915" y="14902"/>
                    </a:cubicBezTo>
                    <a:lnTo>
                      <a:pt x="8446" y="12232"/>
                    </a:lnTo>
                    <a:cubicBezTo>
                      <a:pt x="8469" y="12030"/>
                      <a:pt x="8486" y="11826"/>
                      <a:pt x="8472" y="11617"/>
                    </a:cubicBezTo>
                    <a:cubicBezTo>
                      <a:pt x="8449" y="11299"/>
                      <a:pt x="8368" y="11000"/>
                      <a:pt x="8264" y="10712"/>
                    </a:cubicBezTo>
                    <a:lnTo>
                      <a:pt x="14382" y="6652"/>
                    </a:lnTo>
                    <a:cubicBezTo>
                      <a:pt x="15186" y="7244"/>
                      <a:pt x="16227" y="7582"/>
                      <a:pt x="17351" y="7520"/>
                    </a:cubicBezTo>
                    <a:cubicBezTo>
                      <a:pt x="19687" y="7389"/>
                      <a:pt x="21461" y="5599"/>
                      <a:pt x="21316" y="3526"/>
                    </a:cubicBezTo>
                    <a:cubicBezTo>
                      <a:pt x="21167" y="1451"/>
                      <a:pt x="19153" y="-125"/>
                      <a:pt x="16817" y="8"/>
                    </a:cubicBezTo>
                    <a:cubicBezTo>
                      <a:pt x="14480" y="138"/>
                      <a:pt x="12706" y="1925"/>
                      <a:pt x="12854" y="4001"/>
                    </a:cubicBezTo>
                    <a:cubicBezTo>
                      <a:pt x="12871" y="4239"/>
                      <a:pt x="12917" y="4468"/>
                      <a:pt x="12980" y="4690"/>
                    </a:cubicBezTo>
                    <a:lnTo>
                      <a:pt x="6658" y="8783"/>
                    </a:lnTo>
                    <a:cubicBezTo>
                      <a:pt x="5897" y="8310"/>
                      <a:pt x="4969" y="8043"/>
                      <a:pt x="3971" y="8099"/>
                    </a:cubicBezTo>
                    <a:cubicBezTo>
                      <a:pt x="1636" y="8229"/>
                      <a:pt x="-139" y="10017"/>
                      <a:pt x="9" y="12093"/>
                    </a:cubicBezTo>
                    <a:cubicBezTo>
                      <a:pt x="157" y="14167"/>
                      <a:pt x="2169" y="15742"/>
                      <a:pt x="4507" y="15611"/>
                    </a:cubicBezTo>
                    <a:cubicBezTo>
                      <a:pt x="5685" y="15545"/>
                      <a:pt x="6717" y="15058"/>
                      <a:pt x="7435" y="14326"/>
                    </a:cubicBezTo>
                    <a:lnTo>
                      <a:pt x="12675" y="17011"/>
                    </a:lnTo>
                    <a:cubicBezTo>
                      <a:pt x="12629" y="17273"/>
                      <a:pt x="12609" y="17546"/>
                      <a:pt x="12629" y="17823"/>
                    </a:cubicBezTo>
                    <a:cubicBezTo>
                      <a:pt x="12776" y="19898"/>
                      <a:pt x="14790" y="21475"/>
                      <a:pt x="17127" y="21343"/>
                    </a:cubicBezTo>
                    <a:cubicBezTo>
                      <a:pt x="19463" y="21212"/>
                      <a:pt x="21238" y="19425"/>
                      <a:pt x="21091" y="17349"/>
                    </a:cubicBezTo>
                    <a:cubicBezTo>
                      <a:pt x="20945" y="15275"/>
                      <a:pt x="18928" y="13698"/>
                      <a:pt x="16593" y="13829"/>
                    </a:cubicBezTo>
                    <a:close/>
                    <a:moveTo>
                      <a:pt x="16593" y="13829"/>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0" name="ïṩḻïde"/>
              <p:cNvSpPr/>
              <p:nvPr/>
            </p:nvSpPr>
            <p:spPr bwMode="auto">
              <a:xfrm>
                <a:off x="3974" y="469"/>
                <a:ext cx="1108" cy="1069"/>
              </a:xfrm>
              <a:custGeom>
                <a:avLst/>
                <a:gdLst/>
                <a:ahLst/>
                <a:cxnLst/>
                <a:rect l="0" t="0" r="r" b="b"/>
                <a:pathLst>
                  <a:path w="21421" h="21413">
                    <a:moveTo>
                      <a:pt x="8099" y="13602"/>
                    </a:moveTo>
                    <a:cubicBezTo>
                      <a:pt x="5358" y="13602"/>
                      <a:pt x="3138" y="11289"/>
                      <a:pt x="3138" y="8434"/>
                    </a:cubicBezTo>
                    <a:cubicBezTo>
                      <a:pt x="3138" y="5581"/>
                      <a:pt x="5358" y="3268"/>
                      <a:pt x="8099" y="3268"/>
                    </a:cubicBezTo>
                    <a:cubicBezTo>
                      <a:pt x="10838" y="3268"/>
                      <a:pt x="13059" y="5581"/>
                      <a:pt x="13059" y="8434"/>
                    </a:cubicBezTo>
                    <a:cubicBezTo>
                      <a:pt x="13059" y="11289"/>
                      <a:pt x="10838" y="13602"/>
                      <a:pt x="8099" y="13602"/>
                    </a:cubicBezTo>
                    <a:close/>
                    <a:moveTo>
                      <a:pt x="20893" y="17915"/>
                    </a:moveTo>
                    <a:lnTo>
                      <a:pt x="15499" y="12943"/>
                    </a:lnTo>
                    <a:cubicBezTo>
                      <a:pt x="15376" y="12827"/>
                      <a:pt x="15240" y="12743"/>
                      <a:pt x="15098" y="12673"/>
                    </a:cubicBezTo>
                    <a:cubicBezTo>
                      <a:pt x="15796" y="11428"/>
                      <a:pt x="16197" y="9980"/>
                      <a:pt x="16197" y="8434"/>
                    </a:cubicBezTo>
                    <a:cubicBezTo>
                      <a:pt x="16197" y="3776"/>
                      <a:pt x="12571" y="0"/>
                      <a:pt x="8099" y="0"/>
                    </a:cubicBezTo>
                    <a:cubicBezTo>
                      <a:pt x="3626" y="0"/>
                      <a:pt x="0" y="3776"/>
                      <a:pt x="0" y="8434"/>
                    </a:cubicBezTo>
                    <a:cubicBezTo>
                      <a:pt x="0" y="13093"/>
                      <a:pt x="3626" y="16869"/>
                      <a:pt x="8099" y="16869"/>
                    </a:cubicBezTo>
                    <a:cubicBezTo>
                      <a:pt x="9713" y="16869"/>
                      <a:pt x="11217" y="16374"/>
                      <a:pt x="12480" y="15526"/>
                    </a:cubicBezTo>
                    <a:cubicBezTo>
                      <a:pt x="12566" y="15701"/>
                      <a:pt x="12679" y="15866"/>
                      <a:pt x="12827" y="16004"/>
                    </a:cubicBezTo>
                    <a:lnTo>
                      <a:pt x="18221" y="20977"/>
                    </a:lnTo>
                    <a:cubicBezTo>
                      <a:pt x="18879" y="21600"/>
                      <a:pt x="19898" y="21549"/>
                      <a:pt x="20496" y="20864"/>
                    </a:cubicBezTo>
                    <a:lnTo>
                      <a:pt x="21003" y="20285"/>
                    </a:lnTo>
                    <a:cubicBezTo>
                      <a:pt x="21600" y="19599"/>
                      <a:pt x="21552" y="18538"/>
                      <a:pt x="20893" y="17915"/>
                    </a:cubicBezTo>
                    <a:close/>
                    <a:moveTo>
                      <a:pt x="20893" y="17915"/>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21" name="ïṥ1ide"/>
              <p:cNvGrpSpPr/>
              <p:nvPr/>
            </p:nvGrpSpPr>
            <p:grpSpPr bwMode="auto">
              <a:xfrm>
                <a:off x="3677" y="2399"/>
                <a:ext cx="904" cy="979"/>
                <a:chOff x="0" y="0"/>
                <a:chExt cx="904" cy="979"/>
              </a:xfrm>
            </p:grpSpPr>
            <p:sp>
              <p:nvSpPr>
                <p:cNvPr id="32" name="iṥľide"/>
                <p:cNvSpPr/>
                <p:nvPr/>
              </p:nvSpPr>
              <p:spPr bwMode="auto">
                <a:xfrm>
                  <a:off x="606" y="105"/>
                  <a:ext cx="198" cy="151"/>
                </a:xfrm>
                <a:custGeom>
                  <a:avLst/>
                  <a:gdLst/>
                  <a:ahLst/>
                  <a:cxnLst/>
                  <a:rect l="0" t="0" r="r" b="b"/>
                  <a:pathLst>
                    <a:path w="21600" h="18790">
                      <a:moveTo>
                        <a:pt x="21600" y="18026"/>
                      </a:moveTo>
                      <a:cubicBezTo>
                        <a:pt x="21600" y="18026"/>
                        <a:pt x="21268" y="9650"/>
                        <a:pt x="14170" y="3669"/>
                      </a:cubicBezTo>
                      <a:cubicBezTo>
                        <a:pt x="6476" y="-2810"/>
                        <a:pt x="0" y="1265"/>
                        <a:pt x="0" y="1265"/>
                      </a:cubicBezTo>
                      <a:lnTo>
                        <a:pt x="1563" y="7388"/>
                      </a:lnTo>
                      <a:cubicBezTo>
                        <a:pt x="1563" y="7388"/>
                        <a:pt x="6661" y="5098"/>
                        <a:pt x="11396" y="9086"/>
                      </a:cubicBezTo>
                      <a:cubicBezTo>
                        <a:pt x="16126" y="13073"/>
                        <a:pt x="15668" y="18790"/>
                        <a:pt x="15668" y="18790"/>
                      </a:cubicBezTo>
                      <a:cubicBezTo>
                        <a:pt x="15668" y="18790"/>
                        <a:pt x="21600" y="18026"/>
                        <a:pt x="21600" y="18026"/>
                      </a:cubicBezTo>
                      <a:close/>
                      <a:moveTo>
                        <a:pt x="21600" y="18026"/>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3" name="ïŝľíde"/>
                <p:cNvSpPr/>
                <p:nvPr/>
              </p:nvSpPr>
              <p:spPr bwMode="auto">
                <a:xfrm>
                  <a:off x="566" y="0"/>
                  <a:ext cx="338" cy="262"/>
                </a:xfrm>
                <a:custGeom>
                  <a:avLst/>
                  <a:gdLst/>
                  <a:ahLst/>
                  <a:cxnLst/>
                  <a:rect l="0" t="0" r="r" b="b"/>
                  <a:pathLst>
                    <a:path w="20687" h="19230">
                      <a:moveTo>
                        <a:pt x="13721" y="2487"/>
                      </a:moveTo>
                      <a:cubicBezTo>
                        <a:pt x="6062" y="-2370"/>
                        <a:pt x="0" y="1385"/>
                        <a:pt x="0" y="1385"/>
                      </a:cubicBezTo>
                      <a:lnTo>
                        <a:pt x="1146" y="5222"/>
                      </a:lnTo>
                      <a:cubicBezTo>
                        <a:pt x="1146" y="5222"/>
                        <a:pt x="7316" y="2931"/>
                        <a:pt x="12147" y="7175"/>
                      </a:cubicBezTo>
                      <a:cubicBezTo>
                        <a:pt x="16976" y="11418"/>
                        <a:pt x="17416" y="19230"/>
                        <a:pt x="17416" y="19230"/>
                      </a:cubicBezTo>
                      <a:lnTo>
                        <a:pt x="20651" y="18877"/>
                      </a:lnTo>
                      <a:cubicBezTo>
                        <a:pt x="20651" y="18877"/>
                        <a:pt x="21600" y="7484"/>
                        <a:pt x="13721" y="2487"/>
                      </a:cubicBezTo>
                      <a:close/>
                      <a:moveTo>
                        <a:pt x="13721" y="2487"/>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4" name="ï$ḻiḓê"/>
                <p:cNvSpPr/>
                <p:nvPr/>
              </p:nvSpPr>
              <p:spPr bwMode="auto">
                <a:xfrm>
                  <a:off x="0" y="238"/>
                  <a:ext cx="853" cy="741"/>
                </a:xfrm>
                <a:custGeom>
                  <a:avLst/>
                  <a:gdLst/>
                  <a:ahLst/>
                  <a:cxnLst/>
                  <a:rect l="0" t="0" r="r" b="b"/>
                  <a:pathLst>
                    <a:path w="20770" h="21474">
                      <a:moveTo>
                        <a:pt x="15255" y="18349"/>
                      </a:moveTo>
                      <a:lnTo>
                        <a:pt x="14325" y="17122"/>
                      </a:lnTo>
                      <a:lnTo>
                        <a:pt x="16450" y="17122"/>
                      </a:lnTo>
                      <a:lnTo>
                        <a:pt x="17286" y="18349"/>
                      </a:lnTo>
                      <a:cubicBezTo>
                        <a:pt x="17286" y="18349"/>
                        <a:pt x="15255" y="18349"/>
                        <a:pt x="15255" y="18349"/>
                      </a:cubicBezTo>
                      <a:close/>
                      <a:moveTo>
                        <a:pt x="12321" y="18349"/>
                      </a:moveTo>
                      <a:lnTo>
                        <a:pt x="11391" y="17122"/>
                      </a:lnTo>
                      <a:lnTo>
                        <a:pt x="13515" y="17122"/>
                      </a:lnTo>
                      <a:lnTo>
                        <a:pt x="14351" y="18349"/>
                      </a:lnTo>
                      <a:cubicBezTo>
                        <a:pt x="14351" y="18349"/>
                        <a:pt x="12321" y="18349"/>
                        <a:pt x="12321" y="18349"/>
                      </a:cubicBezTo>
                      <a:close/>
                      <a:moveTo>
                        <a:pt x="9389" y="18349"/>
                      </a:moveTo>
                      <a:lnTo>
                        <a:pt x="8457" y="17122"/>
                      </a:lnTo>
                      <a:lnTo>
                        <a:pt x="10584" y="17122"/>
                      </a:lnTo>
                      <a:lnTo>
                        <a:pt x="11419" y="18349"/>
                      </a:lnTo>
                      <a:cubicBezTo>
                        <a:pt x="11419" y="18349"/>
                        <a:pt x="9389" y="18349"/>
                        <a:pt x="9389" y="18349"/>
                      </a:cubicBezTo>
                      <a:close/>
                      <a:moveTo>
                        <a:pt x="6455" y="18349"/>
                      </a:moveTo>
                      <a:lnTo>
                        <a:pt x="5524" y="17122"/>
                      </a:lnTo>
                      <a:lnTo>
                        <a:pt x="7650" y="17122"/>
                      </a:lnTo>
                      <a:lnTo>
                        <a:pt x="8486" y="18349"/>
                      </a:lnTo>
                      <a:cubicBezTo>
                        <a:pt x="8486" y="18349"/>
                        <a:pt x="6455" y="18349"/>
                        <a:pt x="6455" y="18349"/>
                      </a:cubicBezTo>
                      <a:close/>
                      <a:moveTo>
                        <a:pt x="4052" y="14957"/>
                      </a:moveTo>
                      <a:lnTo>
                        <a:pt x="6179" y="14957"/>
                      </a:lnTo>
                      <a:lnTo>
                        <a:pt x="7014" y="16184"/>
                      </a:lnTo>
                      <a:lnTo>
                        <a:pt x="4985" y="16184"/>
                      </a:lnTo>
                      <a:cubicBezTo>
                        <a:pt x="4985" y="16184"/>
                        <a:pt x="4052" y="14957"/>
                        <a:pt x="4052" y="14957"/>
                      </a:cubicBezTo>
                      <a:close/>
                      <a:moveTo>
                        <a:pt x="2258" y="13026"/>
                      </a:moveTo>
                      <a:lnTo>
                        <a:pt x="2258" y="2348"/>
                      </a:lnTo>
                      <a:lnTo>
                        <a:pt x="14531" y="2348"/>
                      </a:lnTo>
                      <a:lnTo>
                        <a:pt x="14531" y="13026"/>
                      </a:lnTo>
                      <a:cubicBezTo>
                        <a:pt x="14531" y="13026"/>
                        <a:pt x="2258" y="13026"/>
                        <a:pt x="2258" y="13026"/>
                      </a:cubicBezTo>
                      <a:close/>
                      <a:moveTo>
                        <a:pt x="9947" y="16184"/>
                      </a:moveTo>
                      <a:lnTo>
                        <a:pt x="7917" y="16184"/>
                      </a:lnTo>
                      <a:lnTo>
                        <a:pt x="6986" y="14957"/>
                      </a:lnTo>
                      <a:lnTo>
                        <a:pt x="9112" y="14957"/>
                      </a:lnTo>
                      <a:cubicBezTo>
                        <a:pt x="9112" y="14957"/>
                        <a:pt x="9947" y="16184"/>
                        <a:pt x="9947" y="16184"/>
                      </a:cubicBezTo>
                      <a:close/>
                      <a:moveTo>
                        <a:pt x="9919" y="14957"/>
                      </a:moveTo>
                      <a:lnTo>
                        <a:pt x="12045" y="14957"/>
                      </a:lnTo>
                      <a:lnTo>
                        <a:pt x="12880" y="16184"/>
                      </a:lnTo>
                      <a:lnTo>
                        <a:pt x="10850" y="16184"/>
                      </a:lnTo>
                      <a:cubicBezTo>
                        <a:pt x="10850" y="16184"/>
                        <a:pt x="9919" y="14957"/>
                        <a:pt x="9919" y="14957"/>
                      </a:cubicBezTo>
                      <a:close/>
                      <a:moveTo>
                        <a:pt x="15814" y="16184"/>
                      </a:moveTo>
                      <a:lnTo>
                        <a:pt x="13782" y="16184"/>
                      </a:lnTo>
                      <a:lnTo>
                        <a:pt x="12852" y="14957"/>
                      </a:lnTo>
                      <a:lnTo>
                        <a:pt x="14978" y="14957"/>
                      </a:lnTo>
                      <a:cubicBezTo>
                        <a:pt x="14978" y="14957"/>
                        <a:pt x="15814" y="16184"/>
                        <a:pt x="15814" y="16184"/>
                      </a:cubicBezTo>
                      <a:close/>
                      <a:moveTo>
                        <a:pt x="16495" y="13026"/>
                      </a:moveTo>
                      <a:lnTo>
                        <a:pt x="16495" y="2113"/>
                      </a:lnTo>
                      <a:cubicBezTo>
                        <a:pt x="16495" y="2113"/>
                        <a:pt x="16855" y="1"/>
                        <a:pt x="14433" y="1"/>
                      </a:cubicBezTo>
                      <a:cubicBezTo>
                        <a:pt x="11586" y="1"/>
                        <a:pt x="1364" y="1"/>
                        <a:pt x="1364" y="1"/>
                      </a:cubicBezTo>
                      <a:cubicBezTo>
                        <a:pt x="1364" y="1"/>
                        <a:pt x="0" y="-126"/>
                        <a:pt x="0" y="1964"/>
                      </a:cubicBezTo>
                      <a:cubicBezTo>
                        <a:pt x="0" y="5133"/>
                        <a:pt x="0" y="13965"/>
                        <a:pt x="0" y="13965"/>
                      </a:cubicBezTo>
                      <a:lnTo>
                        <a:pt x="3829" y="21474"/>
                      </a:lnTo>
                      <a:lnTo>
                        <a:pt x="20325" y="21474"/>
                      </a:lnTo>
                      <a:cubicBezTo>
                        <a:pt x="20325" y="21474"/>
                        <a:pt x="21600" y="20065"/>
                        <a:pt x="19834" y="17602"/>
                      </a:cubicBezTo>
                      <a:cubicBezTo>
                        <a:pt x="18068" y="15138"/>
                        <a:pt x="16495" y="13026"/>
                        <a:pt x="16495" y="13026"/>
                      </a:cubicBezTo>
                      <a:close/>
                      <a:moveTo>
                        <a:pt x="16495" y="13026"/>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îṣḻïḋé"/>
                <p:cNvSpPr/>
                <p:nvPr/>
              </p:nvSpPr>
              <p:spPr bwMode="auto">
                <a:xfrm>
                  <a:off x="250" y="410"/>
                  <a:ext cx="196" cy="206"/>
                </a:xfrm>
                <a:custGeom>
                  <a:avLst/>
                  <a:gdLst/>
                  <a:ahLst/>
                  <a:cxnLst/>
                  <a:rect l="0" t="0" r="r" b="b"/>
                  <a:pathLst>
                    <a:path w="21600" h="21600">
                      <a:moveTo>
                        <a:pt x="10329" y="8962"/>
                      </a:moveTo>
                      <a:lnTo>
                        <a:pt x="0" y="18822"/>
                      </a:lnTo>
                      <a:lnTo>
                        <a:pt x="3053" y="21600"/>
                      </a:lnTo>
                      <a:lnTo>
                        <a:pt x="13417" y="11464"/>
                      </a:lnTo>
                      <a:lnTo>
                        <a:pt x="15965" y="17475"/>
                      </a:lnTo>
                      <a:lnTo>
                        <a:pt x="21600" y="0"/>
                      </a:lnTo>
                      <a:lnTo>
                        <a:pt x="4228" y="7618"/>
                      </a:lnTo>
                      <a:cubicBezTo>
                        <a:pt x="4228" y="7618"/>
                        <a:pt x="10329" y="8962"/>
                        <a:pt x="10329" y="8962"/>
                      </a:cubicBezTo>
                      <a:close/>
                      <a:moveTo>
                        <a:pt x="10329" y="8962"/>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2" name="ïšļîďê"/>
              <p:cNvGrpSpPr/>
              <p:nvPr/>
            </p:nvGrpSpPr>
            <p:grpSpPr bwMode="auto">
              <a:xfrm>
                <a:off x="4374" y="1587"/>
                <a:ext cx="534" cy="499"/>
                <a:chOff x="0" y="0"/>
                <a:chExt cx="532" cy="498"/>
              </a:xfrm>
            </p:grpSpPr>
            <p:sp>
              <p:nvSpPr>
                <p:cNvPr id="30" name="îṩļíďê"/>
                <p:cNvSpPr/>
                <p:nvPr/>
              </p:nvSpPr>
              <p:spPr bwMode="auto">
                <a:xfrm>
                  <a:off x="116" y="0"/>
                  <a:ext cx="296" cy="388"/>
                </a:xfrm>
                <a:custGeom>
                  <a:avLst/>
                  <a:gdLst/>
                  <a:ahLst/>
                  <a:cxnLst/>
                  <a:rect l="0" t="0" r="r" b="b"/>
                  <a:pathLst>
                    <a:path w="21600" h="21600">
                      <a:moveTo>
                        <a:pt x="10802" y="21600"/>
                      </a:moveTo>
                      <a:lnTo>
                        <a:pt x="16202" y="14495"/>
                      </a:lnTo>
                      <a:lnTo>
                        <a:pt x="21600" y="7390"/>
                      </a:lnTo>
                      <a:lnTo>
                        <a:pt x="16289" y="7390"/>
                      </a:lnTo>
                      <a:lnTo>
                        <a:pt x="16289" y="538"/>
                      </a:lnTo>
                      <a:cubicBezTo>
                        <a:pt x="16289" y="240"/>
                        <a:pt x="15972" y="0"/>
                        <a:pt x="15582" y="0"/>
                      </a:cubicBezTo>
                      <a:lnTo>
                        <a:pt x="6020" y="0"/>
                      </a:lnTo>
                      <a:cubicBezTo>
                        <a:pt x="5631" y="0"/>
                        <a:pt x="5313" y="240"/>
                        <a:pt x="5313" y="538"/>
                      </a:cubicBezTo>
                      <a:lnTo>
                        <a:pt x="5313" y="7390"/>
                      </a:lnTo>
                      <a:lnTo>
                        <a:pt x="0" y="7390"/>
                      </a:lnTo>
                      <a:lnTo>
                        <a:pt x="5400" y="14495"/>
                      </a:lnTo>
                      <a:cubicBezTo>
                        <a:pt x="5400" y="14495"/>
                        <a:pt x="10802" y="21600"/>
                        <a:pt x="10802" y="21600"/>
                      </a:cubicBezTo>
                      <a:close/>
                      <a:moveTo>
                        <a:pt x="10802"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1" name="iṥliďè"/>
                <p:cNvSpPr/>
                <p:nvPr/>
              </p:nvSpPr>
              <p:spPr bwMode="auto">
                <a:xfrm>
                  <a:off x="0" y="269"/>
                  <a:ext cx="532" cy="229"/>
                </a:xfrm>
                <a:custGeom>
                  <a:avLst/>
                  <a:gdLst/>
                  <a:ahLst/>
                  <a:cxnLst/>
                  <a:rect l="0" t="0" r="r" b="b"/>
                  <a:pathLst>
                    <a:path w="21600" h="21600">
                      <a:moveTo>
                        <a:pt x="19964" y="0"/>
                      </a:moveTo>
                      <a:lnTo>
                        <a:pt x="19026" y="0"/>
                      </a:lnTo>
                      <a:lnTo>
                        <a:pt x="19026" y="13793"/>
                      </a:lnTo>
                      <a:lnTo>
                        <a:pt x="2789" y="13793"/>
                      </a:lnTo>
                      <a:lnTo>
                        <a:pt x="2789" y="0"/>
                      </a:lnTo>
                      <a:lnTo>
                        <a:pt x="1634" y="0"/>
                      </a:lnTo>
                      <a:cubicBezTo>
                        <a:pt x="731" y="0"/>
                        <a:pt x="0" y="1700"/>
                        <a:pt x="0" y="3799"/>
                      </a:cubicBezTo>
                      <a:lnTo>
                        <a:pt x="0" y="17804"/>
                      </a:lnTo>
                      <a:cubicBezTo>
                        <a:pt x="0" y="19900"/>
                        <a:pt x="731" y="21600"/>
                        <a:pt x="1634" y="21600"/>
                      </a:cubicBezTo>
                      <a:lnTo>
                        <a:pt x="19964" y="21600"/>
                      </a:lnTo>
                      <a:cubicBezTo>
                        <a:pt x="20868" y="21600"/>
                        <a:pt x="21600" y="19900"/>
                        <a:pt x="21600" y="17804"/>
                      </a:cubicBezTo>
                      <a:lnTo>
                        <a:pt x="21600" y="3799"/>
                      </a:lnTo>
                      <a:cubicBezTo>
                        <a:pt x="21600" y="1700"/>
                        <a:pt x="20868" y="0"/>
                        <a:pt x="19964" y="0"/>
                      </a:cubicBezTo>
                      <a:close/>
                      <a:moveTo>
                        <a:pt x="19964" y="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3" name="îṥ1íḍé"/>
              <p:cNvGrpSpPr/>
              <p:nvPr/>
            </p:nvGrpSpPr>
            <p:grpSpPr bwMode="auto">
              <a:xfrm>
                <a:off x="5873" y="1941"/>
                <a:ext cx="811" cy="1598"/>
                <a:chOff x="0" y="0"/>
                <a:chExt cx="811" cy="1598"/>
              </a:xfrm>
            </p:grpSpPr>
            <p:sp>
              <p:nvSpPr>
                <p:cNvPr id="24" name="îŝļïḓê"/>
                <p:cNvSpPr/>
                <p:nvPr/>
              </p:nvSpPr>
              <p:spPr bwMode="auto">
                <a:xfrm>
                  <a:off x="483" y="713"/>
                  <a:ext cx="207" cy="179"/>
                </a:xfrm>
                <a:custGeom>
                  <a:avLst/>
                  <a:gdLst/>
                  <a:ahLst/>
                  <a:cxnLst/>
                  <a:rect l="0" t="0" r="r" b="b"/>
                  <a:pathLst>
                    <a:path w="20998" h="18917">
                      <a:moveTo>
                        <a:pt x="14761" y="4029"/>
                      </a:moveTo>
                      <a:cubicBezTo>
                        <a:pt x="7347" y="-2683"/>
                        <a:pt x="0" y="1017"/>
                        <a:pt x="0" y="1017"/>
                      </a:cubicBezTo>
                      <a:lnTo>
                        <a:pt x="956" y="7092"/>
                      </a:lnTo>
                      <a:cubicBezTo>
                        <a:pt x="956" y="7092"/>
                        <a:pt x="6632" y="5076"/>
                        <a:pt x="11195" y="9209"/>
                      </a:cubicBezTo>
                      <a:cubicBezTo>
                        <a:pt x="15749" y="13340"/>
                        <a:pt x="14591" y="18917"/>
                        <a:pt x="14591" y="18917"/>
                      </a:cubicBezTo>
                      <a:lnTo>
                        <a:pt x="20984" y="18447"/>
                      </a:lnTo>
                      <a:cubicBezTo>
                        <a:pt x="20984" y="18447"/>
                        <a:pt x="21600" y="10224"/>
                        <a:pt x="14761" y="4029"/>
                      </a:cubicBezTo>
                      <a:close/>
                      <a:moveTo>
                        <a:pt x="14761" y="4029"/>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îSļïḍé"/>
                <p:cNvSpPr/>
                <p:nvPr/>
              </p:nvSpPr>
              <p:spPr bwMode="auto">
                <a:xfrm>
                  <a:off x="455" y="588"/>
                  <a:ext cx="356" cy="316"/>
                </a:xfrm>
                <a:custGeom>
                  <a:avLst/>
                  <a:gdLst/>
                  <a:ahLst/>
                  <a:cxnLst/>
                  <a:rect l="0" t="0" r="r" b="b"/>
                  <a:pathLst>
                    <a:path w="20033" h="19276">
                      <a:moveTo>
                        <a:pt x="13985" y="3722"/>
                      </a:moveTo>
                      <a:cubicBezTo>
                        <a:pt x="7135" y="-2324"/>
                        <a:pt x="0" y="814"/>
                        <a:pt x="0" y="814"/>
                      </a:cubicBezTo>
                      <a:lnTo>
                        <a:pt x="783" y="4582"/>
                      </a:lnTo>
                      <a:cubicBezTo>
                        <a:pt x="783" y="4582"/>
                        <a:pt x="7511" y="2658"/>
                        <a:pt x="12115" y="7001"/>
                      </a:cubicBezTo>
                      <a:cubicBezTo>
                        <a:pt x="16714" y="11342"/>
                        <a:pt x="16316" y="18928"/>
                        <a:pt x="16316" y="18928"/>
                      </a:cubicBezTo>
                      <a:lnTo>
                        <a:pt x="19862" y="19276"/>
                      </a:lnTo>
                      <a:cubicBezTo>
                        <a:pt x="19862" y="19276"/>
                        <a:pt x="21600" y="10448"/>
                        <a:pt x="13985" y="3722"/>
                      </a:cubicBezTo>
                      <a:close/>
                      <a:moveTo>
                        <a:pt x="13985" y="3722"/>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6" name="ïṥḷiḋè"/>
                <p:cNvSpPr/>
                <p:nvPr/>
              </p:nvSpPr>
              <p:spPr bwMode="auto">
                <a:xfrm>
                  <a:off x="0" y="782"/>
                  <a:ext cx="641" cy="637"/>
                </a:xfrm>
                <a:custGeom>
                  <a:avLst/>
                  <a:gdLst/>
                  <a:ahLst/>
                  <a:cxnLst/>
                  <a:rect l="0" t="0" r="r" b="b"/>
                  <a:pathLst>
                    <a:path w="20497" h="17950">
                      <a:moveTo>
                        <a:pt x="13292" y="17012"/>
                      </a:moveTo>
                      <a:cubicBezTo>
                        <a:pt x="10000" y="16124"/>
                        <a:pt x="9873" y="14551"/>
                        <a:pt x="9873" y="14551"/>
                      </a:cubicBezTo>
                      <a:cubicBezTo>
                        <a:pt x="10304" y="14679"/>
                        <a:pt x="16313" y="18354"/>
                        <a:pt x="20322" y="14679"/>
                      </a:cubicBezTo>
                      <a:cubicBezTo>
                        <a:pt x="19484" y="16426"/>
                        <a:pt x="16584" y="17899"/>
                        <a:pt x="13292" y="17012"/>
                      </a:cubicBezTo>
                      <a:close/>
                      <a:moveTo>
                        <a:pt x="17488" y="7413"/>
                      </a:moveTo>
                      <a:cubicBezTo>
                        <a:pt x="17488" y="7413"/>
                        <a:pt x="20459" y="12149"/>
                        <a:pt x="17488" y="14079"/>
                      </a:cubicBezTo>
                      <a:cubicBezTo>
                        <a:pt x="14517" y="16008"/>
                        <a:pt x="6993" y="11272"/>
                        <a:pt x="5210" y="8114"/>
                      </a:cubicBezTo>
                      <a:cubicBezTo>
                        <a:pt x="3427" y="4958"/>
                        <a:pt x="2750" y="2742"/>
                        <a:pt x="4678" y="1785"/>
                      </a:cubicBezTo>
                      <a:cubicBezTo>
                        <a:pt x="6883" y="691"/>
                        <a:pt x="10235" y="1629"/>
                        <a:pt x="11546" y="2151"/>
                      </a:cubicBezTo>
                      <a:cubicBezTo>
                        <a:pt x="11546" y="2151"/>
                        <a:pt x="6001" y="-1340"/>
                        <a:pt x="2833" y="573"/>
                      </a:cubicBezTo>
                      <a:cubicBezTo>
                        <a:pt x="-707" y="2710"/>
                        <a:pt x="1050" y="7238"/>
                        <a:pt x="5210" y="11272"/>
                      </a:cubicBezTo>
                      <a:cubicBezTo>
                        <a:pt x="7586" y="13200"/>
                        <a:pt x="3055" y="13732"/>
                        <a:pt x="6" y="5406"/>
                      </a:cubicBezTo>
                      <a:cubicBezTo>
                        <a:pt x="-283" y="14130"/>
                        <a:pt x="10404" y="17186"/>
                        <a:pt x="10404" y="17186"/>
                      </a:cubicBezTo>
                      <a:cubicBezTo>
                        <a:pt x="10404" y="17186"/>
                        <a:pt x="19889" y="20260"/>
                        <a:pt x="20459" y="14079"/>
                      </a:cubicBezTo>
                      <a:cubicBezTo>
                        <a:pt x="20893" y="9366"/>
                        <a:pt x="17488" y="7413"/>
                        <a:pt x="17488" y="7413"/>
                      </a:cubicBezTo>
                      <a:close/>
                      <a:moveTo>
                        <a:pt x="17488" y="7413"/>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7" name="íslîḋé"/>
                <p:cNvSpPr/>
                <p:nvPr/>
              </p:nvSpPr>
              <p:spPr bwMode="auto">
                <a:xfrm>
                  <a:off x="27" y="1392"/>
                  <a:ext cx="473" cy="206"/>
                </a:xfrm>
                <a:custGeom>
                  <a:avLst/>
                  <a:gdLst/>
                  <a:ahLst/>
                  <a:cxnLst/>
                  <a:rect l="0" t="0" r="r" b="b"/>
                  <a:pathLst>
                    <a:path w="21492" h="21600">
                      <a:moveTo>
                        <a:pt x="5816" y="0"/>
                      </a:moveTo>
                      <a:cubicBezTo>
                        <a:pt x="5816" y="0"/>
                        <a:pt x="4787" y="6465"/>
                        <a:pt x="2654" y="10541"/>
                      </a:cubicBezTo>
                      <a:cubicBezTo>
                        <a:pt x="518" y="14617"/>
                        <a:pt x="-108" y="14904"/>
                        <a:pt x="15" y="16071"/>
                      </a:cubicBezTo>
                      <a:cubicBezTo>
                        <a:pt x="143" y="17234"/>
                        <a:pt x="267" y="21600"/>
                        <a:pt x="267" y="21600"/>
                      </a:cubicBezTo>
                      <a:lnTo>
                        <a:pt x="21492" y="21600"/>
                      </a:lnTo>
                      <a:lnTo>
                        <a:pt x="20359" y="12581"/>
                      </a:lnTo>
                      <a:cubicBezTo>
                        <a:pt x="20359" y="12581"/>
                        <a:pt x="10838" y="12805"/>
                        <a:pt x="5816" y="0"/>
                      </a:cubicBezTo>
                      <a:close/>
                      <a:moveTo>
                        <a:pt x="5816" y="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8" name="îṥḷîḍé"/>
                <p:cNvSpPr/>
                <p:nvPr/>
              </p:nvSpPr>
              <p:spPr bwMode="auto">
                <a:xfrm>
                  <a:off x="221" y="851"/>
                  <a:ext cx="330" cy="349"/>
                </a:xfrm>
                <a:custGeom>
                  <a:avLst/>
                  <a:gdLst/>
                  <a:ahLst/>
                  <a:cxnLst/>
                  <a:rect l="0" t="0" r="r" b="b"/>
                  <a:pathLst>
                    <a:path w="20529" h="19892">
                      <a:moveTo>
                        <a:pt x="0" y="7687"/>
                      </a:moveTo>
                      <a:lnTo>
                        <a:pt x="577" y="9930"/>
                      </a:lnTo>
                      <a:lnTo>
                        <a:pt x="13275" y="7363"/>
                      </a:lnTo>
                      <a:cubicBezTo>
                        <a:pt x="13275" y="7363"/>
                        <a:pt x="11193" y="13697"/>
                        <a:pt x="10785" y="19165"/>
                      </a:cubicBezTo>
                      <a:cubicBezTo>
                        <a:pt x="10785" y="19165"/>
                        <a:pt x="13030" y="20029"/>
                        <a:pt x="13030" y="19873"/>
                      </a:cubicBezTo>
                      <a:cubicBezTo>
                        <a:pt x="13030" y="19397"/>
                        <a:pt x="15903" y="7607"/>
                        <a:pt x="15903" y="7607"/>
                      </a:cubicBezTo>
                      <a:cubicBezTo>
                        <a:pt x="15903" y="7607"/>
                        <a:pt x="18126" y="8029"/>
                        <a:pt x="19326" y="6531"/>
                      </a:cubicBezTo>
                      <a:cubicBezTo>
                        <a:pt x="20381" y="5215"/>
                        <a:pt x="21600" y="3335"/>
                        <a:pt x="18856" y="724"/>
                      </a:cubicBezTo>
                      <a:cubicBezTo>
                        <a:pt x="18856" y="724"/>
                        <a:pt x="14463" y="-1571"/>
                        <a:pt x="12623" y="2011"/>
                      </a:cubicBezTo>
                      <a:cubicBezTo>
                        <a:pt x="10909" y="4208"/>
                        <a:pt x="11808" y="5404"/>
                        <a:pt x="11808" y="5404"/>
                      </a:cubicBezTo>
                      <a:cubicBezTo>
                        <a:pt x="11808" y="5404"/>
                        <a:pt x="0" y="7687"/>
                        <a:pt x="0" y="7687"/>
                      </a:cubicBezTo>
                      <a:close/>
                      <a:moveTo>
                        <a:pt x="0" y="7687"/>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9" name="ïṧľîḑe"/>
                <p:cNvSpPr/>
                <p:nvPr/>
              </p:nvSpPr>
              <p:spPr bwMode="auto">
                <a:xfrm>
                  <a:off x="49" y="0"/>
                  <a:ext cx="439" cy="491"/>
                </a:xfrm>
                <a:custGeom>
                  <a:avLst/>
                  <a:gdLst/>
                  <a:ahLst/>
                  <a:cxnLst/>
                  <a:rect l="0" t="0" r="r" b="b"/>
                  <a:pathLst>
                    <a:path w="21399" h="21364">
                      <a:moveTo>
                        <a:pt x="21260" y="4222"/>
                      </a:moveTo>
                      <a:cubicBezTo>
                        <a:pt x="21260" y="4222"/>
                        <a:pt x="18075" y="682"/>
                        <a:pt x="15617" y="79"/>
                      </a:cubicBezTo>
                      <a:cubicBezTo>
                        <a:pt x="15617" y="79"/>
                        <a:pt x="15019" y="-236"/>
                        <a:pt x="14955" y="395"/>
                      </a:cubicBezTo>
                      <a:cubicBezTo>
                        <a:pt x="14955" y="395"/>
                        <a:pt x="14761" y="1914"/>
                        <a:pt x="14761" y="2258"/>
                      </a:cubicBezTo>
                      <a:cubicBezTo>
                        <a:pt x="14761" y="2258"/>
                        <a:pt x="14923" y="2373"/>
                        <a:pt x="14502" y="2774"/>
                      </a:cubicBezTo>
                      <a:cubicBezTo>
                        <a:pt x="14081" y="3176"/>
                        <a:pt x="8909" y="8365"/>
                        <a:pt x="8909" y="8365"/>
                      </a:cubicBezTo>
                      <a:cubicBezTo>
                        <a:pt x="8909" y="8365"/>
                        <a:pt x="8552" y="8594"/>
                        <a:pt x="8278" y="8623"/>
                      </a:cubicBezTo>
                      <a:cubicBezTo>
                        <a:pt x="8278" y="8623"/>
                        <a:pt x="5514" y="8150"/>
                        <a:pt x="4399" y="9496"/>
                      </a:cubicBezTo>
                      <a:cubicBezTo>
                        <a:pt x="4399" y="9496"/>
                        <a:pt x="4238" y="9625"/>
                        <a:pt x="4558" y="9970"/>
                      </a:cubicBezTo>
                      <a:lnTo>
                        <a:pt x="7323" y="12615"/>
                      </a:lnTo>
                      <a:lnTo>
                        <a:pt x="0" y="21364"/>
                      </a:lnTo>
                      <a:lnTo>
                        <a:pt x="8503" y="13481"/>
                      </a:lnTo>
                      <a:lnTo>
                        <a:pt x="11365" y="15458"/>
                      </a:lnTo>
                      <a:cubicBezTo>
                        <a:pt x="11365" y="15458"/>
                        <a:pt x="12030" y="15658"/>
                        <a:pt x="12255" y="15416"/>
                      </a:cubicBezTo>
                      <a:cubicBezTo>
                        <a:pt x="12481" y="15172"/>
                        <a:pt x="13257" y="13981"/>
                        <a:pt x="12676" y="12077"/>
                      </a:cubicBezTo>
                      <a:cubicBezTo>
                        <a:pt x="12676" y="12077"/>
                        <a:pt x="12594" y="11776"/>
                        <a:pt x="12804" y="11459"/>
                      </a:cubicBezTo>
                      <a:cubicBezTo>
                        <a:pt x="13014" y="11144"/>
                        <a:pt x="18171" y="5798"/>
                        <a:pt x="18171" y="5798"/>
                      </a:cubicBezTo>
                      <a:cubicBezTo>
                        <a:pt x="18171" y="5798"/>
                        <a:pt x="18382" y="5613"/>
                        <a:pt x="18641" y="5683"/>
                      </a:cubicBezTo>
                      <a:cubicBezTo>
                        <a:pt x="18641" y="5683"/>
                        <a:pt x="20854" y="5352"/>
                        <a:pt x="21210" y="4794"/>
                      </a:cubicBezTo>
                      <a:cubicBezTo>
                        <a:pt x="21210" y="4794"/>
                        <a:pt x="21600" y="4623"/>
                        <a:pt x="21260" y="4222"/>
                      </a:cubicBezTo>
                      <a:close/>
                      <a:moveTo>
                        <a:pt x="21260" y="4222"/>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grpSp>
          <p:nvGrpSpPr>
            <p:cNvPr id="10" name="îş1ïdê"/>
            <p:cNvGrpSpPr/>
            <p:nvPr/>
          </p:nvGrpSpPr>
          <p:grpSpPr bwMode="auto">
            <a:xfrm>
              <a:off x="395" y="2402"/>
              <a:ext cx="641" cy="753"/>
              <a:chOff x="0" y="0"/>
              <a:chExt cx="640" cy="753"/>
            </a:xfrm>
          </p:grpSpPr>
          <p:sp>
            <p:nvSpPr>
              <p:cNvPr id="12" name="iṣḻiḍe"/>
              <p:cNvSpPr/>
              <p:nvPr/>
            </p:nvSpPr>
            <p:spPr bwMode="auto">
              <a:xfrm>
                <a:off x="135" y="0"/>
                <a:ext cx="505" cy="753"/>
              </a:xfrm>
              <a:custGeom>
                <a:avLst/>
                <a:gdLst/>
                <a:ahLst/>
                <a:cxnLst/>
                <a:rect l="0" t="0" r="r" b="b"/>
                <a:pathLst>
                  <a:path w="21600" h="21600">
                    <a:moveTo>
                      <a:pt x="3090" y="2505"/>
                    </a:moveTo>
                    <a:lnTo>
                      <a:pt x="18791" y="2505"/>
                    </a:lnTo>
                    <a:lnTo>
                      <a:pt x="18791" y="17720"/>
                    </a:lnTo>
                    <a:lnTo>
                      <a:pt x="3090" y="17720"/>
                    </a:lnTo>
                    <a:cubicBezTo>
                      <a:pt x="3090" y="17720"/>
                      <a:pt x="3090" y="2505"/>
                      <a:pt x="3090" y="2505"/>
                    </a:cubicBezTo>
                    <a:close/>
                    <a:moveTo>
                      <a:pt x="9407" y="19890"/>
                    </a:moveTo>
                    <a:cubicBezTo>
                      <a:pt x="9407" y="19374"/>
                      <a:pt x="10031" y="18955"/>
                      <a:pt x="10801" y="18955"/>
                    </a:cubicBezTo>
                    <a:cubicBezTo>
                      <a:pt x="11571" y="18955"/>
                      <a:pt x="12193" y="19374"/>
                      <a:pt x="12193" y="19890"/>
                    </a:cubicBezTo>
                    <a:cubicBezTo>
                      <a:pt x="12193" y="20406"/>
                      <a:pt x="11571" y="20825"/>
                      <a:pt x="10801" y="20825"/>
                    </a:cubicBezTo>
                    <a:cubicBezTo>
                      <a:pt x="10031" y="20825"/>
                      <a:pt x="9407" y="20406"/>
                      <a:pt x="9407" y="19890"/>
                    </a:cubicBezTo>
                    <a:close/>
                    <a:moveTo>
                      <a:pt x="0" y="2345"/>
                    </a:moveTo>
                    <a:lnTo>
                      <a:pt x="0" y="19255"/>
                    </a:lnTo>
                    <a:cubicBezTo>
                      <a:pt x="0" y="20551"/>
                      <a:pt x="1565" y="21600"/>
                      <a:pt x="3495" y="21600"/>
                    </a:cubicBezTo>
                    <a:lnTo>
                      <a:pt x="18107" y="21600"/>
                    </a:lnTo>
                    <a:cubicBezTo>
                      <a:pt x="20038" y="21600"/>
                      <a:pt x="21600" y="20551"/>
                      <a:pt x="21600" y="19255"/>
                    </a:cubicBezTo>
                    <a:lnTo>
                      <a:pt x="21600" y="2345"/>
                    </a:lnTo>
                    <a:cubicBezTo>
                      <a:pt x="21600" y="1049"/>
                      <a:pt x="20038" y="0"/>
                      <a:pt x="18107" y="0"/>
                    </a:cubicBezTo>
                    <a:lnTo>
                      <a:pt x="3495" y="0"/>
                    </a:lnTo>
                    <a:cubicBezTo>
                      <a:pt x="1565" y="0"/>
                      <a:pt x="0" y="1049"/>
                      <a:pt x="0" y="2345"/>
                    </a:cubicBezTo>
                    <a:close/>
                    <a:moveTo>
                      <a:pt x="0" y="2345"/>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3" name="iŝ1ïḍè"/>
              <p:cNvSpPr/>
              <p:nvPr/>
            </p:nvSpPr>
            <p:spPr bwMode="auto">
              <a:xfrm>
                <a:off x="0" y="75"/>
                <a:ext cx="60" cy="598"/>
              </a:xfrm>
              <a:custGeom>
                <a:avLst/>
                <a:gdLst/>
                <a:ahLst/>
                <a:cxnLst/>
                <a:rect l="0" t="0" r="r" b="b"/>
                <a:pathLst>
                  <a:path w="21600" h="21600">
                    <a:moveTo>
                      <a:pt x="10804" y="21091"/>
                    </a:moveTo>
                    <a:cubicBezTo>
                      <a:pt x="8877" y="21091"/>
                      <a:pt x="7313" y="20932"/>
                      <a:pt x="7313" y="20738"/>
                    </a:cubicBezTo>
                    <a:lnTo>
                      <a:pt x="7313" y="20170"/>
                    </a:lnTo>
                    <a:cubicBezTo>
                      <a:pt x="8416" y="20209"/>
                      <a:pt x="9576" y="20234"/>
                      <a:pt x="10804" y="20234"/>
                    </a:cubicBezTo>
                    <a:cubicBezTo>
                      <a:pt x="12027" y="20234"/>
                      <a:pt x="13187" y="20209"/>
                      <a:pt x="14287" y="20170"/>
                    </a:cubicBezTo>
                    <a:lnTo>
                      <a:pt x="14287" y="20738"/>
                    </a:lnTo>
                    <a:cubicBezTo>
                      <a:pt x="14287" y="20932"/>
                      <a:pt x="12723" y="21091"/>
                      <a:pt x="10804" y="21091"/>
                    </a:cubicBezTo>
                    <a:close/>
                    <a:moveTo>
                      <a:pt x="8858" y="127"/>
                    </a:moveTo>
                    <a:lnTo>
                      <a:pt x="8858" y="567"/>
                    </a:lnTo>
                    <a:cubicBezTo>
                      <a:pt x="6504" y="649"/>
                      <a:pt x="4802" y="874"/>
                      <a:pt x="4802" y="1140"/>
                    </a:cubicBezTo>
                    <a:lnTo>
                      <a:pt x="4802" y="1530"/>
                    </a:lnTo>
                    <a:cubicBezTo>
                      <a:pt x="1909" y="1729"/>
                      <a:pt x="0" y="2068"/>
                      <a:pt x="0" y="2452"/>
                    </a:cubicBezTo>
                    <a:lnTo>
                      <a:pt x="0" y="19124"/>
                    </a:lnTo>
                    <a:cubicBezTo>
                      <a:pt x="0" y="19381"/>
                      <a:pt x="890" y="19615"/>
                      <a:pt x="2320" y="19804"/>
                    </a:cubicBezTo>
                    <a:cubicBezTo>
                      <a:pt x="2315" y="19814"/>
                      <a:pt x="2289" y="19824"/>
                      <a:pt x="2289" y="19835"/>
                    </a:cubicBezTo>
                    <a:lnTo>
                      <a:pt x="2289" y="20738"/>
                    </a:lnTo>
                    <a:cubicBezTo>
                      <a:pt x="2289" y="21213"/>
                      <a:pt x="6106" y="21600"/>
                      <a:pt x="10804" y="21600"/>
                    </a:cubicBezTo>
                    <a:cubicBezTo>
                      <a:pt x="15496" y="21600"/>
                      <a:pt x="19311" y="21213"/>
                      <a:pt x="19311" y="20738"/>
                    </a:cubicBezTo>
                    <a:lnTo>
                      <a:pt x="19311" y="19835"/>
                    </a:lnTo>
                    <a:cubicBezTo>
                      <a:pt x="19311" y="19824"/>
                      <a:pt x="19288" y="19814"/>
                      <a:pt x="19283" y="19804"/>
                    </a:cubicBezTo>
                    <a:cubicBezTo>
                      <a:pt x="20712" y="19615"/>
                      <a:pt x="21600" y="19381"/>
                      <a:pt x="21600" y="19124"/>
                    </a:cubicBezTo>
                    <a:lnTo>
                      <a:pt x="21600" y="2452"/>
                    </a:lnTo>
                    <a:cubicBezTo>
                      <a:pt x="21600" y="2068"/>
                      <a:pt x="19691" y="1729"/>
                      <a:pt x="16795" y="1530"/>
                    </a:cubicBezTo>
                    <a:lnTo>
                      <a:pt x="16795" y="1140"/>
                    </a:lnTo>
                    <a:cubicBezTo>
                      <a:pt x="16795" y="824"/>
                      <a:pt x="14415" y="568"/>
                      <a:pt x="11372" y="538"/>
                    </a:cubicBezTo>
                    <a:lnTo>
                      <a:pt x="11372" y="127"/>
                    </a:lnTo>
                    <a:cubicBezTo>
                      <a:pt x="11372" y="57"/>
                      <a:pt x="10812" y="0"/>
                      <a:pt x="10115" y="0"/>
                    </a:cubicBezTo>
                    <a:cubicBezTo>
                      <a:pt x="9421" y="0"/>
                      <a:pt x="8858" y="57"/>
                      <a:pt x="8858" y="127"/>
                    </a:cubicBezTo>
                    <a:close/>
                    <a:moveTo>
                      <a:pt x="8858" y="127"/>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1" name="išlïḓé"/>
            <p:cNvSpPr/>
            <p:nvPr/>
          </p:nvSpPr>
          <p:spPr bwMode="auto">
            <a:xfrm>
              <a:off x="1244" y="2087"/>
              <a:ext cx="501" cy="562"/>
            </a:xfrm>
            <a:custGeom>
              <a:avLst/>
              <a:gdLst/>
              <a:ahLst/>
              <a:cxnLst/>
              <a:rect l="0" t="0" r="r" b="b"/>
              <a:pathLst>
                <a:path w="21399" h="21364">
                  <a:moveTo>
                    <a:pt x="21260" y="4222"/>
                  </a:moveTo>
                  <a:cubicBezTo>
                    <a:pt x="21260" y="4222"/>
                    <a:pt x="18075" y="682"/>
                    <a:pt x="15617" y="79"/>
                  </a:cubicBezTo>
                  <a:cubicBezTo>
                    <a:pt x="15617" y="79"/>
                    <a:pt x="15019" y="-236"/>
                    <a:pt x="14955" y="395"/>
                  </a:cubicBezTo>
                  <a:cubicBezTo>
                    <a:pt x="14955" y="395"/>
                    <a:pt x="14761" y="1914"/>
                    <a:pt x="14761" y="2258"/>
                  </a:cubicBezTo>
                  <a:cubicBezTo>
                    <a:pt x="14761" y="2258"/>
                    <a:pt x="14924" y="2373"/>
                    <a:pt x="14502" y="2774"/>
                  </a:cubicBezTo>
                  <a:cubicBezTo>
                    <a:pt x="14081" y="3176"/>
                    <a:pt x="8909" y="8365"/>
                    <a:pt x="8909" y="8365"/>
                  </a:cubicBezTo>
                  <a:cubicBezTo>
                    <a:pt x="8909" y="8365"/>
                    <a:pt x="8552" y="8594"/>
                    <a:pt x="8278" y="8623"/>
                  </a:cubicBezTo>
                  <a:cubicBezTo>
                    <a:pt x="8278" y="8623"/>
                    <a:pt x="5514" y="8150"/>
                    <a:pt x="4399" y="9496"/>
                  </a:cubicBezTo>
                  <a:cubicBezTo>
                    <a:pt x="4399" y="9496"/>
                    <a:pt x="4238" y="9625"/>
                    <a:pt x="4558" y="9970"/>
                  </a:cubicBezTo>
                  <a:lnTo>
                    <a:pt x="7323" y="12615"/>
                  </a:lnTo>
                  <a:lnTo>
                    <a:pt x="0" y="21364"/>
                  </a:lnTo>
                  <a:lnTo>
                    <a:pt x="8503" y="13481"/>
                  </a:lnTo>
                  <a:lnTo>
                    <a:pt x="11365" y="15458"/>
                  </a:lnTo>
                  <a:cubicBezTo>
                    <a:pt x="11365" y="15458"/>
                    <a:pt x="12030" y="15658"/>
                    <a:pt x="12255" y="15416"/>
                  </a:cubicBezTo>
                  <a:cubicBezTo>
                    <a:pt x="12481" y="15172"/>
                    <a:pt x="13257" y="13981"/>
                    <a:pt x="12676" y="12077"/>
                  </a:cubicBezTo>
                  <a:cubicBezTo>
                    <a:pt x="12676" y="12077"/>
                    <a:pt x="12594" y="11776"/>
                    <a:pt x="12804" y="11459"/>
                  </a:cubicBezTo>
                  <a:cubicBezTo>
                    <a:pt x="13014" y="11144"/>
                    <a:pt x="18171" y="5798"/>
                    <a:pt x="18171" y="5798"/>
                  </a:cubicBezTo>
                  <a:cubicBezTo>
                    <a:pt x="18171" y="5798"/>
                    <a:pt x="18382" y="5613"/>
                    <a:pt x="18641" y="5683"/>
                  </a:cubicBezTo>
                  <a:cubicBezTo>
                    <a:pt x="18641" y="5683"/>
                    <a:pt x="20854" y="5352"/>
                    <a:pt x="21210" y="4794"/>
                  </a:cubicBezTo>
                  <a:cubicBezTo>
                    <a:pt x="21210" y="4794"/>
                    <a:pt x="21600" y="4623"/>
                    <a:pt x="21260" y="4222"/>
                  </a:cubicBezTo>
                  <a:close/>
                  <a:moveTo>
                    <a:pt x="21260" y="4222"/>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41" name="işľïḋe"/>
          <p:cNvSpPr/>
          <p:nvPr userDrawn="1"/>
        </p:nvSpPr>
        <p:spPr bwMode="auto">
          <a:xfrm>
            <a:off x="206461" y="3548643"/>
            <a:ext cx="1066800" cy="59690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5" y="7625"/>
                  <a:pt x="16615" y="7461"/>
                </a:cubicBezTo>
                <a:cubicBezTo>
                  <a:pt x="16615"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2" name="išḷiḋé"/>
          <p:cNvSpPr/>
          <p:nvPr userDrawn="1"/>
        </p:nvSpPr>
        <p:spPr bwMode="auto">
          <a:xfrm flipH="1">
            <a:off x="7305762" y="3548648"/>
            <a:ext cx="1416050" cy="793751"/>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3" name="iṡḻîdé"/>
          <p:cNvSpPr/>
          <p:nvPr userDrawn="1"/>
        </p:nvSpPr>
        <p:spPr bwMode="auto">
          <a:xfrm flipH="1">
            <a:off x="7883611" y="2888305"/>
            <a:ext cx="711200" cy="400051"/>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4" name="îśḷiḍé"/>
          <p:cNvSpPr/>
          <p:nvPr userDrawn="1"/>
        </p:nvSpPr>
        <p:spPr bwMode="auto">
          <a:xfrm flipH="1">
            <a:off x="1190713" y="1865896"/>
            <a:ext cx="711200" cy="400051"/>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5" name="îŝ1íḑè"/>
          <p:cNvSpPr/>
          <p:nvPr userDrawn="1"/>
        </p:nvSpPr>
        <p:spPr bwMode="auto">
          <a:xfrm>
            <a:off x="6581863" y="1554810"/>
            <a:ext cx="558800" cy="311151"/>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1" y="17656"/>
                  <a:pt x="20961" y="14207"/>
                </a:cubicBezTo>
                <a:cubicBezTo>
                  <a:pt x="20961" y="10762"/>
                  <a:pt x="19389" y="7960"/>
                  <a:pt x="17456" y="7960"/>
                </a:cubicBezTo>
                <a:cubicBezTo>
                  <a:pt x="17314" y="7960"/>
                  <a:pt x="17162" y="7980"/>
                  <a:pt x="16978" y="8025"/>
                </a:cubicBezTo>
                <a:cubicBezTo>
                  <a:pt x="16886" y="8047"/>
                  <a:pt x="16794" y="7997"/>
                  <a:pt x="16725" y="7889"/>
                </a:cubicBezTo>
                <a:cubicBezTo>
                  <a:pt x="16655" y="7781"/>
                  <a:pt x="16615" y="7625"/>
                  <a:pt x="16615" y="7461"/>
                </a:cubicBezTo>
                <a:cubicBezTo>
                  <a:pt x="16615"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a:endParaRPr>
              <a:solidFill>
                <a:srgbClr val="6D6F7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6" name="文本框 45"/>
          <p:cNvSpPr txBox="1"/>
          <p:nvPr userDrawn="1"/>
        </p:nvSpPr>
        <p:spPr>
          <a:xfrm>
            <a:off x="358141" y="6516018"/>
            <a:ext cx="1741182" cy="307777"/>
          </a:xfrm>
          <a:prstGeom prst="rect">
            <a:avLst/>
          </a:prstGeom>
          <a:noFill/>
        </p:spPr>
        <p:txBody>
          <a:bodyPr wrap="none" rtlCol="0">
            <a:spAutoFit/>
          </a:bodyPr>
          <a:lstStyle/>
          <a:p>
            <a:r>
              <a:rPr lang="zh-CN" altLang="en-US" sz="1400">
                <a:solidFill>
                  <a:srgbClr val="FFFFFF"/>
                </a:solidFill>
              </a:rPr>
              <a:t>版权所有   盗版必究</a:t>
            </a:r>
            <a:endParaRPr lang="zh-CN" altLang="en-US" sz="1400">
              <a:solidFill>
                <a:srgbClr val="FFFFFF"/>
              </a:solidFill>
            </a:endParaRPr>
          </a:p>
        </p:txBody>
      </p:sp>
      <p:sp>
        <p:nvSpPr>
          <p:cNvPr id="47" name="文本框 46"/>
          <p:cNvSpPr txBox="1"/>
          <p:nvPr userDrawn="1"/>
        </p:nvSpPr>
        <p:spPr>
          <a:xfrm>
            <a:off x="5861089" y="6513264"/>
            <a:ext cx="2967479" cy="307777"/>
          </a:xfrm>
          <a:prstGeom prst="rect">
            <a:avLst/>
          </a:prstGeom>
          <a:noFill/>
        </p:spPr>
        <p:txBody>
          <a:bodyPr wrap="none" rtlCol="0">
            <a:spAutoFit/>
          </a:bodyPr>
          <a:lstStyle/>
          <a:p>
            <a:r>
              <a:rPr lang="zh-CN" altLang="en-US" sz="1400" dirty="0">
                <a:solidFill>
                  <a:srgbClr val="FFFFFF"/>
                </a:solidFill>
                <a:latin typeface="幼圆"/>
              </a:rPr>
              <a:t>上</a:t>
            </a:r>
            <a:r>
              <a:rPr lang="en-US" altLang="zh-CN" sz="1400" dirty="0">
                <a:solidFill>
                  <a:srgbClr val="FFFFFF"/>
                </a:solidFill>
                <a:latin typeface="幼圆"/>
              </a:rPr>
              <a:t>21</a:t>
            </a:r>
            <a:r>
              <a:rPr lang="zh-CN" altLang="en-US" sz="1400" dirty="0">
                <a:solidFill>
                  <a:srgbClr val="FFFFFF"/>
                </a:solidFill>
                <a:latin typeface="幼圆"/>
              </a:rPr>
              <a:t>世纪教育网   下精品教学资源</a:t>
            </a:r>
            <a:endParaRPr lang="zh-CN" altLang="en-US" sz="1400" dirty="0">
              <a:solidFill>
                <a:srgbClr val="FFFFFF"/>
              </a:solidFill>
              <a:latin typeface="幼圆"/>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dirty="0">
              <a:solidFill>
                <a:srgbClr val="FFFFFF">
                  <a:lumMod val="65000"/>
                </a:srgbClr>
              </a:solidFill>
            </a:endParaRPr>
          </a:p>
        </p:txBody>
      </p:sp>
      <p:sp>
        <p:nvSpPr>
          <p:cNvPr id="6" name="Footer Placeholder 5"/>
          <p:cNvSpPr>
            <a:spLocks noGrp="1"/>
          </p:cNvSpPr>
          <p:nvPr>
            <p:ph type="ftr" sz="quarter" idx="11"/>
          </p:nvPr>
        </p:nvSpPr>
        <p:spPr/>
        <p:txBody>
          <a:bodyPr/>
          <a:lstStyle/>
          <a:p>
            <a:endParaRPr lang="zh-CN" altLang="en-US">
              <a:solidFill>
                <a:srgbClr val="FFFFFF">
                  <a:lumMod val="65000"/>
                </a:srgbClr>
              </a:solidFill>
            </a:endParaRPr>
          </a:p>
        </p:txBody>
      </p:sp>
      <p:sp>
        <p:nvSpPr>
          <p:cNvPr id="7" name="Slide Number Placeholder 6"/>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7"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8" name="Footer Placeholder 7"/>
          <p:cNvSpPr>
            <a:spLocks noGrp="1"/>
          </p:cNvSpPr>
          <p:nvPr>
            <p:ph type="ftr" sz="quarter" idx="11"/>
          </p:nvPr>
        </p:nvSpPr>
        <p:spPr/>
        <p:txBody>
          <a:bodyPr/>
          <a:lstStyle/>
          <a:p>
            <a:endParaRPr lang="zh-CN" altLang="en-US">
              <a:solidFill>
                <a:srgbClr val="FFFFFF">
                  <a:lumMod val="65000"/>
                </a:srgbClr>
              </a:solidFill>
            </a:endParaRPr>
          </a:p>
        </p:txBody>
      </p:sp>
      <p:sp>
        <p:nvSpPr>
          <p:cNvPr id="9" name="Slide Number Placeholder 8"/>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4" name="Footer Placeholder 3"/>
          <p:cNvSpPr>
            <a:spLocks noGrp="1"/>
          </p:cNvSpPr>
          <p:nvPr>
            <p:ph type="ftr" sz="quarter" idx="11"/>
          </p:nvPr>
        </p:nvSpPr>
        <p:spPr/>
        <p:txBody>
          <a:bodyPr/>
          <a:lstStyle/>
          <a:p>
            <a:endParaRPr lang="zh-CN" altLang="en-US">
              <a:solidFill>
                <a:srgbClr val="FFFFFF">
                  <a:lumMod val="65000"/>
                </a:srgbClr>
              </a:solidFill>
            </a:endParaRPr>
          </a:p>
        </p:txBody>
      </p:sp>
      <p:sp>
        <p:nvSpPr>
          <p:cNvPr id="5" name="Slide Number Placeholder 4"/>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3" name="Footer Placeholder 2"/>
          <p:cNvSpPr>
            <a:spLocks noGrp="1"/>
          </p:cNvSpPr>
          <p:nvPr>
            <p:ph type="ftr" sz="quarter" idx="11"/>
          </p:nvPr>
        </p:nvSpPr>
        <p:spPr/>
        <p:txBody>
          <a:bodyPr/>
          <a:lstStyle/>
          <a:p>
            <a:endParaRPr lang="zh-CN" altLang="en-US">
              <a:solidFill>
                <a:srgbClr val="FFFFFF">
                  <a:lumMod val="65000"/>
                </a:srgbClr>
              </a:solidFill>
            </a:endParaRPr>
          </a:p>
        </p:txBody>
      </p:sp>
      <p:sp>
        <p:nvSpPr>
          <p:cNvPr id="4" name="Slide Number Placeholder 3"/>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9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6" name="Footer Placeholder 5"/>
          <p:cNvSpPr>
            <a:spLocks noGrp="1"/>
          </p:cNvSpPr>
          <p:nvPr>
            <p:ph type="ftr" sz="quarter" idx="11"/>
          </p:nvPr>
        </p:nvSpPr>
        <p:spPr/>
        <p:txBody>
          <a:bodyPr/>
          <a:lstStyle/>
          <a:p>
            <a:endParaRPr lang="zh-CN" altLang="en-US">
              <a:solidFill>
                <a:srgbClr val="FFFFFF">
                  <a:lumMod val="65000"/>
                </a:srgbClr>
              </a:solidFill>
            </a:endParaRPr>
          </a:p>
        </p:txBody>
      </p:sp>
      <p:sp>
        <p:nvSpPr>
          <p:cNvPr id="7" name="Slide Number Placeholder 6"/>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9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6" name="Footer Placeholder 5"/>
          <p:cNvSpPr>
            <a:spLocks noGrp="1"/>
          </p:cNvSpPr>
          <p:nvPr>
            <p:ph type="ftr" sz="quarter" idx="11"/>
          </p:nvPr>
        </p:nvSpPr>
        <p:spPr/>
        <p:txBody>
          <a:bodyPr/>
          <a:lstStyle/>
          <a:p>
            <a:endParaRPr lang="zh-CN" altLang="en-US">
              <a:solidFill>
                <a:srgbClr val="FFFFFF">
                  <a:lumMod val="65000"/>
                </a:srgbClr>
              </a:solidFill>
            </a:endParaRPr>
          </a:p>
        </p:txBody>
      </p:sp>
      <p:sp>
        <p:nvSpPr>
          <p:cNvPr id="7" name="Slide Number Placeholder 6"/>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94"/>
            <a:ext cx="1971675"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8" y="365194"/>
            <a:ext cx="5800725" cy="581183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11"/>
          </p:nvPr>
        </p:nvSpPr>
        <p:spPr/>
        <p:txBody>
          <a:bodyPr/>
          <a:lstStyle/>
          <a:p>
            <a:endParaRPr lang="zh-CN" alt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101"/>
            <a:ext cx="6858000" cy="1655763"/>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5" name="页脚占位符 4"/>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6" name="灯片编号占位符 5"/>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5" name="页脚占位符 4"/>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6" name="灯片编号占位符 5"/>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808"/>
            <a:ext cx="7886700" cy="2852737"/>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529"/>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5" name="页脚占位符 4"/>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6" name="灯片编号占位符 5"/>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6"/>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6"/>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6" name="页脚占位符 5"/>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7" name="灯片编号占位符 6"/>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94"/>
            <a:ext cx="7886700" cy="970223"/>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3" y="1567351"/>
            <a:ext cx="3526380" cy="710095"/>
          </a:xfr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3" y="2338391"/>
            <a:ext cx="3526380" cy="3785964"/>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52" y="1567351"/>
            <a:ext cx="3526381" cy="710095"/>
          </a:xfrm>
        </p:spPr>
        <p:txBody>
          <a:bodyPr vert="horz" lIns="91440" tIns="45720" rIns="91440" bIns="45720" rtlCol="0" anchor="ctr" anchorCtr="0">
            <a:normAutofit/>
          </a:bodyPr>
          <a:lstStyle>
            <a:lvl1pPr marL="171450" indent="-171450">
              <a:buNone/>
              <a:defRPr lang="zh-CN" altLang="en-US" b="0" smtClean="0"/>
            </a:lvl1pPr>
          </a:lstStyle>
          <a:p>
            <a:pPr marL="0" lvl="0" indent="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52" y="2357463"/>
            <a:ext cx="3526381" cy="3766892"/>
          </a:xfrm>
        </p:spPr>
        <p:txBody>
          <a:bodyPr>
            <a:normAutofit/>
          </a:bodyPr>
          <a:lstStyle>
            <a:lvl1pPr>
              <a:defRPr sz="180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8" name="页脚占位符 7"/>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9" name="灯片编号占位符 8"/>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4" name="页脚占位符 3"/>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5" name="灯片编号占位符 4"/>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3" name="页脚占位符 2"/>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4" name="灯片编号占位符 3"/>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9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6" name="页脚占位符 5"/>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7" name="灯片编号占位符 6"/>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3195638" cy="1600200"/>
          </a:xfr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457265"/>
            <a:ext cx="4477941" cy="540385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2" y="2057403"/>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6" name="页脚占位符 5"/>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7" name="灯片编号占位符 6"/>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5" name="页脚占位符 4"/>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6" name="灯片编号占位符 5"/>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704"/>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704"/>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5" name="页脚占位符 4"/>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6" name="灯片编号占位符 5"/>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704"/>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fontAlgn="base">
              <a:buClr>
                <a:srgbClr val="000000"/>
              </a:buClr>
            </a:pPr>
            <a:endParaRPr lang="zh-CN" altLang="en-US" noProof="1">
              <a:solidFill>
                <a:srgbClr val="000000"/>
              </a:solidFill>
            </a:endParaRPr>
          </a:p>
        </p:txBody>
      </p:sp>
      <p:sp>
        <p:nvSpPr>
          <p:cNvPr id="4" name="页脚占位符 3"/>
          <p:cNvSpPr>
            <a:spLocks noGrp="1"/>
          </p:cNvSpPr>
          <p:nvPr>
            <p:ph type="ftr" sz="quarter" idx="11"/>
          </p:nvPr>
        </p:nvSpPr>
        <p:spPr/>
        <p:txBody>
          <a:bodyPr/>
          <a:lstStyle/>
          <a:p>
            <a:pPr fontAlgn="base">
              <a:buClr>
                <a:srgbClr val="000000"/>
              </a:buClr>
            </a:pPr>
            <a:endParaRPr lang="zh-CN" altLang="en-US" noProof="1">
              <a:solidFill>
                <a:srgbClr val="000000"/>
              </a:solidFill>
            </a:endParaRPr>
          </a:p>
        </p:txBody>
      </p:sp>
      <p:sp>
        <p:nvSpPr>
          <p:cNvPr id="5" name="灯片编号占位符 4"/>
          <p:cNvSpPr>
            <a:spLocks noGrp="1"/>
          </p:cNvSpPr>
          <p:nvPr>
            <p:ph type="sldNum" sz="quarter" idx="12"/>
          </p:nvPr>
        </p:nvSpPr>
        <p:spPr/>
        <p:txBody>
          <a:body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涂豆思">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420"/>
            <a:ext cx="2057400" cy="365125"/>
          </a:xfrm>
          <a:prstGeom prst="rect">
            <a:avLst/>
          </a:prstGeom>
        </p:spPr>
        <p:txBody>
          <a:bodyPr/>
          <a:lstStyle/>
          <a:p>
            <a:pPr>
              <a:defRPr/>
            </a:pPr>
            <a:fld id="{21233218-B946-4E0A-8809-FFA545FA564E}" type="datetimeFigureOut">
              <a:rPr lang="zh-CN" altLang="en-US">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3028950" y="6356420"/>
            <a:ext cx="3086100" cy="365125"/>
          </a:xfrm>
          <a:prstGeom prst="rect">
            <a:avLst/>
          </a:prstGeom>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6457950" y="6356420"/>
            <a:ext cx="2057400" cy="365125"/>
          </a:xfrm>
          <a:prstGeom prst="rect">
            <a:avLst/>
          </a:prstGeom>
        </p:spPr>
        <p:txBody>
          <a:bodyPr/>
          <a:lstStyle/>
          <a:p>
            <a:pPr>
              <a:defRPr/>
            </a:pPr>
            <a:fld id="{FEDF6085-A3B3-4085-B672-C2CCF970AF09}" type="slidenum">
              <a:rPr lang="zh-CN" altLang="en-US">
                <a:solidFill>
                  <a:prstClr val="black"/>
                </a:solidFill>
              </a:rPr>
            </a:fld>
            <a:endParaRPr lang="zh-CN" altLang="en-US">
              <a:solidFill>
                <a:prstClr val="black"/>
              </a:solidFill>
            </a:endParaRPr>
          </a:p>
        </p:txBody>
      </p:sp>
    </p:spTree>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descr="图片包含 汽车, 红色, 就坐&#10;&#10;已生成极高可信度的说明"/>
          <p:cNvPicPr>
            <a:picLocks noChangeAspect="1"/>
          </p:cNvPicPr>
          <p:nvPr userDrawn="1"/>
        </p:nvPicPr>
        <p:blipFill rotWithShape="1">
          <a:blip r:embed="rId2">
            <a:extLst>
              <a:ext uri="{28A0092B-C50C-407E-A947-70E740481C1C}">
                <a14:useLocalDpi xmlns:a14="http://schemas.microsoft.com/office/drawing/2010/main" val="0"/>
              </a:ext>
            </a:extLst>
          </a:blip>
          <a:srcRect r="16667"/>
          <a:stretch>
            <a:fillRect/>
          </a:stretch>
        </p:blipFill>
        <p:spPr>
          <a:xfrm>
            <a:off x="0" y="0"/>
            <a:ext cx="9144000" cy="6858000"/>
          </a:xfrm>
          <a:prstGeom prst="rect">
            <a:avLst/>
          </a:prstGeom>
        </p:spPr>
      </p:pic>
      <p:sp>
        <p:nvSpPr>
          <p:cNvPr id="8" name="矩形 7"/>
          <p:cNvSpPr/>
          <p:nvPr userDrawn="1"/>
        </p:nvSpPr>
        <p:spPr>
          <a:xfrm>
            <a:off x="142875" y="236617"/>
            <a:ext cx="8858250" cy="6320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18" y="267324"/>
            <a:ext cx="525004" cy="700005"/>
          </a:xfrm>
          <a:prstGeom prst="rect">
            <a:avLst/>
          </a:prstGeom>
        </p:spPr>
      </p:pic>
      <p:cxnSp>
        <p:nvCxnSpPr>
          <p:cNvPr id="9" name="直接连接符 8"/>
          <p:cNvCxnSpPr/>
          <p:nvPr userDrawn="1"/>
        </p:nvCxnSpPr>
        <p:spPr>
          <a:xfrm>
            <a:off x="0" y="1016687"/>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5740" y="91785"/>
            <a:ext cx="2428874" cy="938616"/>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48450" y="243694"/>
            <a:ext cx="581026" cy="3840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53" presetClass="entr" presetSubtype="16"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涂豆思">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418"/>
            <a:ext cx="2057400" cy="365125"/>
          </a:xfrm>
          <a:prstGeom prst="rect">
            <a:avLst/>
          </a:prstGeom>
        </p:spPr>
        <p:txBody>
          <a:bodyPr/>
          <a:lstStyle/>
          <a:p>
            <a:pPr>
              <a:defRPr/>
            </a:pPr>
            <a:fld id="{21233218-B946-4E0A-8809-FFA545FA564E}"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3028950" y="6356418"/>
            <a:ext cx="3086100" cy="365125"/>
          </a:xfrm>
          <a:prstGeom prst="rect">
            <a:avLst/>
          </a:prstGeom>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6457950" y="6356418"/>
            <a:ext cx="2057400" cy="365125"/>
          </a:xfrm>
          <a:prstGeom prst="rect">
            <a:avLst/>
          </a:prstGeom>
        </p:spPr>
        <p:txBody>
          <a:bodyPr/>
          <a:lstStyle/>
          <a:p>
            <a:pPr>
              <a:defRPr/>
            </a:pPr>
            <a:fld id="{FEDF6085-A3B3-4085-B672-C2CCF970AF09}" type="slidenum">
              <a:rPr lang="zh-CN" altLang="en-US" smtClean="0">
                <a:solidFill>
                  <a:prstClr val="black"/>
                </a:solidFill>
              </a:rPr>
            </a:fld>
            <a:endParaRPr lang="zh-CN" altLang="en-US">
              <a:solidFill>
                <a:prstClr val="black"/>
              </a:solidFill>
            </a:endParaRPr>
          </a:p>
        </p:txBody>
      </p:sp>
    </p:spTree>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descr="图片包含 汽车, 红色, 就坐&#10;&#10;已生成极高可信度的说明"/>
          <p:cNvPicPr>
            <a:picLocks noChangeAspect="1"/>
          </p:cNvPicPr>
          <p:nvPr userDrawn="1"/>
        </p:nvPicPr>
        <p:blipFill rotWithShape="1">
          <a:blip r:embed="rId2">
            <a:extLst>
              <a:ext uri="{28A0092B-C50C-407E-A947-70E740481C1C}">
                <a14:useLocalDpi xmlns:a14="http://schemas.microsoft.com/office/drawing/2010/main" val="0"/>
              </a:ext>
            </a:extLst>
          </a:blip>
          <a:srcRect r="16667"/>
          <a:stretch>
            <a:fillRect/>
          </a:stretch>
        </p:blipFill>
        <p:spPr>
          <a:xfrm>
            <a:off x="0" y="0"/>
            <a:ext cx="9144000" cy="6858000"/>
          </a:xfrm>
          <a:prstGeom prst="rect">
            <a:avLst/>
          </a:prstGeom>
        </p:spPr>
      </p:pic>
      <p:sp>
        <p:nvSpPr>
          <p:cNvPr id="8" name="矩形 7"/>
          <p:cNvSpPr/>
          <p:nvPr userDrawn="1"/>
        </p:nvSpPr>
        <p:spPr>
          <a:xfrm>
            <a:off x="142875" y="236613"/>
            <a:ext cx="8858250" cy="6320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18" y="267322"/>
            <a:ext cx="525004" cy="700005"/>
          </a:xfrm>
          <a:prstGeom prst="rect">
            <a:avLst/>
          </a:prstGeom>
        </p:spPr>
      </p:pic>
      <p:cxnSp>
        <p:nvCxnSpPr>
          <p:cNvPr id="9" name="直接连接符 8"/>
          <p:cNvCxnSpPr/>
          <p:nvPr userDrawn="1"/>
        </p:nvCxnSpPr>
        <p:spPr>
          <a:xfrm>
            <a:off x="0" y="1016687"/>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5740" y="91785"/>
            <a:ext cx="2428874" cy="938616"/>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48450" y="243694"/>
            <a:ext cx="581026" cy="3840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53" presetClass="entr" presetSubtype="16"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801"/>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52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4" y="273113"/>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94"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95"/>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5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65"/>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40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B9DE0ED-F741-4BD3-B088-65206BABD5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A8CE31-DC40-4A83-92F5-F6624765B8A2}"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4"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94"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87"/>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51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84.xml"/><Relationship Id="rId8" Type="http://schemas.openxmlformats.org/officeDocument/2006/relationships/slideLayout" Target="../slideLayouts/slideLayout83.xml"/><Relationship Id="rId7" Type="http://schemas.openxmlformats.org/officeDocument/2006/relationships/slideLayout" Target="../slideLayouts/slideLayout82.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3" Type="http://schemas.openxmlformats.org/officeDocument/2006/relationships/slideLayout" Target="../slideLayouts/slideLayout78.xml"/><Relationship Id="rId2" Type="http://schemas.openxmlformats.org/officeDocument/2006/relationships/slideLayout" Target="../slideLayouts/slideLayout77.xml"/><Relationship Id="rId12" Type="http://schemas.openxmlformats.org/officeDocument/2006/relationships/theme" Target="../theme/theme10.xml"/><Relationship Id="rId11" Type="http://schemas.openxmlformats.org/officeDocument/2006/relationships/slideLayout" Target="../slideLayouts/slideLayout86.xml"/><Relationship Id="rId10" Type="http://schemas.openxmlformats.org/officeDocument/2006/relationships/slideLayout" Target="../slideLayouts/slideLayout85.xml"/><Relationship Id="rId1" Type="http://schemas.openxmlformats.org/officeDocument/2006/relationships/slideLayout" Target="../slideLayouts/slideLayout76.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1" Type="http://schemas.openxmlformats.org/officeDocument/2006/relationships/theme" Target="../theme/theme11.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05.xml"/><Relationship Id="rId8" Type="http://schemas.openxmlformats.org/officeDocument/2006/relationships/slideLayout" Target="../slideLayouts/slideLayout104.xml"/><Relationship Id="rId7" Type="http://schemas.openxmlformats.org/officeDocument/2006/relationships/slideLayout" Target="../slideLayouts/slideLayout103.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3" Type="http://schemas.openxmlformats.org/officeDocument/2006/relationships/slideLayout" Target="../slideLayouts/slideLayout99.xml"/><Relationship Id="rId2" Type="http://schemas.openxmlformats.org/officeDocument/2006/relationships/slideLayout" Target="../slideLayouts/slideLayout98.xml"/><Relationship Id="rId11" Type="http://schemas.openxmlformats.org/officeDocument/2006/relationships/theme" Target="../theme/theme12.xml"/><Relationship Id="rId10" Type="http://schemas.openxmlformats.org/officeDocument/2006/relationships/slideLayout" Target="../slideLayouts/slideLayout106.xml"/><Relationship Id="rId1" Type="http://schemas.openxmlformats.org/officeDocument/2006/relationships/slideLayout" Target="../slideLayouts/slideLayout97.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15.xml"/><Relationship Id="rId8" Type="http://schemas.openxmlformats.org/officeDocument/2006/relationships/slideLayout" Target="../slideLayouts/slideLayout114.xml"/><Relationship Id="rId7" Type="http://schemas.openxmlformats.org/officeDocument/2006/relationships/slideLayout" Target="../slideLayouts/slideLayout113.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3" Type="http://schemas.openxmlformats.org/officeDocument/2006/relationships/slideLayout" Target="../slideLayouts/slideLayout109.xml"/><Relationship Id="rId2" Type="http://schemas.openxmlformats.org/officeDocument/2006/relationships/slideLayout" Target="../slideLayouts/slideLayout108.xml"/><Relationship Id="rId18" Type="http://schemas.openxmlformats.org/officeDocument/2006/relationships/theme" Target="../theme/theme13.xml"/><Relationship Id="rId17" Type="http://schemas.openxmlformats.org/officeDocument/2006/relationships/image" Target="../media/image12.png"/><Relationship Id="rId16" Type="http://schemas.openxmlformats.org/officeDocument/2006/relationships/image" Target="../media/image11.png"/><Relationship Id="rId15" Type="http://schemas.openxmlformats.org/officeDocument/2006/relationships/image" Target="../media/image10.png"/><Relationship Id="rId14" Type="http://schemas.openxmlformats.org/officeDocument/2006/relationships/image" Target="../media/image9.png"/><Relationship Id="rId13" Type="http://schemas.openxmlformats.org/officeDocument/2006/relationships/slideLayout" Target="../slideLayouts/slideLayout119.xml"/><Relationship Id="rId12" Type="http://schemas.openxmlformats.org/officeDocument/2006/relationships/slideLayout" Target="../slideLayouts/slideLayout118.xml"/><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 Type="http://schemas.openxmlformats.org/officeDocument/2006/relationships/slideLayout" Target="../slideLayouts/slideLayout107.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28.xml"/><Relationship Id="rId8" Type="http://schemas.openxmlformats.org/officeDocument/2006/relationships/slideLayout" Target="../slideLayouts/slideLayout127.xml"/><Relationship Id="rId7" Type="http://schemas.openxmlformats.org/officeDocument/2006/relationships/slideLayout" Target="../slideLayouts/slideLayout126.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 Id="rId3" Type="http://schemas.openxmlformats.org/officeDocument/2006/relationships/slideLayout" Target="../slideLayouts/slideLayout122.xml"/><Relationship Id="rId2" Type="http://schemas.openxmlformats.org/officeDocument/2006/relationships/slideLayout" Target="../slideLayouts/slideLayout121.xml"/><Relationship Id="rId11" Type="http://schemas.openxmlformats.org/officeDocument/2006/relationships/theme" Target="../theme/theme14.xml"/><Relationship Id="rId10" Type="http://schemas.openxmlformats.org/officeDocument/2006/relationships/slideLayout" Target="../slideLayouts/slideLayout129.xml"/><Relationship Id="rId1" Type="http://schemas.openxmlformats.org/officeDocument/2006/relationships/slideLayout" Target="../slideLayouts/slideLayout12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38.xml"/><Relationship Id="rId8" Type="http://schemas.openxmlformats.org/officeDocument/2006/relationships/slideLayout" Target="../slideLayouts/slideLayout137.xml"/><Relationship Id="rId7" Type="http://schemas.openxmlformats.org/officeDocument/2006/relationships/slideLayout" Target="../slideLayouts/slideLayout136.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 Id="rId3" Type="http://schemas.openxmlformats.org/officeDocument/2006/relationships/slideLayout" Target="../slideLayouts/slideLayout132.xml"/><Relationship Id="rId2" Type="http://schemas.openxmlformats.org/officeDocument/2006/relationships/slideLayout" Target="../slideLayouts/slideLayout131.xml"/><Relationship Id="rId11" Type="http://schemas.openxmlformats.org/officeDocument/2006/relationships/theme" Target="../theme/theme15.xml"/><Relationship Id="rId10" Type="http://schemas.openxmlformats.org/officeDocument/2006/relationships/slideLayout" Target="../slideLayouts/slideLayout139.xml"/><Relationship Id="rId1" Type="http://schemas.openxmlformats.org/officeDocument/2006/relationships/slideLayout" Target="../slideLayouts/slideLayout130.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48.xml"/><Relationship Id="rId8" Type="http://schemas.openxmlformats.org/officeDocument/2006/relationships/slideLayout" Target="../slideLayouts/slideLayout147.xml"/><Relationship Id="rId7" Type="http://schemas.openxmlformats.org/officeDocument/2006/relationships/slideLayout" Target="../slideLayouts/slideLayout146.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 Id="rId3" Type="http://schemas.openxmlformats.org/officeDocument/2006/relationships/slideLayout" Target="../slideLayouts/slideLayout142.xml"/><Relationship Id="rId2" Type="http://schemas.openxmlformats.org/officeDocument/2006/relationships/slideLayout" Target="../slideLayouts/slideLayout141.xml"/><Relationship Id="rId17" Type="http://schemas.openxmlformats.org/officeDocument/2006/relationships/theme" Target="../theme/theme16.xml"/><Relationship Id="rId16" Type="http://schemas.openxmlformats.org/officeDocument/2006/relationships/image" Target="../media/image12.png"/><Relationship Id="rId15" Type="http://schemas.openxmlformats.org/officeDocument/2006/relationships/image" Target="../media/image11.png"/><Relationship Id="rId14" Type="http://schemas.openxmlformats.org/officeDocument/2006/relationships/image" Target="../media/image10.png"/><Relationship Id="rId13" Type="http://schemas.openxmlformats.org/officeDocument/2006/relationships/image" Target="../media/image9.png"/><Relationship Id="rId12" Type="http://schemas.openxmlformats.org/officeDocument/2006/relationships/slideLayout" Target="../slideLayouts/slideLayout151.xml"/><Relationship Id="rId11" Type="http://schemas.openxmlformats.org/officeDocument/2006/relationships/slideLayout" Target="../slideLayouts/slideLayout150.xml"/><Relationship Id="rId10" Type="http://schemas.openxmlformats.org/officeDocument/2006/relationships/slideLayout" Target="../slideLayouts/slideLayout149.xml"/><Relationship Id="rId1" Type="http://schemas.openxmlformats.org/officeDocument/2006/relationships/slideLayout" Target="../slideLayouts/slideLayout140.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60.xml"/><Relationship Id="rId8" Type="http://schemas.openxmlformats.org/officeDocument/2006/relationships/slideLayout" Target="../slideLayouts/slideLayout159.xml"/><Relationship Id="rId7" Type="http://schemas.openxmlformats.org/officeDocument/2006/relationships/slideLayout" Target="../slideLayouts/slideLayout158.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4" Type="http://schemas.openxmlformats.org/officeDocument/2006/relationships/slideLayout" Target="../slideLayouts/slideLayout155.xml"/><Relationship Id="rId3" Type="http://schemas.openxmlformats.org/officeDocument/2006/relationships/slideLayout" Target="../slideLayouts/slideLayout154.xml"/><Relationship Id="rId2" Type="http://schemas.openxmlformats.org/officeDocument/2006/relationships/slideLayout" Target="../slideLayouts/slideLayout153.xml"/><Relationship Id="rId11" Type="http://schemas.openxmlformats.org/officeDocument/2006/relationships/theme" Target="../theme/theme17.xml"/><Relationship Id="rId10" Type="http://schemas.openxmlformats.org/officeDocument/2006/relationships/slideLayout" Target="../slideLayouts/slideLayout161.xml"/><Relationship Id="rId1" Type="http://schemas.openxmlformats.org/officeDocument/2006/relationships/slideLayout" Target="../slideLayouts/slideLayout152.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70.xml"/><Relationship Id="rId8" Type="http://schemas.openxmlformats.org/officeDocument/2006/relationships/slideLayout" Target="../slideLayouts/slideLayout169.xml"/><Relationship Id="rId7" Type="http://schemas.openxmlformats.org/officeDocument/2006/relationships/slideLayout" Target="../slideLayouts/slideLayout168.xml"/><Relationship Id="rId6" Type="http://schemas.openxmlformats.org/officeDocument/2006/relationships/slideLayout" Target="../slideLayouts/slideLayout167.xml"/><Relationship Id="rId5" Type="http://schemas.openxmlformats.org/officeDocument/2006/relationships/slideLayout" Target="../slideLayouts/slideLayout166.xml"/><Relationship Id="rId4" Type="http://schemas.openxmlformats.org/officeDocument/2006/relationships/slideLayout" Target="../slideLayouts/slideLayout165.xml"/><Relationship Id="rId3" Type="http://schemas.openxmlformats.org/officeDocument/2006/relationships/slideLayout" Target="../slideLayouts/slideLayout164.xml"/><Relationship Id="rId2" Type="http://schemas.openxmlformats.org/officeDocument/2006/relationships/slideLayout" Target="../slideLayouts/slideLayout163.xml"/><Relationship Id="rId18" Type="http://schemas.openxmlformats.org/officeDocument/2006/relationships/theme" Target="../theme/theme18.xml"/><Relationship Id="rId17" Type="http://schemas.openxmlformats.org/officeDocument/2006/relationships/image" Target="../media/image12.png"/><Relationship Id="rId16" Type="http://schemas.openxmlformats.org/officeDocument/2006/relationships/image" Target="../media/image11.png"/><Relationship Id="rId15" Type="http://schemas.openxmlformats.org/officeDocument/2006/relationships/image" Target="../media/image10.png"/><Relationship Id="rId14" Type="http://schemas.openxmlformats.org/officeDocument/2006/relationships/image" Target="../media/image9.png"/><Relationship Id="rId13" Type="http://schemas.openxmlformats.org/officeDocument/2006/relationships/slideLayout" Target="../slideLayouts/slideLayout174.xml"/><Relationship Id="rId12" Type="http://schemas.openxmlformats.org/officeDocument/2006/relationships/slideLayout" Target="../slideLayouts/slideLayout173.xml"/><Relationship Id="rId11" Type="http://schemas.openxmlformats.org/officeDocument/2006/relationships/slideLayout" Target="../slideLayouts/slideLayout172.xml"/><Relationship Id="rId10" Type="http://schemas.openxmlformats.org/officeDocument/2006/relationships/slideLayout" Target="../slideLayouts/slideLayout171.xml"/><Relationship Id="rId1" Type="http://schemas.openxmlformats.org/officeDocument/2006/relationships/slideLayout" Target="../slideLayouts/slideLayout162.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183.xml"/><Relationship Id="rId8" Type="http://schemas.openxmlformats.org/officeDocument/2006/relationships/slideLayout" Target="../slideLayouts/slideLayout182.xml"/><Relationship Id="rId7" Type="http://schemas.openxmlformats.org/officeDocument/2006/relationships/slideLayout" Target="../slideLayouts/slideLayout181.xml"/><Relationship Id="rId6" Type="http://schemas.openxmlformats.org/officeDocument/2006/relationships/slideLayout" Target="../slideLayouts/slideLayout180.xml"/><Relationship Id="rId5" Type="http://schemas.openxmlformats.org/officeDocument/2006/relationships/slideLayout" Target="../slideLayouts/slideLayout179.xml"/><Relationship Id="rId4" Type="http://schemas.openxmlformats.org/officeDocument/2006/relationships/slideLayout" Target="../slideLayouts/slideLayout178.xml"/><Relationship Id="rId3" Type="http://schemas.openxmlformats.org/officeDocument/2006/relationships/slideLayout" Target="../slideLayouts/slideLayout177.xml"/><Relationship Id="rId2" Type="http://schemas.openxmlformats.org/officeDocument/2006/relationships/slideLayout" Target="../slideLayouts/slideLayout176.xml"/><Relationship Id="rId13" Type="http://schemas.openxmlformats.org/officeDocument/2006/relationships/theme" Target="../theme/theme19.xml"/><Relationship Id="rId12" Type="http://schemas.openxmlformats.org/officeDocument/2006/relationships/image" Target="../media/image13.jpeg"/><Relationship Id="rId11" Type="http://schemas.openxmlformats.org/officeDocument/2006/relationships/slideLayout" Target="../slideLayouts/slideLayout185.xml"/><Relationship Id="rId10" Type="http://schemas.openxmlformats.org/officeDocument/2006/relationships/slideLayout" Target="../slideLayouts/slideLayout184.xml"/><Relationship Id="rId1"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6.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7.png"/><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7" Type="http://schemas.openxmlformats.org/officeDocument/2006/relationships/theme" Target="../theme/theme4.xml"/><Relationship Id="rId16" Type="http://schemas.openxmlformats.org/officeDocument/2006/relationships/image" Target="../media/image12.png"/><Relationship Id="rId15" Type="http://schemas.openxmlformats.org/officeDocument/2006/relationships/image" Target="../media/image11.png"/><Relationship Id="rId14" Type="http://schemas.openxmlformats.org/officeDocument/2006/relationships/image" Target="../media/image10.png"/><Relationship Id="rId13" Type="http://schemas.openxmlformats.org/officeDocument/2006/relationships/image" Target="../media/image9.png"/><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1" Type="http://schemas.openxmlformats.org/officeDocument/2006/relationships/theme" Target="../theme/theme5.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3" Type="http://schemas.openxmlformats.org/officeDocument/2006/relationships/theme" Target="../theme/theme6.xml"/><Relationship Id="rId12" Type="http://schemas.openxmlformats.org/officeDocument/2006/relationships/image" Target="../media/image6.jpeg"/><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 Type="http://schemas.openxmlformats.org/officeDocument/2006/relationships/slideLayout" Target="../slideLayouts/slideLayout61.xml"/><Relationship Id="rId13" Type="http://schemas.openxmlformats.org/officeDocument/2006/relationships/theme" Target="../theme/theme7.xml"/><Relationship Id="rId12" Type="http://schemas.openxmlformats.org/officeDocument/2006/relationships/slideLayout" Target="../slideLayouts/slideLayout71.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4" Type="http://schemas.openxmlformats.org/officeDocument/2006/relationships/theme" Target="../theme/theme8.xml"/><Relationship Id="rId3" Type="http://schemas.openxmlformats.org/officeDocument/2006/relationships/image" Target="../media/image7.png"/><Relationship Id="rId2" Type="http://schemas.openxmlformats.org/officeDocument/2006/relationships/slideLayout" Target="../slideLayouts/slideLayout73.xml"/><Relationship Id="rId1"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4" Type="http://schemas.openxmlformats.org/officeDocument/2006/relationships/theme" Target="../theme/theme9.xml"/><Relationship Id="rId3" Type="http://schemas.openxmlformats.org/officeDocument/2006/relationships/image" Target="../media/image7.png"/><Relationship Id="rId2" Type="http://schemas.openxmlformats.org/officeDocument/2006/relationships/slideLayout" Target="../slideLayouts/slideLayout75.xml"/><Relationship Id="rId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DE0ED-F741-4BD3-B088-65206BABD52B}" type="datetimeFigureOut">
              <a:rPr lang="zh-CN" altLang="en-US" smtClean="0"/>
            </a:fld>
            <a:endParaRPr lang="zh-CN" altLang="en-US"/>
          </a:p>
        </p:txBody>
      </p:sp>
      <p:sp>
        <p:nvSpPr>
          <p:cNvPr id="5" name="页脚占位符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8CE31-DC40-4A83-92F5-F6624765B8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41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1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1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40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0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t="-6000" b="-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5454720"/>
            <a:ext cx="9144238" cy="1403280"/>
          </a:xfrm>
          <a:prstGeom prst="rect">
            <a:avLst/>
          </a:prstGeom>
        </p:spPr>
      </p:pic>
      <p:pic>
        <p:nvPicPr>
          <p:cNvPr id="5" name="Picture 2" descr="F:\桌面\党政机关\素材\长城\矢量长城\线稿长城116.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667223" y="93794"/>
            <a:ext cx="3019268" cy="74685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userDrawn="1"/>
        </p:nvCxnSpPr>
        <p:spPr>
          <a:xfrm flipH="1">
            <a:off x="462600" y="840647"/>
            <a:ext cx="8196346" cy="0"/>
          </a:xfrm>
          <a:prstGeom prst="line">
            <a:avLst/>
          </a:prstGeom>
          <a:ln>
            <a:solidFill>
              <a:srgbClr val="D7000D"/>
            </a:solidFill>
          </a:ln>
        </p:spPr>
        <p:style>
          <a:lnRef idx="1">
            <a:schemeClr val="accent1"/>
          </a:lnRef>
          <a:fillRef idx="0">
            <a:schemeClr val="accent1"/>
          </a:fillRef>
          <a:effectRef idx="0">
            <a:schemeClr val="accent1"/>
          </a:effectRef>
          <a:fontRef idx="minor">
            <a:schemeClr val="tx1"/>
          </a:fontRef>
        </p:style>
      </p:cxnSp>
      <p:pic>
        <p:nvPicPr>
          <p:cNvPr id="9" name="Picture 11" descr="F:\桌面\党政机关\素材\党徽\Nipic_20180988_20150909113802527000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26346" y="93790"/>
            <a:ext cx="661495" cy="7223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130" rtl="0" eaLnBrk="1" latinLnBrk="0" hangingPunct="1">
        <a:spcBef>
          <a:spcPct val="15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130" rtl="0" eaLnBrk="1" latinLnBrk="0" hangingPunct="1">
        <a:spcBef>
          <a:spcPct val="15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13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965" algn="l" defTabSz="913130" rtl="0" eaLnBrk="1" latinLnBrk="0" hangingPunct="1">
        <a:defRPr sz="1800" kern="1200">
          <a:solidFill>
            <a:schemeClr val="tx1"/>
          </a:solidFill>
          <a:latin typeface="+mn-lt"/>
          <a:ea typeface="+mn-ea"/>
          <a:cs typeface="+mn-cs"/>
        </a:defRPr>
      </a:lvl4pPr>
      <a:lvl5pPr marL="1828165" algn="l" defTabSz="913130" rtl="0" eaLnBrk="1" latinLnBrk="0" hangingPunct="1">
        <a:defRPr sz="1800" kern="1200">
          <a:solidFill>
            <a:schemeClr val="tx1"/>
          </a:solidFill>
          <a:latin typeface="+mn-lt"/>
          <a:ea typeface="+mn-ea"/>
          <a:cs typeface="+mn-cs"/>
        </a:defRPr>
      </a:lvl5pPr>
      <a:lvl6pPr marL="2284730" algn="l" defTabSz="913130" rtl="0" eaLnBrk="1" latinLnBrk="0" hangingPunct="1">
        <a:defRPr sz="1800" kern="1200">
          <a:solidFill>
            <a:schemeClr val="tx1"/>
          </a:solidFill>
          <a:latin typeface="+mn-lt"/>
          <a:ea typeface="+mn-ea"/>
          <a:cs typeface="+mn-cs"/>
        </a:defRPr>
      </a:lvl6pPr>
      <a:lvl7pPr marL="2741930" algn="l" defTabSz="913130" rtl="0" eaLnBrk="1" latinLnBrk="0" hangingPunct="1">
        <a:defRPr sz="1800" kern="1200">
          <a:solidFill>
            <a:schemeClr val="tx1"/>
          </a:solidFill>
          <a:latin typeface="+mn-lt"/>
          <a:ea typeface="+mn-ea"/>
          <a:cs typeface="+mn-cs"/>
        </a:defRPr>
      </a:lvl7pPr>
      <a:lvl8pPr marL="3199130" algn="l" defTabSz="913130" rtl="0" eaLnBrk="1" latinLnBrk="0" hangingPunct="1">
        <a:defRPr sz="1800" kern="1200">
          <a:solidFill>
            <a:schemeClr val="tx1"/>
          </a:solidFill>
          <a:latin typeface="+mn-lt"/>
          <a:ea typeface="+mn-ea"/>
          <a:cs typeface="+mn-cs"/>
        </a:defRPr>
      </a:lvl8pPr>
      <a:lvl9pPr marL="3655695" algn="l" defTabSz="91313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7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7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454720"/>
            <a:ext cx="9144238" cy="1403280"/>
          </a:xfrm>
          <a:prstGeom prst="rect">
            <a:avLst/>
          </a:prstGeom>
        </p:spPr>
      </p:pic>
      <p:pic>
        <p:nvPicPr>
          <p:cNvPr id="5" name="Picture 2" descr="F:\桌面\党政机关\素材\长城\矢量长城\线稿长城116.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667223" y="93794"/>
            <a:ext cx="3019268" cy="74685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userDrawn="1"/>
        </p:nvCxnSpPr>
        <p:spPr>
          <a:xfrm flipH="1">
            <a:off x="462600" y="840647"/>
            <a:ext cx="8196346" cy="0"/>
          </a:xfrm>
          <a:prstGeom prst="line">
            <a:avLst/>
          </a:prstGeom>
          <a:ln>
            <a:solidFill>
              <a:srgbClr val="D7000D"/>
            </a:solidFill>
          </a:ln>
        </p:spPr>
        <p:style>
          <a:lnRef idx="1">
            <a:schemeClr val="accent1"/>
          </a:lnRef>
          <a:fillRef idx="0">
            <a:schemeClr val="accent1"/>
          </a:fillRef>
          <a:effectRef idx="0">
            <a:schemeClr val="accent1"/>
          </a:effectRef>
          <a:fontRef idx="minor">
            <a:schemeClr val="tx1"/>
          </a:fontRef>
        </p:style>
      </p:cxnSp>
      <p:pic>
        <p:nvPicPr>
          <p:cNvPr id="9" name="Picture 11" descr="F:\桌面\党政机关\素材\党徽\Nipic_20180988_20150909113802527000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6329" y="93790"/>
            <a:ext cx="661495" cy="7223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130" rtl="0" eaLnBrk="1" latinLnBrk="0" hangingPunct="1">
        <a:spcBef>
          <a:spcPct val="15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130" rtl="0" eaLnBrk="1" latinLnBrk="0" hangingPunct="1">
        <a:spcBef>
          <a:spcPct val="15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13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965" algn="l" defTabSz="913130" rtl="0" eaLnBrk="1" latinLnBrk="0" hangingPunct="1">
        <a:defRPr sz="1800" kern="1200">
          <a:solidFill>
            <a:schemeClr val="tx1"/>
          </a:solidFill>
          <a:latin typeface="+mn-lt"/>
          <a:ea typeface="+mn-ea"/>
          <a:cs typeface="+mn-cs"/>
        </a:defRPr>
      </a:lvl4pPr>
      <a:lvl5pPr marL="1828165" algn="l" defTabSz="913130" rtl="0" eaLnBrk="1" latinLnBrk="0" hangingPunct="1">
        <a:defRPr sz="1800" kern="1200">
          <a:solidFill>
            <a:schemeClr val="tx1"/>
          </a:solidFill>
          <a:latin typeface="+mn-lt"/>
          <a:ea typeface="+mn-ea"/>
          <a:cs typeface="+mn-cs"/>
        </a:defRPr>
      </a:lvl5pPr>
      <a:lvl6pPr marL="2284730" algn="l" defTabSz="913130" rtl="0" eaLnBrk="1" latinLnBrk="0" hangingPunct="1">
        <a:defRPr sz="1800" kern="1200">
          <a:solidFill>
            <a:schemeClr val="tx1"/>
          </a:solidFill>
          <a:latin typeface="+mn-lt"/>
          <a:ea typeface="+mn-ea"/>
          <a:cs typeface="+mn-cs"/>
        </a:defRPr>
      </a:lvl6pPr>
      <a:lvl7pPr marL="2741930" algn="l" defTabSz="913130" rtl="0" eaLnBrk="1" latinLnBrk="0" hangingPunct="1">
        <a:defRPr sz="1800" kern="1200">
          <a:solidFill>
            <a:schemeClr val="tx1"/>
          </a:solidFill>
          <a:latin typeface="+mn-lt"/>
          <a:ea typeface="+mn-ea"/>
          <a:cs typeface="+mn-cs"/>
        </a:defRPr>
      </a:lvl7pPr>
      <a:lvl8pPr marL="3199130" algn="l" defTabSz="913130" rtl="0" eaLnBrk="1" latinLnBrk="0" hangingPunct="1">
        <a:defRPr sz="1800" kern="1200">
          <a:solidFill>
            <a:schemeClr val="tx1"/>
          </a:solidFill>
          <a:latin typeface="+mn-lt"/>
          <a:ea typeface="+mn-ea"/>
          <a:cs typeface="+mn-cs"/>
        </a:defRPr>
      </a:lvl8pPr>
      <a:lvl9pPr marL="3655695" algn="l" defTabSz="91313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t="-6000" b="-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5454720"/>
            <a:ext cx="9144238" cy="1403280"/>
          </a:xfrm>
          <a:prstGeom prst="rect">
            <a:avLst/>
          </a:prstGeom>
        </p:spPr>
      </p:pic>
      <p:pic>
        <p:nvPicPr>
          <p:cNvPr id="5" name="Picture 2" descr="F:\桌面\党政机关\素材\长城\矢量长城\线稿长城116.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667223" y="93790"/>
            <a:ext cx="3019268" cy="74685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userDrawn="1"/>
        </p:nvCxnSpPr>
        <p:spPr>
          <a:xfrm flipH="1">
            <a:off x="462600" y="840647"/>
            <a:ext cx="8196346" cy="0"/>
          </a:xfrm>
          <a:prstGeom prst="line">
            <a:avLst/>
          </a:prstGeom>
          <a:ln>
            <a:solidFill>
              <a:srgbClr val="D7000D"/>
            </a:solidFill>
          </a:ln>
        </p:spPr>
        <p:style>
          <a:lnRef idx="1">
            <a:schemeClr val="accent1"/>
          </a:lnRef>
          <a:fillRef idx="0">
            <a:schemeClr val="accent1"/>
          </a:fillRef>
          <a:effectRef idx="0">
            <a:schemeClr val="accent1"/>
          </a:effectRef>
          <a:fontRef idx="minor">
            <a:schemeClr val="tx1"/>
          </a:fontRef>
        </p:style>
      </p:cxnSp>
      <p:pic>
        <p:nvPicPr>
          <p:cNvPr id="9" name="Picture 11" descr="F:\桌面\党政机关\素材\党徽\Nipic_20180988_20150909113802527000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26322" y="93790"/>
            <a:ext cx="661495" cy="7223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130" rtl="0" eaLnBrk="1" latinLnBrk="0" hangingPunct="1">
        <a:spcBef>
          <a:spcPct val="15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130" rtl="0" eaLnBrk="1" latinLnBrk="0" hangingPunct="1">
        <a:spcBef>
          <a:spcPct val="15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13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965" algn="l" defTabSz="913130" rtl="0" eaLnBrk="1" latinLnBrk="0" hangingPunct="1">
        <a:defRPr sz="1800" kern="1200">
          <a:solidFill>
            <a:schemeClr val="tx1"/>
          </a:solidFill>
          <a:latin typeface="+mn-lt"/>
          <a:ea typeface="+mn-ea"/>
          <a:cs typeface="+mn-cs"/>
        </a:defRPr>
      </a:lvl4pPr>
      <a:lvl5pPr marL="1828165" algn="l" defTabSz="913130" rtl="0" eaLnBrk="1" latinLnBrk="0" hangingPunct="1">
        <a:defRPr sz="1800" kern="1200">
          <a:solidFill>
            <a:schemeClr val="tx1"/>
          </a:solidFill>
          <a:latin typeface="+mn-lt"/>
          <a:ea typeface="+mn-ea"/>
          <a:cs typeface="+mn-cs"/>
        </a:defRPr>
      </a:lvl5pPr>
      <a:lvl6pPr marL="2284730" algn="l" defTabSz="913130" rtl="0" eaLnBrk="1" latinLnBrk="0" hangingPunct="1">
        <a:defRPr sz="1800" kern="1200">
          <a:solidFill>
            <a:schemeClr val="tx1"/>
          </a:solidFill>
          <a:latin typeface="+mn-lt"/>
          <a:ea typeface="+mn-ea"/>
          <a:cs typeface="+mn-cs"/>
        </a:defRPr>
      </a:lvl6pPr>
      <a:lvl7pPr marL="2741930" algn="l" defTabSz="913130" rtl="0" eaLnBrk="1" latinLnBrk="0" hangingPunct="1">
        <a:defRPr sz="1800" kern="1200">
          <a:solidFill>
            <a:schemeClr val="tx1"/>
          </a:solidFill>
          <a:latin typeface="+mn-lt"/>
          <a:ea typeface="+mn-ea"/>
          <a:cs typeface="+mn-cs"/>
        </a:defRPr>
      </a:lvl7pPr>
      <a:lvl8pPr marL="3199130" algn="l" defTabSz="913130" rtl="0" eaLnBrk="1" latinLnBrk="0" hangingPunct="1">
        <a:defRPr sz="1800" kern="1200">
          <a:solidFill>
            <a:schemeClr val="tx1"/>
          </a:solidFill>
          <a:latin typeface="+mn-lt"/>
          <a:ea typeface="+mn-ea"/>
          <a:cs typeface="+mn-cs"/>
        </a:defRPr>
      </a:lvl8pPr>
      <a:lvl9pPr marL="3655695" algn="l" defTabSz="91313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b="0">
                <a:solidFill>
                  <a:schemeClr val="tx1"/>
                </a:solidFill>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7" name="Rectangle 6"/>
          <p:cNvSpPr>
            <a:spLocks noGrp="1" noChangeArrowheads="1"/>
          </p:cNvSpPr>
          <p:nvPr>
            <p:ph type="sldNum" sz="quarter" idx="4"/>
          </p:nvPr>
        </p:nvSpPr>
        <p:spPr bwMode="auto">
          <a:xfrm>
            <a:off x="39243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b="0">
                <a:solidFill>
                  <a:schemeClr val="tx1"/>
                </a:solidFill>
                <a:latin typeface="Arial" panose="020B0604020202020204" pitchFamily="34" charset="0"/>
                <a:ea typeface="宋体" panose="02010600030101010101" pitchFamily="2" charset="-122"/>
              </a:defRPr>
            </a:lvl1pPr>
          </a:lstStyle>
          <a:p>
            <a:pPr lvl="0" eaLnBrk="1" hangingPunct="1"/>
            <a:fld id="{9A0DB2DC-4C9A-4742-B13C-FB6460FD3503}" type="slidenum">
              <a:rPr lang="en-US" altLang="zh-CN" dirty="0"/>
            </a:fld>
            <a:endParaRPr lang="en-US" altLang="zh-CN" dirty="0"/>
          </a:p>
        </p:txBody>
      </p:sp>
      <p:sp>
        <p:nvSpPr>
          <p:cNvPr id="1028" name="Text Box 7"/>
          <p:cNvSpPr txBox="1">
            <a:spLocks noChangeArrowheads="1"/>
          </p:cNvSpPr>
          <p:nvPr/>
        </p:nvSpPr>
        <p:spPr bwMode="auto">
          <a:xfrm>
            <a:off x="6732588" y="6259513"/>
            <a:ext cx="2160588" cy="366713"/>
          </a:xfrm>
          <a:prstGeom prst="rect">
            <a:avLst/>
          </a:prstGeom>
          <a:noFill/>
          <a:ln w="9525">
            <a:noFill/>
            <a:miter lim="800000"/>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GB" alt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your name</a:t>
            </a:r>
            <a:endParaRPr kumimoji="0" lang="en-US" sz="1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ctr" rtl="0" eaLnBrk="0" fontAlgn="base" hangingPunct="0">
        <a:spcBef>
          <a:spcPct val="0"/>
        </a:spcBef>
        <a:spcAft>
          <a:spcPct val="0"/>
        </a:spcAft>
        <a:defRPr sz="4800">
          <a:solidFill>
            <a:srgbClr val="FF7F00"/>
          </a:solidFill>
          <a:latin typeface="+mj-lt"/>
          <a:ea typeface="+mj-ea"/>
          <a:cs typeface="+mj-cs"/>
        </a:defRPr>
      </a:lvl1pPr>
      <a:lvl2pPr algn="ctr" rtl="0" eaLnBrk="0" fontAlgn="base" hangingPunct="0">
        <a:spcBef>
          <a:spcPct val="0"/>
        </a:spcBef>
        <a:spcAft>
          <a:spcPct val="0"/>
        </a:spcAft>
        <a:defRPr sz="4800">
          <a:solidFill>
            <a:srgbClr val="FF7F00"/>
          </a:solidFill>
          <a:latin typeface="Arial" panose="020B0604020202020204" pitchFamily="34" charset="0"/>
        </a:defRPr>
      </a:lvl2pPr>
      <a:lvl3pPr algn="ctr" rtl="0" eaLnBrk="0" fontAlgn="base" hangingPunct="0">
        <a:spcBef>
          <a:spcPct val="0"/>
        </a:spcBef>
        <a:spcAft>
          <a:spcPct val="0"/>
        </a:spcAft>
        <a:defRPr sz="4800">
          <a:solidFill>
            <a:srgbClr val="FF7F00"/>
          </a:solidFill>
          <a:latin typeface="Arial" panose="020B0604020202020204" pitchFamily="34" charset="0"/>
        </a:defRPr>
      </a:lvl3pPr>
      <a:lvl4pPr algn="ctr" rtl="0" eaLnBrk="0" fontAlgn="base" hangingPunct="0">
        <a:spcBef>
          <a:spcPct val="0"/>
        </a:spcBef>
        <a:spcAft>
          <a:spcPct val="0"/>
        </a:spcAft>
        <a:defRPr sz="4800">
          <a:solidFill>
            <a:srgbClr val="FF7F00"/>
          </a:solidFill>
          <a:latin typeface="Arial" panose="020B0604020202020204" pitchFamily="34" charset="0"/>
        </a:defRPr>
      </a:lvl4pPr>
      <a:lvl5pPr algn="ctr" rtl="0" eaLnBrk="0" fontAlgn="base" hangingPunct="0">
        <a:spcBef>
          <a:spcPct val="0"/>
        </a:spcBef>
        <a:spcAft>
          <a:spcPct val="0"/>
        </a:spcAft>
        <a:defRPr sz="4800">
          <a:solidFill>
            <a:srgbClr val="FF7F00"/>
          </a:solidFill>
          <a:latin typeface="Arial" panose="020B0604020202020204" pitchFamily="34" charset="0"/>
        </a:defRPr>
      </a:lvl5pPr>
      <a:lvl6pPr marL="457200" algn="ctr" rtl="0" eaLnBrk="0" fontAlgn="base" hangingPunct="0">
        <a:spcBef>
          <a:spcPct val="0"/>
        </a:spcBef>
        <a:spcAft>
          <a:spcPct val="0"/>
        </a:spcAft>
        <a:defRPr sz="4800">
          <a:solidFill>
            <a:srgbClr val="FF7F00"/>
          </a:solidFill>
          <a:latin typeface="Arial" panose="020B0604020202020204" pitchFamily="34" charset="0"/>
        </a:defRPr>
      </a:lvl6pPr>
      <a:lvl7pPr marL="914400" algn="ctr" rtl="0" eaLnBrk="0" fontAlgn="base" hangingPunct="0">
        <a:spcBef>
          <a:spcPct val="0"/>
        </a:spcBef>
        <a:spcAft>
          <a:spcPct val="0"/>
        </a:spcAft>
        <a:defRPr sz="4800">
          <a:solidFill>
            <a:srgbClr val="FF7F00"/>
          </a:solidFill>
          <a:latin typeface="Arial" panose="020B0604020202020204" pitchFamily="34" charset="0"/>
        </a:defRPr>
      </a:lvl7pPr>
      <a:lvl8pPr marL="1371600" algn="ctr" rtl="0" eaLnBrk="0" fontAlgn="base" hangingPunct="0">
        <a:spcBef>
          <a:spcPct val="0"/>
        </a:spcBef>
        <a:spcAft>
          <a:spcPct val="0"/>
        </a:spcAft>
        <a:defRPr sz="4800">
          <a:solidFill>
            <a:srgbClr val="FF7F00"/>
          </a:solidFill>
          <a:latin typeface="Arial" panose="020B0604020202020204" pitchFamily="34" charset="0"/>
        </a:defRPr>
      </a:lvl8pPr>
      <a:lvl9pPr marL="1828800" algn="ctr" rtl="0" eaLnBrk="0" fontAlgn="base" hangingPunct="0">
        <a:spcBef>
          <a:spcPct val="0"/>
        </a:spcBef>
        <a:spcAft>
          <a:spcPct val="0"/>
        </a:spcAft>
        <a:defRPr sz="4800">
          <a:solidFill>
            <a:srgbClr val="FF7F00"/>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7F00"/>
        </a:buClr>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lr>
          <a:srgbClr val="FF7F00"/>
        </a:buClr>
        <a:buFont typeface="Arial" panose="020B0604020202020204" pitchFamily="34" charset="0"/>
        <a:buChar char="–"/>
        <a:defRPr sz="3200">
          <a:solidFill>
            <a:schemeClr val="tx1"/>
          </a:solidFill>
          <a:latin typeface="+mn-lt"/>
        </a:defRPr>
      </a:lvl2pPr>
      <a:lvl3pPr marL="1143000" indent="-228600" algn="l" rtl="0" eaLnBrk="0" fontAlgn="base" hangingPunct="0">
        <a:spcBef>
          <a:spcPct val="20000"/>
        </a:spcBef>
        <a:spcAft>
          <a:spcPct val="0"/>
        </a:spcAft>
        <a:buClr>
          <a:srgbClr val="FF7F00"/>
        </a:buClr>
        <a:buChar char="•"/>
        <a:defRPr sz="2800">
          <a:solidFill>
            <a:schemeClr val="tx1"/>
          </a:solidFill>
          <a:latin typeface="+mn-lt"/>
        </a:defRPr>
      </a:lvl3pPr>
      <a:lvl4pPr marL="1600200" indent="-228600" algn="l" rtl="0" eaLnBrk="0" fontAlgn="base" hangingPunct="0">
        <a:spcBef>
          <a:spcPct val="20000"/>
        </a:spcBef>
        <a:spcAft>
          <a:spcPct val="0"/>
        </a:spcAft>
        <a:buClr>
          <a:srgbClr val="FF7F00"/>
        </a:buClr>
        <a:buChar char="–"/>
        <a:defRPr sz="2400">
          <a:solidFill>
            <a:schemeClr val="tx1"/>
          </a:solidFill>
          <a:latin typeface="+mn-lt"/>
        </a:defRPr>
      </a:lvl4pPr>
      <a:lvl5pPr marL="2057400" indent="-228600" algn="l" rtl="0" eaLnBrk="0" fontAlgn="base" hangingPunct="0">
        <a:spcBef>
          <a:spcPct val="20000"/>
        </a:spcBef>
        <a:spcAft>
          <a:spcPct val="0"/>
        </a:spcAft>
        <a:buClr>
          <a:srgbClr val="FF7F00"/>
        </a:buClr>
        <a:buChar char="»"/>
        <a:defRPr sz="2400">
          <a:solidFill>
            <a:schemeClr val="tx1"/>
          </a:solidFill>
          <a:latin typeface="+mn-lt"/>
        </a:defRPr>
      </a:lvl5pPr>
      <a:lvl6pPr marL="2514600" indent="-228600" algn="l" rtl="0" eaLnBrk="0" fontAlgn="base" hangingPunct="0">
        <a:spcBef>
          <a:spcPct val="20000"/>
        </a:spcBef>
        <a:spcAft>
          <a:spcPct val="0"/>
        </a:spcAft>
        <a:buClr>
          <a:srgbClr val="FF7F00"/>
        </a:buClr>
        <a:buChar char="»"/>
        <a:defRPr sz="2400">
          <a:solidFill>
            <a:schemeClr val="tx1"/>
          </a:solidFill>
          <a:latin typeface="+mn-lt"/>
        </a:defRPr>
      </a:lvl6pPr>
      <a:lvl7pPr marL="2971800" indent="-228600" algn="l" rtl="0" eaLnBrk="0" fontAlgn="base" hangingPunct="0">
        <a:spcBef>
          <a:spcPct val="20000"/>
        </a:spcBef>
        <a:spcAft>
          <a:spcPct val="0"/>
        </a:spcAft>
        <a:buClr>
          <a:srgbClr val="FF7F00"/>
        </a:buClr>
        <a:buChar char="»"/>
        <a:defRPr sz="2400">
          <a:solidFill>
            <a:schemeClr val="tx1"/>
          </a:solidFill>
          <a:latin typeface="+mn-lt"/>
        </a:defRPr>
      </a:lvl7pPr>
      <a:lvl8pPr marL="3429000" indent="-228600" algn="l" rtl="0" eaLnBrk="0" fontAlgn="base" hangingPunct="0">
        <a:spcBef>
          <a:spcPct val="20000"/>
        </a:spcBef>
        <a:spcAft>
          <a:spcPct val="0"/>
        </a:spcAft>
        <a:buClr>
          <a:srgbClr val="FF7F00"/>
        </a:buClr>
        <a:buChar char="»"/>
        <a:defRPr sz="2400">
          <a:solidFill>
            <a:schemeClr val="tx1"/>
          </a:solidFill>
          <a:latin typeface="+mn-lt"/>
        </a:defRPr>
      </a:lvl8pPr>
      <a:lvl9pPr marL="3886200" indent="-228600" algn="l" rtl="0" eaLnBrk="0" fontAlgn="base" hangingPunct="0">
        <a:spcBef>
          <a:spcPct val="20000"/>
        </a:spcBef>
        <a:spcAft>
          <a:spcPct val="0"/>
        </a:spcAft>
        <a:buClr>
          <a:srgbClr val="FF7F00"/>
        </a:buClr>
        <a:buChar char="»"/>
        <a:defRPr sz="2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4">
            <a:extLst>
              <a:ext uri="{28A0092B-C50C-407E-A947-70E740481C1C}">
                <a14:useLocalDpi xmlns:a14="http://schemas.microsoft.com/office/drawing/2010/main" val="0"/>
              </a:ext>
            </a:extLst>
          </a:blip>
          <a:srcRect r="5675"/>
          <a:stretch>
            <a:fillRect/>
          </a:stretch>
        </p:blipFill>
        <p:spPr>
          <a:xfrm>
            <a:off x="0" y="0"/>
            <a:ext cx="9144000" cy="6858000"/>
          </a:xfrm>
          <a:prstGeom prst="rect">
            <a:avLst/>
          </a:prstGeom>
        </p:spPr>
      </p:pic>
      <p:sp>
        <p:nvSpPr>
          <p:cNvPr id="8" name="矩形 7"/>
          <p:cNvSpPr/>
          <p:nvPr/>
        </p:nvSpPr>
        <p:spPr>
          <a:xfrm>
            <a:off x="4695830" y="2924241"/>
            <a:ext cx="4448175" cy="34956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Text Placeholder 2"/>
          <p:cNvSpPr>
            <a:spLocks noGrp="1"/>
          </p:cNvSpPr>
          <p:nvPr>
            <p:ph type="body" idx="1"/>
          </p:nvPr>
        </p:nvSpPr>
        <p:spPr>
          <a:xfrm>
            <a:off x="566103" y="1337939"/>
            <a:ext cx="8010253" cy="501841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sp>
        <p:nvSpPr>
          <p:cNvPr id="4" name="Date Placeholder 3"/>
          <p:cNvSpPr>
            <a:spLocks noGrp="1"/>
          </p:cNvSpPr>
          <p:nvPr>
            <p:ph type="dt" sz="half" idx="2"/>
          </p:nvPr>
        </p:nvSpPr>
        <p:spPr>
          <a:xfrm>
            <a:off x="628650" y="6356416"/>
            <a:ext cx="20574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3"/>
          </p:nvPr>
        </p:nvSpPr>
        <p:spPr>
          <a:xfrm>
            <a:off x="3028950" y="6356416"/>
            <a:ext cx="30861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zh-CN" altLang="en-US">
              <a:solidFill>
                <a:srgbClr val="FFFFFF">
                  <a:lumMod val="65000"/>
                </a:srgbClr>
              </a:solidFill>
            </a:endParaRPr>
          </a:p>
        </p:txBody>
      </p:sp>
      <p:sp>
        <p:nvSpPr>
          <p:cNvPr id="6" name="Slide Number Placeholder 5"/>
          <p:cNvSpPr>
            <a:spLocks noGrp="1"/>
          </p:cNvSpPr>
          <p:nvPr>
            <p:ph type="sldNum" sz="quarter" idx="4"/>
          </p:nvPr>
        </p:nvSpPr>
        <p:spPr>
          <a:xfrm>
            <a:off x="6457950" y="6356416"/>
            <a:ext cx="20574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
        <p:nvSpPr>
          <p:cNvPr id="2" name="Title Placeholder 1"/>
          <p:cNvSpPr>
            <a:spLocks noGrp="1"/>
          </p:cNvSpPr>
          <p:nvPr>
            <p:ph type="title"/>
          </p:nvPr>
        </p:nvSpPr>
        <p:spPr>
          <a:xfrm>
            <a:off x="1457346" y="368272"/>
            <a:ext cx="7118987" cy="601525"/>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p:titleStyle>
    <p:bodyStyle>
      <a:lvl1pPr marL="357505" indent="-357505" algn="l" defTabSz="914400" rtl="0" eaLnBrk="1" latinLnBrk="0" hangingPunct="1">
        <a:lnSpc>
          <a:spcPct val="90000"/>
        </a:lnSpc>
        <a:spcBef>
          <a:spcPts val="1800"/>
        </a:spcBef>
        <a:buClr>
          <a:schemeClr val="accent2">
            <a:lumMod val="75000"/>
          </a:schemeClr>
        </a:buClr>
        <a:buSzPct val="80000"/>
        <a:buFont typeface="Wingdings" panose="05000000000000000000" pitchFamily="2" charset="2"/>
        <a:buChar char=""/>
        <a:defRPr sz="2000" kern="1200">
          <a:solidFill>
            <a:schemeClr val="accent2">
              <a:lumMod val="75000"/>
            </a:schemeClr>
          </a:solidFill>
          <a:latin typeface="+mn-lt"/>
          <a:ea typeface="+mn-ea"/>
          <a:cs typeface="+mn-cs"/>
        </a:defRPr>
      </a:lvl1pPr>
      <a:lvl2pPr marL="357505" indent="-357505" algn="l" defTabSz="914400" rtl="0" eaLnBrk="1" latinLnBrk="0" hangingPunct="1">
        <a:lnSpc>
          <a:spcPct val="130000"/>
        </a:lnSpc>
        <a:spcBef>
          <a:spcPts val="0"/>
        </a:spcBef>
        <a:buFont typeface="Calibri" panose="020F0502020204030204" pitchFamily="34" charset="0"/>
        <a:buChar char=" "/>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userDrawn="1"/>
        </p:nvSpPr>
        <p:spPr>
          <a:xfrm>
            <a:off x="3238500" y="2971842"/>
            <a:ext cx="2667000" cy="276999"/>
          </a:xfrm>
          <a:prstGeom prst="rect">
            <a:avLst/>
          </a:prstGeom>
          <a:noFill/>
        </p:spPr>
        <p:txBody>
          <a:bodyPr wrap="square" rtlCol="0">
            <a:spAutoFit/>
          </a:bodyPr>
          <a:lstStyle/>
          <a:p>
            <a:r>
              <a:rPr lang="zh-CN" altLang="en-US" sz="300" dirty="0">
                <a:solidFill>
                  <a:prstClr val="white"/>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prstClr val="white"/>
                </a:solidFill>
                <a:latin typeface="微软雅黑" panose="020B0503020204020204" pitchFamily="34" charset="-122"/>
                <a:ea typeface="微软雅黑" panose="020B0503020204020204" pitchFamily="34" charset="-122"/>
                <a:sym typeface="+mn-ea"/>
              </a:rPr>
              <a:t>PPT</a:t>
            </a:r>
            <a:r>
              <a:rPr lang="zh-CN" altLang="en-US" sz="300" dirty="0">
                <a:solidFill>
                  <a:prstClr val="white"/>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prstClr val="white"/>
              </a:solidFill>
              <a:latin typeface="微软雅黑" panose="020B0503020204020204" pitchFamily="34" charset="-122"/>
              <a:ea typeface="微软雅黑" panose="020B0503020204020204" pitchFamily="34" charset="-122"/>
              <a:sym typeface="+mn-ea"/>
            </a:endParaRPr>
          </a:p>
          <a:p>
            <a:r>
              <a:rPr lang="en-US" altLang="zh-CN" sz="600" dirty="0">
                <a:solidFill>
                  <a:prstClr val="white"/>
                </a:solidFill>
                <a:latin typeface="微软雅黑" panose="020B0503020204020204" pitchFamily="34" charset="-122"/>
                <a:ea typeface="微软雅黑" panose="020B0503020204020204" pitchFamily="34" charset="-122"/>
                <a:sym typeface="+mn-ea"/>
              </a:rPr>
              <a:t>ibaotu.com</a:t>
            </a:r>
            <a:endParaRPr lang="en-US" altLang="zh-CN" sz="600" dirty="0">
              <a:solidFill>
                <a:prstClr val="white"/>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454720"/>
            <a:ext cx="9144000" cy="1403280"/>
          </a:xfrm>
          <a:prstGeom prst="rect">
            <a:avLst/>
          </a:prstGeom>
        </p:spPr>
      </p:pic>
      <p:pic>
        <p:nvPicPr>
          <p:cNvPr id="5" name="Picture 2" descr="F:\桌面\党政机关\素材\长城\矢量长城\线稿长城116.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667115" y="93799"/>
            <a:ext cx="3019189" cy="74685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userDrawn="1"/>
        </p:nvCxnSpPr>
        <p:spPr>
          <a:xfrm flipH="1">
            <a:off x="462588" y="840647"/>
            <a:ext cx="8196132" cy="0"/>
          </a:xfrm>
          <a:prstGeom prst="line">
            <a:avLst/>
          </a:prstGeom>
          <a:ln>
            <a:solidFill>
              <a:srgbClr val="D7000D"/>
            </a:solidFill>
          </a:ln>
        </p:spPr>
        <p:style>
          <a:lnRef idx="1">
            <a:schemeClr val="accent1"/>
          </a:lnRef>
          <a:fillRef idx="0">
            <a:schemeClr val="accent1"/>
          </a:fillRef>
          <a:effectRef idx="0">
            <a:schemeClr val="accent1"/>
          </a:effectRef>
          <a:fontRef idx="minor">
            <a:schemeClr val="tx1"/>
          </a:fontRef>
        </p:style>
      </p:cxnSp>
      <p:pic>
        <p:nvPicPr>
          <p:cNvPr id="9" name="Picture 11" descr="F:\桌面\党政机关\素材\党徽\Nipic_20180988_20150909113802527000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26309" y="93791"/>
            <a:ext cx="661478" cy="7223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txStyles>
    <p:titleStyle>
      <a:lvl1pPr algn="ctr" defTabSz="121793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793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89965" indent="-381000" algn="l" defTabSz="121793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3365" indent="-304800" algn="l" defTabSz="1217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1930"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1530"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095"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793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8565"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6730"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41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4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41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2">
            <a:extLst>
              <a:ext uri="{28A0092B-C50C-407E-A947-70E740481C1C}">
                <a14:useLocalDpi xmlns:a14="http://schemas.microsoft.com/office/drawing/2010/main" val="0"/>
              </a:ext>
            </a:extLst>
          </a:blip>
          <a:srcRect r="5675"/>
          <a:stretch>
            <a:fillRect/>
          </a:stretch>
        </p:blipFill>
        <p:spPr>
          <a:xfrm>
            <a:off x="0" y="0"/>
            <a:ext cx="9144000" cy="6858000"/>
          </a:xfrm>
          <a:prstGeom prst="rect">
            <a:avLst/>
          </a:prstGeom>
        </p:spPr>
      </p:pic>
      <p:sp>
        <p:nvSpPr>
          <p:cNvPr id="8" name="矩形 7"/>
          <p:cNvSpPr/>
          <p:nvPr/>
        </p:nvSpPr>
        <p:spPr>
          <a:xfrm>
            <a:off x="4695830" y="2924241"/>
            <a:ext cx="4448175" cy="34956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Text Placeholder 2"/>
          <p:cNvSpPr>
            <a:spLocks noGrp="1"/>
          </p:cNvSpPr>
          <p:nvPr>
            <p:ph type="body" idx="1"/>
          </p:nvPr>
        </p:nvSpPr>
        <p:spPr>
          <a:xfrm>
            <a:off x="566099" y="1337939"/>
            <a:ext cx="8010253" cy="501841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sp>
        <p:nvSpPr>
          <p:cNvPr id="4" name="Date Placeholder 3"/>
          <p:cNvSpPr>
            <a:spLocks noGrp="1"/>
          </p:cNvSpPr>
          <p:nvPr>
            <p:ph type="dt" sz="half" idx="2"/>
          </p:nvPr>
        </p:nvSpPr>
        <p:spPr>
          <a:xfrm>
            <a:off x="628650" y="6356416"/>
            <a:ext cx="20574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7D524AE3-B353-406C-9CD4-DF012B806E1E}" type="datetimeFigureOut">
              <a:rPr lang="zh-CN" altLang="en-US" smtClean="0">
                <a:solidFill>
                  <a:srgbClr val="FFFFFF">
                    <a:lumMod val="65000"/>
                  </a:srgbClr>
                </a:solidFill>
              </a:rPr>
            </a:fld>
            <a:endParaRPr lang="zh-CN" altLang="en-US">
              <a:solidFill>
                <a:srgbClr val="FFFFFF">
                  <a:lumMod val="65000"/>
                </a:srgbClr>
              </a:solidFill>
            </a:endParaRPr>
          </a:p>
        </p:txBody>
      </p:sp>
      <p:sp>
        <p:nvSpPr>
          <p:cNvPr id="5" name="Footer Placeholder 4"/>
          <p:cNvSpPr>
            <a:spLocks noGrp="1"/>
          </p:cNvSpPr>
          <p:nvPr>
            <p:ph type="ftr" sz="quarter" idx="3"/>
          </p:nvPr>
        </p:nvSpPr>
        <p:spPr>
          <a:xfrm>
            <a:off x="3028950" y="6356416"/>
            <a:ext cx="30861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zh-CN" altLang="en-US">
              <a:solidFill>
                <a:srgbClr val="FFFFFF">
                  <a:lumMod val="65000"/>
                </a:srgbClr>
              </a:solidFill>
            </a:endParaRPr>
          </a:p>
        </p:txBody>
      </p:sp>
      <p:sp>
        <p:nvSpPr>
          <p:cNvPr id="6" name="Slide Number Placeholder 5"/>
          <p:cNvSpPr>
            <a:spLocks noGrp="1"/>
          </p:cNvSpPr>
          <p:nvPr>
            <p:ph type="sldNum" sz="quarter" idx="4"/>
          </p:nvPr>
        </p:nvSpPr>
        <p:spPr>
          <a:xfrm>
            <a:off x="6457950" y="6356416"/>
            <a:ext cx="20574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96DD9040-5DDB-4813-B174-24EA339BF032}" type="slidenum">
              <a:rPr lang="zh-CN" altLang="en-US" smtClean="0">
                <a:solidFill>
                  <a:srgbClr val="FFFFFF">
                    <a:lumMod val="65000"/>
                  </a:srgbClr>
                </a:solidFill>
              </a:rPr>
            </a:fld>
            <a:endParaRPr lang="zh-CN" altLang="en-US">
              <a:solidFill>
                <a:srgbClr val="FFFFFF">
                  <a:lumMod val="65000"/>
                </a:srgbClr>
              </a:solidFill>
            </a:endParaRPr>
          </a:p>
        </p:txBody>
      </p:sp>
      <p:sp>
        <p:nvSpPr>
          <p:cNvPr id="2" name="Title Placeholder 1"/>
          <p:cNvSpPr>
            <a:spLocks noGrp="1"/>
          </p:cNvSpPr>
          <p:nvPr>
            <p:ph type="title"/>
          </p:nvPr>
        </p:nvSpPr>
        <p:spPr>
          <a:xfrm>
            <a:off x="1457346" y="368272"/>
            <a:ext cx="7118987" cy="601525"/>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p:titleStyle>
    <p:bodyStyle>
      <a:lvl1pPr marL="357505" indent="-357505" algn="l" defTabSz="914400" rtl="0" eaLnBrk="1" latinLnBrk="0" hangingPunct="1">
        <a:lnSpc>
          <a:spcPct val="90000"/>
        </a:lnSpc>
        <a:spcBef>
          <a:spcPts val="1800"/>
        </a:spcBef>
        <a:buClr>
          <a:schemeClr val="accent2">
            <a:lumMod val="75000"/>
          </a:schemeClr>
        </a:buClr>
        <a:buSzPct val="80000"/>
        <a:buFont typeface="Wingdings" panose="05000000000000000000" pitchFamily="2" charset="2"/>
        <a:buChar char=""/>
        <a:defRPr sz="2000" kern="1200">
          <a:solidFill>
            <a:schemeClr val="accent2">
              <a:lumMod val="75000"/>
            </a:schemeClr>
          </a:solidFill>
          <a:latin typeface="+mn-lt"/>
          <a:ea typeface="+mn-ea"/>
          <a:cs typeface="+mn-cs"/>
        </a:defRPr>
      </a:lvl1pPr>
      <a:lvl2pPr marL="357505" indent="-357505" algn="l" defTabSz="914400" rtl="0" eaLnBrk="1" latinLnBrk="0" hangingPunct="1">
        <a:lnSpc>
          <a:spcPct val="130000"/>
        </a:lnSpc>
        <a:spcBef>
          <a:spcPts val="0"/>
        </a:spcBef>
        <a:buFont typeface="Calibri" panose="020F0502020204030204" pitchFamily="34" charset="0"/>
        <a:buChar char=" "/>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15713"/>
          <p:cNvSpPr>
            <a:spLocks noGrp="1"/>
          </p:cNvSpPr>
          <p:nvPr>
            <p:ph type="title"/>
          </p:nvPr>
        </p:nvSpPr>
        <p:spPr>
          <a:xfrm>
            <a:off x="457200" y="274639"/>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115714"/>
          <p:cNvSpPr>
            <a:spLocks noGrp="1"/>
          </p:cNvSpPr>
          <p:nvPr>
            <p:ph type="body"/>
          </p:nvPr>
        </p:nvSpPr>
        <p:spPr>
          <a:xfrm>
            <a:off x="457200" y="1600206"/>
            <a:ext cx="8229600" cy="4525963"/>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15716" name="日期占位符 115715"/>
          <p:cNvSpPr>
            <a:spLocks noGrp="1"/>
          </p:cNvSpPr>
          <p:nvPr>
            <p:ph type="dt" sz="half" idx="2"/>
          </p:nvPr>
        </p:nvSpPr>
        <p:spPr>
          <a:xfrm>
            <a:off x="457200" y="6245289"/>
            <a:ext cx="2133600" cy="476251"/>
          </a:xfrm>
          <a:prstGeom prst="rect">
            <a:avLst/>
          </a:prstGeom>
          <a:noFill/>
          <a:ln w="9525">
            <a:noFill/>
            <a:miter/>
          </a:ln>
        </p:spPr>
        <p:txBody>
          <a:bodyPr/>
          <a:lstStyle>
            <a:lvl1pPr>
              <a:defRPr sz="1400">
                <a:latin typeface="Arial" panose="020B0604020202020204" pitchFamily="34" charset="0"/>
              </a:defRPr>
            </a:lvl1pPr>
          </a:lstStyle>
          <a:p>
            <a:pPr fontAlgn="base">
              <a:buClr>
                <a:srgbClr val="000000"/>
              </a:buClr>
            </a:pPr>
            <a:endParaRPr lang="zh-CN" altLang="en-US" noProof="1">
              <a:solidFill>
                <a:srgbClr val="000000"/>
              </a:solidFill>
            </a:endParaRPr>
          </a:p>
        </p:txBody>
      </p:sp>
      <p:sp>
        <p:nvSpPr>
          <p:cNvPr id="115717" name="页脚占位符 115716"/>
          <p:cNvSpPr>
            <a:spLocks noGrp="1"/>
          </p:cNvSpPr>
          <p:nvPr>
            <p:ph type="ftr" sz="quarter" idx="3"/>
          </p:nvPr>
        </p:nvSpPr>
        <p:spPr>
          <a:xfrm>
            <a:off x="3124200" y="6245289"/>
            <a:ext cx="2895600" cy="476251"/>
          </a:xfrm>
          <a:prstGeom prst="rect">
            <a:avLst/>
          </a:prstGeom>
          <a:noFill/>
          <a:ln w="9525">
            <a:noFill/>
            <a:miter/>
          </a:ln>
        </p:spPr>
        <p:txBody>
          <a:bodyPr/>
          <a:lstStyle>
            <a:lvl1pPr algn="ctr">
              <a:defRPr sz="1400">
                <a:latin typeface="Arial" panose="020B0604020202020204" pitchFamily="34" charset="0"/>
              </a:defRPr>
            </a:lvl1pPr>
          </a:lstStyle>
          <a:p>
            <a:pPr fontAlgn="base">
              <a:buClr>
                <a:srgbClr val="000000"/>
              </a:buClr>
            </a:pPr>
            <a:endParaRPr lang="zh-CN" altLang="en-US" noProof="1">
              <a:solidFill>
                <a:srgbClr val="000000"/>
              </a:solidFill>
            </a:endParaRPr>
          </a:p>
        </p:txBody>
      </p:sp>
      <p:sp>
        <p:nvSpPr>
          <p:cNvPr id="115718" name="灯片编号占位符 115717"/>
          <p:cNvSpPr>
            <a:spLocks noGrp="1"/>
          </p:cNvSpPr>
          <p:nvPr>
            <p:ph type="sldNum" sz="quarter" idx="4"/>
          </p:nvPr>
        </p:nvSpPr>
        <p:spPr>
          <a:xfrm>
            <a:off x="6553200" y="6245289"/>
            <a:ext cx="2133600" cy="476251"/>
          </a:xfrm>
          <a:prstGeom prst="rect">
            <a:avLst/>
          </a:prstGeom>
          <a:noFill/>
          <a:ln w="9525">
            <a:noFill/>
            <a:miter/>
          </a:ln>
        </p:spPr>
        <p:txBody>
          <a:bodyPr/>
          <a:lstStyle>
            <a:lvl1pPr algn="r">
              <a:defRPr sz="1400">
                <a:latin typeface="Arial" panose="020B0604020202020204" pitchFamily="34" charset="0"/>
              </a:defRPr>
            </a:lvl1pPr>
          </a:lstStyle>
          <a:p>
            <a:pPr fontAlgn="base">
              <a:buClr>
                <a:srgbClr val="000000"/>
              </a:buClr>
            </a:pPr>
            <a:fld id="{9A0DB2DC-4C9A-4742-B13C-FB6460FD3503}" type="slidenum">
              <a:rPr lang="en-US" altLang="zh-CN" noProof="1" dirty="0">
                <a:solidFill>
                  <a:srgbClr val="000000"/>
                </a:solidFill>
                <a:cs typeface="+mn-ea"/>
              </a:rPr>
            </a:fld>
            <a:endParaRPr lang="zh-CN" altLang="en-US" noProof="1">
              <a:solidFill>
                <a:srgbClr val="000000"/>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userDrawn="1"/>
        </p:nvSpPr>
        <p:spPr>
          <a:xfrm>
            <a:off x="3238500" y="2971838"/>
            <a:ext cx="2667000" cy="276999"/>
          </a:xfrm>
          <a:prstGeom prst="rect">
            <a:avLst/>
          </a:prstGeom>
          <a:noFill/>
        </p:spPr>
        <p:txBody>
          <a:bodyPr wrap="square" rtlCol="0">
            <a:spAutoFit/>
          </a:bodyPr>
          <a:lstStyle/>
          <a:p>
            <a:r>
              <a:rPr lang="zh-CN" altLang="en-US" sz="300" dirty="0">
                <a:solidFill>
                  <a:prstClr val="white"/>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prstClr val="white"/>
                </a:solidFill>
                <a:latin typeface="微软雅黑" panose="020B0503020204020204" pitchFamily="34" charset="-122"/>
                <a:ea typeface="微软雅黑" panose="020B0503020204020204" pitchFamily="34" charset="-122"/>
                <a:sym typeface="+mn-ea"/>
              </a:rPr>
              <a:t>PPT</a:t>
            </a:r>
            <a:r>
              <a:rPr lang="zh-CN" altLang="en-US" sz="300" dirty="0">
                <a:solidFill>
                  <a:prstClr val="white"/>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prstClr val="white"/>
              </a:solidFill>
              <a:latin typeface="微软雅黑" panose="020B0503020204020204" pitchFamily="34" charset="-122"/>
              <a:ea typeface="微软雅黑" panose="020B0503020204020204" pitchFamily="34" charset="-122"/>
              <a:sym typeface="+mn-ea"/>
            </a:endParaRPr>
          </a:p>
          <a:p>
            <a:r>
              <a:rPr lang="en-US" altLang="zh-CN" sz="600" dirty="0">
                <a:solidFill>
                  <a:prstClr val="white"/>
                </a:solidFill>
                <a:latin typeface="微软雅黑" panose="020B0503020204020204" pitchFamily="34" charset="-122"/>
                <a:ea typeface="微软雅黑" panose="020B0503020204020204" pitchFamily="34" charset="-122"/>
                <a:sym typeface="+mn-ea"/>
              </a:rPr>
              <a:t>ibaotu.com</a:t>
            </a:r>
            <a:endParaRPr lang="en-US" altLang="zh-CN" sz="600" dirty="0">
              <a:solidFill>
                <a:prstClr val="white"/>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userDrawn="1"/>
        </p:nvSpPr>
        <p:spPr>
          <a:xfrm>
            <a:off x="3238500" y="2971834"/>
            <a:ext cx="2667000" cy="276999"/>
          </a:xfrm>
          <a:prstGeom prst="rect">
            <a:avLst/>
          </a:prstGeom>
          <a:noFill/>
        </p:spPr>
        <p:txBody>
          <a:bodyPr wrap="square" rtlCol="0">
            <a:spAutoFit/>
          </a:bodyPr>
          <a:lstStyle/>
          <a:p>
            <a:r>
              <a:rPr lang="zh-CN" altLang="en-US" sz="300" dirty="0">
                <a:solidFill>
                  <a:prstClr val="white"/>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prstClr val="white"/>
                </a:solidFill>
                <a:latin typeface="微软雅黑" panose="020B0503020204020204" pitchFamily="34" charset="-122"/>
                <a:ea typeface="微软雅黑" panose="020B0503020204020204" pitchFamily="34" charset="-122"/>
                <a:sym typeface="+mn-ea"/>
              </a:rPr>
              <a:t>PPT</a:t>
            </a:r>
            <a:r>
              <a:rPr lang="zh-CN" altLang="en-US" sz="300" dirty="0">
                <a:solidFill>
                  <a:prstClr val="white"/>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prstClr val="white"/>
              </a:solidFill>
              <a:latin typeface="微软雅黑" panose="020B0503020204020204" pitchFamily="34" charset="-122"/>
              <a:ea typeface="微软雅黑" panose="020B0503020204020204" pitchFamily="34" charset="-122"/>
              <a:sym typeface="+mn-ea"/>
            </a:endParaRPr>
          </a:p>
          <a:p>
            <a:r>
              <a:rPr lang="en-US" altLang="zh-CN" sz="600" dirty="0">
                <a:solidFill>
                  <a:prstClr val="white"/>
                </a:solidFill>
                <a:latin typeface="微软雅黑" panose="020B0503020204020204" pitchFamily="34" charset="-122"/>
                <a:ea typeface="微软雅黑" panose="020B0503020204020204" pitchFamily="34" charset="-122"/>
                <a:sym typeface="+mn-ea"/>
              </a:rPr>
              <a:t>ibaotu.com</a:t>
            </a:r>
            <a:endParaRPr lang="en-US" altLang="zh-CN" sz="600" dirty="0">
              <a:solidFill>
                <a:prstClr val="white"/>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1.xml"/><Relationship Id="rId2" Type="http://schemas.openxmlformats.org/officeDocument/2006/relationships/image" Target="../media/image25.jpeg"/><Relationship Id="rId1" Type="http://schemas.openxmlformats.org/officeDocument/2006/relationships/hyperlink" Target="http://image.baidu.com/i?ct=503316480&amp;z=0&amp;tn=baiduimagedetail&amp;word=%BC%A6&amp;in=18760&amp;cl=2&amp;cm=1&amp;sc=0&amp;lm=-1&amp;pn=4&amp;rn=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slideLayout" Target="../slideLayouts/slideLayout77.xml"/><Relationship Id="rId10" Type="http://schemas.openxmlformats.org/officeDocument/2006/relationships/tags" Target="../tags/tag9.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3" Type="http://schemas.openxmlformats.org/officeDocument/2006/relationships/slideLayout" Target="../slideLayouts/slideLayout88.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86.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microsoft.com/office/2007/relationships/media" Target="file:///F:\2017-2018&#23398;&#24180;&#20843;&#19979;\&#20843;&#19979;&#35838;&#20214;&#25945;&#26696;2018\&#31532;&#20108;&#35838;&#20445;&#38556;&#23466;&#27861;&#23454;&#26045;2018\&#26032;&#24403;&#36873;&#30340;&#22269;&#23478;&#20027;&#24109;&#12289;&#20013;&#22830;&#20891;&#22996;&#20027;&#24109;&#20064;&#36817;&#24179;&#36827;&#34892;&#23466;&#27861;&#23459;&#35475;.mp4" TargetMode="External"/><Relationship Id="rId1" Type="http://schemas.openxmlformats.org/officeDocument/2006/relationships/video" Target="file:///F:\2017-2018&#23398;&#24180;&#20843;&#19979;\&#20843;&#19979;&#35838;&#20214;&#25945;&#26696;2018\&#31532;&#20108;&#35838;&#20445;&#38556;&#23466;&#27861;&#23454;&#26045;2018\&#26032;&#24403;&#36873;&#30340;&#22269;&#23478;&#20027;&#24109;&#12289;&#20013;&#22830;&#20891;&#22996;&#20027;&#24109;&#20064;&#36817;&#24179;&#36827;&#34892;&#23466;&#27861;&#23459;&#35475;.mp4" TargetMode="Externa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98.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15.jpeg"/><Relationship Id="rId2" Type="http://schemas.microsoft.com/office/2007/relationships/media" Target="file:///F:\&#21021;&#20108;\&#21021;&#20108;&#26032;&#20154;&#25945;&#29256;\&#20843;&#19979;\2&#20445;&#38556;&#23466;&#27861;&#23454;&#26045;\2-1&#22362;&#25345;&#20381;&#23466;&#27835;&#22269;\2018.3.7&#26368;&#39640;&#27861;&#24459;&#25928;&#21147;&#24066;&#27169;&#25311;&#35838;\&#35841;&#26159;&#32769;&#22823;.wmv" TargetMode="External"/><Relationship Id="rId1" Type="http://schemas.openxmlformats.org/officeDocument/2006/relationships/video" Target="file:///F:\&#21021;&#20108;\&#21021;&#20108;&#26032;&#20154;&#25945;&#29256;\&#20843;&#19979;\2&#20445;&#38556;&#23466;&#27861;&#23454;&#26045;\2-1&#22362;&#25345;&#20381;&#23466;&#27835;&#22269;\2018.3.7&#26368;&#39640;&#27861;&#24459;&#25928;&#21147;&#24066;&#27169;&#25311;&#35838;\&#35841;&#26159;&#32769;&#22823;.wmv"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16.xml"/><Relationship Id="rId1"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image" Target="../media/image34.jpeg"/><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1.xml"/><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1.xml"/><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53.xml"/><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7.GIF"/><Relationship Id="rId1"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image" Target="../media/image42.jpeg"/><Relationship Id="rId1"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9.wmf"/><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3528" y="620688"/>
            <a:ext cx="8229600" cy="1077218"/>
          </a:xfrm>
          <a:prstGeom prst="rect">
            <a:avLst/>
          </a:prstGeom>
        </p:spPr>
        <p:txBody>
          <a:bodyPr>
            <a:spAutoFit/>
          </a:bodyPr>
          <a:lstStyle/>
          <a:p>
            <a:pPr algn="l"/>
            <a:r>
              <a:rPr lang="zh-CN" altLang="en-US" sz="3200" b="1" dirty="0" smtClean="0"/>
              <a:t>        习近平指出：</a:t>
            </a:r>
            <a:r>
              <a:rPr lang="en-US" altLang="zh-CN" sz="3200" b="1" dirty="0" smtClean="0"/>
              <a:t>“</a:t>
            </a:r>
            <a:r>
              <a:rPr lang="zh-CN" altLang="en-US" sz="3200" b="1" dirty="0" smtClean="0"/>
              <a:t>宪法的生命在于实施，宪法的权威在于实施。</a:t>
            </a:r>
            <a:r>
              <a:rPr lang="en-US" altLang="zh-CN" sz="3200" b="1" dirty="0" smtClean="0"/>
              <a:t>”</a:t>
            </a:r>
            <a:endParaRPr lang="zh-CN" altLang="en-US" sz="3200" dirty="0"/>
          </a:p>
        </p:txBody>
      </p:sp>
      <p:sp>
        <p:nvSpPr>
          <p:cNvPr id="5" name="矩形 4"/>
          <p:cNvSpPr/>
          <p:nvPr/>
        </p:nvSpPr>
        <p:spPr>
          <a:xfrm>
            <a:off x="395536" y="1988911"/>
            <a:ext cx="331236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第一课</a:t>
            </a:r>
            <a:endPar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维护宪法权威    </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矩形 5"/>
          <p:cNvSpPr/>
          <p:nvPr/>
        </p:nvSpPr>
        <p:spPr>
          <a:xfrm>
            <a:off x="5174704" y="1988911"/>
            <a:ext cx="3429744"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第二课</a:t>
            </a:r>
            <a:endPar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保障宪法实施</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右箭头 9"/>
          <p:cNvSpPr/>
          <p:nvPr/>
        </p:nvSpPr>
        <p:spPr>
          <a:xfrm>
            <a:off x="3992614" y="2420888"/>
            <a:ext cx="93942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Box 9"/>
          <p:cNvSpPr txBox="1">
            <a:spLocks noChangeArrowheads="1"/>
          </p:cNvSpPr>
          <p:nvPr/>
        </p:nvSpPr>
        <p:spPr bwMode="auto">
          <a:xfrm>
            <a:off x="4932363" y="3862587"/>
            <a:ext cx="1439862" cy="1754326"/>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4000" b="1" dirty="0" smtClean="0"/>
              <a:t>坚持依</a:t>
            </a:r>
            <a:r>
              <a:rPr lang="zh-CN" altLang="en-US" sz="4000" b="1" dirty="0"/>
              <a:t>宪治国</a:t>
            </a:r>
            <a:endParaRPr lang="zh-CN" altLang="en-US" sz="4000" b="1" dirty="0"/>
          </a:p>
        </p:txBody>
      </p:sp>
      <p:sp>
        <p:nvSpPr>
          <p:cNvPr id="12" name="Text Box 11"/>
          <p:cNvSpPr txBox="1">
            <a:spLocks noChangeArrowheads="1"/>
          </p:cNvSpPr>
          <p:nvPr/>
        </p:nvSpPr>
        <p:spPr bwMode="auto">
          <a:xfrm>
            <a:off x="6877093" y="3862587"/>
            <a:ext cx="1439863" cy="1754326"/>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4000" b="1" dirty="0" smtClean="0"/>
              <a:t>加强宪法</a:t>
            </a:r>
            <a:r>
              <a:rPr lang="zh-CN" altLang="en-US" sz="4000" b="1" dirty="0"/>
              <a:t>监督</a:t>
            </a:r>
            <a:endParaRPr lang="zh-CN" altLang="en-US" sz="4000" b="1" dirty="0"/>
          </a:p>
        </p:txBody>
      </p:sp>
      <p:sp>
        <p:nvSpPr>
          <p:cNvPr id="13" name="Line 27"/>
          <p:cNvSpPr>
            <a:spLocks noChangeShapeType="1"/>
          </p:cNvSpPr>
          <p:nvPr/>
        </p:nvSpPr>
        <p:spPr bwMode="auto">
          <a:xfrm>
            <a:off x="5507040" y="3489375"/>
            <a:ext cx="2089150" cy="0"/>
          </a:xfrm>
          <a:prstGeom prst="line">
            <a:avLst/>
          </a:prstGeom>
          <a:noFill/>
          <a:ln w="9525">
            <a:solidFill>
              <a:schemeClr val="tx1"/>
            </a:solidFill>
            <a:round/>
          </a:ln>
        </p:spPr>
        <p:txBody>
          <a:bodyPr/>
          <a:lstStyle/>
          <a:p>
            <a:endParaRPr lang="zh-CN" altLang="en-US"/>
          </a:p>
        </p:txBody>
      </p:sp>
      <p:sp>
        <p:nvSpPr>
          <p:cNvPr id="14" name="Line 28"/>
          <p:cNvSpPr>
            <a:spLocks noChangeShapeType="1"/>
          </p:cNvSpPr>
          <p:nvPr/>
        </p:nvSpPr>
        <p:spPr bwMode="auto">
          <a:xfrm>
            <a:off x="6515100" y="3189241"/>
            <a:ext cx="0" cy="300207"/>
          </a:xfrm>
          <a:prstGeom prst="line">
            <a:avLst/>
          </a:prstGeom>
          <a:noFill/>
          <a:ln w="9525">
            <a:solidFill>
              <a:schemeClr val="tx1"/>
            </a:solidFill>
            <a:round/>
          </a:ln>
        </p:spPr>
        <p:txBody>
          <a:bodyPr/>
          <a:lstStyle/>
          <a:p>
            <a:endParaRPr lang="zh-CN" altLang="en-US"/>
          </a:p>
        </p:txBody>
      </p:sp>
      <p:sp>
        <p:nvSpPr>
          <p:cNvPr id="15" name="Line 29"/>
          <p:cNvSpPr>
            <a:spLocks noChangeShapeType="1"/>
          </p:cNvSpPr>
          <p:nvPr/>
        </p:nvSpPr>
        <p:spPr bwMode="auto">
          <a:xfrm>
            <a:off x="5507038" y="3489375"/>
            <a:ext cx="0" cy="373180"/>
          </a:xfrm>
          <a:prstGeom prst="line">
            <a:avLst/>
          </a:prstGeom>
          <a:noFill/>
          <a:ln w="9525">
            <a:solidFill>
              <a:schemeClr val="tx1"/>
            </a:solidFill>
            <a:round/>
          </a:ln>
        </p:spPr>
        <p:txBody>
          <a:bodyPr/>
          <a:lstStyle/>
          <a:p>
            <a:endParaRPr lang="zh-CN" altLang="en-US"/>
          </a:p>
        </p:txBody>
      </p:sp>
      <p:sp>
        <p:nvSpPr>
          <p:cNvPr id="16" name="Line 30"/>
          <p:cNvSpPr>
            <a:spLocks noChangeShapeType="1"/>
          </p:cNvSpPr>
          <p:nvPr/>
        </p:nvSpPr>
        <p:spPr bwMode="auto">
          <a:xfrm>
            <a:off x="7596188" y="3489375"/>
            <a:ext cx="0" cy="373180"/>
          </a:xfrm>
          <a:prstGeom prst="line">
            <a:avLst/>
          </a:prstGeom>
          <a:noFill/>
          <a:ln w="9525">
            <a:solidFill>
              <a:schemeClr val="tx1"/>
            </a:solidFill>
            <a:round/>
          </a:ln>
        </p:spPr>
        <p:txBody>
          <a:bodyPr/>
          <a:lstStyle/>
          <a:p>
            <a:endParaRPr lang="zh-CN" altLang="en-US"/>
          </a:p>
        </p:txBody>
      </p:sp>
      <p:pic>
        <p:nvPicPr>
          <p:cNvPr id="1028" name="Picture 4" descr="http://img.zhongguowangshi.com/HotNewsPicPath/201410/20141027105145_672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334" y="3489441"/>
            <a:ext cx="4332255" cy="3040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animBg="1"/>
      <p:bldP spid="11" grpId="0" animBg="1"/>
      <p:bldP spid="12" grpId="0" animBg="1"/>
      <p:bldP spid="13" grpId="0" animBg="1"/>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表格 6"/>
          <p:cNvGraphicFramePr/>
          <p:nvPr/>
        </p:nvGraphicFramePr>
        <p:xfrm>
          <a:off x="417195" y="287020"/>
          <a:ext cx="8671560" cy="5335270"/>
        </p:xfrm>
        <a:graphic>
          <a:graphicData uri="http://schemas.openxmlformats.org/drawingml/2006/table">
            <a:tbl>
              <a:tblPr firstRow="1" bandRow="1">
                <a:tableStyleId>{5C22544A-7EE6-4342-B048-85BDC9FD1C3A}</a:tableStyleId>
              </a:tblPr>
              <a:tblGrid>
                <a:gridCol w="3491230"/>
                <a:gridCol w="5180330"/>
              </a:tblGrid>
              <a:tr h="701675">
                <a:tc>
                  <a:txBody>
                    <a:bodyPr/>
                    <a:p>
                      <a:pPr algn="ctr">
                        <a:buNone/>
                      </a:pPr>
                      <a:r>
                        <a:rPr lang="zh-CN" altLang="en-US" sz="2400">
                          <a:solidFill>
                            <a:srgbClr val="000000"/>
                          </a:solidFill>
                        </a:rPr>
                        <a:t>宪法规定公民基本权利</a:t>
                      </a:r>
                      <a:endParaRPr lang="zh-CN" altLang="en-US" sz="24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alpha val="99000"/>
                      </a:schemeClr>
                    </a:solidFill>
                  </a:tcPr>
                </a:tc>
                <a:tc>
                  <a:txBody>
                    <a:bodyPr/>
                    <a:p>
                      <a:pPr algn="ctr">
                        <a:buNone/>
                      </a:pPr>
                      <a:r>
                        <a:rPr lang="zh-CN" altLang="en-US" sz="2400">
                          <a:solidFill>
                            <a:srgbClr val="000000"/>
                          </a:solidFill>
                        </a:rPr>
                        <a:t>其他法律的相关规定</a:t>
                      </a:r>
                      <a:endParaRPr lang="zh-CN" altLang="en-US" sz="24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20000"/>
                        <a:lumOff val="80000"/>
                      </a:schemeClr>
                    </a:solidFill>
                  </a:tcPr>
                </a:tc>
              </a:tr>
              <a:tr h="1505585">
                <a:tc>
                  <a:txBody>
                    <a:bodyPr/>
                    <a:p>
                      <a:pPr algn="ctr">
                        <a:buNone/>
                      </a:pPr>
                      <a:r>
                        <a:rPr lang="zh-CN" altLang="en-US" sz="2000">
                          <a:solidFill>
                            <a:srgbClr val="000000"/>
                          </a:solidFill>
                        </a:rPr>
                        <a:t>人身自由不受侵犯</a:t>
                      </a:r>
                      <a:endParaRPr lang="zh-CN" altLang="en-US" sz="20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alpha val="99000"/>
                      </a:schemeClr>
                    </a:solidFill>
                  </a:tcPr>
                </a:tc>
                <a:tc>
                  <a:txBody>
                    <a:bodyPr/>
                    <a:p>
                      <a:pPr algn="l">
                        <a:buNone/>
                      </a:pPr>
                      <a:r>
                        <a:rPr lang="zh-CN" altLang="en-US" sz="2000">
                          <a:solidFill>
                            <a:srgbClr val="000000"/>
                          </a:solidFill>
                        </a:rPr>
                        <a:t>民法规定了侵害人身自由权未构成犯罪的法律责任</a:t>
                      </a:r>
                      <a:endParaRPr lang="zh-CN" altLang="en-US" sz="2000">
                        <a:solidFill>
                          <a:srgbClr val="000000"/>
                        </a:solidFill>
                      </a:endParaRPr>
                    </a:p>
                    <a:p>
                      <a:pPr algn="l">
                        <a:buNone/>
                      </a:pPr>
                      <a:r>
                        <a:rPr lang="zh-CN" altLang="en-US" sz="2000">
                          <a:solidFill>
                            <a:srgbClr val="000000"/>
                          </a:solidFill>
                        </a:rPr>
                        <a:t>刑法规定了侵害公民人身权利罪以及相应的刑事责任</a:t>
                      </a:r>
                      <a:endParaRPr lang="zh-CN" altLang="en-US" sz="2000">
                        <a:solidFill>
                          <a:srgbClr val="000000"/>
                        </a:solidFill>
                      </a:endParaRPr>
                    </a:p>
                    <a:p>
                      <a:pPr algn="l">
                        <a:buNone/>
                      </a:pPr>
                      <a:r>
                        <a:rPr lang="zh-CN" altLang="en-US" sz="2000">
                          <a:solidFill>
                            <a:srgbClr val="000000"/>
                          </a:solidFill>
                        </a:rPr>
                        <a:t>刑事诉讼法规定了对犯罪行为的拘留、逮捕等程序</a:t>
                      </a:r>
                      <a:endParaRPr lang="zh-CN" altLang="en-US" sz="20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20000"/>
                        <a:lumOff val="80000"/>
                      </a:schemeClr>
                    </a:solidFill>
                  </a:tcPr>
                </a:tc>
              </a:tr>
              <a:tr h="701675">
                <a:tc>
                  <a:txBody>
                    <a:bodyPr/>
                    <a:p>
                      <a:pPr algn="ctr">
                        <a:buNone/>
                      </a:pPr>
                      <a:r>
                        <a:rPr lang="zh-CN" altLang="en-US" sz="2000">
                          <a:solidFill>
                            <a:srgbClr val="000000"/>
                          </a:solidFill>
                        </a:rPr>
                        <a:t>公民合法的私有财产不受侵犯</a:t>
                      </a:r>
                      <a:endParaRPr lang="zh-CN" altLang="en-US" sz="20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alpha val="99000"/>
                      </a:schemeClr>
                    </a:solidFill>
                  </a:tcPr>
                </a:tc>
                <a:tc>
                  <a:txBody>
                    <a:bodyPr/>
                    <a:p>
                      <a:pPr algn="l">
                        <a:buNone/>
                      </a:pPr>
                      <a:endParaRPr lang="zh-CN" altLang="en-US" sz="2000">
                        <a:solidFill>
                          <a:srgbClr val="000000"/>
                        </a:solidFill>
                      </a:endParaRPr>
                    </a:p>
                    <a:p>
                      <a:pPr algn="l">
                        <a:buNone/>
                      </a:pPr>
                      <a:endParaRPr lang="zh-CN" altLang="en-US" sz="2000">
                        <a:solidFill>
                          <a:srgbClr val="000000"/>
                        </a:solidFill>
                      </a:endParaRPr>
                    </a:p>
                    <a:p>
                      <a:pPr algn="l">
                        <a:buNone/>
                      </a:pPr>
                      <a:endParaRPr lang="zh-CN" altLang="en-US" sz="20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20000"/>
                        <a:lumOff val="80000"/>
                      </a:schemeClr>
                    </a:solidFill>
                  </a:tcPr>
                </a:tc>
              </a:tr>
              <a:tr h="701675">
                <a:tc>
                  <a:txBody>
                    <a:bodyPr/>
                    <a:p>
                      <a:pPr algn="ctr">
                        <a:buNone/>
                      </a:pPr>
                      <a:r>
                        <a:rPr lang="zh-CN" altLang="en-US" sz="2000">
                          <a:solidFill>
                            <a:srgbClr val="000000"/>
                          </a:solidFill>
                        </a:rPr>
                        <a:t>受教育权利</a:t>
                      </a:r>
                      <a:endParaRPr lang="zh-CN" altLang="en-US" sz="20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alpha val="99000"/>
                      </a:schemeClr>
                    </a:solidFill>
                  </a:tcPr>
                </a:tc>
                <a:tc>
                  <a:txBody>
                    <a:bodyPr/>
                    <a:p>
                      <a:pPr algn="l">
                        <a:buNone/>
                      </a:pPr>
                      <a:endParaRPr lang="zh-CN" altLang="en-US" sz="2000">
                        <a:solidFill>
                          <a:srgbClr val="000000"/>
                        </a:solidFill>
                      </a:endParaRPr>
                    </a:p>
                    <a:p>
                      <a:pPr algn="l">
                        <a:buNone/>
                      </a:pPr>
                      <a:endParaRPr lang="zh-CN" altLang="en-US" sz="2000">
                        <a:solidFill>
                          <a:srgbClr val="000000"/>
                        </a:solidFill>
                      </a:endParaRPr>
                    </a:p>
                    <a:p>
                      <a:pPr algn="l">
                        <a:buNone/>
                      </a:pPr>
                      <a:endParaRPr lang="zh-CN" altLang="en-US" sz="20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20000"/>
                        <a:lumOff val="80000"/>
                      </a:schemeClr>
                    </a:solidFill>
                  </a:tcPr>
                </a:tc>
              </a:tr>
              <a:tr h="701675">
                <a:tc>
                  <a:txBody>
                    <a:bodyPr/>
                    <a:p>
                      <a:pPr algn="ctr">
                        <a:buNone/>
                      </a:pPr>
                      <a:r>
                        <a:rPr lang="zh-CN" altLang="en-US" sz="2000">
                          <a:solidFill>
                            <a:srgbClr val="000000"/>
                          </a:solidFill>
                        </a:rPr>
                        <a:t>选举权和被选举权</a:t>
                      </a:r>
                      <a:endParaRPr lang="zh-CN" altLang="en-US" sz="20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alpha val="99000"/>
                      </a:schemeClr>
                    </a:solidFill>
                  </a:tcPr>
                </a:tc>
                <a:tc>
                  <a:txBody>
                    <a:bodyPr/>
                    <a:p>
                      <a:pPr algn="l">
                        <a:buNone/>
                      </a:pPr>
                      <a:endParaRPr lang="zh-CN" altLang="en-US" sz="2000">
                        <a:solidFill>
                          <a:srgbClr val="000000"/>
                        </a:solidFill>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20000"/>
                        <a:lumOff val="80000"/>
                      </a:schemeClr>
                    </a:solidFill>
                  </a:tcPr>
                </a:tc>
              </a:tr>
            </a:tbl>
          </a:graphicData>
        </a:graphic>
      </p:graphicFrame>
      <p:pic>
        <p:nvPicPr>
          <p:cNvPr id="8" name="Picture 2"/>
          <p:cNvPicPr>
            <a:picLocks noChangeAspect="1" noChangeArrowheads="1"/>
          </p:cNvPicPr>
          <p:nvPr/>
        </p:nvPicPr>
        <p:blipFill>
          <a:blip r:embed="rId1" cstate="print"/>
          <a:srcRect/>
          <a:stretch>
            <a:fillRect/>
          </a:stretch>
        </p:blipFill>
        <p:spPr bwMode="auto">
          <a:xfrm>
            <a:off x="29845" y="5470525"/>
            <a:ext cx="1102360" cy="908685"/>
          </a:xfrm>
          <a:prstGeom prst="rect">
            <a:avLst/>
          </a:prstGeom>
          <a:noFill/>
          <a:ln w="9525">
            <a:noFill/>
            <a:miter lim="800000"/>
            <a:headEnd/>
            <a:tailEnd/>
          </a:ln>
        </p:spPr>
      </p:pic>
      <p:sp>
        <p:nvSpPr>
          <p:cNvPr id="11" name="文本框 10"/>
          <p:cNvSpPr txBox="1"/>
          <p:nvPr/>
        </p:nvSpPr>
        <p:spPr>
          <a:xfrm>
            <a:off x="3843655" y="2863215"/>
            <a:ext cx="5448300" cy="922020"/>
          </a:xfrm>
          <a:prstGeom prst="rect">
            <a:avLst/>
          </a:prstGeom>
          <a:noFill/>
        </p:spPr>
        <p:txBody>
          <a:bodyPr wrap="square" rtlCol="0">
            <a:spAutoFit/>
          </a:bodyPr>
          <a:p>
            <a:pPr algn="l">
              <a:buNone/>
            </a:pPr>
            <a:r>
              <a:rPr lang="zh-CN" altLang="en-US">
                <a:solidFill>
                  <a:srgbClr val="000000"/>
                </a:solidFill>
                <a:sym typeface="+mn-ea"/>
              </a:rPr>
              <a:t>民法规定了物权、债权，以及侵权责任</a:t>
            </a:r>
            <a:endParaRPr lang="zh-CN" altLang="en-US">
              <a:solidFill>
                <a:srgbClr val="000000"/>
              </a:solidFill>
              <a:sym typeface="+mn-ea"/>
            </a:endParaRPr>
          </a:p>
          <a:p>
            <a:pPr algn="l">
              <a:buNone/>
            </a:pPr>
            <a:r>
              <a:rPr lang="zh-CN" altLang="en-US">
                <a:solidFill>
                  <a:srgbClr val="000000"/>
                </a:solidFill>
                <a:sym typeface="+mn-ea"/>
              </a:rPr>
              <a:t>物权法规定了物权的保护范围、对象</a:t>
            </a:r>
            <a:endParaRPr lang="zh-CN" altLang="en-US">
              <a:solidFill>
                <a:srgbClr val="000000"/>
              </a:solidFill>
            </a:endParaRPr>
          </a:p>
          <a:p>
            <a:pPr algn="l">
              <a:buNone/>
            </a:pPr>
            <a:r>
              <a:rPr lang="zh-CN" altLang="en-US">
                <a:solidFill>
                  <a:srgbClr val="000000"/>
                </a:solidFill>
                <a:sym typeface="+mn-ea"/>
              </a:rPr>
              <a:t>刑法规定了侵犯财产罪以及相应的刑事责任</a:t>
            </a:r>
            <a:endParaRPr lang="zh-CN" altLang="en-US"/>
          </a:p>
        </p:txBody>
      </p:sp>
      <p:sp>
        <p:nvSpPr>
          <p:cNvPr id="13" name="文本框 12"/>
          <p:cNvSpPr txBox="1"/>
          <p:nvPr/>
        </p:nvSpPr>
        <p:spPr>
          <a:xfrm>
            <a:off x="3887470" y="3883025"/>
            <a:ext cx="5201285" cy="1014730"/>
          </a:xfrm>
          <a:prstGeom prst="rect">
            <a:avLst/>
          </a:prstGeom>
          <a:noFill/>
        </p:spPr>
        <p:txBody>
          <a:bodyPr wrap="square" rtlCol="0">
            <a:spAutoFit/>
          </a:bodyPr>
          <a:p>
            <a:pPr algn="l">
              <a:buNone/>
            </a:pPr>
            <a:r>
              <a:rPr lang="zh-CN" altLang="en-US" sz="2000">
                <a:solidFill>
                  <a:srgbClr val="000000"/>
                </a:solidFill>
                <a:sym typeface="+mn-ea"/>
              </a:rPr>
              <a:t>教育法规定了公民有受教育的权利和义务</a:t>
            </a:r>
            <a:endParaRPr lang="zh-CN" altLang="en-US" sz="2000">
              <a:solidFill>
                <a:srgbClr val="000000"/>
              </a:solidFill>
              <a:sym typeface="+mn-ea"/>
            </a:endParaRPr>
          </a:p>
          <a:p>
            <a:pPr algn="l">
              <a:buNone/>
            </a:pPr>
            <a:r>
              <a:rPr lang="zh-CN" altLang="en-US" sz="2000">
                <a:solidFill>
                  <a:srgbClr val="000000"/>
                </a:solidFill>
                <a:sym typeface="+mn-ea"/>
              </a:rPr>
              <a:t>义务教育法规定了未成年人的受教育的权利和义务</a:t>
            </a:r>
            <a:endParaRPr lang="zh-CN" altLang="en-US" sz="2000">
              <a:solidFill>
                <a:srgbClr val="000000"/>
              </a:solidFill>
              <a:sym typeface="+mn-ea"/>
            </a:endParaRPr>
          </a:p>
        </p:txBody>
      </p:sp>
      <p:sp>
        <p:nvSpPr>
          <p:cNvPr id="14" name="文本框 13"/>
          <p:cNvSpPr txBox="1"/>
          <p:nvPr/>
        </p:nvSpPr>
        <p:spPr>
          <a:xfrm>
            <a:off x="3887470" y="5013960"/>
            <a:ext cx="4978400" cy="398780"/>
          </a:xfrm>
          <a:prstGeom prst="rect">
            <a:avLst/>
          </a:prstGeom>
          <a:noFill/>
        </p:spPr>
        <p:txBody>
          <a:bodyPr wrap="square" rtlCol="0">
            <a:spAutoFit/>
          </a:bodyPr>
          <a:p>
            <a:r>
              <a:rPr lang="zh-CN" altLang="en-US" sz="2000">
                <a:solidFill>
                  <a:srgbClr val="000000"/>
                </a:solidFill>
                <a:sym typeface="+mn-ea"/>
              </a:rPr>
              <a:t>选举法规定了选举的权利和程序</a:t>
            </a:r>
            <a:endParaRPr lang="zh-CN" altLang="en-US" sz="2000">
              <a:solidFill>
                <a:srgbClr val="000000"/>
              </a:solidFill>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323800" y="3369574"/>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ea typeface="黑体" panose="02010609060101010101" charset="-122"/>
              </a:rPr>
              <a:t>判断：宪法包含了普通法律</a:t>
            </a:r>
            <a:endParaRPr lang="zh-CN" altLang="en-US" sz="2800" b="1" dirty="0">
              <a:ea typeface="黑体" panose="02010609060101010101" charset="-122"/>
            </a:endParaRPr>
          </a:p>
          <a:p>
            <a:pPr eaLnBrk="1" hangingPunct="1"/>
            <a:endParaRPr lang="en-US" altLang="zh-CN" sz="2800" b="1" dirty="0" smtClean="0">
              <a:ea typeface="黑体" panose="02010609060101010101" charset="-122"/>
            </a:endParaRPr>
          </a:p>
          <a:p>
            <a:pPr eaLnBrk="1" hangingPunct="1"/>
            <a:r>
              <a:rPr lang="zh-CN" altLang="en-US" sz="2800" b="1" dirty="0" smtClean="0">
                <a:ea typeface="黑体" panose="02010609060101010101" charset="-122"/>
              </a:rPr>
              <a:t>判断</a:t>
            </a:r>
            <a:r>
              <a:rPr lang="zh-CN" altLang="en-US" sz="2800" b="1" dirty="0">
                <a:ea typeface="黑体" panose="02010609060101010101" charset="-122"/>
              </a:rPr>
              <a:t>：普通法律的内容包含在宪法中</a:t>
            </a:r>
            <a:endParaRPr lang="zh-CN" altLang="en-US" sz="2800" b="1" dirty="0">
              <a:ea typeface="黑体" panose="02010609060101010101" charset="-122"/>
            </a:endParaRPr>
          </a:p>
        </p:txBody>
      </p:sp>
      <p:sp>
        <p:nvSpPr>
          <p:cNvPr id="3" name="Rectangle 17"/>
          <p:cNvSpPr>
            <a:spLocks noChangeArrowheads="1"/>
          </p:cNvSpPr>
          <p:nvPr/>
        </p:nvSpPr>
        <p:spPr bwMode="auto">
          <a:xfrm>
            <a:off x="2686038" y="3140974"/>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b="1">
                <a:solidFill>
                  <a:srgbClr val="FF0066"/>
                </a:solidFill>
              </a:rPr>
              <a:t>×</a:t>
            </a:r>
            <a:endParaRPr lang="en-US" altLang="zh-CN" sz="4800" b="1">
              <a:solidFill>
                <a:srgbClr val="FF0066"/>
              </a:solidFill>
            </a:endParaRPr>
          </a:p>
        </p:txBody>
      </p:sp>
      <p:sp>
        <p:nvSpPr>
          <p:cNvPr id="4" name="Rectangle 18"/>
          <p:cNvSpPr>
            <a:spLocks noChangeArrowheads="1"/>
          </p:cNvSpPr>
          <p:nvPr/>
        </p:nvSpPr>
        <p:spPr bwMode="auto">
          <a:xfrm>
            <a:off x="3631097" y="4045315"/>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b="1" dirty="0">
                <a:solidFill>
                  <a:srgbClr val="FF0066"/>
                </a:solidFill>
              </a:rPr>
              <a:t>×</a:t>
            </a:r>
            <a:endParaRPr lang="en-US" altLang="zh-CN" sz="4800" b="1" dirty="0">
              <a:solidFill>
                <a:srgbClr val="FF0066"/>
              </a:solidFill>
            </a:endParaRPr>
          </a:p>
        </p:txBody>
      </p:sp>
      <p:sp>
        <p:nvSpPr>
          <p:cNvPr id="5" name="Rectangle 19"/>
          <p:cNvSpPr>
            <a:spLocks noChangeArrowheads="1"/>
          </p:cNvSpPr>
          <p:nvPr/>
        </p:nvSpPr>
        <p:spPr bwMode="auto">
          <a:xfrm>
            <a:off x="4591037" y="3356992"/>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FF0066"/>
                </a:solidFill>
                <a:ea typeface="黑体" panose="02010609060101010101" charset="-122"/>
              </a:rPr>
              <a:t>（错误）</a:t>
            </a:r>
            <a:endParaRPr lang="zh-CN" altLang="en-US" sz="2800" b="1" dirty="0">
              <a:solidFill>
                <a:srgbClr val="FF0066"/>
              </a:solidFill>
              <a:ea typeface="黑体" panose="02010609060101010101" charset="-122"/>
            </a:endParaRPr>
          </a:p>
        </p:txBody>
      </p:sp>
      <p:sp>
        <p:nvSpPr>
          <p:cNvPr id="6" name="Rectangle 20"/>
          <p:cNvSpPr>
            <a:spLocks noChangeArrowheads="1"/>
          </p:cNvSpPr>
          <p:nvPr/>
        </p:nvSpPr>
        <p:spPr bwMode="auto">
          <a:xfrm>
            <a:off x="6012197" y="4236027"/>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FF0066"/>
                </a:solidFill>
                <a:ea typeface="黑体" panose="02010609060101010101" charset="-122"/>
              </a:rPr>
              <a:t>（错误）</a:t>
            </a:r>
            <a:endParaRPr lang="zh-CN" altLang="en-US" sz="2800" b="1" dirty="0">
              <a:solidFill>
                <a:srgbClr val="FF0066"/>
              </a:solidFill>
              <a:ea typeface="黑体" panose="02010609060101010101" charset="-122"/>
            </a:endParaRPr>
          </a:p>
        </p:txBody>
      </p:sp>
      <p:sp>
        <p:nvSpPr>
          <p:cNvPr id="7" name="矩形 6"/>
          <p:cNvSpPr/>
          <p:nvPr/>
        </p:nvSpPr>
        <p:spPr>
          <a:xfrm>
            <a:off x="539552" y="2018457"/>
            <a:ext cx="2271776" cy="923330"/>
          </a:xfrm>
          <a:prstGeom prst="rect">
            <a:avLst/>
          </a:prstGeom>
          <a:noFill/>
        </p:spPr>
        <p:txBody>
          <a:bodyPr wrap="none" lIns="91440" tIns="45720" rIns="91440" bIns="45720">
            <a:spAutoFit/>
          </a:bodyPr>
          <a:lstStyle/>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辨一辨</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par>
                                <p:cTn id="13" presetID="24"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cBhvr>
                                    </p:anim>
                                  </p:childTnLst>
                                </p:cTn>
                              </p:par>
                              <p:par>
                                <p:cTn id="21" presetID="24"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501015" y="1188085"/>
            <a:ext cx="8366760" cy="4030980"/>
          </a:xfrm>
          <a:prstGeom prst="rect">
            <a:avLst/>
          </a:prstGeom>
          <a:noFill/>
          <a:ln w="12700" cap="sq">
            <a:noFill/>
            <a:miter lim="800000"/>
            <a:headEnd type="none" w="sm" len="sm"/>
            <a:tailEnd type="none" w="sm" len="sm"/>
          </a:ln>
        </p:spPr>
        <p:txBody>
          <a:bodyPr wrap="square">
            <a:spAutoFit/>
          </a:bodyPr>
          <a:lstStyle/>
          <a:p>
            <a:pPr>
              <a:spcBef>
                <a:spcPct val="30000"/>
              </a:spcBef>
            </a:pPr>
            <a:r>
              <a:rPr lang="en-US" altLang="zh-CN" sz="3200" b="1" dirty="0">
                <a:solidFill>
                  <a:srgbClr val="000099"/>
                </a:solidFill>
                <a:latin typeface="楷体" panose="02010609060101010101" pitchFamily="49" charset="-122"/>
                <a:ea typeface="楷体" panose="02010609060101010101" pitchFamily="49" charset="-122"/>
              </a:rPr>
              <a:t>《</a:t>
            </a:r>
            <a:r>
              <a:rPr lang="zh-CN" altLang="en-US" sz="3200" b="1" dirty="0">
                <a:solidFill>
                  <a:srgbClr val="000099"/>
                </a:solidFill>
                <a:latin typeface="楷体" panose="02010609060101010101" pitchFamily="49" charset="-122"/>
                <a:ea typeface="楷体" panose="02010609060101010101" pitchFamily="49" charset="-122"/>
              </a:rPr>
              <a:t>刑法</a:t>
            </a:r>
            <a:r>
              <a:rPr lang="en-US" altLang="zh-CN" sz="3200" b="1" dirty="0">
                <a:solidFill>
                  <a:srgbClr val="000099"/>
                </a:solidFill>
                <a:latin typeface="楷体" panose="02010609060101010101" pitchFamily="49" charset="-122"/>
                <a:ea typeface="楷体" panose="02010609060101010101" pitchFamily="49" charset="-122"/>
              </a:rPr>
              <a:t>》</a:t>
            </a:r>
            <a:r>
              <a:rPr lang="zh-CN" altLang="en-US" sz="3200" b="1" dirty="0">
                <a:solidFill>
                  <a:srgbClr val="6D6F71"/>
                </a:solidFill>
                <a:latin typeface="楷体" panose="02010609060101010101" pitchFamily="49" charset="-122"/>
                <a:ea typeface="楷体" panose="02010609060101010101" pitchFamily="49" charset="-122"/>
              </a:rPr>
              <a:t>第一条：为了惩治犯罪，保护人民，</a:t>
            </a:r>
            <a:r>
              <a:rPr lang="zh-CN" altLang="en-US" sz="3200" b="1" dirty="0">
                <a:solidFill>
                  <a:srgbClr val="C00000"/>
                </a:solidFill>
                <a:latin typeface="楷体" panose="02010609060101010101" pitchFamily="49" charset="-122"/>
                <a:ea typeface="楷体" panose="02010609060101010101" pitchFamily="49" charset="-122"/>
              </a:rPr>
              <a:t>根据宪法</a:t>
            </a:r>
            <a:r>
              <a:rPr lang="zh-CN" altLang="en-US" sz="3200" b="1" dirty="0">
                <a:solidFill>
                  <a:srgbClr val="6D6F71"/>
                </a:solidFill>
                <a:latin typeface="楷体" panose="02010609060101010101" pitchFamily="49" charset="-122"/>
                <a:ea typeface="楷体" panose="02010609060101010101" pitchFamily="49" charset="-122"/>
              </a:rPr>
              <a:t>，结合我国同犯罪作斗争的具体经验及实际情况，</a:t>
            </a:r>
            <a:r>
              <a:rPr lang="zh-CN" altLang="en-US" sz="3200" b="1" dirty="0">
                <a:solidFill>
                  <a:srgbClr val="C00000"/>
                </a:solidFill>
                <a:latin typeface="楷体" panose="02010609060101010101" pitchFamily="49" charset="-122"/>
                <a:ea typeface="楷体" panose="02010609060101010101" pitchFamily="49" charset="-122"/>
              </a:rPr>
              <a:t>制定本法。</a:t>
            </a:r>
            <a:endParaRPr lang="zh-CN" altLang="en-US" sz="3200" b="1" dirty="0">
              <a:solidFill>
                <a:srgbClr val="C00000"/>
              </a:solidFill>
              <a:latin typeface="楷体" panose="02010609060101010101" pitchFamily="49" charset="-122"/>
              <a:ea typeface="楷体" panose="02010609060101010101" pitchFamily="49" charset="-122"/>
            </a:endParaRPr>
          </a:p>
          <a:p>
            <a:endParaRPr lang="zh-CN" altLang="en-US" sz="3200" b="1" dirty="0">
              <a:solidFill>
                <a:srgbClr val="C00000"/>
              </a:solidFill>
              <a:latin typeface="楷体" panose="02010609060101010101" pitchFamily="49" charset="-122"/>
              <a:ea typeface="楷体" panose="02010609060101010101" pitchFamily="49" charset="-122"/>
            </a:endParaRPr>
          </a:p>
          <a:p>
            <a:r>
              <a:rPr lang="en-US" altLang="zh-CN" sz="3200" b="1" dirty="0">
                <a:solidFill>
                  <a:srgbClr val="000099"/>
                </a:solidFill>
                <a:latin typeface="楷体" panose="02010609060101010101" pitchFamily="49" charset="-122"/>
                <a:ea typeface="楷体" panose="02010609060101010101" pitchFamily="49" charset="-122"/>
              </a:rPr>
              <a:t>《</a:t>
            </a:r>
            <a:r>
              <a:rPr lang="zh-CN" altLang="en-US" sz="3200" b="1" dirty="0">
                <a:solidFill>
                  <a:srgbClr val="000099"/>
                </a:solidFill>
                <a:latin typeface="楷体" panose="02010609060101010101" pitchFamily="49" charset="-122"/>
                <a:ea typeface="楷体" panose="02010609060101010101" pitchFamily="49" charset="-122"/>
              </a:rPr>
              <a:t>劳动法</a:t>
            </a:r>
            <a:r>
              <a:rPr lang="en-US" altLang="zh-CN" sz="3200" b="1" dirty="0">
                <a:solidFill>
                  <a:srgbClr val="000099"/>
                </a:solidFill>
                <a:latin typeface="楷体" panose="02010609060101010101" pitchFamily="49" charset="-122"/>
                <a:ea typeface="楷体" panose="02010609060101010101" pitchFamily="49" charset="-122"/>
              </a:rPr>
              <a:t>》</a:t>
            </a:r>
            <a:r>
              <a:rPr lang="zh-CN" altLang="en-US" sz="3200" b="1" dirty="0">
                <a:solidFill>
                  <a:srgbClr val="6D6F71"/>
                </a:solidFill>
                <a:latin typeface="楷体" panose="02010609060101010101" pitchFamily="49" charset="-122"/>
                <a:ea typeface="楷体" panose="02010609060101010101" pitchFamily="49" charset="-122"/>
              </a:rPr>
              <a:t>第一条：为了保护劳动者的合法权益，调整劳动关系，建立和维护适应社会主义市场经济的劳动制度，促进经济发展和社会进步，</a:t>
            </a:r>
            <a:r>
              <a:rPr lang="zh-CN" altLang="en-US" sz="3200" b="1" dirty="0">
                <a:solidFill>
                  <a:srgbClr val="C00000"/>
                </a:solidFill>
                <a:latin typeface="楷体" panose="02010609060101010101" pitchFamily="49" charset="-122"/>
                <a:ea typeface="楷体" panose="02010609060101010101" pitchFamily="49" charset="-122"/>
              </a:rPr>
              <a:t>根据宪法，制定本法。</a:t>
            </a:r>
            <a:endParaRPr lang="zh-CN" altLang="en-US" sz="3200" b="1" dirty="0">
              <a:solidFill>
                <a:srgbClr val="C00000"/>
              </a:solidFill>
              <a:latin typeface="楷体" panose="02010609060101010101" pitchFamily="49" charset="-122"/>
              <a:ea typeface="楷体" panose="02010609060101010101" pitchFamily="49" charset="-122"/>
            </a:endParaRPr>
          </a:p>
        </p:txBody>
      </p:sp>
      <p:sp>
        <p:nvSpPr>
          <p:cNvPr id="7" name="文本框 6"/>
          <p:cNvSpPr txBox="1"/>
          <p:nvPr/>
        </p:nvSpPr>
        <p:spPr>
          <a:xfrm>
            <a:off x="276900" y="5301277"/>
            <a:ext cx="8590915" cy="830997"/>
          </a:xfrm>
          <a:prstGeom prst="rect">
            <a:avLst/>
          </a:prstGeom>
          <a:noFill/>
        </p:spPr>
        <p:txBody>
          <a:bodyPr wrap="square" rtlCol="0">
            <a:spAutoFit/>
          </a:bodyPr>
          <a:lstStyle/>
          <a:p>
            <a:r>
              <a:rPr lang="zh-CN" altLang="en-US" sz="3200" b="1" dirty="0">
                <a:solidFill>
                  <a:srgbClr val="121313"/>
                </a:solidFill>
              </a:rPr>
              <a:t>交流：说说你发现了什么？由此说明什么道理？</a:t>
            </a:r>
            <a:endParaRPr lang="zh-CN" altLang="en-US" sz="3200" b="1" dirty="0">
              <a:solidFill>
                <a:srgbClr val="121313"/>
              </a:solidFill>
            </a:endParaRPr>
          </a:p>
          <a:p>
            <a:r>
              <a:rPr lang="zh-CN" altLang="en-US" sz="1600" dirty="0">
                <a:solidFill>
                  <a:srgbClr val="121313"/>
                </a:solidFill>
              </a:rPr>
              <a:t>            </a:t>
            </a:r>
            <a:endParaRPr lang="zh-CN" altLang="en-US" sz="1600" dirty="0">
              <a:solidFill>
                <a:srgbClr val="121313"/>
              </a:solidFill>
            </a:endParaRPr>
          </a:p>
        </p:txBody>
      </p:sp>
      <p:sp>
        <p:nvSpPr>
          <p:cNvPr id="5" name="TextBox 20"/>
          <p:cNvSpPr txBox="1"/>
          <p:nvPr/>
        </p:nvSpPr>
        <p:spPr>
          <a:xfrm>
            <a:off x="145677" y="-73104"/>
            <a:ext cx="9068499" cy="1076325"/>
          </a:xfrm>
          <a:prstGeom prst="rect">
            <a:avLst/>
          </a:prstGeom>
          <a:solidFill>
            <a:schemeClr val="accent6">
              <a:lumMod val="60000"/>
              <a:lumOff val="40000"/>
            </a:schemeClr>
          </a:solidFill>
        </p:spPr>
        <p:style>
          <a:lnRef idx="1">
            <a:schemeClr val="accent5"/>
          </a:lnRef>
          <a:fillRef idx="3">
            <a:schemeClr val="accent5"/>
          </a:fillRef>
          <a:effectRef idx="2">
            <a:schemeClr val="accent5"/>
          </a:effectRef>
          <a:fontRef idx="minor">
            <a:schemeClr val="lt1"/>
          </a:fontRef>
        </p:style>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SzPct val="100000"/>
              <a:buNone/>
            </a:pPr>
            <a:r>
              <a:rPr lang="zh-CN" altLang="en-US" b="1" dirty="0" smtClean="0">
                <a:solidFill>
                  <a:srgbClr val="FF0000"/>
                </a:solidFill>
                <a:latin typeface="微软雅黑" panose="020B0503020204020204" pitchFamily="34" charset="-122"/>
                <a:ea typeface="微软雅黑" panose="020B0503020204020204" pitchFamily="34" charset="-122"/>
              </a:rPr>
              <a:t>二、</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为什么说宪法在法律体系中具有“最高”？</a:t>
            </a:r>
            <a:endParaRPr lang="zh-CN" altLang="en-US" b="1" dirty="0" smtClean="0">
              <a:solidFill>
                <a:srgbClr val="FF0000"/>
              </a:solidFill>
              <a:latin typeface="微软雅黑" panose="020B0503020204020204" pitchFamily="34" charset="-122"/>
              <a:ea typeface="微软雅黑" panose="020B0503020204020204" pitchFamily="34" charset="-122"/>
              <a:sym typeface="+mn-ea"/>
            </a:endParaRPr>
          </a:p>
          <a:p>
            <a:pPr marL="0" lvl="0" indent="0" eaLnBrk="1" hangingPunct="1">
              <a:spcBef>
                <a:spcPct val="0"/>
              </a:spcBef>
              <a:buClrTx/>
              <a:buSzPct val="100000"/>
              <a:buNone/>
            </a:pPr>
            <a:r>
              <a:rPr lang="en-US" altLang="zh-CN" b="1" dirty="0" smtClean="0">
                <a:solidFill>
                  <a:srgbClr val="FF0000"/>
                </a:solidFill>
                <a:latin typeface="微软雅黑" panose="020B0503020204020204" pitchFamily="34" charset="-122"/>
                <a:ea typeface="微软雅黑" panose="020B0503020204020204" pitchFamily="34" charset="-122"/>
              </a:rPr>
              <a:t>2</a:t>
            </a:r>
            <a:r>
              <a:rPr lang="zh-CN" altLang="en-US" b="1" dirty="0" smtClean="0">
                <a:solidFill>
                  <a:srgbClr val="FF0000"/>
                </a:solidFill>
                <a:latin typeface="微软雅黑" panose="020B0503020204020204" pitchFamily="34" charset="-122"/>
                <a:ea typeface="微软雅黑" panose="020B0503020204020204" pitchFamily="34" charset="-122"/>
              </a:rPr>
              <a:t>、法律效力</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椭圆 142337"/>
          <p:cNvSpPr/>
          <p:nvPr/>
        </p:nvSpPr>
        <p:spPr>
          <a:xfrm>
            <a:off x="611226" y="5294139"/>
            <a:ext cx="5761037" cy="1230312"/>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r>
              <a:rPr lang="zh-CN" altLang="en-US" sz="3600" b="1" dirty="0">
                <a:solidFill>
                  <a:srgbClr val="000000"/>
                </a:solidFill>
              </a:rPr>
              <a:t>普通法律</a:t>
            </a:r>
            <a:endParaRPr lang="zh-CN" altLang="en-US" sz="3600" b="1" dirty="0">
              <a:solidFill>
                <a:srgbClr val="000000"/>
              </a:solidFill>
            </a:endParaRPr>
          </a:p>
        </p:txBody>
      </p:sp>
      <p:sp>
        <p:nvSpPr>
          <p:cNvPr id="21506" name="椭圆 142338"/>
          <p:cNvSpPr/>
          <p:nvPr/>
        </p:nvSpPr>
        <p:spPr>
          <a:xfrm>
            <a:off x="323858" y="5443429"/>
            <a:ext cx="1114425" cy="792163"/>
          </a:xfrm>
          <a:prstGeom prst="ellipse">
            <a:avLst/>
          </a:prstGeom>
          <a:solidFill>
            <a:srgbClr val="F9FEDE"/>
          </a:solidFill>
          <a:ln w="9525" cap="flat" cmpd="sng">
            <a:solidFill>
              <a:schemeClr val="tx1"/>
            </a:solidFill>
            <a:prstDash val="solid"/>
            <a:round/>
            <a:headEnd type="none" w="med" len="med"/>
            <a:tailEnd type="none" w="med" len="med"/>
          </a:ln>
        </p:spPr>
        <p:txBody>
          <a:bodyPr wrap="none" anchor="ctr"/>
          <a:lstStyle/>
          <a:p>
            <a:pPr algn="ctr"/>
            <a:r>
              <a:rPr lang="zh-CN" altLang="en-US" b="1" dirty="0">
                <a:solidFill>
                  <a:srgbClr val="000000"/>
                </a:solidFill>
                <a:ea typeface="黑体" panose="02010609060101010101" charset="-122"/>
              </a:rPr>
              <a:t>民法</a:t>
            </a:r>
            <a:endParaRPr lang="zh-CN" altLang="en-US" b="1" dirty="0">
              <a:solidFill>
                <a:srgbClr val="000000"/>
              </a:solidFill>
              <a:ea typeface="黑体" panose="02010609060101010101" charset="-122"/>
            </a:endParaRPr>
          </a:p>
        </p:txBody>
      </p:sp>
      <p:pic>
        <p:nvPicPr>
          <p:cNvPr id="21507" name="图片 142339" descr="u=1484176806,2602554541&amp;gp=46">
            <a:hlinkClick r:id="rId1"/>
          </p:cNvPr>
          <p:cNvPicPr>
            <a:picLocks noChangeAspect="1"/>
          </p:cNvPicPr>
          <p:nvPr/>
        </p:nvPicPr>
        <p:blipFill>
          <a:blip r:embed="rId2"/>
          <a:stretch>
            <a:fillRect/>
          </a:stretch>
        </p:blipFill>
        <p:spPr>
          <a:xfrm>
            <a:off x="2555315" y="2276400"/>
            <a:ext cx="1944687" cy="1944688"/>
          </a:xfrm>
          <a:prstGeom prst="rect">
            <a:avLst/>
          </a:prstGeom>
          <a:noFill/>
          <a:ln w="9525">
            <a:noFill/>
          </a:ln>
        </p:spPr>
      </p:pic>
      <p:sp>
        <p:nvSpPr>
          <p:cNvPr id="21508" name="文本框 142340"/>
          <p:cNvSpPr txBox="1"/>
          <p:nvPr/>
        </p:nvSpPr>
        <p:spPr>
          <a:xfrm>
            <a:off x="2771815" y="3020907"/>
            <a:ext cx="1604963" cy="769441"/>
          </a:xfrm>
          <a:prstGeom prst="rect">
            <a:avLst/>
          </a:prstGeom>
          <a:noFill/>
          <a:ln w="9525">
            <a:noFill/>
          </a:ln>
        </p:spPr>
        <p:txBody>
          <a:bodyPr anchor="t">
            <a:spAutoFit/>
          </a:bodyPr>
          <a:lstStyle/>
          <a:p>
            <a:r>
              <a:rPr lang="zh-CN" altLang="en-US" sz="4400" b="1" dirty="0">
                <a:solidFill>
                  <a:srgbClr val="000000"/>
                </a:solidFill>
              </a:rPr>
              <a:t>宪法</a:t>
            </a:r>
            <a:endParaRPr lang="zh-CN" altLang="en-US" sz="4400" b="1" dirty="0">
              <a:solidFill>
                <a:srgbClr val="000000"/>
              </a:solidFill>
            </a:endParaRPr>
          </a:p>
        </p:txBody>
      </p:sp>
      <p:sp>
        <p:nvSpPr>
          <p:cNvPr id="21509" name="椭圆 142341"/>
          <p:cNvSpPr/>
          <p:nvPr/>
        </p:nvSpPr>
        <p:spPr>
          <a:xfrm>
            <a:off x="2160608" y="5948253"/>
            <a:ext cx="898525" cy="792163"/>
          </a:xfrm>
          <a:prstGeom prst="ellipse">
            <a:avLst/>
          </a:prstGeom>
          <a:solidFill>
            <a:srgbClr val="F9FEDE"/>
          </a:solidFill>
          <a:ln w="9525" cap="flat" cmpd="sng">
            <a:solidFill>
              <a:schemeClr val="tx1"/>
            </a:solidFill>
            <a:prstDash val="solid"/>
            <a:round/>
            <a:headEnd type="none" w="med" len="med"/>
            <a:tailEnd type="none" w="med" len="med"/>
          </a:ln>
        </p:spPr>
        <p:txBody>
          <a:bodyPr wrap="none" anchor="ctr"/>
          <a:lstStyle/>
          <a:p>
            <a:pPr algn="ctr"/>
            <a:r>
              <a:rPr lang="zh-CN" altLang="en-US" b="1" dirty="0">
                <a:solidFill>
                  <a:srgbClr val="000000"/>
                </a:solidFill>
                <a:ea typeface="黑体" panose="02010609060101010101" charset="-122"/>
              </a:rPr>
              <a:t>婚姻法</a:t>
            </a:r>
            <a:endParaRPr lang="zh-CN" altLang="en-US" b="1" dirty="0">
              <a:solidFill>
                <a:srgbClr val="000000"/>
              </a:solidFill>
              <a:ea typeface="黑体" panose="02010609060101010101" charset="-122"/>
            </a:endParaRPr>
          </a:p>
        </p:txBody>
      </p:sp>
      <p:sp>
        <p:nvSpPr>
          <p:cNvPr id="21510" name="椭圆 142342"/>
          <p:cNvSpPr/>
          <p:nvPr/>
        </p:nvSpPr>
        <p:spPr>
          <a:xfrm>
            <a:off x="3132177" y="6021277"/>
            <a:ext cx="949325" cy="792163"/>
          </a:xfrm>
          <a:prstGeom prst="ellipse">
            <a:avLst/>
          </a:prstGeom>
          <a:solidFill>
            <a:srgbClr val="F9FEDE"/>
          </a:solidFill>
          <a:ln w="9525" cap="flat" cmpd="sng">
            <a:solidFill>
              <a:schemeClr val="tx1"/>
            </a:solidFill>
            <a:prstDash val="solid"/>
            <a:round/>
            <a:headEnd type="none" w="med" len="med"/>
            <a:tailEnd type="none" w="med" len="med"/>
          </a:ln>
        </p:spPr>
        <p:txBody>
          <a:bodyPr wrap="none" anchor="ctr"/>
          <a:lstStyle/>
          <a:p>
            <a:pPr algn="ctr"/>
            <a:r>
              <a:rPr lang="zh-CN" altLang="en-US" b="1" dirty="0">
                <a:solidFill>
                  <a:srgbClr val="000000"/>
                </a:solidFill>
                <a:ea typeface="黑体" panose="02010609060101010101" charset="-122"/>
              </a:rPr>
              <a:t>教育法</a:t>
            </a:r>
            <a:endParaRPr lang="zh-CN" altLang="en-US" b="1" dirty="0">
              <a:solidFill>
                <a:srgbClr val="000000"/>
              </a:solidFill>
              <a:ea typeface="黑体" panose="02010609060101010101" charset="-122"/>
            </a:endParaRPr>
          </a:p>
        </p:txBody>
      </p:sp>
      <p:sp>
        <p:nvSpPr>
          <p:cNvPr id="21511" name="椭圆 142343"/>
          <p:cNvSpPr/>
          <p:nvPr/>
        </p:nvSpPr>
        <p:spPr>
          <a:xfrm>
            <a:off x="4141796" y="5973653"/>
            <a:ext cx="790575" cy="792163"/>
          </a:xfrm>
          <a:prstGeom prst="ellipse">
            <a:avLst/>
          </a:prstGeom>
          <a:solidFill>
            <a:srgbClr val="F9FEDE"/>
          </a:solidFill>
          <a:ln w="9525" cap="flat" cmpd="sng">
            <a:solidFill>
              <a:schemeClr val="tx1"/>
            </a:solidFill>
            <a:prstDash val="solid"/>
            <a:round/>
            <a:headEnd type="none" w="med" len="med"/>
            <a:tailEnd type="none" w="med" len="med"/>
          </a:ln>
        </p:spPr>
        <p:txBody>
          <a:bodyPr wrap="none" anchor="ctr"/>
          <a:lstStyle/>
          <a:p>
            <a:pPr algn="ctr"/>
            <a:r>
              <a:rPr lang="zh-CN" altLang="en-US" b="1" dirty="0">
                <a:solidFill>
                  <a:srgbClr val="000000"/>
                </a:solidFill>
                <a:ea typeface="黑体" panose="02010609060101010101" charset="-122"/>
              </a:rPr>
              <a:t>物权法</a:t>
            </a:r>
            <a:endParaRPr lang="zh-CN" altLang="en-US" b="1" dirty="0">
              <a:solidFill>
                <a:srgbClr val="000000"/>
              </a:solidFill>
              <a:ea typeface="黑体" panose="02010609060101010101" charset="-122"/>
            </a:endParaRPr>
          </a:p>
        </p:txBody>
      </p:sp>
      <p:sp>
        <p:nvSpPr>
          <p:cNvPr id="21512" name="椭圆 142344"/>
          <p:cNvSpPr/>
          <p:nvPr/>
        </p:nvSpPr>
        <p:spPr>
          <a:xfrm>
            <a:off x="5940434" y="5440253"/>
            <a:ext cx="790575" cy="792163"/>
          </a:xfrm>
          <a:prstGeom prst="ellipse">
            <a:avLst/>
          </a:prstGeom>
          <a:solidFill>
            <a:srgbClr val="F9FEDE"/>
          </a:solidFill>
          <a:ln w="9525" cap="flat" cmpd="sng">
            <a:solidFill>
              <a:schemeClr val="tx1"/>
            </a:solidFill>
            <a:prstDash val="solid"/>
            <a:round/>
            <a:headEnd type="none" w="med" len="med"/>
            <a:tailEnd type="none" w="med" len="med"/>
          </a:ln>
        </p:spPr>
        <p:txBody>
          <a:bodyPr wrap="none" anchor="ctr"/>
          <a:lstStyle/>
          <a:p>
            <a:pPr algn="ctr"/>
            <a:r>
              <a:rPr lang="zh-CN" altLang="en-US" b="1" dirty="0">
                <a:solidFill>
                  <a:srgbClr val="000000"/>
                </a:solidFill>
                <a:ea typeface="黑体" panose="02010609060101010101" charset="-122"/>
              </a:rPr>
              <a:t>法官法</a:t>
            </a:r>
            <a:endParaRPr lang="zh-CN" altLang="en-US" b="1" dirty="0">
              <a:solidFill>
                <a:srgbClr val="000000"/>
              </a:solidFill>
              <a:ea typeface="黑体" panose="02010609060101010101" charset="-122"/>
            </a:endParaRPr>
          </a:p>
        </p:txBody>
      </p:sp>
      <p:sp>
        <p:nvSpPr>
          <p:cNvPr id="21513" name="椭圆 142345"/>
          <p:cNvSpPr/>
          <p:nvPr/>
        </p:nvSpPr>
        <p:spPr>
          <a:xfrm>
            <a:off x="1331915" y="5802205"/>
            <a:ext cx="847725" cy="792163"/>
          </a:xfrm>
          <a:prstGeom prst="ellipse">
            <a:avLst/>
          </a:prstGeom>
          <a:solidFill>
            <a:srgbClr val="F9FEDE"/>
          </a:solidFill>
          <a:ln w="9525" cap="flat" cmpd="sng">
            <a:solidFill>
              <a:schemeClr val="tx1"/>
            </a:solidFill>
            <a:prstDash val="solid"/>
            <a:round/>
            <a:headEnd type="none" w="med" len="med"/>
            <a:tailEnd type="none" w="med" len="med"/>
          </a:ln>
        </p:spPr>
        <p:txBody>
          <a:bodyPr wrap="none" anchor="ctr"/>
          <a:lstStyle/>
          <a:p>
            <a:pPr algn="ctr"/>
            <a:r>
              <a:rPr lang="zh-CN" altLang="en-US" b="1" dirty="0">
                <a:solidFill>
                  <a:srgbClr val="000000"/>
                </a:solidFill>
                <a:ea typeface="黑体" panose="02010609060101010101" charset="-122"/>
              </a:rPr>
              <a:t>刑法</a:t>
            </a:r>
            <a:endParaRPr lang="zh-CN" altLang="en-US" b="1" dirty="0">
              <a:solidFill>
                <a:srgbClr val="000000"/>
              </a:solidFill>
              <a:ea typeface="黑体" panose="02010609060101010101" charset="-122"/>
            </a:endParaRPr>
          </a:p>
        </p:txBody>
      </p:sp>
      <p:sp>
        <p:nvSpPr>
          <p:cNvPr id="21514" name="椭圆 142346"/>
          <p:cNvSpPr/>
          <p:nvPr/>
        </p:nvSpPr>
        <p:spPr>
          <a:xfrm>
            <a:off x="5076833" y="5745053"/>
            <a:ext cx="790575" cy="792163"/>
          </a:xfrm>
          <a:prstGeom prst="ellipse">
            <a:avLst/>
          </a:prstGeom>
          <a:solidFill>
            <a:srgbClr val="F9FEDE"/>
          </a:solidFill>
          <a:ln w="9525" cap="flat" cmpd="sng">
            <a:solidFill>
              <a:schemeClr val="tx1"/>
            </a:solidFill>
            <a:prstDash val="solid"/>
            <a:round/>
            <a:headEnd type="none" w="med" len="med"/>
            <a:tailEnd type="none" w="med" len="med"/>
          </a:ln>
        </p:spPr>
        <p:txBody>
          <a:bodyPr wrap="none" anchor="ctr"/>
          <a:lstStyle/>
          <a:p>
            <a:pPr algn="ctr"/>
            <a:r>
              <a:rPr lang="zh-CN" altLang="en-US" b="1" dirty="0">
                <a:solidFill>
                  <a:srgbClr val="000000"/>
                </a:solidFill>
                <a:ea typeface="黑体" panose="02010609060101010101" charset="-122"/>
              </a:rPr>
              <a:t>国旗法</a:t>
            </a:r>
            <a:endParaRPr lang="zh-CN" altLang="en-US" b="1" dirty="0">
              <a:solidFill>
                <a:srgbClr val="000000"/>
              </a:solidFill>
              <a:ea typeface="黑体" panose="02010609060101010101" charset="-122"/>
            </a:endParaRPr>
          </a:p>
        </p:txBody>
      </p:sp>
      <p:sp>
        <p:nvSpPr>
          <p:cNvPr id="21515" name="直接连接符 142347"/>
          <p:cNvSpPr/>
          <p:nvPr/>
        </p:nvSpPr>
        <p:spPr>
          <a:xfrm flipH="1">
            <a:off x="2484438" y="4073416"/>
            <a:ext cx="647700" cy="1584325"/>
          </a:xfrm>
          <a:prstGeom prst="line">
            <a:avLst/>
          </a:prstGeom>
          <a:ln w="76200" cap="flat" cmpd="sng">
            <a:solidFill>
              <a:schemeClr val="tx1"/>
            </a:solidFill>
            <a:prstDash val="solid"/>
            <a:round/>
            <a:headEnd type="none" w="med" len="med"/>
            <a:tailEnd type="triangle" w="med" len="med"/>
          </a:ln>
        </p:spPr>
        <p:txBody>
          <a:bodyPr anchor="t"/>
          <a:lstStyle/>
          <a:p>
            <a:endParaRPr lang="zh-CN" altLang="en-US">
              <a:solidFill>
                <a:srgbClr val="000000"/>
              </a:solidFill>
              <a:latin typeface="Times New Roman" panose="02020603050405020304" pitchFamily="18" charset="0"/>
            </a:endParaRPr>
          </a:p>
        </p:txBody>
      </p:sp>
      <p:sp>
        <p:nvSpPr>
          <p:cNvPr id="142349" name="文本框 142348"/>
          <p:cNvSpPr txBox="1"/>
          <p:nvPr/>
        </p:nvSpPr>
        <p:spPr>
          <a:xfrm rot="1640078">
            <a:off x="1215092" y="3574119"/>
            <a:ext cx="1046440" cy="1863652"/>
          </a:xfrm>
          <a:prstGeom prst="rect">
            <a:avLst/>
          </a:prstGeom>
          <a:noFill/>
          <a:ln w="38100" cap="flat" cmpd="sng">
            <a:solidFill>
              <a:schemeClr val="tx1"/>
            </a:solidFill>
            <a:prstDash val="dashDot"/>
            <a:miter/>
            <a:headEnd type="none" w="med" len="med"/>
            <a:tailEnd type="none" w="med" len="med"/>
          </a:ln>
        </p:spPr>
        <p:txBody>
          <a:bodyPr vert="eaVert" wrap="none" anchor="t">
            <a:spAutoFit/>
          </a:bodyPr>
          <a:lstStyle/>
          <a:p>
            <a:r>
              <a:rPr lang="zh-CN" altLang="en-US" sz="2800" b="1" dirty="0">
                <a:solidFill>
                  <a:srgbClr val="D60093"/>
                </a:solidFill>
                <a:ea typeface="楷体_GB2312" pitchFamily="49" charset="-122"/>
              </a:rPr>
              <a:t>立法</a:t>
            </a:r>
            <a:r>
              <a:rPr lang="zh-CN" altLang="en-US" sz="2800" b="1" dirty="0">
                <a:solidFill>
                  <a:srgbClr val="FF0000"/>
                </a:solidFill>
                <a:ea typeface="楷体_GB2312" pitchFamily="49" charset="-122"/>
              </a:rPr>
              <a:t>基础</a:t>
            </a:r>
            <a:r>
              <a:rPr lang="zh-CN" altLang="en-US" sz="2800" b="1" dirty="0">
                <a:solidFill>
                  <a:srgbClr val="D60093"/>
                </a:solidFill>
                <a:ea typeface="楷体_GB2312" pitchFamily="49" charset="-122"/>
              </a:rPr>
              <a:t>、</a:t>
            </a:r>
            <a:endParaRPr lang="zh-CN" altLang="en-US" sz="2800" b="1" dirty="0">
              <a:solidFill>
                <a:srgbClr val="D60093"/>
              </a:solidFill>
              <a:ea typeface="楷体_GB2312" pitchFamily="49" charset="-122"/>
            </a:endParaRPr>
          </a:p>
          <a:p>
            <a:r>
              <a:rPr lang="zh-CN" altLang="en-US" sz="2800" b="1" dirty="0">
                <a:solidFill>
                  <a:srgbClr val="D60093"/>
                </a:solidFill>
                <a:ea typeface="楷体_GB2312" pitchFamily="49" charset="-122"/>
              </a:rPr>
              <a:t>立法</a:t>
            </a:r>
            <a:r>
              <a:rPr lang="zh-CN" altLang="en-US" sz="2800" b="1" dirty="0">
                <a:solidFill>
                  <a:srgbClr val="FF0000"/>
                </a:solidFill>
                <a:ea typeface="楷体_GB2312" pitchFamily="49" charset="-122"/>
              </a:rPr>
              <a:t>依据</a:t>
            </a:r>
            <a:endParaRPr lang="zh-CN" altLang="en-US" sz="2800" b="1" dirty="0">
              <a:solidFill>
                <a:srgbClr val="FF0000"/>
              </a:solidFill>
              <a:ea typeface="楷体_GB2312" pitchFamily="49" charset="-122"/>
            </a:endParaRPr>
          </a:p>
        </p:txBody>
      </p:sp>
      <p:sp>
        <p:nvSpPr>
          <p:cNvPr id="21517" name="直接连接符 142349"/>
          <p:cNvSpPr/>
          <p:nvPr/>
        </p:nvSpPr>
        <p:spPr>
          <a:xfrm flipH="1" flipV="1">
            <a:off x="3635375" y="4001984"/>
            <a:ext cx="647700" cy="1800225"/>
          </a:xfrm>
          <a:prstGeom prst="line">
            <a:avLst/>
          </a:prstGeom>
          <a:ln w="76200" cap="flat" cmpd="sng">
            <a:solidFill>
              <a:schemeClr val="tx1"/>
            </a:solidFill>
            <a:prstDash val="solid"/>
            <a:round/>
            <a:headEnd type="none" w="med" len="med"/>
            <a:tailEnd type="triangle" w="med" len="med"/>
          </a:ln>
        </p:spPr>
        <p:txBody>
          <a:bodyPr anchor="t"/>
          <a:lstStyle/>
          <a:p>
            <a:endParaRPr lang="zh-CN" altLang="en-US">
              <a:solidFill>
                <a:srgbClr val="000000"/>
              </a:solidFill>
              <a:latin typeface="Times New Roman" panose="02020603050405020304" pitchFamily="18" charset="0"/>
            </a:endParaRPr>
          </a:p>
        </p:txBody>
      </p:sp>
      <p:sp>
        <p:nvSpPr>
          <p:cNvPr id="142351" name="文本框 142350"/>
          <p:cNvSpPr txBox="1"/>
          <p:nvPr/>
        </p:nvSpPr>
        <p:spPr>
          <a:xfrm rot="-1228709">
            <a:off x="4310878" y="3552719"/>
            <a:ext cx="553998" cy="2393951"/>
          </a:xfrm>
          <a:prstGeom prst="rect">
            <a:avLst/>
          </a:prstGeom>
          <a:noFill/>
          <a:ln w="38100" cap="flat" cmpd="sng">
            <a:solidFill>
              <a:schemeClr val="tx1"/>
            </a:solidFill>
            <a:prstDash val="dashDot"/>
            <a:miter/>
            <a:headEnd type="none" w="med" len="med"/>
            <a:tailEnd type="none" w="med" len="med"/>
          </a:ln>
        </p:spPr>
        <p:txBody>
          <a:bodyPr vert="eaVert" wrap="square" anchor="t">
            <a:spAutoFit/>
          </a:bodyPr>
          <a:lstStyle/>
          <a:p>
            <a:r>
              <a:rPr lang="zh-CN" altLang="en-US" sz="2400" b="1" dirty="0">
                <a:solidFill>
                  <a:srgbClr val="D60093"/>
                </a:solidFill>
                <a:ea typeface="楷体_GB2312" pitchFamily="49" charset="-122"/>
              </a:rPr>
              <a:t>是宪法的</a:t>
            </a:r>
            <a:r>
              <a:rPr lang="zh-CN" altLang="en-US" sz="2400" b="1" dirty="0">
                <a:solidFill>
                  <a:srgbClr val="FF0000"/>
                </a:solidFill>
                <a:ea typeface="楷体_GB2312" pitchFamily="49" charset="-122"/>
              </a:rPr>
              <a:t>具体化</a:t>
            </a:r>
            <a:endParaRPr lang="zh-CN" altLang="en-US" sz="2400" b="1" dirty="0">
              <a:solidFill>
                <a:srgbClr val="FF0000"/>
              </a:solidFill>
              <a:ea typeface="楷体_GB2312" pitchFamily="49" charset="-122"/>
            </a:endParaRPr>
          </a:p>
        </p:txBody>
      </p:sp>
      <p:sp>
        <p:nvSpPr>
          <p:cNvPr id="142352" name="矩形 142351"/>
          <p:cNvSpPr/>
          <p:nvPr/>
        </p:nvSpPr>
        <p:spPr>
          <a:xfrm>
            <a:off x="5302250" y="2840990"/>
            <a:ext cx="3878580" cy="1908810"/>
          </a:xfrm>
          <a:prstGeom prst="rect">
            <a:avLst/>
          </a:prstGeom>
        </p:spPr>
        <p:txBody>
          <a:bodyPr wrap="none" fromWordArt="1">
            <a:prstTxWarp prst="textDeflate">
              <a:avLst>
                <a:gd name="adj" fmla="val 26227"/>
              </a:avLst>
            </a:prstTxWarp>
            <a:normAutofit/>
          </a:bodyPr>
          <a:lstStyle/>
          <a:p>
            <a:pPr algn="ctr" fontAlgn="base"/>
            <a:r>
              <a:rPr lang="zh-CN" altLang="en-US" sz="3200" b="1" noProof="1">
                <a:ln w="9525" cap="flat" cmpd="sng">
                  <a:solidFill>
                    <a:srgbClr val="000000"/>
                  </a:solidFill>
                  <a:prstDash val="solid"/>
                  <a:headEnd type="none" w="med" len="med"/>
                  <a:tailEnd type="none" w="med" len="med"/>
                </a:ln>
                <a:solidFill>
                  <a:srgbClr val="FF0000"/>
                </a:solidFill>
                <a:latin typeface="宋体" panose="02010600030101010101" pitchFamily="2" charset="-122"/>
                <a:cs typeface="+mn-ea"/>
              </a:rPr>
              <a:t>宪法是母法，</a:t>
            </a:r>
            <a:endParaRPr lang="zh-CN" altLang="en-US" sz="3200" b="1" noProof="1">
              <a:ln w="9525" cap="flat" cmpd="sng">
                <a:solidFill>
                  <a:srgbClr val="000000"/>
                </a:solidFill>
                <a:prstDash val="solid"/>
                <a:headEnd type="none" w="med" len="med"/>
                <a:tailEnd type="none" w="med" len="med"/>
              </a:ln>
              <a:solidFill>
                <a:srgbClr val="FF0000"/>
              </a:solidFill>
              <a:latin typeface="宋体" panose="02010600030101010101" pitchFamily="2" charset="-122"/>
            </a:endParaRPr>
          </a:p>
          <a:p>
            <a:pPr algn="ctr" fontAlgn="base"/>
            <a:r>
              <a:rPr lang="zh-CN" altLang="en-US" sz="3200" b="1" noProof="1">
                <a:ln w="9525" cap="flat" cmpd="sng">
                  <a:solidFill>
                    <a:srgbClr val="000000"/>
                  </a:solidFill>
                  <a:prstDash val="solid"/>
                  <a:headEnd type="none" w="med" len="med"/>
                  <a:tailEnd type="none" w="med" len="med"/>
                </a:ln>
                <a:solidFill>
                  <a:srgbClr val="FF0000"/>
                </a:solidFill>
                <a:latin typeface="宋体" panose="02010600030101010101" pitchFamily="2" charset="-122"/>
                <a:cs typeface="+mn-ea"/>
              </a:rPr>
              <a:t>普通法律是子法;</a:t>
            </a:r>
            <a:endParaRPr lang="zh-CN" altLang="en-US" sz="3200" b="1" noProof="1">
              <a:ln w="9525" cap="flat" cmpd="sng">
                <a:solidFill>
                  <a:srgbClr val="000000"/>
                </a:solidFill>
                <a:prstDash val="solid"/>
                <a:headEnd type="none" w="med" len="med"/>
                <a:tailEnd type="none" w="med" len="med"/>
              </a:ln>
              <a:solidFill>
                <a:srgbClr val="FF0000"/>
              </a:solidFill>
              <a:latin typeface="宋体" panose="02010600030101010101" pitchFamily="2" charset="-122"/>
            </a:endParaRPr>
          </a:p>
          <a:p>
            <a:pPr algn="ctr" fontAlgn="base"/>
            <a:r>
              <a:rPr lang="zh-CN" altLang="en-US" sz="3200" b="1" noProof="1">
                <a:ln w="9525" cap="flat" cmpd="sng">
                  <a:solidFill>
                    <a:srgbClr val="000000"/>
                  </a:solidFill>
                  <a:prstDash val="solid"/>
                  <a:headEnd type="none" w="med" len="med"/>
                  <a:tailEnd type="none" w="med" len="med"/>
                </a:ln>
                <a:solidFill>
                  <a:srgbClr val="FF0000"/>
                </a:solidFill>
                <a:latin typeface="宋体" panose="02010600030101010101" pitchFamily="2" charset="-122"/>
                <a:cs typeface="+mn-ea"/>
              </a:rPr>
              <a:t>宪法是法律的法律</a:t>
            </a:r>
            <a:endParaRPr lang="zh-CN" altLang="en-US" sz="3200" b="1" noProof="1">
              <a:ln w="9525" cap="flat" cmpd="sng">
                <a:solidFill>
                  <a:srgbClr val="000000"/>
                </a:solidFill>
                <a:prstDash val="solid"/>
                <a:headEnd type="none" w="med" len="med"/>
                <a:tailEnd type="none" w="med" len="med"/>
              </a:ln>
              <a:solidFill>
                <a:srgbClr val="FF0000"/>
              </a:solidFill>
              <a:latin typeface="宋体" panose="02010600030101010101" pitchFamily="2" charset="-122"/>
            </a:endParaRPr>
          </a:p>
        </p:txBody>
      </p:sp>
      <p:sp>
        <p:nvSpPr>
          <p:cNvPr id="24" name="TextBox 20"/>
          <p:cNvSpPr txBox="1"/>
          <p:nvPr/>
        </p:nvSpPr>
        <p:spPr>
          <a:xfrm>
            <a:off x="112022" y="-27384"/>
            <a:ext cx="9068499" cy="1076325"/>
          </a:xfrm>
          <a:prstGeom prst="rect">
            <a:avLst/>
          </a:prstGeom>
          <a:solidFill>
            <a:srgbClr val="FFC000"/>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二、</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为什么说宪法在法律体系中具有“最高”？</a:t>
            </a:r>
            <a:endPar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why2</a:t>
            </a: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、法律效力：</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79514" y="1196822"/>
            <a:ext cx="8627098" cy="95313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ClrTx/>
            </a:pPr>
            <a:r>
              <a:rPr lang="en-US" altLang="zh-CN" sz="2800" b="1" i="1" dirty="0" smtClean="0">
                <a:solidFill>
                  <a:srgbClr val="CC0000"/>
                </a:solidFill>
                <a:latin typeface="黑体" panose="02010609060101010101" charset="-122"/>
                <a:ea typeface="黑体" panose="02010609060101010101" charset="-122"/>
              </a:rPr>
              <a:t>a,</a:t>
            </a:r>
            <a:r>
              <a:rPr lang="zh-CN" altLang="en-US" sz="2800" b="1" i="1" dirty="0" smtClean="0">
                <a:solidFill>
                  <a:srgbClr val="CC0000"/>
                </a:solidFill>
                <a:latin typeface="黑体" panose="02010609060101010101" charset="-122"/>
                <a:ea typeface="黑体" panose="02010609060101010101" charset="-122"/>
              </a:rPr>
              <a:t>宪法是</a:t>
            </a:r>
            <a:r>
              <a:rPr lang="zh-CN" altLang="zh-CN" sz="2800" b="1" i="1" dirty="0" smtClean="0">
                <a:solidFill>
                  <a:srgbClr val="CC0000"/>
                </a:solidFill>
                <a:latin typeface="黑体" panose="02010609060101010101" charset="-122"/>
                <a:ea typeface="黑体" panose="02010609060101010101" charset="-122"/>
              </a:rPr>
              <a:t>其他法律的立法</a:t>
            </a:r>
            <a:r>
              <a:rPr lang="zh-CN" altLang="en-US" sz="2800" b="1" i="1" dirty="0" smtClean="0">
                <a:solidFill>
                  <a:srgbClr val="CC0000"/>
                </a:solidFill>
                <a:latin typeface="黑体" panose="02010609060101010101" charset="-122"/>
                <a:ea typeface="黑体" panose="02010609060101010101" charset="-122"/>
              </a:rPr>
              <a:t>基础</a:t>
            </a:r>
            <a:r>
              <a:rPr lang="zh-CN" altLang="zh-CN" sz="2800" b="1" i="1" dirty="0" smtClean="0">
                <a:solidFill>
                  <a:srgbClr val="CC0000"/>
                </a:solidFill>
                <a:latin typeface="黑体" panose="02010609060101010101" charset="-122"/>
                <a:ea typeface="黑体" panose="02010609060101010101" charset="-122"/>
              </a:rPr>
              <a:t>和</a:t>
            </a:r>
            <a:r>
              <a:rPr lang="zh-CN" altLang="en-US" sz="2800" b="1" i="1" dirty="0" smtClean="0">
                <a:solidFill>
                  <a:srgbClr val="CC0000"/>
                </a:solidFill>
                <a:latin typeface="黑体" panose="02010609060101010101" charset="-122"/>
                <a:ea typeface="黑体" panose="02010609060101010101" charset="-122"/>
              </a:rPr>
              <a:t>依据</a:t>
            </a:r>
            <a:r>
              <a:rPr lang="zh-CN" altLang="zh-CN" sz="2800" b="1" i="1" dirty="0" smtClean="0">
                <a:solidFill>
                  <a:srgbClr val="CC0000"/>
                </a:solidFill>
                <a:latin typeface="黑体" panose="02010609060101010101" charset="-122"/>
                <a:ea typeface="黑体" panose="02010609060101010101" charset="-122"/>
              </a:rPr>
              <a:t>，其他法律是依据宪法制定的</a:t>
            </a:r>
            <a:r>
              <a:rPr lang="zh-CN" altLang="en-US" sz="2800" b="1" i="1" dirty="0" smtClean="0">
                <a:solidFill>
                  <a:srgbClr val="CC0000"/>
                </a:solidFill>
                <a:latin typeface="黑体" panose="02010609060101010101" charset="-122"/>
                <a:ea typeface="黑体" panose="02010609060101010101" charset="-122"/>
              </a:rPr>
              <a:t>，是宪法内容的具体化。</a:t>
            </a:r>
            <a:endParaRPr lang="zh-CN" altLang="zh-CN" sz="2800" b="1" i="1" dirty="0">
              <a:solidFill>
                <a:srgbClr val="CC0000"/>
              </a:solidFill>
              <a:latin typeface="黑体" panose="02010609060101010101" charset="-122"/>
              <a:ea typeface="黑体" panose="02010609060101010101" charset="-122"/>
            </a:endParaRPr>
          </a:p>
        </p:txBody>
      </p:sp>
      <p:sp>
        <p:nvSpPr>
          <p:cNvPr id="2" name="矩形 1"/>
          <p:cNvSpPr/>
          <p:nvPr/>
        </p:nvSpPr>
        <p:spPr>
          <a:xfrm>
            <a:off x="3909614" y="476741"/>
            <a:ext cx="2646878"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fontAlgn="base">
              <a:spcBef>
                <a:spcPct val="0"/>
              </a:spcBef>
              <a:spcAft>
                <a:spcPct val="0"/>
              </a:spcAft>
              <a:buSzPct val="100000"/>
              <a:defRPr/>
            </a:pPr>
            <a:r>
              <a:rPr lang="zh-CN" altLang="en-US" sz="3200" b="1" dirty="0">
                <a:solidFill>
                  <a:srgbClr val="FF0000"/>
                </a:solidFill>
                <a:latin typeface="微软雅黑" panose="020B0503020204020204" pitchFamily="34" charset="-122"/>
                <a:ea typeface="微软雅黑" panose="020B0503020204020204" pitchFamily="34" charset="-122"/>
              </a:rPr>
              <a:t>最高法律效力</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additive="base">
                                        <p:cTn id="13" dur="500" fill="hold"/>
                                        <p:tgtEl>
                                          <p:spTgt spid="21507"/>
                                        </p:tgtEl>
                                        <p:attrNameLst>
                                          <p:attrName>ppt_x</p:attrName>
                                        </p:attrNameLst>
                                      </p:cBhvr>
                                      <p:tavLst>
                                        <p:tav tm="0">
                                          <p:val>
                                            <p:strVal val="#ppt_x"/>
                                          </p:val>
                                        </p:tav>
                                        <p:tav tm="100000">
                                          <p:val>
                                            <p:strVal val="#ppt_x"/>
                                          </p:val>
                                        </p:tav>
                                      </p:tavLst>
                                    </p:anim>
                                    <p:anim calcmode="lin" valueType="num">
                                      <p:cBhvr additive="base">
                                        <p:cTn id="14"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Effect transition="in" filter="blinds(horizontal)">
                                      <p:cBhvr>
                                        <p:cTn id="19" dur="500"/>
                                        <p:tgtEl>
                                          <p:spTgt spid="2150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515"/>
                                        </p:tgtEl>
                                        <p:attrNameLst>
                                          <p:attrName>style.visibility</p:attrName>
                                        </p:attrNameLst>
                                      </p:cBhvr>
                                      <p:to>
                                        <p:strVal val="visible"/>
                                      </p:to>
                                    </p:set>
                                    <p:anim calcmode="lin" valueType="num">
                                      <p:cBhvr additive="base">
                                        <p:cTn id="24" dur="500" fill="hold"/>
                                        <p:tgtEl>
                                          <p:spTgt spid="21515"/>
                                        </p:tgtEl>
                                        <p:attrNameLst>
                                          <p:attrName>ppt_x</p:attrName>
                                        </p:attrNameLst>
                                      </p:cBhvr>
                                      <p:tavLst>
                                        <p:tav tm="0">
                                          <p:val>
                                            <p:strVal val="#ppt_x"/>
                                          </p:val>
                                        </p:tav>
                                        <p:tav tm="100000">
                                          <p:val>
                                            <p:strVal val="#ppt_x"/>
                                          </p:val>
                                        </p:tav>
                                      </p:tavLst>
                                    </p:anim>
                                    <p:anim calcmode="lin" valueType="num">
                                      <p:cBhvr additive="base">
                                        <p:cTn id="25" dur="500" fill="hold"/>
                                        <p:tgtEl>
                                          <p:spTgt spid="2151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517"/>
                                        </p:tgtEl>
                                        <p:attrNameLst>
                                          <p:attrName>style.visibility</p:attrName>
                                        </p:attrNameLst>
                                      </p:cBhvr>
                                      <p:to>
                                        <p:strVal val="visible"/>
                                      </p:to>
                                    </p:set>
                                    <p:anim calcmode="lin" valueType="num">
                                      <p:cBhvr additive="base">
                                        <p:cTn id="28" dur="500" fill="hold"/>
                                        <p:tgtEl>
                                          <p:spTgt spid="21517"/>
                                        </p:tgtEl>
                                        <p:attrNameLst>
                                          <p:attrName>ppt_x</p:attrName>
                                        </p:attrNameLst>
                                      </p:cBhvr>
                                      <p:tavLst>
                                        <p:tav tm="0">
                                          <p:val>
                                            <p:strVal val="#ppt_x"/>
                                          </p:val>
                                        </p:tav>
                                        <p:tav tm="100000">
                                          <p:val>
                                            <p:strVal val="#ppt_x"/>
                                          </p:val>
                                        </p:tav>
                                      </p:tavLst>
                                    </p:anim>
                                    <p:anim calcmode="lin" valueType="num">
                                      <p:cBhvr additive="base">
                                        <p:cTn id="29" dur="500" fill="hold"/>
                                        <p:tgtEl>
                                          <p:spTgt spid="215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42338"/>
                                        </p:tgtEl>
                                        <p:attrNameLst>
                                          <p:attrName>style.visibility</p:attrName>
                                        </p:attrNameLst>
                                      </p:cBhvr>
                                      <p:to>
                                        <p:strVal val="visible"/>
                                      </p:to>
                                    </p:set>
                                    <p:anim calcmode="lin" valueType="num">
                                      <p:cBhvr>
                                        <p:cTn id="34" dur="1000" fill="hold"/>
                                        <p:tgtEl>
                                          <p:spTgt spid="142338"/>
                                        </p:tgtEl>
                                        <p:attrNameLst>
                                          <p:attrName>ppt_w</p:attrName>
                                        </p:attrNameLst>
                                      </p:cBhvr>
                                      <p:tavLst>
                                        <p:tav tm="0">
                                          <p:val>
                                            <p:strVal val="#ppt_w*0.70"/>
                                          </p:val>
                                        </p:tav>
                                        <p:tav tm="100000">
                                          <p:val>
                                            <p:strVal val="#ppt_w"/>
                                          </p:val>
                                        </p:tav>
                                      </p:tavLst>
                                    </p:anim>
                                    <p:anim calcmode="lin" valueType="num">
                                      <p:cBhvr>
                                        <p:cTn id="35" dur="1000" fill="hold"/>
                                        <p:tgtEl>
                                          <p:spTgt spid="142338"/>
                                        </p:tgtEl>
                                        <p:attrNameLst>
                                          <p:attrName>ppt_h</p:attrName>
                                        </p:attrNameLst>
                                      </p:cBhvr>
                                      <p:tavLst>
                                        <p:tav tm="0">
                                          <p:val>
                                            <p:strVal val="#ppt_h"/>
                                          </p:val>
                                        </p:tav>
                                        <p:tav tm="100000">
                                          <p:val>
                                            <p:strVal val="#ppt_h"/>
                                          </p:val>
                                        </p:tav>
                                      </p:tavLst>
                                    </p:anim>
                                    <p:animEffect transition="in" filter="fade">
                                      <p:cBhvr>
                                        <p:cTn id="36" dur="1000"/>
                                        <p:tgtEl>
                                          <p:spTgt spid="14233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2150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1509"/>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1510"/>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21511"/>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1512"/>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151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15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42349"/>
                                        </p:tgtEl>
                                        <p:attrNameLst>
                                          <p:attrName>style.visibility</p:attrName>
                                        </p:attrNameLst>
                                      </p:cBhvr>
                                      <p:to>
                                        <p:strVal val="visible"/>
                                      </p:to>
                                    </p:set>
                                    <p:animEffect transition="in" filter="diamond(in)">
                                      <p:cBhvr>
                                        <p:cTn id="57" dur="2000"/>
                                        <p:tgtEl>
                                          <p:spTgt spid="142349"/>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42351"/>
                                        </p:tgtEl>
                                        <p:attrNameLst>
                                          <p:attrName>style.visibility</p:attrName>
                                        </p:attrNameLst>
                                      </p:cBhvr>
                                      <p:to>
                                        <p:strVal val="visible"/>
                                      </p:to>
                                    </p:set>
                                    <p:animEffect transition="in" filter="diamond(in)">
                                      <p:cBhvr>
                                        <p:cTn id="62" dur="2000"/>
                                        <p:tgtEl>
                                          <p:spTgt spid="142351"/>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42352"/>
                                        </p:tgtEl>
                                        <p:attrNameLst>
                                          <p:attrName>style.visibility</p:attrName>
                                        </p:attrNameLst>
                                      </p:cBhvr>
                                      <p:to>
                                        <p:strVal val="visible"/>
                                      </p:to>
                                    </p:set>
                                    <p:anim calcmode="lin" valueType="num">
                                      <p:cBhvr>
                                        <p:cTn id="73" dur="500" fill="hold"/>
                                        <p:tgtEl>
                                          <p:spTgt spid="142352"/>
                                        </p:tgtEl>
                                        <p:attrNameLst>
                                          <p:attrName>ppt_w</p:attrName>
                                        </p:attrNameLst>
                                      </p:cBhvr>
                                      <p:tavLst>
                                        <p:tav tm="0">
                                          <p:val>
                                            <p:fltVal val="0"/>
                                          </p:val>
                                        </p:tav>
                                        <p:tav tm="100000">
                                          <p:val>
                                            <p:strVal val="#ppt_w"/>
                                          </p:val>
                                        </p:tav>
                                      </p:tavLst>
                                    </p:anim>
                                    <p:anim calcmode="lin" valueType="num">
                                      <p:cBhvr>
                                        <p:cTn id="74" dur="500" fill="hold"/>
                                        <p:tgtEl>
                                          <p:spTgt spid="142352"/>
                                        </p:tgtEl>
                                        <p:attrNameLst>
                                          <p:attrName>ppt_h</p:attrName>
                                        </p:attrNameLst>
                                      </p:cBhvr>
                                      <p:tavLst>
                                        <p:tav tm="0">
                                          <p:val>
                                            <p:fltVal val="0"/>
                                          </p:val>
                                        </p:tav>
                                        <p:tav tm="100000">
                                          <p:val>
                                            <p:strVal val="#ppt_h"/>
                                          </p:val>
                                        </p:tav>
                                      </p:tavLst>
                                    </p:anim>
                                    <p:animEffect transition="in" filter="fade">
                                      <p:cBhvr>
                                        <p:cTn id="75" dur="500"/>
                                        <p:tgtEl>
                                          <p:spTgt spid="142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ldLvl="0" animBg="1"/>
      <p:bldP spid="21506" grpId="0" animBg="1"/>
      <p:bldP spid="21506" grpId="1" bldLvl="0" animBg="1"/>
      <p:bldP spid="21508" grpId="0"/>
      <p:bldP spid="21509" grpId="0" animBg="1"/>
      <p:bldP spid="21509" grpId="1" bldLvl="0" animBg="1"/>
      <p:bldP spid="21510" grpId="0" animBg="1"/>
      <p:bldP spid="21510" grpId="1" bldLvl="0" animBg="1"/>
      <p:bldP spid="21511" grpId="0" animBg="1"/>
      <p:bldP spid="21511" grpId="1" bldLvl="0" animBg="1"/>
      <p:bldP spid="21512" grpId="0" animBg="1"/>
      <p:bldP spid="21512" grpId="1" bldLvl="0" animBg="1"/>
      <p:bldP spid="21513" grpId="0" animBg="1"/>
      <p:bldP spid="21513" grpId="1" bldLvl="0" animBg="1"/>
      <p:bldP spid="21514" grpId="0" animBg="1"/>
      <p:bldP spid="21514" grpId="1" bldLvl="0" animBg="1"/>
      <p:bldP spid="142349" grpId="0" bldLvl="0" animBg="1"/>
      <p:bldP spid="142351" grpId="0" bldLvl="0" animBg="1"/>
      <p:bldP spid="142352" grpId="0"/>
      <p:bldP spid="4" grpId="0" bldLvl="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1" y="1514594"/>
            <a:ext cx="8431964" cy="1446550"/>
          </a:xfrm>
          <a:prstGeom prst="rect">
            <a:avLst/>
          </a:prstGeom>
        </p:spPr>
        <p:txBody>
          <a:bodyPr wrap="square">
            <a:spAutoFit/>
          </a:bodyPr>
          <a:lstStyle/>
          <a:p>
            <a:r>
              <a:rPr lang="zh-CN" altLang="en-US" sz="4400" b="1" dirty="0" smtClean="0">
                <a:solidFill>
                  <a:prstClr val="black"/>
                </a:solidFill>
              </a:rPr>
              <a:t>      在</a:t>
            </a:r>
            <a:r>
              <a:rPr lang="zh-CN" altLang="en-US" sz="4400" b="1" dirty="0">
                <a:solidFill>
                  <a:prstClr val="black"/>
                </a:solidFill>
              </a:rPr>
              <a:t>我国的法律史上有没有因为违宪而宣布无效的</a:t>
            </a:r>
            <a:r>
              <a:rPr lang="zh-CN" altLang="en-US" sz="4400" b="1" dirty="0" smtClean="0">
                <a:solidFill>
                  <a:prstClr val="black"/>
                </a:solidFill>
              </a:rPr>
              <a:t>法律法规？</a:t>
            </a:r>
            <a:endParaRPr lang="en-US" altLang="zh-CN" sz="4400" b="1" dirty="0">
              <a:solidFill>
                <a:prstClr val="black"/>
              </a:solidFill>
            </a:endParaRPr>
          </a:p>
        </p:txBody>
      </p:sp>
      <p:sp>
        <p:nvSpPr>
          <p:cNvPr id="8" name="TextBox 20"/>
          <p:cNvSpPr txBox="1"/>
          <p:nvPr/>
        </p:nvSpPr>
        <p:spPr>
          <a:xfrm>
            <a:off x="38362" y="64056"/>
            <a:ext cx="9068499" cy="1076325"/>
          </a:xfrm>
          <a:prstGeom prst="rect">
            <a:avLst/>
          </a:prstGeom>
          <a:solidFill>
            <a:srgbClr val="FFC000"/>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二、</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为什么说宪法在法律体系中具有“最高”？</a:t>
            </a:r>
            <a:r>
              <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2</a:t>
            </a: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why3:  </a:t>
            </a: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法律效力：</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3548023" y="555739"/>
            <a:ext cx="2646878" cy="584775"/>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none">
            <a:spAutoFit/>
          </a:bodyPr>
          <a:lstStyle/>
          <a:p>
            <a:pPr lvl="0" fontAlgn="base">
              <a:spcBef>
                <a:spcPct val="0"/>
              </a:spcBef>
              <a:spcAft>
                <a:spcPct val="0"/>
              </a:spcAft>
              <a:buSzPct val="100000"/>
              <a:defRPr/>
            </a:pPr>
            <a:r>
              <a:rPr lang="zh-CN" altLang="en-US" sz="3200" b="1" dirty="0">
                <a:solidFill>
                  <a:srgbClr val="FF0000"/>
                </a:solidFill>
                <a:latin typeface="微软雅黑" panose="020B0503020204020204" pitchFamily="34" charset="-122"/>
                <a:ea typeface="微软雅黑" panose="020B0503020204020204" pitchFamily="34" charset="-122"/>
              </a:rPr>
              <a:t>最高法律效力</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65430" y="995680"/>
            <a:ext cx="8613140" cy="5701665"/>
          </a:xfrm>
          <a:prstGeom prst="rect">
            <a:avLst/>
          </a:prstGeom>
          <a:noFill/>
          <a:ln w="25400">
            <a:noFill/>
            <a:prstDash val="sysDot"/>
            <a:miter lim="800000"/>
          </a:ln>
        </p:spPr>
        <p:txBody>
          <a:bodyPr wrap="square">
            <a:spAutoFit/>
          </a:bodyPr>
          <a:lstStyle/>
          <a:p>
            <a:pPr>
              <a:lnSpc>
                <a:spcPct val="80000"/>
              </a:lnSpc>
              <a:spcBef>
                <a:spcPct val="50000"/>
              </a:spcBef>
            </a:pPr>
            <a:r>
              <a:rPr lang="en-US" altLang="zh-CN" sz="3200" b="1" dirty="0">
                <a:latin typeface="楷体" panose="02010609060101010101" pitchFamily="49" charset="-122"/>
                <a:ea typeface="楷体" panose="02010609060101010101" pitchFamily="49" charset="-122"/>
                <a:cs typeface="楷体" panose="02010609060101010101" pitchFamily="49" charset="-122"/>
              </a:rPr>
              <a:t>   </a:t>
            </a:r>
            <a:r>
              <a:rPr lang="zh-CN" altLang="en-US" sz="3200" b="1" dirty="0">
                <a:latin typeface="楷体" panose="02010609060101010101" pitchFamily="49" charset="-122"/>
                <a:ea typeface="楷体" panose="02010609060101010101" pitchFamily="49" charset="-122"/>
                <a:cs typeface="楷体" panose="02010609060101010101" pitchFamily="49" charset="-122"/>
              </a:rPr>
              <a:t>公民孙志刚因未携带任何证件，被城市管理人员依据</a:t>
            </a:r>
            <a:r>
              <a:rPr lang="en-US" altLang="zh-CN"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latin typeface="楷体" panose="02010609060101010101" pitchFamily="49" charset="-122"/>
                <a:ea typeface="楷体" panose="02010609060101010101" pitchFamily="49" charset="-122"/>
                <a:cs typeface="楷体" panose="02010609060101010101" pitchFamily="49" charset="-122"/>
              </a:rPr>
              <a:t>城市流浪乞讨人员收容遣送办法</a:t>
            </a:r>
            <a:r>
              <a:rPr lang="en-US" altLang="zh-CN"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latin typeface="楷体" panose="02010609060101010101" pitchFamily="49" charset="-122"/>
                <a:ea typeface="楷体" panose="02010609060101010101" pitchFamily="49" charset="-122"/>
                <a:cs typeface="楷体" panose="02010609060101010101" pitchFamily="49" charset="-122"/>
              </a:rPr>
              <a:t>送至广州市收容遣送站，该站某护工授意８名收容人员两度殴打孙，造成孙休克死亡。</a:t>
            </a:r>
            <a:endParaRPr lang="zh-CN" altLang="en-US" sz="3200" b="1" dirty="0">
              <a:latin typeface="楷体" panose="02010609060101010101" pitchFamily="49" charset="-122"/>
              <a:ea typeface="楷体" panose="02010609060101010101" pitchFamily="49" charset="-122"/>
              <a:cs typeface="楷体" panose="02010609060101010101" pitchFamily="49" charset="-122"/>
            </a:endParaRPr>
          </a:p>
          <a:p>
            <a:pPr>
              <a:lnSpc>
                <a:spcPct val="80000"/>
              </a:lnSpc>
              <a:spcBef>
                <a:spcPct val="50000"/>
              </a:spcBef>
            </a:pPr>
            <a:r>
              <a:rPr lang="zh-CN" altLang="en-US" sz="3200" b="1" dirty="0">
                <a:latin typeface="楷体" panose="02010609060101010101" pitchFamily="49" charset="-122"/>
                <a:ea typeface="楷体" panose="02010609060101010101" pitchFamily="49" charset="-122"/>
                <a:cs typeface="楷体" panose="02010609060101010101" pitchFamily="49" charset="-122"/>
              </a:rPr>
              <a:t>   孙志刚收容致死案触痛了国内法学专家，他们建议对国务院１９８２年颁布的</a:t>
            </a:r>
            <a:r>
              <a:rPr lang="en-US" altLang="zh-CN"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latin typeface="楷体" panose="02010609060101010101" pitchFamily="49" charset="-122"/>
                <a:ea typeface="楷体" panose="02010609060101010101" pitchFamily="49" charset="-122"/>
                <a:cs typeface="楷体" panose="02010609060101010101" pitchFamily="49" charset="-122"/>
              </a:rPr>
              <a:t>城市流浪乞讨人员收容遣送办法</a:t>
            </a:r>
            <a:r>
              <a:rPr lang="en-US" altLang="zh-CN"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latin typeface="楷体" panose="02010609060101010101" pitchFamily="49" charset="-122"/>
                <a:ea typeface="楷体" panose="02010609060101010101" pitchFamily="49" charset="-122"/>
                <a:cs typeface="楷体" panose="02010609060101010101" pitchFamily="49" charset="-122"/>
              </a:rPr>
              <a:t>进行</a:t>
            </a:r>
            <a:r>
              <a:rPr lang="zh-CN" altLang="en-US" sz="3200" b="1" dirty="0">
                <a:solidFill>
                  <a:srgbClr val="FF0066"/>
                </a:solidFill>
                <a:latin typeface="楷体" panose="02010609060101010101" pitchFamily="49" charset="-122"/>
                <a:ea typeface="楷体" panose="02010609060101010101" pitchFamily="49" charset="-122"/>
                <a:cs typeface="楷体" panose="02010609060101010101" pitchFamily="49" charset="-122"/>
              </a:rPr>
              <a:t>违宪审查</a:t>
            </a:r>
            <a:r>
              <a:rPr lang="zh-CN" altLang="en-US"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solidFill>
                  <a:srgbClr val="FF0066"/>
                </a:solidFill>
                <a:latin typeface="楷体" panose="02010609060101010101" pitchFamily="49" charset="-122"/>
                <a:ea typeface="楷体" panose="02010609060101010101" pitchFamily="49" charset="-122"/>
                <a:cs typeface="楷体" panose="02010609060101010101" pitchFamily="49" charset="-122"/>
              </a:rPr>
              <a:t>经过法定程序。</a:t>
            </a:r>
            <a:r>
              <a:rPr lang="zh-CN" altLang="en-US" sz="3200" b="1" dirty="0">
                <a:latin typeface="楷体" panose="02010609060101010101" pitchFamily="49" charset="-122"/>
                <a:ea typeface="楷体" panose="02010609060101010101" pitchFamily="49" charset="-122"/>
                <a:cs typeface="楷体" panose="02010609060101010101" pitchFamily="49" charset="-122"/>
              </a:rPr>
              <a:t>   </a:t>
            </a:r>
            <a:endParaRPr lang="zh-CN" altLang="en-US" sz="3200" b="1" dirty="0">
              <a:latin typeface="楷体" panose="02010609060101010101" pitchFamily="49" charset="-122"/>
              <a:ea typeface="楷体" panose="02010609060101010101" pitchFamily="49" charset="-122"/>
              <a:cs typeface="楷体" panose="02010609060101010101" pitchFamily="49" charset="-122"/>
            </a:endParaRPr>
          </a:p>
          <a:p>
            <a:pPr>
              <a:lnSpc>
                <a:spcPct val="80000"/>
              </a:lnSpc>
              <a:spcBef>
                <a:spcPct val="50000"/>
              </a:spcBef>
            </a:pPr>
            <a:r>
              <a:rPr lang="zh-CN" altLang="en-US" sz="3200" b="1" dirty="0">
                <a:latin typeface="楷体" panose="02010609060101010101" pitchFamily="49" charset="-122"/>
                <a:ea typeface="楷体" panose="02010609060101010101" pitchFamily="49" charset="-122"/>
                <a:cs typeface="楷体" panose="02010609060101010101" pitchFamily="49" charset="-122"/>
              </a:rPr>
              <a:t>   ０３年６月２０日，温家宝总理签署国务院第３８１号令，公布</a:t>
            </a:r>
            <a:r>
              <a:rPr lang="en-US" altLang="zh-CN"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latin typeface="楷体" panose="02010609060101010101" pitchFamily="49" charset="-122"/>
                <a:ea typeface="楷体" panose="02010609060101010101" pitchFamily="49" charset="-122"/>
                <a:cs typeface="楷体" panose="02010609060101010101" pitchFamily="49" charset="-122"/>
              </a:rPr>
              <a:t>城市生活无着的流浪乞讨人员</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救助管理</a:t>
            </a:r>
            <a:r>
              <a:rPr lang="zh-CN" altLang="en-US" sz="3200" b="1" dirty="0">
                <a:latin typeface="楷体" panose="02010609060101010101" pitchFamily="49" charset="-122"/>
                <a:ea typeface="楷体" panose="02010609060101010101" pitchFamily="49" charset="-122"/>
                <a:cs typeface="楷体" panose="02010609060101010101" pitchFamily="49" charset="-122"/>
              </a:rPr>
              <a:t>办法</a:t>
            </a:r>
            <a:r>
              <a:rPr lang="en-US" altLang="zh-CN"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latin typeface="楷体" panose="02010609060101010101" pitchFamily="49" charset="-122"/>
                <a:ea typeface="楷体" panose="02010609060101010101" pitchFamily="49" charset="-122"/>
                <a:cs typeface="楷体" panose="02010609060101010101" pitchFamily="49" charset="-122"/>
              </a:rPr>
              <a:t>。新办法于０３年８月１日正式施行，１９８２年的</a:t>
            </a:r>
            <a:r>
              <a:rPr lang="en-US" altLang="zh-CN"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latin typeface="楷体" panose="02010609060101010101" pitchFamily="49" charset="-122"/>
                <a:ea typeface="楷体" panose="02010609060101010101" pitchFamily="49" charset="-122"/>
                <a:cs typeface="楷体" panose="02010609060101010101" pitchFamily="49" charset="-122"/>
              </a:rPr>
              <a:t>城市流浪乞讨人员</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收容遣送</a:t>
            </a:r>
            <a:r>
              <a:rPr lang="zh-CN" altLang="en-US" sz="3200" b="1" dirty="0">
                <a:latin typeface="楷体" panose="02010609060101010101" pitchFamily="49" charset="-122"/>
                <a:ea typeface="楷体" panose="02010609060101010101" pitchFamily="49" charset="-122"/>
                <a:cs typeface="楷体" panose="02010609060101010101" pitchFamily="49" charset="-122"/>
              </a:rPr>
              <a:t>办法</a:t>
            </a:r>
            <a:r>
              <a:rPr lang="en-US" altLang="zh-CN" sz="3200" b="1" dirty="0">
                <a:latin typeface="楷体" panose="02010609060101010101" pitchFamily="49" charset="-122"/>
                <a:ea typeface="楷体" panose="02010609060101010101" pitchFamily="49" charset="-122"/>
                <a:cs typeface="楷体" panose="02010609060101010101" pitchFamily="49" charset="-122"/>
              </a:rPr>
              <a:t>》</a:t>
            </a:r>
            <a:r>
              <a:rPr lang="zh-CN" altLang="en-US" sz="3200" b="1" dirty="0">
                <a:solidFill>
                  <a:srgbClr val="FF0066"/>
                </a:solidFill>
                <a:latin typeface="楷体" panose="02010609060101010101" pitchFamily="49" charset="-122"/>
                <a:ea typeface="楷体" panose="02010609060101010101" pitchFamily="49" charset="-122"/>
                <a:cs typeface="楷体" panose="02010609060101010101" pitchFamily="49" charset="-122"/>
              </a:rPr>
              <a:t>同时废除。</a:t>
            </a:r>
            <a:endParaRPr lang="zh-CN" altLang="en-US" sz="3200" b="1" dirty="0">
              <a:solidFill>
                <a:srgbClr val="FFFF00"/>
              </a:solidFill>
              <a:latin typeface="楷体" panose="02010609060101010101" pitchFamily="49" charset="-122"/>
              <a:ea typeface="楷体" panose="02010609060101010101" pitchFamily="49" charset="-122"/>
              <a:cs typeface="楷体" panose="02010609060101010101" pitchFamily="49" charset="-122"/>
            </a:endParaRPr>
          </a:p>
        </p:txBody>
      </p:sp>
      <p:sp>
        <p:nvSpPr>
          <p:cNvPr id="3" name="矩形 2"/>
          <p:cNvSpPr/>
          <p:nvPr/>
        </p:nvSpPr>
        <p:spPr>
          <a:xfrm>
            <a:off x="265522" y="410954"/>
            <a:ext cx="6474849" cy="584775"/>
          </a:xfrm>
          <a:prstGeom prst="rect">
            <a:avLst/>
          </a:prstGeom>
        </p:spPr>
        <p:txBody>
          <a:bodyPr wrap="none">
            <a:spAutoFit/>
          </a:bodyPr>
          <a:lstStyle/>
          <a:p>
            <a:r>
              <a:rPr lang="zh-CN" altLang="en-US" sz="3200" b="1" dirty="0"/>
              <a:t>“违宪审查第一案” </a:t>
            </a:r>
            <a:r>
              <a:rPr lang="en-US" altLang="zh-CN" sz="3200" b="1" dirty="0"/>
              <a:t>——</a:t>
            </a:r>
            <a:r>
              <a:rPr lang="zh-CN" altLang="en-US" sz="3200" b="1" u="sng" dirty="0" smtClean="0"/>
              <a:t>孙志刚案</a:t>
            </a:r>
            <a:endParaRPr lang="zh-CN" altLang="en-US" sz="3200" b="1"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1" y="1514594"/>
            <a:ext cx="8431964" cy="1446550"/>
          </a:xfrm>
          <a:prstGeom prst="rect">
            <a:avLst/>
          </a:prstGeom>
        </p:spPr>
        <p:txBody>
          <a:bodyPr wrap="square">
            <a:spAutoFit/>
          </a:bodyPr>
          <a:lstStyle/>
          <a:p>
            <a:r>
              <a:rPr lang="zh-CN" altLang="en-US" sz="4400" b="1" dirty="0" smtClean="0">
                <a:solidFill>
                  <a:prstClr val="black"/>
                </a:solidFill>
              </a:rPr>
              <a:t>      在</a:t>
            </a:r>
            <a:r>
              <a:rPr lang="zh-CN" altLang="en-US" sz="4400" b="1" dirty="0">
                <a:solidFill>
                  <a:prstClr val="black"/>
                </a:solidFill>
              </a:rPr>
              <a:t>我国的法律史上有没有因为违宪而宣布无效的</a:t>
            </a:r>
            <a:r>
              <a:rPr lang="zh-CN" altLang="en-US" sz="4400" b="1" dirty="0" smtClean="0">
                <a:solidFill>
                  <a:prstClr val="black"/>
                </a:solidFill>
              </a:rPr>
              <a:t>法律法规？</a:t>
            </a:r>
            <a:endParaRPr lang="en-US" altLang="zh-CN" sz="4400" b="1" dirty="0">
              <a:solidFill>
                <a:prstClr val="black"/>
              </a:solidFill>
            </a:endParaRPr>
          </a:p>
        </p:txBody>
      </p:sp>
      <p:sp>
        <p:nvSpPr>
          <p:cNvPr id="8" name="TextBox 20"/>
          <p:cNvSpPr txBox="1"/>
          <p:nvPr/>
        </p:nvSpPr>
        <p:spPr>
          <a:xfrm>
            <a:off x="38362" y="64056"/>
            <a:ext cx="9068499" cy="1076325"/>
          </a:xfrm>
          <a:prstGeom prst="rect">
            <a:avLst/>
          </a:prstGeom>
          <a:solidFill>
            <a:srgbClr val="FFC000"/>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二、</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为什么说宪法在法律体系中具有“最高”？</a:t>
            </a:r>
            <a:r>
              <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2</a:t>
            </a: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why3:  </a:t>
            </a: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法律效力：</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251558" y="3933056"/>
            <a:ext cx="8415749" cy="1076325"/>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1" u="none" strike="noStrike" kern="0" cap="none" spc="0" normalizeH="0" baseline="0" noProof="0" dirty="0" smtClean="0">
                <a:ln>
                  <a:noFill/>
                </a:ln>
                <a:solidFill>
                  <a:srgbClr val="CC0000"/>
                </a:solidFill>
                <a:effectLst/>
                <a:uLnTx/>
                <a:uFillTx/>
                <a:latin typeface="黑体" panose="02010609060101010101" charset="-122"/>
                <a:ea typeface="黑体" panose="02010609060101010101" charset="-122"/>
              </a:rPr>
              <a:t>b,</a:t>
            </a:r>
            <a:r>
              <a:rPr kumimoji="0" lang="zh-CN" altLang="en-US" sz="3200" b="1" i="1" u="none" strike="noStrike" kern="0" cap="none" spc="0" normalizeH="0" baseline="0" noProof="0" dirty="0" smtClean="0">
                <a:ln>
                  <a:noFill/>
                </a:ln>
                <a:solidFill>
                  <a:srgbClr val="CC0000"/>
                </a:solidFill>
                <a:effectLst/>
                <a:uLnTx/>
                <a:uFillTx/>
                <a:latin typeface="黑体" panose="02010609060101010101" charset="-122"/>
                <a:ea typeface="黑体" panose="02010609060101010101" charset="-122"/>
              </a:rPr>
              <a:t>其他法律不得与宪法原则和精神相违背，否则，就会因违宪而</a:t>
            </a:r>
            <a:r>
              <a:rPr lang="zh-CN" altLang="en-US" sz="3200" b="1" i="1" kern="0" dirty="0" smtClean="0">
                <a:solidFill>
                  <a:srgbClr val="CC0000"/>
                </a:solidFill>
                <a:latin typeface="黑体" panose="02010609060101010101" charset="-122"/>
                <a:ea typeface="黑体" panose="02010609060101010101" charset="-122"/>
              </a:rPr>
              <a:t>（依照法定程序）无效</a:t>
            </a:r>
            <a:r>
              <a:rPr kumimoji="0" lang="zh-CN" altLang="en-US" sz="3200" b="1" i="1" u="none" strike="noStrike" kern="0" cap="none" spc="0" normalizeH="0" baseline="0" noProof="0" dirty="0" smtClean="0">
                <a:ln>
                  <a:noFill/>
                </a:ln>
                <a:solidFill>
                  <a:srgbClr val="CC0000"/>
                </a:solidFill>
                <a:effectLst/>
                <a:uLnTx/>
                <a:uFillTx/>
                <a:latin typeface="黑体" panose="02010609060101010101" charset="-122"/>
                <a:ea typeface="黑体" panose="02010609060101010101" charset="-122"/>
              </a:rPr>
              <a:t>。</a:t>
            </a:r>
            <a:endParaRPr kumimoji="0" lang="zh-CN" altLang="zh-CN" sz="3200" b="1" i="1" u="none" strike="noStrike" kern="0" cap="none" spc="0" normalizeH="0" baseline="0" noProof="0" dirty="0">
              <a:ln>
                <a:noFill/>
              </a:ln>
              <a:solidFill>
                <a:srgbClr val="CC0000"/>
              </a:solidFill>
              <a:effectLst/>
              <a:uLnTx/>
              <a:uFillTx/>
              <a:latin typeface="黑体" panose="02010609060101010101" charset="-122"/>
              <a:ea typeface="黑体" panose="02010609060101010101" charset="-122"/>
            </a:endParaRPr>
          </a:p>
        </p:txBody>
      </p:sp>
      <p:sp>
        <p:nvSpPr>
          <p:cNvPr id="6" name="矩形 5"/>
          <p:cNvSpPr/>
          <p:nvPr/>
        </p:nvSpPr>
        <p:spPr>
          <a:xfrm>
            <a:off x="3548023" y="555739"/>
            <a:ext cx="2646878" cy="584775"/>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none">
            <a:spAutoFit/>
          </a:bodyPr>
          <a:lstStyle/>
          <a:p>
            <a:pPr lvl="0" fontAlgn="base">
              <a:spcBef>
                <a:spcPct val="0"/>
              </a:spcBef>
              <a:spcAft>
                <a:spcPct val="0"/>
              </a:spcAft>
              <a:buSzPct val="100000"/>
              <a:defRPr/>
            </a:pPr>
            <a:r>
              <a:rPr lang="zh-CN" altLang="en-US" sz="3200" b="1" dirty="0">
                <a:solidFill>
                  <a:srgbClr val="FF0000"/>
                </a:solidFill>
                <a:latin typeface="微软雅黑" panose="020B0503020204020204" pitchFamily="34" charset="-122"/>
                <a:ea typeface="微软雅黑" panose="020B0503020204020204" pitchFamily="34" charset="-122"/>
              </a:rPr>
              <a:t>最高法律效力</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19862" y="1320990"/>
            <a:ext cx="8428602" cy="954107"/>
          </a:xfrm>
          <a:prstGeom prst="rect">
            <a:avLst/>
          </a:prstGeom>
        </p:spPr>
        <p:txBody>
          <a:bodyPr wrap="square">
            <a:spAutoFit/>
          </a:bodyPr>
          <a:lstStyle/>
          <a:p>
            <a:pPr lvl="0"/>
            <a:r>
              <a:rPr lang="zh-CN" altLang="en-US" sz="2800" b="1" dirty="0" smtClean="0">
                <a:solidFill>
                  <a:prstClr val="black"/>
                </a:solidFill>
              </a:rPr>
              <a:t>      普通法律违宪了，可以废止，可以重新修订，那宪法还需要修改吗？</a:t>
            </a:r>
            <a:endParaRPr lang="zh-CN" altLang="en-US" sz="2800" b="1" dirty="0">
              <a:solidFill>
                <a:prstClr val="black"/>
              </a:solidFill>
            </a:endParaRPr>
          </a:p>
        </p:txBody>
      </p:sp>
      <p:sp>
        <p:nvSpPr>
          <p:cNvPr id="8" name="TextBox 20"/>
          <p:cNvSpPr txBox="1"/>
          <p:nvPr/>
        </p:nvSpPr>
        <p:spPr>
          <a:xfrm>
            <a:off x="107542" y="191541"/>
            <a:ext cx="8852473" cy="1076325"/>
          </a:xfrm>
          <a:prstGeom prst="rect">
            <a:avLst/>
          </a:prstGeom>
          <a:solidFill>
            <a:srgbClr val="FFC000"/>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二、</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为什么说宪法在法律体系中具有“最高”？</a:t>
            </a:r>
            <a:r>
              <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3</a:t>
            </a: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、制定和修改的程序：</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pic>
        <p:nvPicPr>
          <p:cNvPr id="1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1521" y="2275156"/>
            <a:ext cx="8496944" cy="425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4000496" y="1535452"/>
            <a:ext cx="4714908" cy="33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2400" b="1" dirty="0" smtClean="0"/>
              <a:t> </a:t>
            </a:r>
            <a:endParaRPr lang="zh-CN" altLang="en-US" sz="2400" b="1" dirty="0" smtClean="0"/>
          </a:p>
          <a:p>
            <a:r>
              <a:rPr lang="zh-CN" altLang="en-US" sz="2400" b="1" dirty="0" smtClean="0"/>
              <a:t>   </a:t>
            </a:r>
            <a:r>
              <a:rPr lang="zh-CN" altLang="en-US" sz="2400" b="1" dirty="0" smtClean="0">
                <a:solidFill>
                  <a:srgbClr val="FF0000"/>
                </a:solidFill>
              </a:rPr>
              <a:t> </a:t>
            </a:r>
            <a:r>
              <a:rPr lang="zh-CN" altLang="en-US" sz="2400" b="1" dirty="0" smtClean="0">
                <a:solidFill>
                  <a:schemeClr val="tx1"/>
                </a:solidFill>
              </a:rPr>
              <a:t>宪法的修改，由</a:t>
            </a:r>
            <a:r>
              <a:rPr lang="zh-CN" altLang="en-US" sz="2400" b="1" dirty="0" smtClean="0"/>
              <a:t>全国人大常委会或五分之一以上的全国人大代表</a:t>
            </a:r>
            <a:r>
              <a:rPr lang="zh-CN" altLang="en-US" sz="2400" b="1" dirty="0" smtClean="0">
                <a:solidFill>
                  <a:srgbClr val="FF0000"/>
                </a:solidFill>
              </a:rPr>
              <a:t>提出议案</a:t>
            </a:r>
            <a:r>
              <a:rPr lang="zh-CN" altLang="en-US" sz="2400" b="1" dirty="0" smtClean="0"/>
              <a:t>，并由全国人大以全体代表的三分之二以上的</a:t>
            </a:r>
            <a:r>
              <a:rPr lang="zh-CN" altLang="en-US" sz="2400" b="1" dirty="0" smtClean="0">
                <a:solidFill>
                  <a:srgbClr val="FF0000"/>
                </a:solidFill>
              </a:rPr>
              <a:t>多数通过</a:t>
            </a:r>
            <a:r>
              <a:rPr lang="zh-CN" altLang="en-US" sz="2400" b="1" dirty="0" smtClean="0"/>
              <a:t>。</a:t>
            </a:r>
            <a:endParaRPr lang="en-US" altLang="zh-CN" sz="2400" b="1" dirty="0" smtClean="0"/>
          </a:p>
          <a:p>
            <a:endParaRPr lang="en-US" altLang="zh-CN" sz="1200" b="1" dirty="0" smtClean="0"/>
          </a:p>
          <a:p>
            <a:r>
              <a:rPr lang="zh-CN" altLang="en-US" sz="2400" b="1" dirty="0" smtClean="0"/>
              <a:t>    法律和其他议案由全国人民代表大会以全体代表的</a:t>
            </a:r>
            <a:r>
              <a:rPr lang="zh-CN" altLang="en-US" sz="2400" b="1" dirty="0" smtClean="0">
                <a:solidFill>
                  <a:srgbClr val="000099"/>
                </a:solidFill>
              </a:rPr>
              <a:t>过半数通过</a:t>
            </a:r>
            <a:r>
              <a:rPr lang="zh-CN" altLang="en-US" sz="2400" b="1" dirty="0" smtClean="0"/>
              <a:t>。</a:t>
            </a:r>
            <a:endParaRPr lang="zh-CN" altLang="en-US" sz="2800" b="1" dirty="0"/>
          </a:p>
        </p:txBody>
      </p:sp>
      <p:pic>
        <p:nvPicPr>
          <p:cNvPr id="3" name="Picture 4" descr="https://timgsa.baidu.com/timg?image&amp;quality=80&amp;size=b9999_10000&amp;sec=1516163370451&amp;di=1e49ab1dd13bfc13389da49c427a9acd&amp;imgtype=0&amp;src=http%3A%2F%2Fhimg2.huanqiu.com%2Fattachment2010%2F2017%2F1027%2F20171027071854789.jpg"/>
          <p:cNvPicPr>
            <a:picLocks noChangeAspect="1" noChangeArrowheads="1"/>
          </p:cNvPicPr>
          <p:nvPr/>
        </p:nvPicPr>
        <p:blipFill>
          <a:blip r:embed="rId1" cstate="print"/>
          <a:srcRect/>
          <a:stretch>
            <a:fillRect/>
          </a:stretch>
        </p:blipFill>
        <p:spPr bwMode="auto">
          <a:xfrm>
            <a:off x="357159" y="1905053"/>
            <a:ext cx="3357586" cy="266701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57160" y="5028012"/>
            <a:ext cx="8215370" cy="1076325"/>
          </a:xfrm>
          <a:prstGeom prst="rect">
            <a:avLst/>
          </a:prstGeom>
          <a:noFill/>
        </p:spPr>
        <p:txBody>
          <a:bodyPr wrap="square" rtlCol="0">
            <a:spAutoFit/>
          </a:bodyPr>
          <a:lstStyle/>
          <a:p>
            <a:r>
              <a:rPr lang="zh-CN" altLang="en-US" sz="3200" b="1" dirty="0" smtClean="0"/>
              <a:t>思考：宪法的制定和修改程序比其他法律</a:t>
            </a:r>
            <a:r>
              <a:rPr lang="zh-CN" altLang="en-US" sz="3200" b="1" dirty="0" smtClean="0">
                <a:solidFill>
                  <a:srgbClr val="FF0000"/>
                </a:solidFill>
              </a:rPr>
              <a:t>更加严格的目的</a:t>
            </a:r>
            <a:r>
              <a:rPr lang="zh-CN" altLang="en-US" sz="3200" b="1" dirty="0" smtClean="0"/>
              <a:t>是什么？</a:t>
            </a:r>
            <a:endParaRPr lang="zh-CN" altLang="en-US" sz="3200" b="1" dirty="0" smtClean="0"/>
          </a:p>
        </p:txBody>
      </p:sp>
      <p:sp>
        <p:nvSpPr>
          <p:cNvPr id="5" name="矩形 4"/>
          <p:cNvSpPr/>
          <p:nvPr/>
        </p:nvSpPr>
        <p:spPr>
          <a:xfrm>
            <a:off x="4000498" y="1393612"/>
            <a:ext cx="4786346" cy="523220"/>
          </a:xfrm>
          <a:prstGeom prst="rect">
            <a:avLst/>
          </a:prstGeom>
        </p:spPr>
        <p:txBody>
          <a:bodyPr wrap="square">
            <a:spAutoFit/>
          </a:bodyPr>
          <a:lstStyle/>
          <a:p>
            <a:r>
              <a:rPr lang="en-US" altLang="zh-CN" sz="2800" b="1" dirty="0" smtClean="0">
                <a:solidFill>
                  <a:prstClr val="black"/>
                </a:solidFill>
              </a:rPr>
              <a:t>【</a:t>
            </a:r>
            <a:r>
              <a:rPr lang="zh-CN" altLang="en-US" sz="2800" b="1" dirty="0" smtClean="0">
                <a:solidFill>
                  <a:prstClr val="black"/>
                </a:solidFill>
              </a:rPr>
              <a:t>宪法</a:t>
            </a:r>
            <a:r>
              <a:rPr lang="en-US" altLang="zh-CN" sz="2800" b="1" dirty="0" smtClean="0">
                <a:solidFill>
                  <a:prstClr val="black"/>
                </a:solidFill>
              </a:rPr>
              <a:t>】</a:t>
            </a:r>
            <a:r>
              <a:rPr lang="zh-CN" altLang="en-US" sz="2800" b="1" dirty="0" smtClean="0">
                <a:solidFill>
                  <a:prstClr val="black"/>
                </a:solidFill>
              </a:rPr>
              <a:t>第三章 第六十四条</a:t>
            </a:r>
            <a:endParaRPr lang="zh-CN" altLang="en-US" sz="2400" dirty="0"/>
          </a:p>
        </p:txBody>
      </p:sp>
      <p:sp>
        <p:nvSpPr>
          <p:cNvPr id="6" name="TextBox 20"/>
          <p:cNvSpPr txBox="1"/>
          <p:nvPr/>
        </p:nvSpPr>
        <p:spPr>
          <a:xfrm>
            <a:off x="107542" y="191541"/>
            <a:ext cx="8852473" cy="1076325"/>
          </a:xfrm>
          <a:prstGeom prst="rect">
            <a:avLst/>
          </a:prstGeom>
          <a:solidFill>
            <a:srgbClr val="FFC000"/>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二、</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为什么说宪法在法律体系中具有“最高”？</a:t>
            </a:r>
            <a:r>
              <a:rPr lang="en-US" altLang="zh-CN" b="1" dirty="0" smtClean="0">
                <a:solidFill>
                  <a:srgbClr val="FF0000"/>
                </a:solidFill>
                <a:latin typeface="微软雅黑" panose="020B0503020204020204" pitchFamily="34" charset="-122"/>
                <a:ea typeface="微软雅黑" panose="020B0503020204020204" pitchFamily="34" charset="-122"/>
                <a:sym typeface="+mn-ea"/>
              </a:rPr>
              <a:t>why</a:t>
            </a:r>
            <a:r>
              <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3</a:t>
            </a: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、制定和修改的程序：</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5042783" y="683179"/>
            <a:ext cx="1826141" cy="584775"/>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none">
            <a:spAutoFit/>
          </a:bodyPr>
          <a:lstStyle/>
          <a:p>
            <a:pPr lvl="0" fontAlgn="base">
              <a:spcBef>
                <a:spcPct val="0"/>
              </a:spcBef>
              <a:spcAft>
                <a:spcPct val="0"/>
              </a:spcAft>
              <a:buSzPct val="100000"/>
              <a:defRPr/>
            </a:pPr>
            <a:r>
              <a:rPr lang="zh-CN" altLang="en-US" sz="3200" b="1" dirty="0" smtClean="0">
                <a:solidFill>
                  <a:srgbClr val="FF0000"/>
                </a:solidFill>
                <a:latin typeface="微软雅黑" panose="020B0503020204020204" pitchFamily="34" charset="-122"/>
                <a:ea typeface="微软雅黑" panose="020B0503020204020204" pitchFamily="34" charset="-122"/>
              </a:rPr>
              <a:t>更为严格</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dissolve">
                                      <p:cBhvr>
                                        <p:cTn id="3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9697"/>
          <p:cNvGraphicFramePr/>
          <p:nvPr/>
        </p:nvGraphicFramePr>
        <p:xfrm>
          <a:off x="266085" y="1484784"/>
          <a:ext cx="8535322" cy="4135762"/>
        </p:xfrm>
        <a:graphic>
          <a:graphicData uri="http://schemas.openxmlformats.org/drawingml/2006/table">
            <a:tbl>
              <a:tblPr>
                <a:effectLst/>
                <a:tableStyleId>{5940675A-B579-460E-94D1-54222C63F5DA}</a:tableStyleId>
              </a:tblPr>
              <a:tblGrid>
                <a:gridCol w="1584176"/>
                <a:gridCol w="3272128"/>
                <a:gridCol w="3679018"/>
              </a:tblGrid>
              <a:tr h="784475">
                <a:tc>
                  <a:txBody>
                    <a:bodyPr/>
                    <a:lstStyle/>
                    <a:p>
                      <a:pPr marL="0" lvl="0" indent="0" algn="ctr">
                        <a:buNone/>
                      </a:pPr>
                      <a:endParaRPr lang="zh-CN" altLang="en-US" sz="1500" dirty="0">
                        <a:solidFill>
                          <a:srgbClr val="000000"/>
                        </a:solidFill>
                        <a:latin typeface="Arial" panose="020B0604020202020204" pitchFamily="34" charset="0"/>
                        <a:ea typeface="宋体" panose="02010600030101010101" pitchFamily="2" charset="-122"/>
                      </a:endParaRPr>
                    </a:p>
                  </a:txBody>
                  <a:tcPr anchor="ctr">
                    <a:lnL w="12700" cmpd="sng">
                      <a:solidFill>
                        <a:srgbClr val="000000"/>
                      </a:solidFill>
                    </a:lnL>
                    <a:lnR w="12700"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c>
                  <a:txBody>
                    <a:bodyPr/>
                    <a:lstStyle/>
                    <a:p>
                      <a:pPr marL="0" lvl="0" indent="0" algn="ctr">
                        <a:buNone/>
                      </a:pPr>
                      <a:r>
                        <a:rPr lang="zh-CN" altLang="en-US" sz="3200" b="1" dirty="0" smtClean="0">
                          <a:solidFill>
                            <a:srgbClr val="000099"/>
                          </a:solidFill>
                          <a:latin typeface="Arial" panose="020B0604020202020204" pitchFamily="34" charset="0"/>
                          <a:ea typeface="黑体" panose="02010609060101010101" charset="-122"/>
                        </a:rPr>
                        <a:t>宪法</a:t>
                      </a:r>
                      <a:endParaRPr lang="zh-CN" altLang="en-US" sz="3200" b="1" dirty="0">
                        <a:solidFill>
                          <a:srgbClr val="000099"/>
                        </a:solidFill>
                        <a:latin typeface="Arial" panose="020B0604020202020204" pitchFamily="34" charset="0"/>
                        <a:ea typeface="黑体" panose="02010609060101010101" charset="-122"/>
                      </a:endParaRPr>
                    </a:p>
                  </a:txBody>
                  <a:tcPr anchor="ctr">
                    <a:lnL w="12700" cap="flat" cmpd="sng">
                      <a:solidFill>
                        <a:srgbClr val="000000"/>
                      </a:solidFill>
                      <a:prstDash val="solid"/>
                      <a:headEnd type="none" w="med" len="med"/>
                      <a:tailEnd type="triangle" w="med" len="med"/>
                    </a:lnL>
                    <a:lnR w="12700" cap="flat" cmpd="sng">
                      <a:solidFill>
                        <a:srgbClr val="000000"/>
                      </a:solidFill>
                      <a:prstDash val="solid"/>
                      <a:headEnd type="none" w="med" len="med"/>
                      <a:tailEnd type="triangle" w="med" len="med"/>
                    </a:lnR>
                    <a:lnT w="28575"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c>
                  <a:txBody>
                    <a:bodyPr/>
                    <a:lstStyle/>
                    <a:p>
                      <a:pPr marL="0" lvl="0" indent="0" algn="ctr">
                        <a:buNone/>
                      </a:pPr>
                      <a:r>
                        <a:rPr lang="en-US" altLang="zh-CN" sz="3200" b="1" dirty="0">
                          <a:solidFill>
                            <a:srgbClr val="000099"/>
                          </a:solidFill>
                          <a:latin typeface="Arial" panose="020B0604020202020204" pitchFamily="34" charset="0"/>
                          <a:ea typeface="黑体" panose="02010609060101010101" charset="-122"/>
                        </a:rPr>
                        <a:t>   </a:t>
                      </a:r>
                      <a:r>
                        <a:rPr lang="zh-CN" altLang="en-US" sz="3200" b="1" dirty="0">
                          <a:solidFill>
                            <a:srgbClr val="000099"/>
                          </a:solidFill>
                          <a:latin typeface="Arial" panose="020B0604020202020204" pitchFamily="34" charset="0"/>
                          <a:ea typeface="黑体" panose="02010609060101010101" charset="-122"/>
                        </a:rPr>
                        <a:t>普通法律</a:t>
                      </a:r>
                      <a:endParaRPr lang="zh-CN" altLang="en-US" sz="3200" b="1" dirty="0">
                        <a:solidFill>
                          <a:srgbClr val="000099"/>
                        </a:solidFill>
                        <a:latin typeface="Arial" panose="020B0604020202020204" pitchFamily="34" charset="0"/>
                        <a:ea typeface="黑体" panose="02010609060101010101" charset="-122"/>
                      </a:endParaRPr>
                    </a:p>
                  </a:txBody>
                  <a:tcPr anchor="ctr">
                    <a:lnL w="12700" cap="flat" cmpd="sng">
                      <a:solidFill>
                        <a:srgbClr val="000000"/>
                      </a:solidFill>
                      <a:prstDash val="solid"/>
                      <a:headEnd type="none" w="med" len="med"/>
                      <a:tailEnd type="triangle" w="med" len="med"/>
                    </a:lnL>
                    <a:lnR w="28575" cap="flat" cmpd="sng">
                      <a:solidFill>
                        <a:srgbClr val="000000"/>
                      </a:solidFill>
                      <a:prstDash val="solid"/>
                      <a:headEnd type="none" w="med" len="med"/>
                      <a:tailEnd type="triangle" w="med" len="med"/>
                    </a:lnR>
                    <a:lnT w="28575"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r>
              <a:tr h="1188720">
                <a:tc>
                  <a:txBody>
                    <a:bodyPr/>
                    <a:lstStyle/>
                    <a:p>
                      <a:pPr marL="0" lvl="0" indent="0" algn="ctr">
                        <a:buNone/>
                      </a:pPr>
                      <a:r>
                        <a:rPr lang="zh-CN" altLang="en-US" sz="2700" b="1" dirty="0" smtClean="0">
                          <a:solidFill>
                            <a:srgbClr val="000099"/>
                          </a:solidFill>
                          <a:latin typeface="微软雅黑" panose="020B0503020204020204" pitchFamily="34" charset="-122"/>
                          <a:ea typeface="微软雅黑" panose="020B0503020204020204" pitchFamily="34" charset="-122"/>
                        </a:rPr>
                        <a:t>规定内容</a:t>
                      </a:r>
                      <a:endParaRPr lang="zh-CN" altLang="en-US" sz="2700" b="1" dirty="0">
                        <a:solidFill>
                          <a:srgbClr val="000099"/>
                        </a:solidFill>
                        <a:latin typeface="微软雅黑" panose="020B0503020204020204" pitchFamily="34" charset="-122"/>
                        <a:ea typeface="微软雅黑" panose="020B0503020204020204" pitchFamily="34" charset="-122"/>
                      </a:endParaRPr>
                    </a:p>
                  </a:txBody>
                  <a:tcPr anchor="ctr">
                    <a:lnL w="12700" cap="flat" cmpd="sng">
                      <a:solidFill>
                        <a:srgbClr val="000000"/>
                      </a:solidFill>
                      <a:prstDash val="solid"/>
                      <a:headEnd type="none" w="med" len="med"/>
                      <a:tailEnd type="triangle" w="med" len="med"/>
                    </a:lnL>
                    <a:lnR w="12700"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kern="1200" dirty="0">
                        <a:solidFill>
                          <a:schemeClr val="tx1"/>
                        </a:solidFill>
                        <a:latin typeface="Times New Roman" panose="02020603050405020304" pitchFamily="18" charset="0"/>
                        <a:ea typeface="+mn-ea"/>
                        <a:cs typeface="+mn-cs"/>
                      </a:endParaRPr>
                    </a:p>
                  </a:txBody>
                  <a:tcPr anchor="ctr">
                    <a:lnL w="12700" cap="flat" cmpd="sng">
                      <a:solidFill>
                        <a:srgbClr val="000000"/>
                      </a:solidFill>
                      <a:prstDash val="solid"/>
                      <a:headEnd type="none" w="med" len="med"/>
                      <a:tailEnd type="triangle" w="med" len="med"/>
                    </a:lnL>
                    <a:lnR w="12700"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solidFill>
                        <a:srgbClr val="000000"/>
                      </a:solidFill>
                      <a:prstDash val="solid"/>
                      <a:headEnd type="none" w="med" len="med"/>
                      <a:tailEnd type="triangle" w="med" len="med"/>
                    </a:lnL>
                    <a:lnR w="28575"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210060">
                <a:tc>
                  <a:txBody>
                    <a:bodyPr/>
                    <a:lstStyle/>
                    <a:p>
                      <a:pPr marL="0" lvl="0" indent="0" algn="ctr">
                        <a:buNone/>
                      </a:pPr>
                      <a:r>
                        <a:rPr lang="zh-CN" altLang="en-US" sz="2700" b="1" dirty="0" smtClean="0">
                          <a:solidFill>
                            <a:srgbClr val="000099"/>
                          </a:solidFill>
                          <a:latin typeface="微软雅黑" panose="020B0503020204020204" pitchFamily="34" charset="-122"/>
                          <a:ea typeface="微软雅黑" panose="020B0503020204020204" pitchFamily="34" charset="-122"/>
                        </a:rPr>
                        <a:t>法律效力</a:t>
                      </a:r>
                      <a:endParaRPr lang="zh-CN" altLang="en-US" sz="2700" b="1" dirty="0">
                        <a:solidFill>
                          <a:srgbClr val="000099"/>
                        </a:solidFill>
                        <a:latin typeface="微软雅黑" panose="020B0503020204020204" pitchFamily="34" charset="-122"/>
                        <a:ea typeface="微软雅黑" panose="020B0503020204020204" pitchFamily="34" charset="-122"/>
                      </a:endParaRPr>
                    </a:p>
                  </a:txBody>
                  <a:tcPr anchor="ctr">
                    <a:lnL w="12700" cap="flat" cmpd="sng">
                      <a:solidFill>
                        <a:srgbClr val="000000"/>
                      </a:solidFill>
                      <a:prstDash val="solid"/>
                      <a:headEnd type="none" w="med" len="med"/>
                      <a:tailEnd type="triangle" w="med" len="med"/>
                    </a:lnL>
                    <a:lnR w="12700" cap="flat" cmpd="sng" algn="ctr">
                      <a:solidFill>
                        <a:srgbClr val="000000"/>
                      </a:solidFill>
                      <a:prstDash val="solid"/>
                      <a:roun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000000"/>
                      </a:solidFill>
                      <a:prstDash val="solid"/>
                      <a:round/>
                      <a:headEnd type="none" w="med" len="med"/>
                      <a:tailEnd type="triangle" w="med" len="med"/>
                    </a:lnL>
                    <a:lnR w="28575"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952507">
                <a:tc>
                  <a:txBody>
                    <a:bodyPr/>
                    <a:lstStyle/>
                    <a:p>
                      <a:pPr marL="0" lvl="0" indent="0" algn="ctr">
                        <a:buNone/>
                      </a:pPr>
                      <a:r>
                        <a:rPr lang="zh-CN" altLang="en-US" sz="2700" b="1" dirty="0" smtClean="0">
                          <a:solidFill>
                            <a:srgbClr val="000099"/>
                          </a:solidFill>
                          <a:latin typeface="微软雅黑" panose="020B0503020204020204" pitchFamily="34" charset="-122"/>
                          <a:ea typeface="微软雅黑" panose="020B0503020204020204" pitchFamily="34" charset="-122"/>
                        </a:rPr>
                        <a:t>制定修改</a:t>
                      </a:r>
                      <a:endParaRPr lang="zh-CN" altLang="en-US" sz="2700" b="1" dirty="0">
                        <a:solidFill>
                          <a:srgbClr val="000099"/>
                        </a:solidFill>
                        <a:latin typeface="微软雅黑" panose="020B0503020204020204" pitchFamily="34" charset="-122"/>
                        <a:ea typeface="微软雅黑" panose="020B0503020204020204" pitchFamily="34" charset="-122"/>
                      </a:endParaRPr>
                    </a:p>
                  </a:txBody>
                  <a:tcPr anchor="ctr">
                    <a:lnL w="12700" cap="flat" cmpd="sng">
                      <a:solidFill>
                        <a:srgbClr val="000000"/>
                      </a:solidFill>
                      <a:prstDash val="solid"/>
                      <a:headEnd type="none" w="med" len="med"/>
                      <a:tailEnd type="triangle" w="med" len="med"/>
                    </a:lnL>
                    <a:lnR w="12700" cap="flat" cmpd="sng" algn="ctr">
                      <a:solidFill>
                        <a:srgbClr val="000000"/>
                      </a:solidFill>
                      <a:prstDash val="solid"/>
                      <a:roun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000000"/>
                      </a:solidFill>
                      <a:prstDash val="solid"/>
                      <a:round/>
                      <a:headEnd type="none" w="med" len="med"/>
                      <a:tailEnd type="triangle" w="med" len="med"/>
                    </a:lnL>
                    <a:lnR w="28575"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bl>
          </a:graphicData>
        </a:graphic>
      </p:graphicFrame>
      <p:sp>
        <p:nvSpPr>
          <p:cNvPr id="3" name="矩形 2"/>
          <p:cNvSpPr/>
          <p:nvPr/>
        </p:nvSpPr>
        <p:spPr>
          <a:xfrm>
            <a:off x="5318302" y="2258933"/>
            <a:ext cx="3286148" cy="1200329"/>
          </a:xfrm>
          <a:prstGeom prst="rect">
            <a:avLst/>
          </a:prstGeom>
        </p:spPr>
        <p:txBody>
          <a:bodyPr wrap="square">
            <a:spAutoFit/>
          </a:bodyPr>
          <a:lstStyle/>
          <a:p>
            <a:pPr>
              <a:defRPr/>
            </a:pPr>
            <a:r>
              <a:rPr lang="zh-CN" altLang="en-US" sz="2400" b="1" dirty="0" smtClean="0">
                <a:solidFill>
                  <a:prstClr val="black"/>
                </a:solidFill>
                <a:latin typeface="Times New Roman" panose="02020603050405020304" pitchFamily="18" charset="0"/>
              </a:rPr>
              <a:t>规定国家生活中的</a:t>
            </a:r>
            <a:r>
              <a:rPr lang="zh-CN" altLang="en-US" sz="2400" b="1" dirty="0" smtClean="0">
                <a:solidFill>
                  <a:srgbClr val="FF0000"/>
                </a:solidFill>
                <a:latin typeface="Times New Roman" panose="02020603050405020304" pitchFamily="18" charset="0"/>
              </a:rPr>
              <a:t>一般性</a:t>
            </a:r>
            <a:r>
              <a:rPr lang="zh-CN" altLang="en-US" sz="2400" b="1" dirty="0" smtClean="0">
                <a:solidFill>
                  <a:prstClr val="black"/>
                </a:solidFill>
                <a:latin typeface="Times New Roman" panose="02020603050405020304" pitchFamily="18" charset="0"/>
              </a:rPr>
              <a:t>问题，是对</a:t>
            </a:r>
            <a:r>
              <a:rPr lang="zh-CN" altLang="en-US" sz="2400" b="1" dirty="0" smtClean="0">
                <a:solidFill>
                  <a:srgbClr val="FF0000"/>
                </a:solidFill>
                <a:latin typeface="Times New Roman" panose="02020603050405020304" pitchFamily="18" charset="0"/>
              </a:rPr>
              <a:t>某一方面</a:t>
            </a:r>
            <a:r>
              <a:rPr lang="zh-CN" altLang="en-US" sz="2400" b="1" dirty="0" smtClean="0">
                <a:solidFill>
                  <a:prstClr val="black"/>
                </a:solidFill>
                <a:latin typeface="Times New Roman" panose="02020603050405020304" pitchFamily="18" charset="0"/>
              </a:rPr>
              <a:t>的规定</a:t>
            </a:r>
            <a:endParaRPr lang="zh-CN" altLang="en-US" sz="2400" b="1" dirty="0" smtClean="0">
              <a:solidFill>
                <a:prstClr val="black"/>
              </a:solidFill>
              <a:latin typeface="Times New Roman" panose="02020603050405020304" pitchFamily="18" charset="0"/>
            </a:endParaRPr>
          </a:p>
        </p:txBody>
      </p:sp>
      <p:sp>
        <p:nvSpPr>
          <p:cNvPr id="4" name="矩形 3"/>
          <p:cNvSpPr/>
          <p:nvPr/>
        </p:nvSpPr>
        <p:spPr>
          <a:xfrm>
            <a:off x="1868140" y="3501009"/>
            <a:ext cx="3286148" cy="1200329"/>
          </a:xfrm>
          <a:prstGeom prst="rect">
            <a:avLst/>
          </a:prstGeom>
        </p:spPr>
        <p:txBody>
          <a:bodyPr wrap="square">
            <a:spAutoFit/>
          </a:bodyPr>
          <a:lstStyle/>
          <a:p>
            <a:pPr>
              <a:spcBef>
                <a:spcPct val="50000"/>
              </a:spcBef>
            </a:pPr>
            <a:r>
              <a:rPr lang="zh-CN" altLang="en-US" sz="2400" b="1" dirty="0" smtClean="0">
                <a:solidFill>
                  <a:prstClr val="black"/>
                </a:solidFill>
                <a:latin typeface="Times New Roman" panose="02020603050405020304" pitchFamily="18" charset="0"/>
              </a:rPr>
              <a:t>具有</a:t>
            </a:r>
            <a:r>
              <a:rPr lang="zh-CN" altLang="en-US" sz="2400" b="1" dirty="0" smtClean="0">
                <a:solidFill>
                  <a:srgbClr val="FF0000"/>
                </a:solidFill>
                <a:latin typeface="Times New Roman" panose="02020603050405020304" pitchFamily="18" charset="0"/>
              </a:rPr>
              <a:t>最高</a:t>
            </a:r>
            <a:r>
              <a:rPr lang="zh-CN" altLang="en-US" sz="2400" b="1" dirty="0" smtClean="0">
                <a:solidFill>
                  <a:prstClr val="black"/>
                </a:solidFill>
                <a:latin typeface="Times New Roman" panose="02020603050405020304" pitchFamily="18" charset="0"/>
              </a:rPr>
              <a:t>法律效力；是制定普通法律的立法</a:t>
            </a:r>
            <a:r>
              <a:rPr lang="zh-CN" altLang="en-US" sz="2400" b="1" dirty="0" smtClean="0">
                <a:solidFill>
                  <a:srgbClr val="FF0000"/>
                </a:solidFill>
                <a:latin typeface="Times New Roman" panose="02020603050405020304" pitchFamily="18" charset="0"/>
              </a:rPr>
              <a:t>基础</a:t>
            </a:r>
            <a:r>
              <a:rPr lang="zh-CN" altLang="en-US" sz="2400" b="1" dirty="0" smtClean="0">
                <a:solidFill>
                  <a:prstClr val="black"/>
                </a:solidFill>
                <a:latin typeface="Times New Roman" panose="02020603050405020304" pitchFamily="18" charset="0"/>
              </a:rPr>
              <a:t>和立法</a:t>
            </a:r>
            <a:r>
              <a:rPr lang="zh-CN" altLang="en-US" sz="2400" b="1" dirty="0" smtClean="0">
                <a:solidFill>
                  <a:srgbClr val="FF0000"/>
                </a:solidFill>
                <a:latin typeface="Times New Roman" panose="02020603050405020304" pitchFamily="18" charset="0"/>
              </a:rPr>
              <a:t>依据</a:t>
            </a:r>
            <a:endParaRPr lang="zh-CN" altLang="en-US" sz="2400" b="1" dirty="0">
              <a:solidFill>
                <a:prstClr val="black"/>
              </a:solidFill>
              <a:latin typeface="Times New Roman" panose="02020603050405020304" pitchFamily="18" charset="0"/>
            </a:endParaRPr>
          </a:p>
        </p:txBody>
      </p:sp>
      <p:sp>
        <p:nvSpPr>
          <p:cNvPr id="5" name="矩形 4"/>
          <p:cNvSpPr/>
          <p:nvPr/>
        </p:nvSpPr>
        <p:spPr>
          <a:xfrm>
            <a:off x="5357818" y="3627023"/>
            <a:ext cx="3429024" cy="954107"/>
          </a:xfrm>
          <a:prstGeom prst="rect">
            <a:avLst/>
          </a:prstGeom>
        </p:spPr>
        <p:txBody>
          <a:bodyPr wrap="square">
            <a:spAutoFit/>
          </a:bodyPr>
          <a:lstStyle/>
          <a:p>
            <a:pPr>
              <a:spcBef>
                <a:spcPct val="50000"/>
              </a:spcBef>
            </a:pPr>
            <a:r>
              <a:rPr lang="zh-CN" altLang="en-US" sz="2800" b="1" dirty="0" smtClean="0">
                <a:solidFill>
                  <a:srgbClr val="FF0000"/>
                </a:solidFill>
                <a:latin typeface="Times New Roman" panose="02020603050405020304" pitchFamily="18" charset="0"/>
                <a:sym typeface="宋体" panose="02010600030101010101" pitchFamily="2" charset="-122"/>
              </a:rPr>
              <a:t>根据宪法</a:t>
            </a:r>
            <a:r>
              <a:rPr lang="zh-CN" altLang="en-US" sz="2800" b="1" dirty="0" smtClean="0">
                <a:solidFill>
                  <a:srgbClr val="000000"/>
                </a:solidFill>
                <a:latin typeface="Times New Roman" panose="02020603050405020304" pitchFamily="18" charset="0"/>
                <a:sym typeface="宋体" panose="02010600030101010101" pitchFamily="2" charset="-122"/>
              </a:rPr>
              <a:t>制定，不得违宪，否则无效</a:t>
            </a:r>
            <a:endParaRPr lang="zh-CN" altLang="en-US" sz="2800" b="1" dirty="0">
              <a:solidFill>
                <a:prstClr val="black"/>
              </a:solidFill>
            </a:endParaRPr>
          </a:p>
        </p:txBody>
      </p:sp>
      <p:sp>
        <p:nvSpPr>
          <p:cNvPr id="6" name="文本框 29731"/>
          <p:cNvSpPr txBox="1">
            <a:spLocks noChangeArrowheads="1"/>
          </p:cNvSpPr>
          <p:nvPr/>
        </p:nvSpPr>
        <p:spPr bwMode="auto">
          <a:xfrm>
            <a:off x="1925311" y="4922004"/>
            <a:ext cx="3366770" cy="523220"/>
          </a:xfrm>
          <a:prstGeom prst="rect">
            <a:avLst/>
          </a:prstGeom>
          <a:noFill/>
          <a:ln w="9525">
            <a:noFill/>
            <a:miter lim="800000"/>
          </a:ln>
        </p:spPr>
        <p:txBody>
          <a:bodyPr wrap="square">
            <a:spAutoFit/>
          </a:bodyPr>
          <a:lstStyle/>
          <a:p>
            <a:pPr>
              <a:spcBef>
                <a:spcPct val="50000"/>
              </a:spcBef>
            </a:pPr>
            <a:r>
              <a:rPr lang="zh-CN" altLang="en-US" sz="2800" b="1" dirty="0">
                <a:solidFill>
                  <a:prstClr val="black"/>
                </a:solidFill>
                <a:latin typeface="Times New Roman" panose="02020603050405020304" pitchFamily="18" charset="0"/>
              </a:rPr>
              <a:t>制定和修改</a:t>
            </a:r>
            <a:r>
              <a:rPr lang="zh-CN" altLang="en-US" sz="2800" b="1" dirty="0">
                <a:solidFill>
                  <a:srgbClr val="FF0000"/>
                </a:solidFill>
                <a:latin typeface="Times New Roman" panose="02020603050405020304" pitchFamily="18" charset="0"/>
              </a:rPr>
              <a:t>最严格</a:t>
            </a:r>
            <a:endParaRPr lang="zh-CN" altLang="en-US" sz="2800" b="1" dirty="0">
              <a:solidFill>
                <a:srgbClr val="FF0000"/>
              </a:solidFill>
              <a:latin typeface="Times New Roman" panose="02020603050405020304" pitchFamily="18" charset="0"/>
            </a:endParaRPr>
          </a:p>
        </p:txBody>
      </p:sp>
      <p:sp>
        <p:nvSpPr>
          <p:cNvPr id="7" name="矩形 6"/>
          <p:cNvSpPr/>
          <p:nvPr/>
        </p:nvSpPr>
        <p:spPr>
          <a:xfrm>
            <a:off x="5206279" y="4707205"/>
            <a:ext cx="3522206" cy="954107"/>
          </a:xfrm>
          <a:prstGeom prst="rect">
            <a:avLst/>
          </a:prstGeom>
        </p:spPr>
        <p:txBody>
          <a:bodyPr wrap="square">
            <a:spAutoFit/>
          </a:bodyPr>
          <a:lstStyle/>
          <a:p>
            <a:pPr>
              <a:spcBef>
                <a:spcPct val="50000"/>
              </a:spcBef>
            </a:pPr>
            <a:r>
              <a:rPr lang="zh-CN" altLang="en-US" sz="2800" b="1" dirty="0" smtClean="0">
                <a:solidFill>
                  <a:prstClr val="black"/>
                </a:solidFill>
                <a:latin typeface="Times New Roman" panose="02020603050405020304" pitchFamily="18" charset="0"/>
              </a:rPr>
              <a:t>一般程序，立法机关过半数通过</a:t>
            </a:r>
            <a:endParaRPr lang="zh-CN" altLang="en-US" sz="2800" b="1" dirty="0">
              <a:solidFill>
                <a:prstClr val="black"/>
              </a:solidFill>
              <a:latin typeface="Times New Roman" panose="02020603050405020304" pitchFamily="18" charset="0"/>
            </a:endParaRPr>
          </a:p>
        </p:txBody>
      </p:sp>
      <p:sp>
        <p:nvSpPr>
          <p:cNvPr id="10" name="TextBox 9"/>
          <p:cNvSpPr txBox="1"/>
          <p:nvPr/>
        </p:nvSpPr>
        <p:spPr>
          <a:xfrm>
            <a:off x="928662" y="285728"/>
            <a:ext cx="2928958" cy="523220"/>
          </a:xfrm>
          <a:prstGeom prst="rect">
            <a:avLst/>
          </a:prstGeom>
          <a:noFill/>
        </p:spPr>
        <p:txBody>
          <a:bodyPr wrap="square" rtlCol="0">
            <a:spAutoFit/>
          </a:bodyPr>
          <a:lstStyle/>
          <a:p>
            <a:r>
              <a:rPr lang="zh-CN" altLang="en-US" sz="2800" b="1" dirty="0" smtClean="0">
                <a:solidFill>
                  <a:prstClr val="black"/>
                </a:solidFill>
              </a:rPr>
              <a:t>知识小结</a:t>
            </a:r>
            <a:endParaRPr lang="zh-CN" altLang="en-US" sz="2800" b="1" dirty="0">
              <a:solidFill>
                <a:prstClr val="black"/>
              </a:solidFill>
            </a:endParaRPr>
          </a:p>
        </p:txBody>
      </p:sp>
      <p:sp>
        <p:nvSpPr>
          <p:cNvPr id="12" name="TextBox 20"/>
          <p:cNvSpPr txBox="1"/>
          <p:nvPr/>
        </p:nvSpPr>
        <p:spPr>
          <a:xfrm>
            <a:off x="107542" y="396017"/>
            <a:ext cx="8852473" cy="583565"/>
          </a:xfrm>
          <a:prstGeom prst="rect">
            <a:avLst/>
          </a:prstGeom>
          <a:solidFill>
            <a:srgbClr val="FFC000"/>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zh-CN" altLang="en-US"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二、</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为什么说宪法在法律体系中具有“最高”？</a:t>
            </a:r>
            <a:endParaRPr kumimoji="0" lang="en-US" altLang="zh-CN" sz="32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868138" y="2352392"/>
            <a:ext cx="3360420" cy="1200329"/>
          </a:xfrm>
          <a:prstGeom prst="rect">
            <a:avLst/>
          </a:prstGeom>
        </p:spPr>
        <p:txBody>
          <a:bodyPr wrap="square">
            <a:spAutoFit/>
          </a:bodyPr>
          <a:lstStyle/>
          <a:p>
            <a:pPr lvl="0">
              <a:defRPr/>
            </a:pPr>
            <a:r>
              <a:rPr lang="zh-CN" altLang="en-US" sz="2400" b="1" dirty="0">
                <a:latin typeface="Times New Roman" panose="02020603050405020304" pitchFamily="18" charset="0"/>
              </a:rPr>
              <a:t>国家生活中最重要，带有</a:t>
            </a:r>
            <a:r>
              <a:rPr lang="zh-CN" altLang="en-US" sz="2400" b="1" dirty="0">
                <a:solidFill>
                  <a:srgbClr val="FF0000"/>
                </a:solidFill>
                <a:latin typeface="Times New Roman" panose="02020603050405020304" pitchFamily="18" charset="0"/>
              </a:rPr>
              <a:t>全局性</a:t>
            </a:r>
            <a:r>
              <a:rPr lang="zh-CN" altLang="en-US" sz="2400" b="1" dirty="0">
                <a:latin typeface="Times New Roman" panose="02020603050405020304" pitchFamily="18" charset="0"/>
              </a:rPr>
              <a:t>、</a:t>
            </a:r>
            <a:r>
              <a:rPr lang="zh-CN" altLang="en-US" sz="2400" b="1" dirty="0">
                <a:solidFill>
                  <a:srgbClr val="FF0000"/>
                </a:solidFill>
                <a:latin typeface="Times New Roman" panose="02020603050405020304" pitchFamily="18" charset="0"/>
              </a:rPr>
              <a:t>根本性</a:t>
            </a:r>
            <a:r>
              <a:rPr lang="zh-CN" altLang="en-US" sz="2400" b="1" dirty="0">
                <a:latin typeface="Times New Roman" panose="02020603050405020304" pitchFamily="18" charset="0"/>
              </a:rPr>
              <a:t>的问题</a:t>
            </a:r>
            <a:endParaRPr lang="zh-CN" altLang="en-US" sz="2400" b="1" dirty="0">
              <a:latin typeface="Times New Roman" panose="02020603050405020304" pitchFamily="18" charset="0"/>
            </a:endParaRPr>
          </a:p>
        </p:txBody>
      </p:sp>
      <p:sp>
        <p:nvSpPr>
          <p:cNvPr id="9" name="矩形 8"/>
          <p:cNvSpPr/>
          <p:nvPr/>
        </p:nvSpPr>
        <p:spPr>
          <a:xfrm>
            <a:off x="1551688" y="5754717"/>
            <a:ext cx="6278245" cy="645160"/>
          </a:xfrm>
          <a:prstGeom prst="rect">
            <a:avLst/>
          </a:prstGeom>
        </p:spPr>
        <p:txBody>
          <a:bodyPr wrap="none">
            <a:spAutoFit/>
          </a:bodyPr>
          <a:lstStyle/>
          <a:p>
            <a:r>
              <a:rPr lang="zh-CN" altLang="en-US" sz="3600" b="1" dirty="0">
                <a:solidFill>
                  <a:srgbClr val="00B050"/>
                </a:solidFill>
              </a:rPr>
              <a:t> 宪法是国家法制统一的</a:t>
            </a:r>
            <a:r>
              <a:rPr lang="zh-CN" altLang="en-US" sz="3600" b="1" dirty="0">
                <a:solidFill>
                  <a:srgbClr val="FF0000"/>
                </a:solidFill>
              </a:rPr>
              <a:t>基础</a:t>
            </a:r>
            <a:r>
              <a:rPr lang="zh-CN" altLang="en-US" sz="3600" b="1" dirty="0">
                <a:solidFill>
                  <a:srgbClr val="00B050"/>
                </a:solidFill>
              </a:rPr>
              <a:t>。</a:t>
            </a:r>
            <a:endParaRPr lang="zh-CN" altLang="en-US" sz="3600" b="1" dirty="0">
              <a:solidFill>
                <a:srgbClr val="00B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bwMode="auto">
          <a:xfrm>
            <a:off x="3472883" y="2808127"/>
            <a:ext cx="4546437" cy="923330"/>
          </a:xfrm>
          <a:prstGeom prst="rect">
            <a:avLst/>
          </a:prstGeom>
          <a:noFill/>
        </p:spPr>
        <p:txBody>
          <a:bodyPr wrap="none">
            <a:spAutoFit/>
          </a:bodyPr>
          <a:lstStyle/>
          <a:p>
            <a:pPr algn="ctr">
              <a:defRPr/>
            </a:pPr>
            <a:r>
              <a:rPr lang="zh-CN" altLang="en-US" sz="5400" b="1" dirty="0">
                <a:ln w="19050">
                  <a:noFill/>
                  <a:prstDash val="solid"/>
                </a:ln>
                <a:solidFill>
                  <a:srgbClr val="FF0000"/>
                </a:solidFill>
                <a:latin typeface="思源黑体 CN Bold" panose="020B0800000000000000" pitchFamily="34" charset="-122"/>
                <a:ea typeface="思源黑体 CN Bold" panose="020B0800000000000000" pitchFamily="34" charset="-122"/>
              </a:rPr>
              <a:t> 坚持依宪治国</a:t>
            </a:r>
            <a:endParaRPr lang="zh-CN" altLang="en-US" sz="5400" b="1" dirty="0">
              <a:ln w="19050">
                <a:noFill/>
                <a:prstDash val="solid"/>
              </a:ln>
              <a:solidFill>
                <a:srgbClr val="FF0000"/>
              </a:solidFill>
              <a:latin typeface="思源黑体 CN Bold" panose="020B0800000000000000" pitchFamily="34" charset="-122"/>
              <a:ea typeface="思源黑体 CN Bold" panose="020B0800000000000000" pitchFamily="34" charset="-122"/>
            </a:endParaRPr>
          </a:p>
        </p:txBody>
      </p:sp>
      <p:sp>
        <p:nvSpPr>
          <p:cNvPr id="4" name="TextBox 3"/>
          <p:cNvSpPr txBox="1"/>
          <p:nvPr/>
        </p:nvSpPr>
        <p:spPr>
          <a:xfrm>
            <a:off x="1324622" y="972894"/>
            <a:ext cx="6825615" cy="1323439"/>
          </a:xfrm>
          <a:prstGeom prst="rect">
            <a:avLst/>
          </a:prstGeom>
          <a:noFill/>
        </p:spPr>
        <p:txBody>
          <a:bodyPr wrap="square" rtlCol="0">
            <a:spAutoFit/>
          </a:bodyPr>
          <a:lstStyle/>
          <a:p>
            <a:r>
              <a:rPr lang="zh-CN" altLang="en-US" sz="4000" dirty="0">
                <a:solidFill>
                  <a:srgbClr val="000000"/>
                </a:solidFill>
                <a:latin typeface="微软雅黑" panose="020B0503020204020204" pitchFamily="34" charset="-122"/>
                <a:ea typeface="思源黑体 CN Bold"/>
              </a:rPr>
              <a:t>第一单元 坚持宪法至上</a:t>
            </a:r>
            <a:endParaRPr lang="zh-CN" altLang="en-US" sz="4000" dirty="0">
              <a:solidFill>
                <a:srgbClr val="000000"/>
              </a:solidFill>
              <a:latin typeface="微软雅黑" panose="020B0503020204020204" pitchFamily="34" charset="-122"/>
              <a:ea typeface="思源黑体 CN Bold"/>
            </a:endParaRPr>
          </a:p>
          <a:p>
            <a:r>
              <a:rPr lang="zh-CN" altLang="en-US" sz="4000" dirty="0">
                <a:solidFill>
                  <a:srgbClr val="000000"/>
                </a:solidFill>
                <a:latin typeface="微软雅黑" panose="020B0503020204020204" pitchFamily="34" charset="-122"/>
                <a:ea typeface="思源黑体 CN Bold"/>
              </a:rPr>
              <a:t>  第二课 保障宪法实施</a:t>
            </a:r>
            <a:endParaRPr lang="zh-CN" altLang="en-US" sz="4000" dirty="0">
              <a:solidFill>
                <a:srgbClr val="000000"/>
              </a:solidFill>
              <a:latin typeface="微软雅黑" panose="020B0503020204020204" pitchFamily="34" charset="-122"/>
              <a:ea typeface="思源黑体 CN Bold"/>
            </a:endParaRPr>
          </a:p>
        </p:txBody>
      </p:sp>
      <p:sp>
        <p:nvSpPr>
          <p:cNvPr id="5" name="TextBox 4"/>
          <p:cNvSpPr txBox="1"/>
          <p:nvPr/>
        </p:nvSpPr>
        <p:spPr>
          <a:xfrm>
            <a:off x="1230508" y="2915849"/>
            <a:ext cx="2242159" cy="707886"/>
          </a:xfrm>
          <a:prstGeom prst="rect">
            <a:avLst/>
          </a:prstGeom>
          <a:noFill/>
        </p:spPr>
        <p:txBody>
          <a:bodyPr wrap="square" rtlCol="0">
            <a:spAutoFit/>
          </a:bodyPr>
          <a:lstStyle/>
          <a:p>
            <a:r>
              <a:rPr lang="zh-CN" altLang="en-US" sz="4000" dirty="0">
                <a:solidFill>
                  <a:srgbClr val="000000"/>
                </a:solidFill>
                <a:latin typeface="微软雅黑" panose="020B0503020204020204" pitchFamily="34" charset="-122"/>
                <a:ea typeface="思源黑体 CN Bold"/>
              </a:rPr>
              <a:t>第一框</a:t>
            </a:r>
            <a:endParaRPr lang="zh-CN" altLang="en-US" sz="4000" dirty="0">
              <a:solidFill>
                <a:srgbClr val="000000"/>
              </a:solidFill>
              <a:latin typeface="微软雅黑" panose="020B0503020204020204" pitchFamily="34" charset="-122"/>
              <a:ea typeface="思源黑体 CN Bold"/>
            </a:endParaRPr>
          </a:p>
        </p:txBody>
      </p:sp>
      <p:sp>
        <p:nvSpPr>
          <p:cNvPr id="6" name="Text Box 6"/>
          <p:cNvSpPr txBox="1">
            <a:spLocks noChangeArrowheads="1"/>
          </p:cNvSpPr>
          <p:nvPr/>
        </p:nvSpPr>
        <p:spPr bwMode="auto">
          <a:xfrm>
            <a:off x="4139953" y="4024945"/>
            <a:ext cx="2591792" cy="867930"/>
          </a:xfrm>
          <a:prstGeom prst="rect">
            <a:avLst/>
          </a:prstGeom>
          <a:solidFill>
            <a:srgbClr val="CCFFFF"/>
          </a:solidFill>
          <a:ln w="9525">
            <a:solidFill>
              <a:srgbClr val="00FFFF"/>
            </a:solidFill>
            <a:miter lim="800000"/>
          </a:ln>
        </p:spPr>
        <p:txBody>
          <a:bodyPr wrap="square">
            <a:spAutoFit/>
          </a:bodyPr>
          <a:lstStyle/>
          <a:p>
            <a:pPr algn="ctr">
              <a:lnSpc>
                <a:spcPct val="90000"/>
              </a:lnSpc>
            </a:pPr>
            <a:r>
              <a:rPr lang="zh-CN" altLang="en-US" sz="2800" b="1" dirty="0">
                <a:solidFill>
                  <a:srgbClr val="002060"/>
                </a:solidFill>
              </a:rPr>
              <a:t>根本的</a:t>
            </a:r>
            <a:endParaRPr lang="zh-CN" altLang="en-US" sz="2800" b="1" dirty="0">
              <a:solidFill>
                <a:srgbClr val="002060"/>
              </a:solidFill>
            </a:endParaRPr>
          </a:p>
          <a:p>
            <a:pPr algn="ctr">
              <a:lnSpc>
                <a:spcPct val="90000"/>
              </a:lnSpc>
            </a:pPr>
            <a:r>
              <a:rPr lang="zh-CN" altLang="en-US" sz="2800" b="1" dirty="0">
                <a:solidFill>
                  <a:srgbClr val="002060"/>
                </a:solidFill>
              </a:rPr>
              <a:t>活动准则</a:t>
            </a:r>
            <a:endParaRPr lang="zh-CN" altLang="en-US" sz="2800" b="1" dirty="0">
              <a:solidFill>
                <a:srgbClr val="002060"/>
              </a:solidFill>
            </a:endParaRPr>
          </a:p>
        </p:txBody>
      </p:sp>
      <p:sp>
        <p:nvSpPr>
          <p:cNvPr id="7" name="Text Box 7"/>
          <p:cNvSpPr txBox="1">
            <a:spLocks noChangeArrowheads="1"/>
          </p:cNvSpPr>
          <p:nvPr/>
        </p:nvSpPr>
        <p:spPr bwMode="auto">
          <a:xfrm>
            <a:off x="146800" y="3623735"/>
            <a:ext cx="1800200" cy="480131"/>
          </a:xfrm>
          <a:prstGeom prst="rect">
            <a:avLst/>
          </a:prstGeom>
          <a:solidFill>
            <a:srgbClr val="CCFFFF"/>
          </a:solidFill>
          <a:ln w="9525">
            <a:solidFill>
              <a:srgbClr val="00FFFF"/>
            </a:solidFill>
            <a:miter lim="800000"/>
          </a:ln>
        </p:spPr>
        <p:txBody>
          <a:bodyPr wrap="square">
            <a:spAutoFit/>
          </a:bodyPr>
          <a:lstStyle/>
          <a:p>
            <a:pPr algn="ctr">
              <a:lnSpc>
                <a:spcPct val="90000"/>
              </a:lnSpc>
            </a:pPr>
            <a:r>
              <a:rPr lang="zh-CN" altLang="en-US" sz="2800" b="1" dirty="0" smtClean="0">
                <a:solidFill>
                  <a:srgbClr val="002060"/>
                </a:solidFill>
              </a:rPr>
              <a:t>依</a:t>
            </a:r>
            <a:r>
              <a:rPr lang="zh-CN" altLang="en-US" sz="2800" b="1" dirty="0">
                <a:solidFill>
                  <a:srgbClr val="002060"/>
                </a:solidFill>
              </a:rPr>
              <a:t>宪治国</a:t>
            </a:r>
            <a:endParaRPr lang="zh-CN" altLang="en-US" sz="2800" b="1" dirty="0">
              <a:solidFill>
                <a:srgbClr val="002060"/>
              </a:solidFill>
            </a:endParaRPr>
          </a:p>
        </p:txBody>
      </p:sp>
      <p:sp>
        <p:nvSpPr>
          <p:cNvPr id="8" name="Text Box 11"/>
          <p:cNvSpPr txBox="1">
            <a:spLocks noChangeArrowheads="1"/>
          </p:cNvSpPr>
          <p:nvPr/>
        </p:nvSpPr>
        <p:spPr bwMode="auto">
          <a:xfrm>
            <a:off x="4139983" y="5081350"/>
            <a:ext cx="3240361" cy="867930"/>
          </a:xfrm>
          <a:prstGeom prst="rect">
            <a:avLst/>
          </a:prstGeom>
          <a:solidFill>
            <a:srgbClr val="CCFFFF"/>
          </a:solidFill>
          <a:ln w="9525">
            <a:solidFill>
              <a:srgbClr val="00FFFF"/>
            </a:solidFill>
            <a:miter lim="800000"/>
          </a:ln>
        </p:spPr>
        <p:txBody>
          <a:bodyPr wrap="square">
            <a:spAutoFit/>
          </a:bodyPr>
          <a:lstStyle/>
          <a:p>
            <a:pPr algn="ctr">
              <a:lnSpc>
                <a:spcPct val="90000"/>
              </a:lnSpc>
            </a:pPr>
            <a:r>
              <a:rPr lang="zh-CN" altLang="en-US" sz="2800" b="1" dirty="0">
                <a:solidFill>
                  <a:srgbClr val="002060"/>
                </a:solidFill>
              </a:rPr>
              <a:t>最高</a:t>
            </a:r>
            <a:r>
              <a:rPr lang="zh-CN" altLang="en-US" sz="2800" b="1" dirty="0" smtClean="0">
                <a:solidFill>
                  <a:srgbClr val="002060"/>
                </a:solidFill>
              </a:rPr>
              <a:t>的法律地位、</a:t>
            </a:r>
            <a:endParaRPr lang="en-US" altLang="zh-CN" sz="2800" b="1" dirty="0" smtClean="0">
              <a:solidFill>
                <a:srgbClr val="002060"/>
              </a:solidFill>
            </a:endParaRPr>
          </a:p>
          <a:p>
            <a:pPr algn="ctr">
              <a:lnSpc>
                <a:spcPct val="90000"/>
              </a:lnSpc>
            </a:pPr>
            <a:r>
              <a:rPr lang="zh-CN" altLang="en-US" sz="2800" b="1" dirty="0" smtClean="0">
                <a:solidFill>
                  <a:srgbClr val="002060"/>
                </a:solidFill>
              </a:rPr>
              <a:t>权威、效力</a:t>
            </a:r>
            <a:endParaRPr lang="zh-CN" altLang="en-US" sz="2800" b="1" dirty="0">
              <a:solidFill>
                <a:srgbClr val="002060"/>
              </a:solidFill>
            </a:endParaRPr>
          </a:p>
        </p:txBody>
      </p:sp>
      <p:sp>
        <p:nvSpPr>
          <p:cNvPr id="9" name="Text Box 13"/>
          <p:cNvSpPr txBox="1">
            <a:spLocks noChangeArrowheads="1"/>
          </p:cNvSpPr>
          <p:nvPr/>
        </p:nvSpPr>
        <p:spPr bwMode="auto">
          <a:xfrm>
            <a:off x="2771839" y="4005135"/>
            <a:ext cx="1561925" cy="830997"/>
          </a:xfrm>
          <a:prstGeom prst="rect">
            <a:avLst/>
          </a:prstGeom>
          <a:noFill/>
          <a:ln w="9525">
            <a:noFill/>
            <a:miter lim="800000"/>
          </a:ln>
        </p:spPr>
        <p:txBody>
          <a:bodyPr wrap="square">
            <a:spAutoFit/>
          </a:bodyPr>
          <a:lstStyle/>
          <a:p>
            <a:pPr>
              <a:spcBef>
                <a:spcPct val="50000"/>
              </a:spcBef>
            </a:pPr>
            <a:r>
              <a:rPr lang="zh-CN" altLang="en-US" sz="2400" b="1" dirty="0">
                <a:solidFill>
                  <a:srgbClr val="FF0000"/>
                </a:solidFill>
              </a:rPr>
              <a:t>对一切组织和个人</a:t>
            </a:r>
            <a:endParaRPr lang="zh-CN" altLang="en-US" sz="2400" b="1" dirty="0">
              <a:solidFill>
                <a:srgbClr val="FF0000"/>
              </a:solidFill>
            </a:endParaRPr>
          </a:p>
        </p:txBody>
      </p:sp>
      <p:sp>
        <p:nvSpPr>
          <p:cNvPr id="10" name="Line 22"/>
          <p:cNvSpPr>
            <a:spLocks noChangeShapeType="1"/>
          </p:cNvSpPr>
          <p:nvPr/>
        </p:nvSpPr>
        <p:spPr bwMode="auto">
          <a:xfrm>
            <a:off x="2339975" y="4399820"/>
            <a:ext cx="0" cy="935037"/>
          </a:xfrm>
          <a:prstGeom prst="line">
            <a:avLst/>
          </a:prstGeom>
          <a:noFill/>
          <a:ln w="9525">
            <a:solidFill>
              <a:schemeClr val="tx1"/>
            </a:solidFill>
            <a:round/>
          </a:ln>
        </p:spPr>
        <p:txBody>
          <a:bodyPr/>
          <a:lstStyle/>
          <a:p>
            <a:endParaRPr lang="zh-CN" altLang="en-US" sz="2000"/>
          </a:p>
        </p:txBody>
      </p:sp>
      <p:sp>
        <p:nvSpPr>
          <p:cNvPr id="11" name="Line 23"/>
          <p:cNvSpPr>
            <a:spLocks noChangeShapeType="1"/>
          </p:cNvSpPr>
          <p:nvPr/>
        </p:nvSpPr>
        <p:spPr bwMode="auto">
          <a:xfrm>
            <a:off x="2051094" y="4903057"/>
            <a:ext cx="300493" cy="4331"/>
          </a:xfrm>
          <a:prstGeom prst="line">
            <a:avLst/>
          </a:prstGeom>
          <a:noFill/>
          <a:ln w="9525">
            <a:solidFill>
              <a:schemeClr val="tx1"/>
            </a:solidFill>
            <a:round/>
          </a:ln>
        </p:spPr>
        <p:txBody>
          <a:bodyPr/>
          <a:lstStyle/>
          <a:p>
            <a:endParaRPr lang="zh-CN" altLang="en-US" sz="2000"/>
          </a:p>
        </p:txBody>
      </p:sp>
      <p:sp>
        <p:nvSpPr>
          <p:cNvPr id="12" name="Line 24"/>
          <p:cNvSpPr>
            <a:spLocks noChangeShapeType="1"/>
          </p:cNvSpPr>
          <p:nvPr/>
        </p:nvSpPr>
        <p:spPr bwMode="auto">
          <a:xfrm>
            <a:off x="2339977" y="4399756"/>
            <a:ext cx="369867" cy="0"/>
          </a:xfrm>
          <a:prstGeom prst="line">
            <a:avLst/>
          </a:prstGeom>
          <a:noFill/>
          <a:ln w="9525">
            <a:solidFill>
              <a:schemeClr val="tx1"/>
            </a:solidFill>
            <a:round/>
          </a:ln>
        </p:spPr>
        <p:txBody>
          <a:bodyPr/>
          <a:lstStyle/>
          <a:p>
            <a:endParaRPr lang="zh-CN" altLang="en-US" sz="2000"/>
          </a:p>
        </p:txBody>
      </p:sp>
      <p:sp>
        <p:nvSpPr>
          <p:cNvPr id="13" name="Text Box 41"/>
          <p:cNvSpPr txBox="1">
            <a:spLocks noChangeArrowheads="1"/>
          </p:cNvSpPr>
          <p:nvPr/>
        </p:nvSpPr>
        <p:spPr bwMode="auto">
          <a:xfrm>
            <a:off x="2645126" y="5023341"/>
            <a:ext cx="1655514" cy="830997"/>
          </a:xfrm>
          <a:prstGeom prst="rect">
            <a:avLst/>
          </a:prstGeom>
          <a:noFill/>
          <a:ln w="9525">
            <a:noFill/>
            <a:miter lim="800000"/>
          </a:ln>
        </p:spPr>
        <p:txBody>
          <a:bodyPr wrap="square">
            <a:spAutoFit/>
          </a:bodyPr>
          <a:lstStyle/>
          <a:p>
            <a:pPr>
              <a:spcBef>
                <a:spcPct val="50000"/>
              </a:spcBef>
            </a:pPr>
            <a:r>
              <a:rPr lang="zh-CN" altLang="en-US" sz="2400" b="1" dirty="0">
                <a:solidFill>
                  <a:srgbClr val="FF0000"/>
                </a:solidFill>
              </a:rPr>
              <a:t>对一切法律和法规</a:t>
            </a:r>
            <a:endParaRPr lang="zh-CN" altLang="en-US" sz="2400" b="1" dirty="0">
              <a:solidFill>
                <a:srgbClr val="FF0000"/>
              </a:solidFill>
            </a:endParaRPr>
          </a:p>
        </p:txBody>
      </p:sp>
      <p:sp>
        <p:nvSpPr>
          <p:cNvPr id="14" name="Line 24"/>
          <p:cNvSpPr>
            <a:spLocks noChangeShapeType="1"/>
          </p:cNvSpPr>
          <p:nvPr/>
        </p:nvSpPr>
        <p:spPr bwMode="auto">
          <a:xfrm>
            <a:off x="2339977" y="5314949"/>
            <a:ext cx="369867" cy="0"/>
          </a:xfrm>
          <a:prstGeom prst="line">
            <a:avLst/>
          </a:prstGeom>
          <a:noFill/>
          <a:ln w="9525">
            <a:solidFill>
              <a:schemeClr val="tx1"/>
            </a:solidFill>
            <a:round/>
          </a:ln>
        </p:spPr>
        <p:txBody>
          <a:bodyPr/>
          <a:lstStyle/>
          <a:p>
            <a:endParaRPr lang="zh-CN" altLang="en-US" sz="2000"/>
          </a:p>
        </p:txBody>
      </p:sp>
      <p:sp>
        <p:nvSpPr>
          <p:cNvPr id="15" name="Text Box 7"/>
          <p:cNvSpPr txBox="1">
            <a:spLocks noChangeArrowheads="1"/>
          </p:cNvSpPr>
          <p:nvPr/>
        </p:nvSpPr>
        <p:spPr bwMode="auto">
          <a:xfrm>
            <a:off x="228838" y="4547717"/>
            <a:ext cx="1800200" cy="867930"/>
          </a:xfrm>
          <a:prstGeom prst="rect">
            <a:avLst/>
          </a:prstGeom>
          <a:solidFill>
            <a:srgbClr val="CCFFFF"/>
          </a:solidFill>
          <a:ln w="9525">
            <a:solidFill>
              <a:srgbClr val="00FFFF"/>
            </a:solidFill>
            <a:miter lim="800000"/>
          </a:ln>
        </p:spPr>
        <p:txBody>
          <a:bodyPr wrap="square">
            <a:spAutoFit/>
          </a:bodyPr>
          <a:lstStyle/>
          <a:p>
            <a:pPr algn="ctr">
              <a:lnSpc>
                <a:spcPct val="90000"/>
              </a:lnSpc>
            </a:pPr>
            <a:r>
              <a:rPr lang="zh-CN" altLang="en-US" sz="2800" b="1" dirty="0" smtClean="0">
                <a:solidFill>
                  <a:srgbClr val="002060"/>
                </a:solidFill>
              </a:rPr>
              <a:t>宪法是国家根本法</a:t>
            </a:r>
            <a:endParaRPr lang="zh-CN" altLang="en-US" sz="2800" b="1" dirty="0">
              <a:solidFill>
                <a:srgbClr val="002060"/>
              </a:solidFill>
            </a:endParaRPr>
          </a:p>
        </p:txBody>
      </p:sp>
      <p:sp>
        <p:nvSpPr>
          <p:cNvPr id="16" name="上箭头 15"/>
          <p:cNvSpPr/>
          <p:nvPr/>
        </p:nvSpPr>
        <p:spPr>
          <a:xfrm>
            <a:off x="968440" y="4103866"/>
            <a:ext cx="320995" cy="424653"/>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animBg="1"/>
      <p:bldP spid="12" grpId="0" animBg="1"/>
      <p:bldP spid="13" grpId="0"/>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465" y="2144110"/>
            <a:ext cx="8358246" cy="1568450"/>
          </a:xfrm>
          <a:prstGeom prst="rect">
            <a:avLst/>
          </a:prstGeom>
          <a:noFill/>
        </p:spPr>
        <p:txBody>
          <a:bodyPr wrap="square" rtlCol="0">
            <a:spAutoFit/>
          </a:bodyPr>
          <a:lstStyle/>
          <a:p>
            <a:r>
              <a:rPr lang="zh-CN" altLang="en-US" sz="2800" b="1" dirty="0" smtClean="0">
                <a:solidFill>
                  <a:srgbClr val="00B050"/>
                </a:solidFill>
              </a:rPr>
              <a:t>      </a:t>
            </a:r>
            <a:r>
              <a:rPr lang="zh-CN" altLang="en-US" sz="2800" b="1" dirty="0" smtClean="0">
                <a:solidFill>
                  <a:schemeClr val="tx1"/>
                </a:solidFill>
              </a:rPr>
              <a:t> 三</a:t>
            </a:r>
            <a:r>
              <a:rPr lang="en-US" altLang="zh-CN" sz="2800" b="1" dirty="0" smtClean="0">
                <a:solidFill>
                  <a:schemeClr val="tx1"/>
                </a:solidFill>
              </a:rPr>
              <a:t>,</a:t>
            </a:r>
            <a:r>
              <a:rPr lang="zh-CN" altLang="en-US" sz="3200" b="1" dirty="0" smtClean="0">
                <a:solidFill>
                  <a:srgbClr val="7030A0"/>
                </a:solidFill>
              </a:rPr>
              <a:t>宪法是国家法制统一的</a:t>
            </a:r>
            <a:r>
              <a:rPr lang="zh-CN" altLang="en-US" sz="3200" b="1" dirty="0" smtClean="0">
                <a:solidFill>
                  <a:srgbClr val="FF0000"/>
                </a:solidFill>
              </a:rPr>
              <a:t>基础</a:t>
            </a:r>
            <a:r>
              <a:rPr lang="zh-CN" altLang="en-US" sz="3200" b="1" dirty="0" smtClean="0">
                <a:solidFill>
                  <a:srgbClr val="7030A0"/>
                </a:solidFill>
              </a:rPr>
              <a:t>。全面依法治国，保障宪法实施，必须完善以宪法为</a:t>
            </a:r>
            <a:r>
              <a:rPr lang="zh-CN" altLang="en-US" sz="3200" b="1" dirty="0" smtClean="0">
                <a:solidFill>
                  <a:srgbClr val="FF0000"/>
                </a:solidFill>
              </a:rPr>
              <a:t>核心</a:t>
            </a:r>
            <a:r>
              <a:rPr lang="zh-CN" altLang="en-US" sz="3200" b="1" dirty="0" smtClean="0">
                <a:solidFill>
                  <a:srgbClr val="7030A0"/>
                </a:solidFill>
              </a:rPr>
              <a:t>的中国特色社会主义法律体系。</a:t>
            </a:r>
            <a:endParaRPr lang="zh-CN" altLang="en-US" sz="3200" b="1" dirty="0" smtClean="0">
              <a:solidFill>
                <a:srgbClr val="7030A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722370" y="3933825"/>
            <a:ext cx="2196465" cy="181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800" b="1" dirty="0" smtClean="0">
                <a:solidFill>
                  <a:srgbClr val="FF0000"/>
                </a:solidFill>
              </a:rPr>
              <a:t>最高</a:t>
            </a:r>
            <a:r>
              <a:rPr lang="zh-CN" altLang="en-US" sz="2800" b="1" dirty="0" smtClean="0"/>
              <a:t>的</a:t>
            </a:r>
            <a:endParaRPr lang="zh-CN" altLang="en-US" sz="2800" b="1" dirty="0" smtClean="0"/>
          </a:p>
          <a:p>
            <a:pPr algn="ctr"/>
            <a:r>
              <a:rPr lang="zh-CN" altLang="en-US" sz="2800" b="1" dirty="0" smtClean="0"/>
              <a:t>法律地位</a:t>
            </a:r>
            <a:endParaRPr lang="zh-CN" altLang="en-US" sz="2800" b="1" dirty="0" smtClean="0"/>
          </a:p>
          <a:p>
            <a:pPr algn="ctr"/>
            <a:r>
              <a:rPr lang="zh-CN" altLang="en-US" sz="2800" b="1" dirty="0" smtClean="0"/>
              <a:t>法律权威</a:t>
            </a:r>
            <a:endParaRPr lang="zh-CN" altLang="en-US" sz="2800" b="1" dirty="0" smtClean="0"/>
          </a:p>
          <a:p>
            <a:pPr algn="ctr"/>
            <a:r>
              <a:rPr lang="zh-CN" altLang="en-US" sz="2800" b="1" dirty="0" smtClean="0"/>
              <a:t>法律效力</a:t>
            </a:r>
            <a:endParaRPr lang="zh-CN" altLang="en-US" sz="2800" b="1" dirty="0" smtClean="0"/>
          </a:p>
        </p:txBody>
      </p:sp>
      <p:sp>
        <p:nvSpPr>
          <p:cNvPr id="6" name="TextBox 5"/>
          <p:cNvSpPr txBox="1"/>
          <p:nvPr/>
        </p:nvSpPr>
        <p:spPr>
          <a:xfrm>
            <a:off x="467544" y="3605241"/>
            <a:ext cx="2498012" cy="1077218"/>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extrusionH="57150">
              <a:bevelT w="82550" h="38100" prst="coolSlant"/>
            </a:sp3d>
          </a:bodyPr>
          <a:lstStyle/>
          <a:p>
            <a:pPr algn="ctr"/>
            <a:r>
              <a:rPr lang="zh-CN" altLang="en-US" sz="3200" b="1" dirty="0">
                <a:ln w="1905"/>
                <a:solidFill>
                  <a:srgbClr val="FF0000"/>
                </a:solidFill>
                <a:effectLst>
                  <a:innerShdw blurRad="69850" dist="43180" dir="5400000">
                    <a:srgbClr val="000000">
                      <a:alpha val="65000"/>
                    </a:srgbClr>
                  </a:innerShdw>
                </a:effectLst>
              </a:rPr>
              <a:t>宪法是国家根本法</a:t>
            </a:r>
            <a:r>
              <a:rPr lang="zh-CN" altLang="en-US" sz="3200" b="1" dirty="0" smtClean="0">
                <a:ln w="1905"/>
                <a:solidFill>
                  <a:srgbClr val="F3230D"/>
                </a:solidFill>
                <a:effectLst>
                  <a:innerShdw blurRad="69850" dist="43180" dir="5400000">
                    <a:srgbClr val="000000">
                      <a:alpha val="65000"/>
                    </a:srgbClr>
                  </a:innerShdw>
                </a:effectLst>
              </a:rPr>
              <a:t>。</a:t>
            </a:r>
            <a:endParaRPr lang="en-US" altLang="zh-CN" sz="3200" b="1" dirty="0">
              <a:ln w="1905"/>
              <a:solidFill>
                <a:srgbClr val="000099"/>
              </a:solidFill>
              <a:effectLst>
                <a:innerShdw blurRad="69850" dist="43180" dir="5400000">
                  <a:srgbClr val="000000">
                    <a:alpha val="65000"/>
                  </a:srgbClr>
                </a:innerShdw>
              </a:effectLst>
            </a:endParaRPr>
          </a:p>
        </p:txBody>
      </p:sp>
      <p:grpSp>
        <p:nvGrpSpPr>
          <p:cNvPr id="4" name="组合 15"/>
          <p:cNvGrpSpPr/>
          <p:nvPr/>
        </p:nvGrpSpPr>
        <p:grpSpPr>
          <a:xfrm>
            <a:off x="6057265" y="4364990"/>
            <a:ext cx="773430" cy="953135"/>
            <a:chOff x="5643570" y="2824465"/>
            <a:chExt cx="1055790" cy="922713"/>
          </a:xfrm>
        </p:grpSpPr>
        <p:cxnSp>
          <p:nvCxnSpPr>
            <p:cNvPr id="8" name="直接箭头连接符 7"/>
            <p:cNvCxnSpPr/>
            <p:nvPr/>
          </p:nvCxnSpPr>
          <p:spPr>
            <a:xfrm flipV="1">
              <a:off x="5643570" y="3285667"/>
              <a:ext cx="879240" cy="462"/>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699227" y="2824465"/>
              <a:ext cx="1000133" cy="922713"/>
            </a:xfrm>
            <a:prstGeom prst="rect">
              <a:avLst/>
            </a:prstGeom>
            <a:noFill/>
          </p:spPr>
          <p:txBody>
            <a:bodyPr wrap="square" rtlCol="0">
              <a:spAutoFit/>
            </a:bodyPr>
            <a:lstStyle/>
            <a:p>
              <a:r>
                <a:rPr lang="zh-CN" altLang="en-US" sz="2800" b="1" dirty="0" smtClean="0"/>
                <a:t>表现</a:t>
              </a:r>
              <a:endParaRPr lang="zh-CN" altLang="en-US" sz="2800" b="1" dirty="0" smtClean="0"/>
            </a:p>
          </p:txBody>
        </p:sp>
      </p:grpSp>
      <p:sp>
        <p:nvSpPr>
          <p:cNvPr id="10" name="TextBox 9"/>
          <p:cNvSpPr txBox="1"/>
          <p:nvPr/>
        </p:nvSpPr>
        <p:spPr>
          <a:xfrm>
            <a:off x="6830695" y="4077335"/>
            <a:ext cx="2552065" cy="1383665"/>
          </a:xfrm>
          <a:prstGeom prst="rect">
            <a:avLst/>
          </a:prstGeom>
          <a:solidFill>
            <a:schemeClr val="bg1"/>
          </a:solidFill>
          <a:ln>
            <a:solidFill>
              <a:schemeClr val="tx1"/>
            </a:solidFill>
          </a:ln>
        </p:spPr>
        <p:txBody>
          <a:bodyPr wrap="square" rtlCol="0">
            <a:spAutoFit/>
          </a:bodyPr>
          <a:lstStyle/>
          <a:p>
            <a:r>
              <a:rPr lang="zh-CN" altLang="en-US" sz="2800" b="1" dirty="0" smtClean="0"/>
              <a:t>规定内容</a:t>
            </a:r>
            <a:endParaRPr lang="en-US" altLang="zh-CN" sz="2800" b="1" dirty="0" smtClean="0"/>
          </a:p>
          <a:p>
            <a:r>
              <a:rPr lang="zh-CN" altLang="en-US" sz="2800" b="1" dirty="0" smtClean="0"/>
              <a:t>法律效力</a:t>
            </a:r>
            <a:endParaRPr lang="en-US" altLang="zh-CN" sz="2800" b="1" dirty="0" smtClean="0"/>
          </a:p>
          <a:p>
            <a:r>
              <a:rPr lang="zh-CN" altLang="en-US" sz="2800" b="1" dirty="0" smtClean="0"/>
              <a:t>制定修改程序</a:t>
            </a:r>
            <a:endParaRPr lang="zh-CN" altLang="en-US" sz="2800" b="1" dirty="0" smtClean="0"/>
          </a:p>
        </p:txBody>
      </p:sp>
      <p:sp>
        <p:nvSpPr>
          <p:cNvPr id="44" name="TextBox 43"/>
          <p:cNvSpPr txBox="1"/>
          <p:nvPr/>
        </p:nvSpPr>
        <p:spPr>
          <a:xfrm>
            <a:off x="928662" y="285728"/>
            <a:ext cx="3857652" cy="523220"/>
          </a:xfrm>
          <a:prstGeom prst="rect">
            <a:avLst/>
          </a:prstGeom>
          <a:noFill/>
        </p:spPr>
        <p:txBody>
          <a:bodyPr wrap="square" rtlCol="0">
            <a:spAutoFit/>
          </a:bodyPr>
          <a:lstStyle/>
          <a:p>
            <a:r>
              <a:rPr lang="zh-CN" altLang="en-US" sz="2800" b="1" dirty="0" smtClean="0"/>
              <a:t>知识结构</a:t>
            </a:r>
            <a:endParaRPr lang="zh-CN" altLang="en-US" sz="2800" b="1" dirty="0"/>
          </a:p>
        </p:txBody>
      </p:sp>
      <p:sp>
        <p:nvSpPr>
          <p:cNvPr id="2" name="直角上箭头 1"/>
          <p:cNvSpPr/>
          <p:nvPr/>
        </p:nvSpPr>
        <p:spPr>
          <a:xfrm flipH="1">
            <a:off x="2511458" y="4077072"/>
            <a:ext cx="1211105" cy="11914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99592" y="2276872"/>
            <a:ext cx="1845565" cy="58477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sz="3200" b="1" dirty="0" smtClean="0">
                <a:solidFill>
                  <a:srgbClr val="FF0000"/>
                </a:solidFill>
              </a:rPr>
              <a:t>依宪治国</a:t>
            </a:r>
            <a:endParaRPr lang="zh-CN" altLang="en-US" sz="3200" b="1" dirty="0">
              <a:solidFill>
                <a:srgbClr val="FF0000"/>
              </a:solidFill>
            </a:endParaRPr>
          </a:p>
        </p:txBody>
      </p:sp>
      <p:sp>
        <p:nvSpPr>
          <p:cNvPr id="12" name="上箭头 11"/>
          <p:cNvSpPr/>
          <p:nvPr/>
        </p:nvSpPr>
        <p:spPr>
          <a:xfrm>
            <a:off x="1643042" y="2842974"/>
            <a:ext cx="404070" cy="681342"/>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3" name="TextBox 12"/>
          <p:cNvSpPr txBox="1"/>
          <p:nvPr/>
        </p:nvSpPr>
        <p:spPr>
          <a:xfrm>
            <a:off x="891369" y="1091135"/>
            <a:ext cx="1882858" cy="584775"/>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3200" b="1" dirty="0" smtClean="0"/>
              <a:t>依法治国</a:t>
            </a:r>
            <a:endParaRPr lang="zh-CN" altLang="en-US" sz="3200" b="1" dirty="0"/>
          </a:p>
        </p:txBody>
      </p:sp>
      <p:sp>
        <p:nvSpPr>
          <p:cNvPr id="14" name="TextBox 13"/>
          <p:cNvSpPr txBox="1"/>
          <p:nvPr/>
        </p:nvSpPr>
        <p:spPr>
          <a:xfrm>
            <a:off x="1012744" y="1714488"/>
            <a:ext cx="1872208" cy="523220"/>
          </a:xfrm>
          <a:prstGeom prst="rect">
            <a:avLst/>
          </a:prstGeom>
          <a:noFill/>
        </p:spPr>
        <p:txBody>
          <a:bodyPr wrap="square" rtlCol="0">
            <a:spAutoFit/>
          </a:bodyPr>
          <a:lstStyle/>
          <a:p>
            <a:r>
              <a:rPr lang="zh-CN" altLang="en-US" sz="2800" b="1" dirty="0" smtClean="0">
                <a:solidFill>
                  <a:srgbClr val="006600"/>
                </a:solidFill>
              </a:rPr>
              <a:t>核      心</a:t>
            </a:r>
            <a:endParaRPr lang="zh-CN" altLang="en-US" sz="2800" b="1" dirty="0">
              <a:solidFill>
                <a:srgbClr val="006600"/>
              </a:solidFill>
            </a:endParaRPr>
          </a:p>
        </p:txBody>
      </p:sp>
      <p:cxnSp>
        <p:nvCxnSpPr>
          <p:cNvPr id="7" name="直接箭头连接符 6"/>
          <p:cNvCxnSpPr/>
          <p:nvPr/>
        </p:nvCxnSpPr>
        <p:spPr>
          <a:xfrm>
            <a:off x="1832798" y="1714488"/>
            <a:ext cx="0" cy="523220"/>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sp>
        <p:nvSpPr>
          <p:cNvPr id="17" name="矩形 16"/>
          <p:cNvSpPr/>
          <p:nvPr/>
        </p:nvSpPr>
        <p:spPr>
          <a:xfrm>
            <a:off x="3429931" y="5870848"/>
            <a:ext cx="5082540" cy="583565"/>
          </a:xfrm>
          <a:prstGeom prst="rect">
            <a:avLst/>
          </a:prstGeom>
        </p:spPr>
        <p:txBody>
          <a:bodyPr wrap="none">
            <a:spAutoFit/>
          </a:bodyPr>
          <a:lstStyle/>
          <a:p>
            <a:pPr algn="ctr"/>
            <a:r>
              <a:rPr lang="zh-CN" altLang="en-US" sz="3200" b="1" dirty="0">
                <a:ln w="1905"/>
                <a:solidFill>
                  <a:srgbClr val="000099"/>
                </a:solidFill>
                <a:effectLst>
                  <a:innerShdw blurRad="69850" dist="43180" dir="5400000">
                    <a:srgbClr val="000000">
                      <a:alpha val="65000"/>
                    </a:srgbClr>
                  </a:innerShdw>
                </a:effectLst>
              </a:rPr>
              <a:t>宪法是国家法制统一的</a:t>
            </a:r>
            <a:r>
              <a:rPr lang="zh-CN" altLang="en-US" sz="3200" b="1" dirty="0" smtClean="0">
                <a:ln w="1905"/>
                <a:solidFill>
                  <a:srgbClr val="F3230D"/>
                </a:solidFill>
                <a:effectLst>
                  <a:innerShdw blurRad="69850" dist="43180" dir="5400000">
                    <a:srgbClr val="000000">
                      <a:alpha val="65000"/>
                    </a:srgbClr>
                  </a:innerShdw>
                </a:effectLst>
              </a:rPr>
              <a:t>基础</a:t>
            </a:r>
            <a:endParaRPr lang="zh-CN" altLang="en-US" sz="3200" b="1" dirty="0" smtClean="0">
              <a:ln w="1905"/>
              <a:solidFill>
                <a:srgbClr val="F3230D"/>
              </a:solidFill>
              <a:effectLst>
                <a:innerShdw blurRad="69850" dist="43180" dir="5400000">
                  <a:srgbClr val="000000">
                    <a:alpha val="65000"/>
                  </a:srgbClr>
                </a:innerShdw>
              </a:effectLst>
            </a:endParaRPr>
          </a:p>
        </p:txBody>
      </p:sp>
      <p:sp>
        <p:nvSpPr>
          <p:cNvPr id="20" name="直角上箭头 19"/>
          <p:cNvSpPr/>
          <p:nvPr/>
        </p:nvSpPr>
        <p:spPr>
          <a:xfrm flipH="1" flipV="1">
            <a:off x="2555776" y="3025597"/>
            <a:ext cx="1211105" cy="10514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766820" y="2952750"/>
            <a:ext cx="343662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800" b="1" dirty="0" smtClean="0">
                <a:solidFill>
                  <a:srgbClr val="FF0000"/>
                </a:solidFill>
              </a:rPr>
              <a:t>根本活动准则</a:t>
            </a:r>
            <a:endParaRPr lang="zh-CN" altLang="en-US" sz="2800" b="1" dirty="0" smtClean="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P spid="2" grpId="0" animBg="1"/>
      <p:bldP spid="11" grpId="0" animBg="1"/>
      <p:bldP spid="12" grpId="0" animBg="1"/>
      <p:bldP spid="13" grpId="0" animBg="1"/>
      <p:bldP spid="14" grpId="0"/>
      <p:bldP spid="17" grpId="0"/>
      <p:bldP spid="20" grpId="0" animBg="1"/>
      <p:bldP spid="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圆角矩形 5"/>
          <p:cNvSpPr/>
          <p:nvPr/>
        </p:nvSpPr>
        <p:spPr>
          <a:xfrm>
            <a:off x="1600200" y="919163"/>
            <a:ext cx="7186642" cy="642937"/>
          </a:xfrm>
          <a:prstGeom prst="roundRect">
            <a:avLst>
              <a:gd name="adj" fmla="val 16667"/>
            </a:avLst>
          </a:prstGeom>
          <a:noFill/>
          <a:ln w="9525">
            <a:noFill/>
          </a:ln>
        </p:spPr>
        <p:txBody>
          <a:bodyPr anchor="ctr"/>
          <a:lstStyle/>
          <a:p>
            <a:r>
              <a:rPr lang="zh-CN" altLang="en-US" sz="2800" dirty="0">
                <a:solidFill>
                  <a:srgbClr val="000066"/>
                </a:solidFill>
                <a:latin typeface="华文细黑" panose="02010600040101010101" pitchFamily="2" charset="-122"/>
              </a:rPr>
              <a:t>规定内容：</a:t>
            </a:r>
            <a:endParaRPr lang="en-US" altLang="zh-CN" sz="2800" dirty="0">
              <a:solidFill>
                <a:srgbClr val="000066"/>
              </a:solidFill>
              <a:latin typeface="华文细黑" panose="02010600040101010101" pitchFamily="2" charset="-122"/>
            </a:endParaRPr>
          </a:p>
          <a:p>
            <a:r>
              <a:rPr lang="zh-CN" altLang="en-US" sz="2800" dirty="0">
                <a:solidFill>
                  <a:srgbClr val="FF0000"/>
                </a:solidFill>
                <a:latin typeface="楷体" panose="02010609060101010101" pitchFamily="49" charset="-122"/>
                <a:ea typeface="楷体" panose="02010609060101010101" pitchFamily="49" charset="-122"/>
              </a:rPr>
              <a:t>宪法规定国家生活</a:t>
            </a:r>
            <a:r>
              <a:rPr lang="zh-CN" altLang="en-US" sz="2800" dirty="0" smtClean="0">
                <a:solidFill>
                  <a:srgbClr val="FF0000"/>
                </a:solidFill>
                <a:latin typeface="楷体" panose="02010609060101010101" pitchFamily="49" charset="-122"/>
                <a:ea typeface="楷体" panose="02010609060101010101" pitchFamily="49" charset="-122"/>
              </a:rPr>
              <a:t>中带有全局性的</a:t>
            </a:r>
            <a:r>
              <a:rPr lang="zh-CN" altLang="en-US" sz="2800" dirty="0">
                <a:solidFill>
                  <a:srgbClr val="FF0000"/>
                </a:solidFill>
                <a:latin typeface="楷体" panose="02010609060101010101" pitchFamily="49" charset="-122"/>
                <a:ea typeface="楷体" panose="02010609060101010101" pitchFamily="49" charset="-122"/>
              </a:rPr>
              <a:t>根本问题</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5" name="圆角矩形 8"/>
          <p:cNvSpPr/>
          <p:nvPr/>
        </p:nvSpPr>
        <p:spPr>
          <a:xfrm>
            <a:off x="1571625" y="2071688"/>
            <a:ext cx="6643688" cy="642937"/>
          </a:xfrm>
          <a:prstGeom prst="roundRect">
            <a:avLst>
              <a:gd name="adj" fmla="val 16667"/>
            </a:avLst>
          </a:prstGeom>
          <a:noFill/>
          <a:ln w="9525">
            <a:noFill/>
          </a:ln>
        </p:spPr>
        <p:txBody>
          <a:bodyPr anchor="ctr"/>
          <a:lstStyle/>
          <a:p>
            <a:r>
              <a:rPr lang="zh-CN" altLang="en-US" sz="2800" dirty="0">
                <a:solidFill>
                  <a:srgbClr val="000066"/>
                </a:solidFill>
                <a:latin typeface="华文细黑" panose="02010600040101010101" pitchFamily="2" charset="-122"/>
              </a:rPr>
              <a:t>法律效力：</a:t>
            </a:r>
            <a:endParaRPr lang="en-US" altLang="zh-CN" sz="2800" dirty="0">
              <a:solidFill>
                <a:srgbClr val="000066"/>
              </a:solidFill>
              <a:latin typeface="华文细黑" panose="02010600040101010101" pitchFamily="2" charset="-122"/>
            </a:endParaRPr>
          </a:p>
          <a:p>
            <a:r>
              <a:rPr lang="zh-CN" altLang="en-US" sz="2800" dirty="0">
                <a:solidFill>
                  <a:srgbClr val="FF0000"/>
                </a:solidFill>
                <a:latin typeface="楷体" panose="02010609060101010101" pitchFamily="49" charset="-122"/>
                <a:ea typeface="楷体" panose="02010609060101010101" pitchFamily="49" charset="-122"/>
              </a:rPr>
              <a:t>宪法具有最高的法律效力</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6" name="圆角矩形 9"/>
          <p:cNvSpPr/>
          <p:nvPr/>
        </p:nvSpPr>
        <p:spPr>
          <a:xfrm>
            <a:off x="1600200" y="3052763"/>
            <a:ext cx="6643688" cy="1214437"/>
          </a:xfrm>
          <a:prstGeom prst="roundRect">
            <a:avLst>
              <a:gd name="adj" fmla="val 16667"/>
            </a:avLst>
          </a:prstGeom>
          <a:noFill/>
          <a:ln w="9525">
            <a:noFill/>
          </a:ln>
        </p:spPr>
        <p:txBody>
          <a:bodyPr anchor="ctr"/>
          <a:lstStyle/>
          <a:p>
            <a:r>
              <a:rPr lang="zh-CN" altLang="en-US" sz="2800" dirty="0">
                <a:solidFill>
                  <a:srgbClr val="000066"/>
                </a:solidFill>
                <a:latin typeface="华文细黑" panose="02010600040101010101" pitchFamily="2" charset="-122"/>
              </a:rPr>
              <a:t>制定和修改的程序：</a:t>
            </a:r>
            <a:endParaRPr lang="en-US" altLang="zh-CN" sz="2800" dirty="0">
              <a:solidFill>
                <a:srgbClr val="000066"/>
              </a:solidFill>
              <a:latin typeface="华文细黑" panose="02010600040101010101" pitchFamily="2" charset="-122"/>
            </a:endParaRPr>
          </a:p>
          <a:p>
            <a:r>
              <a:rPr lang="zh-CN" altLang="en-US" sz="2800" dirty="0">
                <a:solidFill>
                  <a:srgbClr val="FF0000"/>
                </a:solidFill>
                <a:latin typeface="楷体" panose="02010609060101010101" pitchFamily="49" charset="-122"/>
                <a:ea typeface="楷体" panose="02010609060101010101" pitchFamily="49" charset="-122"/>
              </a:rPr>
              <a:t>制定和修改宪法的程序最为严格</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7" name="圆角矩形 12"/>
          <p:cNvSpPr/>
          <p:nvPr/>
        </p:nvSpPr>
        <p:spPr>
          <a:xfrm>
            <a:off x="381000" y="4714884"/>
            <a:ext cx="7834338" cy="857241"/>
          </a:xfrm>
          <a:prstGeom prst="roundRect">
            <a:avLst>
              <a:gd name="adj" fmla="val 16667"/>
            </a:avLst>
          </a:prstGeom>
          <a:solidFill>
            <a:srgbClr val="FFCC99"/>
          </a:solidFill>
          <a:ln w="9525">
            <a:noFill/>
          </a:ln>
        </p:spPr>
        <p:txBody>
          <a:bodyPr anchor="ctr"/>
          <a:lstStyle/>
          <a:p>
            <a:r>
              <a:rPr lang="zh-CN" altLang="en-US" sz="3600" dirty="0">
                <a:solidFill>
                  <a:srgbClr val="CC3300"/>
                </a:solidFill>
                <a:latin typeface="华文细黑" panose="02010600040101010101" pitchFamily="2" charset="-122"/>
              </a:rPr>
              <a:t>依法治</a:t>
            </a:r>
            <a:r>
              <a:rPr lang="zh-CN" altLang="en-US" sz="3600" dirty="0" smtClean="0">
                <a:solidFill>
                  <a:srgbClr val="CC3300"/>
                </a:solidFill>
                <a:latin typeface="华文细黑" panose="02010600040101010101" pitchFamily="2" charset="-122"/>
              </a:rPr>
              <a:t>国首先（核心）是</a:t>
            </a:r>
            <a:r>
              <a:rPr lang="zh-CN" altLang="en-US" sz="3600" dirty="0">
                <a:solidFill>
                  <a:srgbClr val="CC3300"/>
                </a:solidFill>
                <a:latin typeface="华文细黑" panose="02010600040101010101" pitchFamily="2" charset="-122"/>
              </a:rPr>
              <a:t>依宪法治国。</a:t>
            </a:r>
            <a:endParaRPr lang="zh-CN" altLang="en-US" sz="3600" b="0" dirty="0">
              <a:solidFill>
                <a:srgbClr val="CC3300"/>
              </a:solidFill>
              <a:latin typeface="华文细黑" panose="02010600040101010101" pitchFamily="2" charset="-122"/>
            </a:endParaRPr>
          </a:p>
        </p:txBody>
      </p:sp>
      <p:sp>
        <p:nvSpPr>
          <p:cNvPr id="8" name="AutoShape 9"/>
          <p:cNvSpPr/>
          <p:nvPr/>
        </p:nvSpPr>
        <p:spPr>
          <a:xfrm>
            <a:off x="685800" y="3890963"/>
            <a:ext cx="457200" cy="762000"/>
          </a:xfrm>
          <a:prstGeom prst="downArrow">
            <a:avLst>
              <a:gd name="adj1" fmla="val 50000"/>
              <a:gd name="adj2" fmla="val 41666"/>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endParaRPr lang="zh-CN" altLang="en-US" sz="2800" dirty="0">
              <a:latin typeface="华文细黑" panose="02010600040101010101" pitchFamily="2" charset="-122"/>
            </a:endParaRPr>
          </a:p>
        </p:txBody>
      </p:sp>
      <p:sp>
        <p:nvSpPr>
          <p:cNvPr id="20490" name="圆角矩形 2"/>
          <p:cNvSpPr/>
          <p:nvPr/>
        </p:nvSpPr>
        <p:spPr>
          <a:xfrm>
            <a:off x="304800" y="1336040"/>
            <a:ext cx="1071880" cy="2428875"/>
          </a:xfrm>
          <a:prstGeom prst="roundRect">
            <a:avLst>
              <a:gd name="adj" fmla="val 16667"/>
            </a:avLst>
          </a:prstGeom>
          <a:solidFill>
            <a:schemeClr val="accent1"/>
          </a:solidFill>
          <a:ln w="9525">
            <a:noFill/>
          </a:ln>
        </p:spPr>
        <p:txBody>
          <a:bodyPr anchor="ctr"/>
          <a:lstStyle/>
          <a:p>
            <a:pPr algn="ctr"/>
            <a:r>
              <a:rPr lang="zh-CN" altLang="en-US" sz="2800" dirty="0">
                <a:solidFill>
                  <a:schemeClr val="tx1"/>
                </a:solidFill>
                <a:latin typeface="华文细黑" panose="02010600040101010101" pitchFamily="2" charset="-122"/>
              </a:rPr>
              <a:t>宪法是国家的根</a:t>
            </a:r>
            <a:r>
              <a:rPr lang="zh-CN" altLang="en-US" sz="2800" dirty="0" smtClean="0">
                <a:solidFill>
                  <a:schemeClr val="tx1"/>
                </a:solidFill>
                <a:latin typeface="华文细黑" panose="02010600040101010101" pitchFamily="2" charset="-122"/>
              </a:rPr>
              <a:t>本法</a:t>
            </a:r>
            <a:endParaRPr lang="zh-CN" altLang="en-US" sz="2800" dirty="0" smtClean="0">
              <a:solidFill>
                <a:schemeClr val="tx1"/>
              </a:solidFill>
              <a:latin typeface="华文细黑" panose="02010600040101010101" pitchFamily="2" charset="-122"/>
            </a:endParaRPr>
          </a:p>
        </p:txBody>
      </p:sp>
      <p:sp>
        <p:nvSpPr>
          <p:cNvPr id="20491" name="AutoShape 8"/>
          <p:cNvSpPr/>
          <p:nvPr/>
        </p:nvSpPr>
        <p:spPr>
          <a:xfrm>
            <a:off x="1371600" y="1321435"/>
            <a:ext cx="342900" cy="2143125"/>
          </a:xfrm>
          <a:prstGeom prst="leftBrace">
            <a:avLst>
              <a:gd name="adj1" fmla="val 83338"/>
              <a:gd name="adj2" fmla="val 50000"/>
            </a:avLst>
          </a:prstGeom>
          <a:noFill/>
          <a:ln w="38100" cap="flat" cmpd="sng">
            <a:solidFill>
              <a:srgbClr val="000000"/>
            </a:solidFill>
            <a:prstDash val="solid"/>
            <a:headEnd type="none" w="med" len="med"/>
            <a:tailEnd type="none" w="med" len="med"/>
          </a:ln>
        </p:spPr>
        <p:txBody>
          <a:bodyPr wrap="none" anchor="ctr"/>
          <a:lstStyle/>
          <a:p>
            <a:endParaRPr lang="zh-CN" altLang="en-US" sz="2800" dirty="0">
              <a:latin typeface="华文细黑" panose="02010600040101010101" pitchFamily="2" charset="-122"/>
            </a:endParaRPr>
          </a:p>
        </p:txBody>
      </p:sp>
      <p:sp>
        <p:nvSpPr>
          <p:cNvPr id="10" name="AutoShape 8"/>
          <p:cNvSpPr/>
          <p:nvPr/>
        </p:nvSpPr>
        <p:spPr>
          <a:xfrm>
            <a:off x="5572125" y="1714500"/>
            <a:ext cx="357188" cy="1857375"/>
          </a:xfrm>
          <a:prstGeom prst="leftBrace">
            <a:avLst>
              <a:gd name="adj1" fmla="val 83344"/>
              <a:gd name="adj2" fmla="val 50000"/>
            </a:avLst>
          </a:prstGeom>
          <a:noFill/>
          <a:ln w="38100" cap="flat" cmpd="sng">
            <a:solidFill>
              <a:srgbClr val="000000"/>
            </a:solidFill>
            <a:prstDash val="solid"/>
            <a:headEnd type="none" w="med" len="med"/>
            <a:tailEnd type="none" w="med" len="med"/>
          </a:ln>
        </p:spPr>
        <p:txBody>
          <a:bodyPr wrap="none" anchor="ctr"/>
          <a:lstStyle/>
          <a:p>
            <a:endParaRPr lang="zh-CN" altLang="en-US" sz="2800" dirty="0">
              <a:latin typeface="华文细黑" panose="02010600040101010101" pitchFamily="2" charset="-122"/>
            </a:endParaRPr>
          </a:p>
        </p:txBody>
      </p:sp>
      <p:sp>
        <p:nvSpPr>
          <p:cNvPr id="12" name="矩形 11"/>
          <p:cNvSpPr/>
          <p:nvPr/>
        </p:nvSpPr>
        <p:spPr>
          <a:xfrm>
            <a:off x="6000750" y="1704975"/>
            <a:ext cx="3000375" cy="1938020"/>
          </a:xfrm>
          <a:prstGeom prst="rect">
            <a:avLst/>
          </a:prstGeom>
          <a:solidFill>
            <a:schemeClr val="accent1">
              <a:lumMod val="20000"/>
              <a:lumOff val="8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333399"/>
                </a:solidFill>
                <a:effectLst/>
                <a:uLnTx/>
                <a:uFillTx/>
                <a:latin typeface="Calibri" panose="020F0502020204030204" pitchFamily="34" charset="0"/>
                <a:ea typeface="楷体" panose="02010609060101010101" pitchFamily="49" charset="-122"/>
                <a:cs typeface="+mn-cs"/>
              </a:rPr>
              <a:t>①</a:t>
            </a:r>
            <a:r>
              <a:rPr kumimoji="0" lang="zh-CN" altLang="en-US"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rPr>
              <a:t>宪法</a:t>
            </a:r>
            <a:r>
              <a:rPr kumimoji="0" lang="zh-CN" altLang="en-US" sz="2000" b="1" i="0" u="none" strike="noStrike" kern="1200" cap="none" spc="0" normalizeH="0" baseline="0" noProof="0" dirty="0" smtClean="0">
                <a:ln>
                  <a:noFill/>
                </a:ln>
                <a:solidFill>
                  <a:srgbClr val="333399"/>
                </a:solidFill>
                <a:effectLst/>
                <a:uLnTx/>
                <a:uFillTx/>
                <a:latin typeface="楷体" panose="02010609060101010101" pitchFamily="49" charset="-122"/>
                <a:ea typeface="楷体" panose="02010609060101010101" pitchFamily="49" charset="-122"/>
                <a:cs typeface="+mn-cs"/>
              </a:rPr>
              <a:t>是普</a:t>
            </a:r>
            <a:r>
              <a:rPr kumimoji="0" lang="zh-CN" altLang="en-US"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rPr>
              <a:t>通法律</a:t>
            </a:r>
            <a:r>
              <a:rPr kumimoji="0" lang="zh-CN" altLang="en-US" sz="2000" b="1" i="0" u="none" strike="noStrike" kern="1200" cap="none" spc="0" normalizeH="0" baseline="0" noProof="0" dirty="0" smtClean="0">
                <a:ln>
                  <a:noFill/>
                </a:ln>
                <a:solidFill>
                  <a:srgbClr val="333399"/>
                </a:solidFill>
                <a:effectLst/>
                <a:uLnTx/>
                <a:uFillTx/>
                <a:latin typeface="楷体" panose="02010609060101010101" pitchFamily="49" charset="-122"/>
                <a:ea typeface="楷体" panose="02010609060101010101" pitchFamily="49" charset="-122"/>
                <a:cs typeface="+mn-cs"/>
              </a:rPr>
              <a:t>的立法依</a:t>
            </a:r>
            <a:r>
              <a:rPr kumimoji="0" lang="zh-CN" altLang="en-US"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rPr>
              <a:t>据</a:t>
            </a:r>
            <a:r>
              <a:rPr kumimoji="0" lang="zh-CN" altLang="en-US" sz="2000" b="1" i="0" u="none" strike="noStrike" kern="1200" cap="none" spc="0" normalizeH="0" baseline="0" noProof="0" dirty="0" smtClean="0">
                <a:ln>
                  <a:noFill/>
                </a:ln>
                <a:solidFill>
                  <a:srgbClr val="333399"/>
                </a:solidFill>
                <a:effectLst/>
                <a:uLnTx/>
                <a:uFillTx/>
                <a:latin typeface="楷体" panose="02010609060101010101" pitchFamily="49" charset="-122"/>
                <a:ea typeface="楷体" panose="02010609060101010101" pitchFamily="49" charset="-122"/>
                <a:cs typeface="+mn-cs"/>
              </a:rPr>
              <a:t>和立法基础</a:t>
            </a:r>
            <a:endParaRPr kumimoji="0" lang="en-US" altLang="zh-CN"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333399"/>
                </a:solidFill>
                <a:effectLst/>
                <a:uLnTx/>
                <a:uFillTx/>
                <a:latin typeface="Calibri" panose="020F0502020204030204" pitchFamily="34" charset="0"/>
                <a:ea typeface="楷体" panose="02010609060101010101" pitchFamily="49" charset="-122"/>
                <a:cs typeface="+mn-cs"/>
              </a:rPr>
              <a:t>②</a:t>
            </a:r>
            <a:r>
              <a:rPr kumimoji="0" lang="zh-CN" altLang="en-US"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rPr>
              <a:t>普通法律不得与宪法相抵</a:t>
            </a:r>
            <a:r>
              <a:rPr kumimoji="0" lang="zh-CN" altLang="en-US" sz="2000" b="1" i="0" u="none" strike="noStrike" kern="1200" cap="none" spc="0" normalizeH="0" baseline="0" noProof="0" dirty="0" smtClean="0">
                <a:ln>
                  <a:noFill/>
                </a:ln>
                <a:solidFill>
                  <a:srgbClr val="333399"/>
                </a:solidFill>
                <a:effectLst/>
                <a:uLnTx/>
                <a:uFillTx/>
                <a:latin typeface="楷体" panose="02010609060101010101" pitchFamily="49" charset="-122"/>
                <a:ea typeface="楷体" panose="02010609060101010101" pitchFamily="49" charset="-122"/>
                <a:cs typeface="+mn-cs"/>
              </a:rPr>
              <a:t>触</a:t>
            </a:r>
            <a:endParaRPr kumimoji="0" lang="en-US" altLang="zh-CN"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333399"/>
                </a:solidFill>
                <a:effectLst/>
                <a:uLnTx/>
                <a:uFillTx/>
                <a:latin typeface="Calibri" panose="020F0502020204030204" pitchFamily="34" charset="0"/>
                <a:ea typeface="楷体" panose="02010609060101010101" pitchFamily="49" charset="-122"/>
                <a:cs typeface="+mn-cs"/>
              </a:rPr>
              <a:t>③</a:t>
            </a:r>
            <a:r>
              <a:rPr kumimoji="0" lang="zh-CN" altLang="en-US"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rPr>
              <a:t>宪法是一切组</a:t>
            </a:r>
            <a:r>
              <a:rPr kumimoji="0" lang="zh-CN" altLang="en-US" sz="2000" b="1" i="0" u="none" strike="noStrike" kern="1200" cap="none" spc="0" normalizeH="0" baseline="0" noProof="0" dirty="0" smtClean="0">
                <a:ln>
                  <a:noFill/>
                </a:ln>
                <a:solidFill>
                  <a:srgbClr val="333399"/>
                </a:solidFill>
                <a:effectLst/>
                <a:uLnTx/>
                <a:uFillTx/>
                <a:latin typeface="楷体" panose="02010609060101010101" pitchFamily="49" charset="-122"/>
                <a:ea typeface="楷体" panose="02010609060101010101" pitchFamily="49" charset="-122"/>
                <a:cs typeface="+mn-cs"/>
              </a:rPr>
              <a:t>织和者</a:t>
            </a:r>
            <a:r>
              <a:rPr kumimoji="0" lang="zh-CN" altLang="en-US"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rPr>
              <a:t>个人的根本活动准</a:t>
            </a:r>
            <a:r>
              <a:rPr kumimoji="0" lang="zh-CN" altLang="en-US" sz="2000" b="1" i="0" u="none" strike="noStrike" kern="1200" cap="none" spc="0" normalizeH="0" baseline="0" noProof="0" dirty="0" smtClean="0">
                <a:ln>
                  <a:noFill/>
                </a:ln>
                <a:solidFill>
                  <a:srgbClr val="333399"/>
                </a:solidFill>
                <a:effectLst/>
                <a:uLnTx/>
                <a:uFillTx/>
                <a:latin typeface="楷体" panose="02010609060101010101" pitchFamily="49" charset="-122"/>
                <a:ea typeface="楷体" panose="02010609060101010101" pitchFamily="49" charset="-122"/>
                <a:cs typeface="+mn-cs"/>
              </a:rPr>
              <a:t>则</a:t>
            </a:r>
            <a:endParaRPr kumimoji="0" lang="zh-CN" altLang="en-US" sz="2000" b="1" i="0" u="none" strike="noStrike" kern="1200" cap="none" spc="0" normalizeH="0" baseline="0" noProof="0" dirty="0">
              <a:ln>
                <a:noFill/>
              </a:ln>
              <a:solidFill>
                <a:srgbClr val="333399"/>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bldLvl="0" animBg="1"/>
      <p:bldP spid="8" grpId="0" bldLvl="0" animBg="1"/>
      <p:bldP spid="10" grpId="0" bldLvl="0" animBg="1"/>
      <p:bldP spid="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24765" y="-3810"/>
            <a:ext cx="9193530" cy="6864985"/>
          </a:xfrm>
          <a:prstGeom prst="rect">
            <a:avLst/>
          </a:prstGeom>
        </p:spPr>
      </p:pic>
      <p:grpSp>
        <p:nvGrpSpPr>
          <p:cNvPr id="17" name="组合 16"/>
          <p:cNvGrpSpPr/>
          <p:nvPr/>
        </p:nvGrpSpPr>
        <p:grpSpPr>
          <a:xfrm>
            <a:off x="1321626" y="2511191"/>
            <a:ext cx="7503319" cy="1835174"/>
            <a:chOff x="6423" y="3215"/>
            <a:chExt cx="8136" cy="3631"/>
          </a:xfrm>
        </p:grpSpPr>
        <p:sp>
          <p:nvSpPr>
            <p:cNvPr id="14" name="圆角矩形 13"/>
            <p:cNvSpPr/>
            <p:nvPr/>
          </p:nvSpPr>
          <p:spPr>
            <a:xfrm>
              <a:off x="6423" y="3215"/>
              <a:ext cx="8136" cy="36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16" name="文本框 15"/>
            <p:cNvSpPr txBox="1"/>
            <p:nvPr/>
          </p:nvSpPr>
          <p:spPr>
            <a:xfrm>
              <a:off x="6695" y="3601"/>
              <a:ext cx="7366" cy="3103"/>
            </a:xfrm>
            <a:prstGeom prst="rect">
              <a:avLst/>
            </a:prstGeom>
            <a:noFill/>
          </p:spPr>
          <p:txBody>
            <a:bodyPr wrap="square" rtlCol="0">
              <a:spAutoFit/>
            </a:bodyPr>
            <a:lstStyle/>
            <a:p>
              <a:r>
                <a:rPr lang="zh-CN" altLang="en-US" sz="3200" dirty="0">
                  <a:solidFill>
                    <a:srgbClr val="000000"/>
                  </a:solidFill>
                  <a:latin typeface="方正粗圆简体" panose="02010601030101010101" charset="-122"/>
                  <a:ea typeface="方正粗圆简体" panose="02010601030101010101" charset="-122"/>
                  <a:cs typeface="+mn-ea"/>
                  <a:sym typeface="+mn-ea"/>
                </a:rPr>
                <a:t>执行一起</a:t>
              </a:r>
              <a:r>
                <a:rPr lang="zh-CN" altLang="en-US" sz="3200" dirty="0">
                  <a:solidFill>
                    <a:srgbClr val="FF0000"/>
                  </a:solidFill>
                  <a:latin typeface="方正粗圆简体" panose="02010601030101010101" charset="-122"/>
                  <a:ea typeface="方正粗圆简体" panose="02010601030101010101" charset="-122"/>
                  <a:cs typeface="+mn-ea"/>
                  <a:sym typeface="+mn-ea"/>
                </a:rPr>
                <a:t>行政诉讼案件</a:t>
              </a:r>
              <a:r>
                <a:rPr lang="zh-CN" altLang="en-US" sz="3200" dirty="0">
                  <a:solidFill>
                    <a:srgbClr val="000000"/>
                  </a:solidFill>
                  <a:latin typeface="方正粗圆简体" panose="02010601030101010101" charset="-122"/>
                  <a:ea typeface="方正粗圆简体" panose="02010601030101010101" charset="-122"/>
                  <a:cs typeface="+mn-ea"/>
                  <a:sym typeface="+mn-ea"/>
                </a:rPr>
                <a:t>过程中，根据《民事诉讼法》要求该县移动通信营业部提供</a:t>
              </a:r>
              <a:r>
                <a:rPr lang="zh-CN" altLang="en-US" sz="3200" b="1" dirty="0">
                  <a:solidFill>
                    <a:srgbClr val="333399"/>
                  </a:solidFill>
                  <a:latin typeface="方正粗圆简体" panose="02010601030101010101" charset="-122"/>
                  <a:ea typeface="方正粗圆简体" panose="02010601030101010101" charset="-122"/>
                  <a:cs typeface="+mn-ea"/>
                  <a:sym typeface="+mn-ea"/>
                </a:rPr>
                <a:t>某通信用户的电话详单</a:t>
              </a:r>
              <a:endParaRPr lang="zh-CN" altLang="en-US" sz="3200" b="1" dirty="0">
                <a:solidFill>
                  <a:srgbClr val="333399"/>
                </a:solidFill>
                <a:latin typeface="方正粗圆简体" panose="02010601030101010101" charset="-122"/>
                <a:ea typeface="方正粗圆简体" panose="02010601030101010101" charset="-122"/>
                <a:cs typeface="+mn-ea"/>
                <a:sym typeface="+mn-ea"/>
              </a:endParaRPr>
            </a:p>
          </p:txBody>
        </p:sp>
      </p:grpSp>
      <p:grpSp>
        <p:nvGrpSpPr>
          <p:cNvPr id="13" name="组合 12"/>
          <p:cNvGrpSpPr/>
          <p:nvPr/>
        </p:nvGrpSpPr>
        <p:grpSpPr>
          <a:xfrm>
            <a:off x="408940" y="1942867"/>
            <a:ext cx="1158240" cy="1446530"/>
            <a:chOff x="1542" y="4011"/>
            <a:chExt cx="2432" cy="2278"/>
          </a:xfrm>
        </p:grpSpPr>
        <p:sp>
          <p:nvSpPr>
            <p:cNvPr id="11" name="椭圆 10"/>
            <p:cNvSpPr/>
            <p:nvPr/>
          </p:nvSpPr>
          <p:spPr>
            <a:xfrm>
              <a:off x="1542" y="4011"/>
              <a:ext cx="2432" cy="22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12" name="文本框 11"/>
            <p:cNvSpPr txBox="1"/>
            <p:nvPr/>
          </p:nvSpPr>
          <p:spPr>
            <a:xfrm>
              <a:off x="2221" y="4431"/>
              <a:ext cx="1237" cy="15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800" b="1" dirty="0">
                  <a:solidFill>
                    <a:prstClr val="white"/>
                  </a:solidFill>
                  <a:latin typeface="方正粗圆简体" panose="02010601030101010101" charset="-122"/>
                  <a:ea typeface="方正粗圆简体" panose="02010601030101010101" charset="-122"/>
                </a:rPr>
                <a:t>法院</a:t>
              </a:r>
              <a:endParaRPr lang="zh-CN" altLang="en-US" sz="2800" b="1" dirty="0">
                <a:solidFill>
                  <a:prstClr val="white"/>
                </a:solidFill>
                <a:latin typeface="方正粗圆简体" panose="02010601030101010101" charset="-122"/>
                <a:ea typeface="方正粗圆简体" panose="02010601030101010101" charset="-122"/>
              </a:endParaRPr>
            </a:p>
          </p:txBody>
        </p:sp>
      </p:grpSp>
      <p:grpSp>
        <p:nvGrpSpPr>
          <p:cNvPr id="21" name="组合 20"/>
          <p:cNvGrpSpPr/>
          <p:nvPr/>
        </p:nvGrpSpPr>
        <p:grpSpPr>
          <a:xfrm>
            <a:off x="1440656" y="4936321"/>
            <a:ext cx="7536180" cy="1229045"/>
            <a:chOff x="6423" y="3215"/>
            <a:chExt cx="8136" cy="3631"/>
          </a:xfrm>
        </p:grpSpPr>
        <p:sp>
          <p:nvSpPr>
            <p:cNvPr id="22" name="圆角矩形 21"/>
            <p:cNvSpPr/>
            <p:nvPr/>
          </p:nvSpPr>
          <p:spPr>
            <a:xfrm>
              <a:off x="6423" y="3215"/>
              <a:ext cx="8136" cy="36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23" name="文本框 22"/>
            <p:cNvSpPr txBox="1"/>
            <p:nvPr/>
          </p:nvSpPr>
          <p:spPr>
            <a:xfrm>
              <a:off x="6695" y="3601"/>
              <a:ext cx="7366" cy="3180"/>
            </a:xfrm>
            <a:prstGeom prst="rect">
              <a:avLst/>
            </a:prstGeom>
            <a:noFill/>
          </p:spPr>
          <p:txBody>
            <a:bodyPr wrap="square" rtlCol="0">
              <a:spAutoFit/>
            </a:bodyPr>
            <a:lstStyle/>
            <a:p>
              <a:r>
                <a:rPr lang="zh-CN" altLang="en-US" sz="3200" dirty="0">
                  <a:solidFill>
                    <a:srgbClr val="000000"/>
                  </a:solidFill>
                  <a:latin typeface="方正粗圆简体" panose="02010601030101010101" charset="-122"/>
                  <a:ea typeface="方正粗圆简体" panose="02010601030101010101" charset="-122"/>
                  <a:cs typeface="+mn-ea"/>
                  <a:sym typeface="+mn-ea"/>
                </a:rPr>
                <a:t>以《宪法》、《中华人民共和国电信条例》规定为由予以拒绝</a:t>
              </a:r>
              <a:endParaRPr lang="zh-CN" altLang="en-US" sz="3200" b="1" dirty="0">
                <a:solidFill>
                  <a:srgbClr val="000000"/>
                </a:solidFill>
                <a:latin typeface="方正粗圆简体" panose="02010601030101010101" charset="-122"/>
                <a:ea typeface="方正粗圆简体" panose="02010601030101010101" charset="-122"/>
                <a:cs typeface="+mn-ea"/>
                <a:sym typeface="+mn-ea"/>
              </a:endParaRPr>
            </a:p>
          </p:txBody>
        </p:sp>
      </p:grpSp>
      <p:grpSp>
        <p:nvGrpSpPr>
          <p:cNvPr id="18" name="组合 17"/>
          <p:cNvGrpSpPr/>
          <p:nvPr/>
        </p:nvGrpSpPr>
        <p:grpSpPr>
          <a:xfrm>
            <a:off x="387985" y="4190365"/>
            <a:ext cx="1215390" cy="1783080"/>
            <a:chOff x="1542" y="4011"/>
            <a:chExt cx="2432" cy="2278"/>
          </a:xfrm>
        </p:grpSpPr>
        <p:sp>
          <p:nvSpPr>
            <p:cNvPr id="19" name="椭圆 18"/>
            <p:cNvSpPr/>
            <p:nvPr/>
          </p:nvSpPr>
          <p:spPr>
            <a:xfrm>
              <a:off x="1542" y="4011"/>
              <a:ext cx="2432" cy="22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20" name="文本框 19"/>
            <p:cNvSpPr txBox="1"/>
            <p:nvPr/>
          </p:nvSpPr>
          <p:spPr>
            <a:xfrm>
              <a:off x="1678" y="4384"/>
              <a:ext cx="1971" cy="153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400" b="1" dirty="0">
                  <a:solidFill>
                    <a:prstClr val="white"/>
                  </a:solidFill>
                  <a:latin typeface="方正粗圆简体" panose="02010601030101010101" charset="-122"/>
                  <a:ea typeface="方正粗圆简体" panose="02010601030101010101" charset="-122"/>
                </a:rPr>
                <a:t>移动通信企业</a:t>
              </a:r>
              <a:endParaRPr lang="zh-CN" altLang="en-US" sz="2400" b="1" dirty="0">
                <a:solidFill>
                  <a:prstClr val="white"/>
                </a:solidFill>
                <a:latin typeface="方正粗圆简体" panose="02010601030101010101" charset="-122"/>
                <a:ea typeface="方正粗圆简体" panose="02010601030101010101" charset="-122"/>
              </a:endParaRPr>
            </a:p>
          </p:txBody>
        </p:sp>
      </p:grpSp>
      <p:sp>
        <p:nvSpPr>
          <p:cNvPr id="24" name="TextBox 20"/>
          <p:cNvSpPr txBox="1"/>
          <p:nvPr/>
        </p:nvSpPr>
        <p:spPr>
          <a:xfrm>
            <a:off x="35496" y="67283"/>
            <a:ext cx="6192688" cy="769441"/>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SzPct val="100000"/>
              <a:buNone/>
            </a:pPr>
            <a:r>
              <a:rPr lang="zh-CN" altLang="en-US" sz="4400" b="1" dirty="0" smtClean="0">
                <a:solidFill>
                  <a:srgbClr val="FF0000"/>
                </a:solidFill>
                <a:latin typeface="微软雅黑" panose="020B0503020204020204" pitchFamily="34" charset="-122"/>
                <a:ea typeface="微软雅黑" panose="020B0503020204020204" pitchFamily="34" charset="-122"/>
              </a:rPr>
              <a:t>板块二：根本活动准则</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1728451" y="1068849"/>
            <a:ext cx="1892300" cy="8921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8"/>
          <p:cNvSpPr txBox="1"/>
          <p:nvPr/>
        </p:nvSpPr>
        <p:spPr>
          <a:xfrm>
            <a:off x="1692603" y="1259748"/>
            <a:ext cx="1913890" cy="583565"/>
          </a:xfrm>
          <a:prstGeom prst="rect">
            <a:avLst/>
          </a:prstGeom>
          <a:solidFill>
            <a:srgbClr val="FFC000"/>
          </a:solidFill>
        </p:spPr>
        <p:txBody>
          <a:bodyPr wrap="square" rtlCol="0">
            <a:spAutoFit/>
          </a:bodyPr>
          <a:lstStyle/>
          <a:p>
            <a:r>
              <a:rPr lang="zh-CN" altLang="en-US" sz="3200" dirty="0">
                <a:latin typeface="方正粗圆简体" panose="02010601030101010101" charset="-122"/>
                <a:ea typeface="方正粗圆简体" panose="02010601030101010101" charset="-122"/>
              </a:rPr>
              <a:t>案情再现</a:t>
            </a:r>
            <a:endParaRPr lang="zh-CN" altLang="en-US" sz="3200" dirty="0">
              <a:latin typeface="方正粗圆简体" panose="02010601030101010101" charset="-122"/>
              <a:ea typeface="方正粗圆简体" panose="02010601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24765" y="-3810"/>
            <a:ext cx="9193530" cy="6864985"/>
          </a:xfrm>
          <a:prstGeom prst="rect">
            <a:avLst/>
          </a:prstGeom>
        </p:spPr>
      </p:pic>
      <p:grpSp>
        <p:nvGrpSpPr>
          <p:cNvPr id="10" name="组合 9"/>
          <p:cNvGrpSpPr/>
          <p:nvPr/>
        </p:nvGrpSpPr>
        <p:grpSpPr>
          <a:xfrm>
            <a:off x="141446" y="103508"/>
            <a:ext cx="2270313" cy="692938"/>
            <a:chOff x="754" y="1955"/>
            <a:chExt cx="3014" cy="1499"/>
          </a:xfrm>
          <a:solidFill>
            <a:srgbClr val="FFC000"/>
          </a:solidFill>
        </p:grpSpPr>
        <p:sp>
          <p:nvSpPr>
            <p:cNvPr id="8" name="圆角矩形 7"/>
            <p:cNvSpPr/>
            <p:nvPr/>
          </p:nvSpPr>
          <p:spPr>
            <a:xfrm>
              <a:off x="754" y="1955"/>
              <a:ext cx="2980" cy="14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754" y="2189"/>
              <a:ext cx="3014" cy="1265"/>
            </a:xfrm>
            <a:prstGeom prst="rect">
              <a:avLst/>
            </a:prstGeom>
            <a:grpFill/>
          </p:spPr>
          <p:txBody>
            <a:bodyPr wrap="square" rtlCol="0">
              <a:spAutoFit/>
            </a:bodyPr>
            <a:lstStyle/>
            <a:p>
              <a:r>
                <a:rPr lang="zh-CN" altLang="en-US" sz="3200" dirty="0">
                  <a:solidFill>
                    <a:prstClr val="black"/>
                  </a:solidFill>
                  <a:latin typeface="方正粗圆简体" panose="02010601030101010101" charset="-122"/>
                  <a:ea typeface="方正粗圆简体" panose="02010601030101010101" charset="-122"/>
                </a:rPr>
                <a:t>案情进展</a:t>
              </a:r>
              <a:endParaRPr lang="zh-CN" altLang="en-US" sz="3200" dirty="0">
                <a:solidFill>
                  <a:prstClr val="black"/>
                </a:solidFill>
                <a:latin typeface="方正粗圆简体" panose="02010601030101010101" charset="-122"/>
                <a:ea typeface="方正粗圆简体" panose="02010601030101010101" charset="-122"/>
              </a:endParaRPr>
            </a:p>
          </p:txBody>
        </p:sp>
      </p:grpSp>
      <p:grpSp>
        <p:nvGrpSpPr>
          <p:cNvPr id="17" name="组合 16"/>
          <p:cNvGrpSpPr/>
          <p:nvPr/>
        </p:nvGrpSpPr>
        <p:grpSpPr>
          <a:xfrm>
            <a:off x="1471169" y="1727265"/>
            <a:ext cx="7503319" cy="1030605"/>
            <a:chOff x="6423" y="3215"/>
            <a:chExt cx="8136" cy="3631"/>
          </a:xfrm>
        </p:grpSpPr>
        <p:sp>
          <p:nvSpPr>
            <p:cNvPr id="14" name="圆角矩形 13"/>
            <p:cNvSpPr/>
            <p:nvPr/>
          </p:nvSpPr>
          <p:spPr>
            <a:xfrm>
              <a:off x="6423" y="3215"/>
              <a:ext cx="8136" cy="36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16" name="文本框 15"/>
            <p:cNvSpPr txBox="1"/>
            <p:nvPr/>
          </p:nvSpPr>
          <p:spPr>
            <a:xfrm>
              <a:off x="6695" y="3601"/>
              <a:ext cx="7366" cy="2056"/>
            </a:xfrm>
            <a:prstGeom prst="rect">
              <a:avLst/>
            </a:prstGeom>
            <a:noFill/>
          </p:spPr>
          <p:txBody>
            <a:bodyPr wrap="square" rtlCol="0">
              <a:spAutoFit/>
            </a:bodyPr>
            <a:lstStyle/>
            <a:p>
              <a:r>
                <a:rPr lang="zh-CN" altLang="en-US" sz="3200" dirty="0">
                  <a:solidFill>
                    <a:srgbClr val="000000"/>
                  </a:solidFill>
                  <a:latin typeface="方正粗圆简体" panose="02010601030101010101" charset="-122"/>
                  <a:ea typeface="方正粗圆简体" panose="02010601030101010101" charset="-122"/>
                  <a:cs typeface="+mn-ea"/>
                  <a:sym typeface="+mn-ea"/>
                </a:rPr>
                <a:t>法院对该营业部处以</a:t>
              </a:r>
              <a:r>
                <a:rPr lang="zh-CN" altLang="en-US" sz="3200" dirty="0">
                  <a:solidFill>
                    <a:srgbClr val="FF0000"/>
                  </a:solidFill>
                  <a:latin typeface="方正粗圆简体" panose="02010601030101010101" charset="-122"/>
                  <a:ea typeface="方正粗圆简体" panose="02010601030101010101" charset="-122"/>
                  <a:cs typeface="+mn-ea"/>
                  <a:sym typeface="+mn-ea"/>
                </a:rPr>
                <a:t>3万元</a:t>
              </a:r>
              <a:r>
                <a:rPr lang="zh-CN" altLang="en-US" sz="3200" dirty="0">
                  <a:solidFill>
                    <a:srgbClr val="000000"/>
                  </a:solidFill>
                  <a:latin typeface="方正粗圆简体" panose="02010601030101010101" charset="-122"/>
                  <a:ea typeface="方正粗圆简体" panose="02010601030101010101" charset="-122"/>
                  <a:cs typeface="+mn-ea"/>
                  <a:sym typeface="+mn-ea"/>
                </a:rPr>
                <a:t>罚款。</a:t>
              </a:r>
              <a:endParaRPr lang="zh-CN" altLang="en-US" sz="3200" b="1" dirty="0">
                <a:solidFill>
                  <a:srgbClr val="333399"/>
                </a:solidFill>
                <a:latin typeface="方正粗圆简体" panose="02010601030101010101" charset="-122"/>
                <a:ea typeface="方正粗圆简体" panose="02010601030101010101" charset="-122"/>
                <a:cs typeface="+mn-ea"/>
                <a:sym typeface="+mn-ea"/>
              </a:endParaRPr>
            </a:p>
          </p:txBody>
        </p:sp>
      </p:grpSp>
      <p:grpSp>
        <p:nvGrpSpPr>
          <p:cNvPr id="13" name="组合 12"/>
          <p:cNvGrpSpPr/>
          <p:nvPr/>
        </p:nvGrpSpPr>
        <p:grpSpPr>
          <a:xfrm>
            <a:off x="419100" y="1158876"/>
            <a:ext cx="1158240" cy="1446530"/>
            <a:chOff x="1542" y="4011"/>
            <a:chExt cx="2432" cy="2278"/>
          </a:xfrm>
        </p:grpSpPr>
        <p:sp>
          <p:nvSpPr>
            <p:cNvPr id="3" name="椭圆 2"/>
            <p:cNvSpPr/>
            <p:nvPr/>
          </p:nvSpPr>
          <p:spPr>
            <a:xfrm>
              <a:off x="1542" y="4011"/>
              <a:ext cx="2432" cy="22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2125" y="4327"/>
              <a:ext cx="1626" cy="15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800" b="1" dirty="0">
                  <a:solidFill>
                    <a:prstClr val="white"/>
                  </a:solidFill>
                  <a:latin typeface="方正粗圆简体" panose="02010601030101010101" charset="-122"/>
                  <a:ea typeface="方正粗圆简体" panose="02010601030101010101" charset="-122"/>
                </a:rPr>
                <a:t>法院</a:t>
              </a:r>
              <a:endParaRPr lang="zh-CN" altLang="en-US" sz="2800" b="1" dirty="0">
                <a:solidFill>
                  <a:prstClr val="white"/>
                </a:solidFill>
                <a:latin typeface="方正粗圆简体" panose="02010601030101010101" charset="-122"/>
                <a:ea typeface="方正粗圆简体" panose="02010601030101010101" charset="-122"/>
              </a:endParaRPr>
            </a:p>
          </p:txBody>
        </p:sp>
      </p:grpSp>
      <p:grpSp>
        <p:nvGrpSpPr>
          <p:cNvPr id="5" name="组合 4"/>
          <p:cNvGrpSpPr/>
          <p:nvPr/>
        </p:nvGrpSpPr>
        <p:grpSpPr>
          <a:xfrm>
            <a:off x="1249204" y="4148520"/>
            <a:ext cx="7649528" cy="1815465"/>
            <a:chOff x="6423" y="3215"/>
            <a:chExt cx="8136" cy="3631"/>
          </a:xfrm>
        </p:grpSpPr>
        <p:sp>
          <p:nvSpPr>
            <p:cNvPr id="15" name="圆角矩形 14"/>
            <p:cNvSpPr/>
            <p:nvPr/>
          </p:nvSpPr>
          <p:spPr>
            <a:xfrm>
              <a:off x="6423" y="3215"/>
              <a:ext cx="8136" cy="36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21" name="文本框 20"/>
            <p:cNvSpPr txBox="1"/>
            <p:nvPr/>
          </p:nvSpPr>
          <p:spPr>
            <a:xfrm>
              <a:off x="6695" y="3601"/>
              <a:ext cx="7695" cy="3139"/>
            </a:xfrm>
            <a:prstGeom prst="rect">
              <a:avLst/>
            </a:prstGeom>
            <a:noFill/>
          </p:spPr>
          <p:txBody>
            <a:bodyPr wrap="square" rtlCol="0">
              <a:spAutoFit/>
            </a:bodyPr>
            <a:lstStyle/>
            <a:p>
              <a:r>
                <a:rPr lang="zh-CN" altLang="en-US" sz="3200" dirty="0">
                  <a:solidFill>
                    <a:srgbClr val="000000"/>
                  </a:solidFill>
                  <a:latin typeface="方正粗圆简体" panose="02010601030101010101" charset="-122"/>
                  <a:ea typeface="方正粗圆简体" panose="02010601030101010101" charset="-122"/>
                  <a:cs typeface="+mn-ea"/>
                  <a:sym typeface="+mn-ea"/>
                </a:rPr>
                <a:t>有关当事人请求</a:t>
              </a:r>
              <a:r>
                <a:rPr lang="zh-CN" altLang="en-US" sz="3200" dirty="0">
                  <a:solidFill>
                    <a:srgbClr val="FF0000"/>
                  </a:solidFill>
                  <a:latin typeface="方正粗圆简体" panose="02010601030101010101" charset="-122"/>
                  <a:ea typeface="方正粗圆简体" panose="02010601030101010101" charset="-122"/>
                  <a:cs typeface="+mn-ea"/>
                  <a:sym typeface="+mn-ea"/>
                </a:rPr>
                <a:t>湖南省人大法工委</a:t>
              </a:r>
              <a:r>
                <a:rPr lang="zh-CN" altLang="en-US" sz="3200" dirty="0">
                  <a:solidFill>
                    <a:srgbClr val="000000"/>
                  </a:solidFill>
                  <a:latin typeface="方正粗圆简体" panose="02010601030101010101" charset="-122"/>
                  <a:ea typeface="方正粗圆简体" panose="02010601030101010101" charset="-122"/>
                  <a:cs typeface="+mn-ea"/>
                  <a:sym typeface="+mn-ea"/>
                </a:rPr>
                <a:t>就人民法院是否有权检查通讯用户的电话详单做出</a:t>
              </a:r>
              <a:r>
                <a:rPr lang="zh-CN" altLang="en-US" sz="3200" dirty="0">
                  <a:solidFill>
                    <a:srgbClr val="FF0000"/>
                  </a:solidFill>
                  <a:latin typeface="方正粗圆简体" panose="02010601030101010101" charset="-122"/>
                  <a:ea typeface="方正粗圆简体" panose="02010601030101010101" charset="-122"/>
                  <a:cs typeface="+mn-ea"/>
                  <a:sym typeface="+mn-ea"/>
                </a:rPr>
                <a:t>法律解释</a:t>
              </a:r>
              <a:r>
                <a:rPr lang="zh-CN" altLang="en-US" sz="3200" dirty="0">
                  <a:solidFill>
                    <a:srgbClr val="000000"/>
                  </a:solidFill>
                  <a:latin typeface="方正粗圆简体" panose="02010601030101010101" charset="-122"/>
                  <a:ea typeface="方正粗圆简体" panose="02010601030101010101" charset="-122"/>
                  <a:cs typeface="+mn-ea"/>
                  <a:sym typeface="+mn-ea"/>
                </a:rPr>
                <a:t>。</a:t>
              </a:r>
              <a:endParaRPr lang="zh-CN" altLang="en-US" sz="3200" b="1" dirty="0">
                <a:solidFill>
                  <a:srgbClr val="333399"/>
                </a:solidFill>
                <a:latin typeface="方正粗圆简体" panose="02010601030101010101" charset="-122"/>
                <a:ea typeface="方正粗圆简体" panose="02010601030101010101" charset="-122"/>
                <a:cs typeface="+mn-ea"/>
                <a:sym typeface="+mn-ea"/>
              </a:endParaRPr>
            </a:p>
          </p:txBody>
        </p:sp>
      </p:grpSp>
      <p:grpSp>
        <p:nvGrpSpPr>
          <p:cNvPr id="18" name="组合 17"/>
          <p:cNvGrpSpPr/>
          <p:nvPr/>
        </p:nvGrpSpPr>
        <p:grpSpPr>
          <a:xfrm>
            <a:off x="387668" y="3406140"/>
            <a:ext cx="1215390" cy="1522730"/>
            <a:chOff x="1542" y="4011"/>
            <a:chExt cx="2432" cy="2278"/>
          </a:xfrm>
        </p:grpSpPr>
        <p:sp>
          <p:nvSpPr>
            <p:cNvPr id="19" name="椭圆 18"/>
            <p:cNvSpPr/>
            <p:nvPr/>
          </p:nvSpPr>
          <p:spPr>
            <a:xfrm>
              <a:off x="1542" y="4011"/>
              <a:ext cx="2432" cy="22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20" name="文本框 19"/>
            <p:cNvSpPr txBox="1"/>
            <p:nvPr/>
          </p:nvSpPr>
          <p:spPr>
            <a:xfrm>
              <a:off x="1846" y="4368"/>
              <a:ext cx="1952" cy="17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300" b="1" dirty="0">
                  <a:solidFill>
                    <a:prstClr val="white"/>
                  </a:solidFill>
                  <a:latin typeface="方正粗圆简体" panose="02010601030101010101" charset="-122"/>
                  <a:ea typeface="方正粗圆简体" panose="02010601030101010101" charset="-122"/>
                </a:rPr>
                <a:t>移动通信企业</a:t>
              </a:r>
              <a:endParaRPr lang="zh-CN" altLang="en-US" sz="2300" b="1" dirty="0">
                <a:solidFill>
                  <a:prstClr val="white"/>
                </a:solidFill>
                <a:latin typeface="方正粗圆简体" panose="02010601030101010101" charset="-122"/>
                <a:ea typeface="方正粗圆简体" panose="0201060103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23336" y="6989"/>
            <a:ext cx="9193530" cy="6864985"/>
          </a:xfrm>
          <a:prstGeom prst="rect">
            <a:avLst/>
          </a:prstGeom>
        </p:spPr>
      </p:pic>
      <p:grpSp>
        <p:nvGrpSpPr>
          <p:cNvPr id="7" name="组合 6"/>
          <p:cNvGrpSpPr/>
          <p:nvPr/>
        </p:nvGrpSpPr>
        <p:grpSpPr>
          <a:xfrm>
            <a:off x="1121095" y="1041463"/>
            <a:ext cx="7843394" cy="1318895"/>
            <a:chOff x="2354" y="1640"/>
            <a:chExt cx="13757" cy="2077"/>
          </a:xfrm>
        </p:grpSpPr>
        <p:sp>
          <p:nvSpPr>
            <p:cNvPr id="3" name="圆角矩形 2"/>
            <p:cNvSpPr/>
            <p:nvPr/>
          </p:nvSpPr>
          <p:spPr>
            <a:xfrm>
              <a:off x="2354" y="1795"/>
              <a:ext cx="13757" cy="1922"/>
            </a:xfrm>
            <a:prstGeom prst="roundRect">
              <a:avLst/>
            </a:prstGeom>
            <a:noFill/>
            <a:ln w="60325" cap="flat" cmpd="sng" algn="ctr">
              <a:solidFill>
                <a:srgbClr val="C00000"/>
              </a:solidFill>
              <a:prstDash val="solid"/>
              <a:miter lim="800000"/>
            </a:ln>
            <a:effectLst/>
          </p:spPr>
          <p:txBody>
            <a:bodyPr anchor="ctr"/>
            <a:lstStyle/>
            <a:p>
              <a:pPr algn="ctr">
                <a:defRPr/>
              </a:pPr>
              <a:endParaRPr lang="zh-CN" altLang="en-US" kern="0">
                <a:solidFill>
                  <a:prstClr val="white"/>
                </a:solidFill>
              </a:endParaRPr>
            </a:p>
          </p:txBody>
        </p:sp>
        <p:sp>
          <p:nvSpPr>
            <p:cNvPr id="26" name="TextBox 73"/>
            <p:cNvSpPr txBox="1"/>
            <p:nvPr/>
          </p:nvSpPr>
          <p:spPr>
            <a:xfrm>
              <a:off x="2522" y="1640"/>
              <a:ext cx="13336" cy="1784"/>
            </a:xfrm>
            <a:prstGeom prst="rect">
              <a:avLst/>
            </a:prstGeom>
            <a:noFill/>
          </p:spPr>
          <p:txBody>
            <a:bodyPr wrap="square">
              <a:spAutoFit/>
            </a:bodyPr>
            <a:lstStyle/>
            <a:p>
              <a:pPr>
                <a:lnSpc>
                  <a:spcPct val="130000"/>
                </a:lnSpc>
              </a:pPr>
              <a:r>
                <a:rPr lang="zh-CN" altLang="en-US" sz="2600" b="1" dirty="0" smtClean="0">
                  <a:solidFill>
                    <a:prstClr val="black"/>
                  </a:solidFill>
                  <a:latin typeface="方正粗圆简体" panose="02010601030101010101" charset="-122"/>
                  <a:ea typeface="方正粗圆简体" panose="02010601030101010101" charset="-122"/>
                </a:rPr>
                <a:t>《民事诉讼法》</a:t>
              </a:r>
              <a:r>
                <a:rPr lang="zh-CN" altLang="en-US" sz="2600" dirty="0" smtClean="0">
                  <a:solidFill>
                    <a:prstClr val="black"/>
                  </a:solidFill>
                  <a:latin typeface="方正粗圆简体" panose="02010601030101010101" charset="-122"/>
                  <a:ea typeface="方正粗圆简体" panose="02010601030101010101" charset="-122"/>
                </a:rPr>
                <a:t>第六十五条规定了法院有权向有关单位和个人调查取证，被调查单位和个人</a:t>
              </a:r>
              <a:r>
                <a:rPr lang="zh-CN" altLang="en-US" sz="2600" dirty="0" smtClean="0">
                  <a:solidFill>
                    <a:srgbClr val="FF0000"/>
                  </a:solidFill>
                  <a:latin typeface="方正粗圆简体" panose="02010601030101010101" charset="-122"/>
                  <a:ea typeface="方正粗圆简体" panose="02010601030101010101" charset="-122"/>
                </a:rPr>
                <a:t>不得拒绝</a:t>
              </a:r>
              <a:r>
                <a:rPr lang="zh-CN" altLang="en-US" sz="2600" dirty="0" smtClean="0">
                  <a:solidFill>
                    <a:prstClr val="black"/>
                  </a:solidFill>
                  <a:latin typeface="方正粗圆简体" panose="02010601030101010101" charset="-122"/>
                  <a:ea typeface="方正粗圆简体" panose="02010601030101010101" charset="-122"/>
                </a:rPr>
                <a:t>。</a:t>
              </a:r>
              <a:endParaRPr lang="zh-CN" altLang="en-US" sz="2600" dirty="0" smtClean="0">
                <a:solidFill>
                  <a:prstClr val="black"/>
                </a:solidFill>
                <a:latin typeface="方正粗圆简体" panose="02010601030101010101" charset="-122"/>
                <a:ea typeface="方正粗圆简体" panose="02010601030101010101" charset="-122"/>
              </a:endParaRPr>
            </a:p>
          </p:txBody>
        </p:sp>
      </p:grpSp>
      <p:grpSp>
        <p:nvGrpSpPr>
          <p:cNvPr id="10" name="组合 9"/>
          <p:cNvGrpSpPr/>
          <p:nvPr/>
        </p:nvGrpSpPr>
        <p:grpSpPr>
          <a:xfrm>
            <a:off x="1121093" y="2573654"/>
            <a:ext cx="7843395" cy="2588888"/>
            <a:chOff x="2354" y="4053"/>
            <a:chExt cx="13874" cy="3725"/>
          </a:xfrm>
        </p:grpSpPr>
        <p:sp>
          <p:nvSpPr>
            <p:cNvPr id="6" name="圆角矩形 5"/>
            <p:cNvSpPr/>
            <p:nvPr/>
          </p:nvSpPr>
          <p:spPr>
            <a:xfrm>
              <a:off x="2354" y="4053"/>
              <a:ext cx="13757" cy="3673"/>
            </a:xfrm>
            <a:prstGeom prst="roundRect">
              <a:avLst/>
            </a:prstGeom>
            <a:noFill/>
            <a:ln w="60325" cap="flat" cmpd="sng" algn="ctr">
              <a:solidFill>
                <a:srgbClr val="C00000"/>
              </a:solidFill>
              <a:prstDash val="solid"/>
              <a:miter lim="800000"/>
            </a:ln>
            <a:effectLst/>
          </p:spPr>
          <p:txBody>
            <a:bodyPr anchor="ctr"/>
            <a:lstStyle/>
            <a:p>
              <a:pPr algn="ctr">
                <a:defRPr/>
              </a:pPr>
              <a:endParaRPr lang="zh-CN" altLang="en-US" sz="3200" kern="0">
                <a:solidFill>
                  <a:prstClr val="white"/>
                </a:solidFill>
              </a:endParaRPr>
            </a:p>
          </p:txBody>
        </p:sp>
        <p:sp>
          <p:nvSpPr>
            <p:cNvPr id="9" name="文本框 8"/>
            <p:cNvSpPr txBox="1"/>
            <p:nvPr/>
          </p:nvSpPr>
          <p:spPr>
            <a:xfrm>
              <a:off x="2659" y="4191"/>
              <a:ext cx="13569" cy="3587"/>
            </a:xfrm>
            <a:prstGeom prst="rect">
              <a:avLst/>
            </a:prstGeom>
            <a:noFill/>
            <a:ln w="9525">
              <a:noFill/>
            </a:ln>
          </p:spPr>
          <p:txBody>
            <a:bodyPr wrap="square">
              <a:spAutoFit/>
            </a:bodyPr>
            <a:lstStyle/>
            <a:p>
              <a:r>
                <a:rPr lang="en-US" altLang="zh-CN" sz="2600" b="1" dirty="0">
                  <a:solidFill>
                    <a:prstClr val="black"/>
                  </a:solidFill>
                  <a:latin typeface="方正粗圆简体" panose="02010601030101010101" charset="-122"/>
                  <a:ea typeface="方正粗圆简体" panose="02010601030101010101" charset="-122"/>
                  <a:cs typeface="宋体" panose="02010600030101010101" pitchFamily="2" charset="-122"/>
                </a:rPr>
                <a:t>《</a:t>
              </a:r>
              <a:r>
                <a:rPr lang="zh-CN" altLang="en-US" sz="2600" b="1" dirty="0">
                  <a:solidFill>
                    <a:prstClr val="black"/>
                  </a:solidFill>
                  <a:latin typeface="方正粗圆简体" panose="02010601030101010101" charset="-122"/>
                  <a:ea typeface="方正粗圆简体" panose="02010601030101010101" charset="-122"/>
                  <a:cs typeface="宋体" panose="02010600030101010101" pitchFamily="2" charset="-122"/>
                </a:rPr>
                <a:t>宪法</a:t>
              </a:r>
              <a:r>
                <a:rPr lang="en-US" altLang="zh-CN" sz="2600" b="1" dirty="0">
                  <a:solidFill>
                    <a:prstClr val="black"/>
                  </a:solidFill>
                  <a:latin typeface="方正粗圆简体" panose="02010601030101010101" charset="-122"/>
                  <a:ea typeface="方正粗圆简体" panose="02010601030101010101" charset="-122"/>
                  <a:cs typeface="宋体" panose="02010600030101010101" pitchFamily="2" charset="-122"/>
                </a:rPr>
                <a:t>》</a:t>
              </a:r>
              <a:r>
                <a:rPr lang="zh-CN" altLang="en-US" sz="2600" dirty="0">
                  <a:solidFill>
                    <a:prstClr val="black"/>
                  </a:solidFill>
                  <a:latin typeface="方正粗圆简体" panose="02010601030101010101" charset="-122"/>
                  <a:ea typeface="方正粗圆简体" panose="02010601030101010101" charset="-122"/>
                  <a:cs typeface="宋体" panose="02010600030101010101" pitchFamily="2" charset="-122"/>
                </a:rPr>
                <a:t>第</a:t>
              </a:r>
              <a:r>
                <a:rPr lang="en-US" altLang="zh-CN" sz="2600" dirty="0">
                  <a:solidFill>
                    <a:prstClr val="black"/>
                  </a:solidFill>
                  <a:latin typeface="方正粗圆简体" panose="02010601030101010101" charset="-122"/>
                  <a:ea typeface="方正粗圆简体" panose="02010601030101010101" charset="-122"/>
                  <a:cs typeface="宋体" panose="02010600030101010101" pitchFamily="2" charset="-122"/>
                </a:rPr>
                <a:t>40</a:t>
              </a:r>
              <a:r>
                <a:rPr lang="zh-CN" altLang="en-US" sz="2600" dirty="0">
                  <a:solidFill>
                    <a:prstClr val="black"/>
                  </a:solidFill>
                  <a:latin typeface="方正粗圆简体" panose="02010601030101010101" charset="-122"/>
                  <a:ea typeface="方正粗圆简体" panose="02010601030101010101" charset="-122"/>
                  <a:cs typeface="宋体" panose="02010600030101010101" pitchFamily="2" charset="-122"/>
                </a:rPr>
                <a:t>规定：“中华人民共和国公民的</a:t>
              </a:r>
              <a:r>
                <a:rPr lang="zh-CN" altLang="en-US" sz="2600" dirty="0">
                  <a:solidFill>
                    <a:srgbClr val="FF0000"/>
                  </a:solidFill>
                  <a:latin typeface="方正粗圆简体" panose="02010601030101010101" charset="-122"/>
                  <a:ea typeface="方正粗圆简体" panose="02010601030101010101" charset="-122"/>
                  <a:cs typeface="宋体" panose="02010600030101010101" pitchFamily="2" charset="-122"/>
                </a:rPr>
                <a:t>通信自由和通信秘密</a:t>
              </a:r>
              <a:r>
                <a:rPr lang="zh-CN" altLang="en-US" sz="2600" dirty="0">
                  <a:solidFill>
                    <a:prstClr val="black"/>
                  </a:solidFill>
                  <a:latin typeface="方正粗圆简体" panose="02010601030101010101" charset="-122"/>
                  <a:ea typeface="方正粗圆简体" panose="02010601030101010101" charset="-122"/>
                  <a:cs typeface="宋体" panose="02010600030101010101" pitchFamily="2" charset="-122"/>
                </a:rPr>
                <a:t>受法律的保护。除因国家安全或者追查刑事犯罪的需要，由</a:t>
              </a:r>
              <a:r>
                <a:rPr lang="zh-CN" altLang="en-US" sz="2600" dirty="0">
                  <a:solidFill>
                    <a:srgbClr val="FF0000"/>
                  </a:solidFill>
                  <a:latin typeface="方正粗圆简体" panose="02010601030101010101" charset="-122"/>
                  <a:ea typeface="方正粗圆简体" panose="02010601030101010101" charset="-122"/>
                  <a:cs typeface="宋体" panose="02010600030101010101" pitchFamily="2" charset="-122"/>
                </a:rPr>
                <a:t>公安机关或者检察机关</a:t>
              </a:r>
              <a:r>
                <a:rPr lang="zh-CN" altLang="en-US" sz="2600" dirty="0">
                  <a:solidFill>
                    <a:prstClr val="black"/>
                  </a:solidFill>
                  <a:latin typeface="方正粗圆简体" panose="02010601030101010101" charset="-122"/>
                  <a:ea typeface="方正粗圆简体" panose="02010601030101010101" charset="-122"/>
                  <a:cs typeface="宋体" panose="02010600030101010101" pitchFamily="2" charset="-122"/>
                </a:rPr>
                <a:t>依照法律规定的程序对通信进行检查外，</a:t>
              </a:r>
              <a:r>
                <a:rPr lang="zh-CN" altLang="en-US" sz="2600" dirty="0">
                  <a:solidFill>
                    <a:srgbClr val="FF0000"/>
                  </a:solidFill>
                  <a:latin typeface="方正粗圆简体" panose="02010601030101010101" charset="-122"/>
                  <a:ea typeface="方正粗圆简体" panose="02010601030101010101" charset="-122"/>
                  <a:cs typeface="宋体" panose="02010600030101010101" pitchFamily="2" charset="-122"/>
                </a:rPr>
                <a:t>任何组织或者个人</a:t>
              </a:r>
              <a:r>
                <a:rPr lang="zh-CN" altLang="en-US" sz="2600" dirty="0">
                  <a:solidFill>
                    <a:prstClr val="black"/>
                  </a:solidFill>
                  <a:latin typeface="方正粗圆简体" panose="02010601030101010101" charset="-122"/>
                  <a:ea typeface="方正粗圆简体" panose="02010601030101010101" charset="-122"/>
                  <a:cs typeface="宋体" panose="02010600030101010101" pitchFamily="2" charset="-122"/>
                </a:rPr>
                <a:t>不得以任何理由侵犯公民的通信自由和通信秘密。”</a:t>
              </a:r>
              <a:endParaRPr lang="zh-CN" altLang="en-US" sz="2600" dirty="0">
                <a:solidFill>
                  <a:prstClr val="black"/>
                </a:solidFill>
                <a:latin typeface="方正粗圆简体" panose="02010601030101010101" charset="-122"/>
                <a:ea typeface="方正粗圆简体" panose="02010601030101010101" charset="-122"/>
              </a:endParaRPr>
            </a:p>
          </p:txBody>
        </p:sp>
      </p:grpSp>
      <p:sp>
        <p:nvSpPr>
          <p:cNvPr id="8" name="文本框 7"/>
          <p:cNvSpPr txBox="1"/>
          <p:nvPr/>
        </p:nvSpPr>
        <p:spPr>
          <a:xfrm>
            <a:off x="1113021" y="5222938"/>
            <a:ext cx="7668101" cy="954107"/>
          </a:xfrm>
          <a:prstGeom prst="rect">
            <a:avLst/>
          </a:prstGeom>
          <a:noFill/>
        </p:spPr>
        <p:txBody>
          <a:bodyPr wrap="square" rtlCol="0">
            <a:spAutoFit/>
          </a:bodyPr>
          <a:lstStyle/>
          <a:p>
            <a:r>
              <a:rPr lang="zh-CN" altLang="en-US" sz="2800" b="1" dirty="0" smtClean="0">
                <a:solidFill>
                  <a:srgbClr val="0070C0"/>
                </a:solidFill>
                <a:latin typeface="方正粗圆简体" panose="02010601030101010101" charset="-122"/>
                <a:ea typeface="方正粗圆简体" panose="02010601030101010101" charset="-122"/>
                <a:sym typeface="+mn-ea"/>
              </a:rPr>
              <a:t>请阅读相关法律条文，讨论法院是否有权检查通信用户的电话详单并做出相应的法律解释。</a:t>
            </a:r>
            <a:endParaRPr lang="zh-CN" altLang="en-US" sz="2800" b="1" dirty="0" smtClean="0">
              <a:solidFill>
                <a:srgbClr val="0070C0"/>
              </a:solidFill>
              <a:latin typeface="方正粗圆简体" panose="02010601030101010101" charset="-122"/>
              <a:ea typeface="方正粗圆简体" panose="02010601030101010101" charset="-122"/>
              <a:sym typeface="+mn-ea"/>
            </a:endParaRPr>
          </a:p>
        </p:txBody>
      </p:sp>
      <p:grpSp>
        <p:nvGrpSpPr>
          <p:cNvPr id="11" name="组合 10"/>
          <p:cNvGrpSpPr/>
          <p:nvPr/>
        </p:nvGrpSpPr>
        <p:grpSpPr>
          <a:xfrm>
            <a:off x="141477" y="114842"/>
            <a:ext cx="2126297" cy="682768"/>
            <a:chOff x="754" y="1955"/>
            <a:chExt cx="3014" cy="1405"/>
          </a:xfrm>
          <a:solidFill>
            <a:srgbClr val="FFC000"/>
          </a:solidFill>
        </p:grpSpPr>
        <p:sp>
          <p:nvSpPr>
            <p:cNvPr id="12" name="圆角矩形 11"/>
            <p:cNvSpPr/>
            <p:nvPr/>
          </p:nvSpPr>
          <p:spPr>
            <a:xfrm>
              <a:off x="754" y="1955"/>
              <a:ext cx="2980" cy="14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754" y="2107"/>
              <a:ext cx="3014" cy="1203"/>
            </a:xfrm>
            <a:prstGeom prst="rect">
              <a:avLst/>
            </a:prstGeom>
            <a:grpFill/>
          </p:spPr>
          <p:txBody>
            <a:bodyPr wrap="square" rtlCol="0">
              <a:spAutoFit/>
            </a:bodyPr>
            <a:lstStyle/>
            <a:p>
              <a:r>
                <a:rPr lang="zh-CN" altLang="en-US" sz="3200" dirty="0">
                  <a:solidFill>
                    <a:prstClr val="black"/>
                  </a:solidFill>
                  <a:latin typeface="方正粗圆简体" panose="02010601030101010101" charset="-122"/>
                  <a:ea typeface="方正粗圆简体" panose="02010601030101010101" charset="-122"/>
                </a:rPr>
                <a:t>案情讨论</a:t>
              </a:r>
              <a:endParaRPr lang="zh-CN" altLang="en-US" sz="3200" dirty="0">
                <a:solidFill>
                  <a:prstClr val="black"/>
                </a:solidFill>
                <a:latin typeface="方正粗圆简体" panose="02010601030101010101" charset="-122"/>
                <a:ea typeface="方正粗圆简体" panose="0201060103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24765" y="-3810"/>
            <a:ext cx="9193530" cy="6864985"/>
          </a:xfrm>
          <a:prstGeom prst="rect">
            <a:avLst/>
          </a:prstGeom>
        </p:spPr>
      </p:pic>
      <p:sp>
        <p:nvSpPr>
          <p:cNvPr id="18" name="文本框 8"/>
          <p:cNvSpPr txBox="1">
            <a:spLocks noChangeArrowheads="1"/>
          </p:cNvSpPr>
          <p:nvPr/>
        </p:nvSpPr>
        <p:spPr bwMode="auto">
          <a:xfrm>
            <a:off x="838678" y="988092"/>
            <a:ext cx="7840028" cy="2246769"/>
          </a:xfrm>
          <a:prstGeom prst="rect">
            <a:avLst/>
          </a:prstGeom>
          <a:noFill/>
          <a:extLst>
            <a:ext uri="{909E8E84-426E-40DD-AFC4-6F175D3DCCD1}">
              <a14:hiddenFill xmlns:a14="http://schemas.microsoft.com/office/drawing/2010/main">
                <a:solidFill>
                  <a:schemeClr val="accent1">
                    <a:lumMod val="75000"/>
                  </a:schemeClr>
                </a:solidFill>
              </a14:hiddenFill>
            </a:ext>
          </a:extLst>
        </p:spPr>
        <p:style>
          <a:lnRef idx="1">
            <a:schemeClr val="accent5"/>
          </a:lnRef>
          <a:fillRef idx="3">
            <a:schemeClr val="accent5"/>
          </a:fillRef>
          <a:effectRef idx="2">
            <a:schemeClr val="accent5"/>
          </a:effectRef>
          <a:fontRef idx="minor">
            <a:schemeClr val="lt1"/>
          </a:fontRef>
        </p:style>
        <p:txBody>
          <a:bodyPr wrap="square">
            <a:spAutoFit/>
          </a:bodyPr>
          <a:lstStyle/>
          <a:p>
            <a:r>
              <a:rPr lang="en-US" altLang="zh-CN" sz="2000" b="1" dirty="0">
                <a:solidFill>
                  <a:prstClr val="white"/>
                </a:solidFill>
              </a:rPr>
              <a:t>    </a:t>
            </a:r>
            <a:r>
              <a:rPr lang="zh-CN" altLang="en-US" sz="2800" b="1" dirty="0">
                <a:solidFill>
                  <a:srgbClr val="FF0000"/>
                </a:solidFill>
                <a:latin typeface="方正粗圆简体" panose="02010601030101010101" charset="-122"/>
                <a:ea typeface="方正粗圆简体" panose="02010601030101010101" charset="-122"/>
              </a:rPr>
              <a:t>全国人大常委会</a:t>
            </a:r>
            <a:r>
              <a:rPr lang="zh-CN" altLang="en-US" sz="2800" b="1" dirty="0">
                <a:solidFill>
                  <a:prstClr val="black"/>
                </a:solidFill>
                <a:latin typeface="方正粗圆简体" panose="02010601030101010101" charset="-122"/>
                <a:ea typeface="方正粗圆简体" panose="02010601030101010101" charset="-122"/>
              </a:rPr>
              <a:t>法工委办公室《关于如何理解宪法第四十条、民事诉讼法第六十五条、电信条例第六十六条问题的交换意见》（法工办复字[2004]3号）：“</a:t>
            </a:r>
            <a:r>
              <a:rPr lang="zh-CN" altLang="en-US" sz="2800" b="1" dirty="0">
                <a:solidFill>
                  <a:srgbClr val="FF0000"/>
                </a:solidFill>
                <a:latin typeface="方正粗圆简体" panose="02010601030101010101" charset="-122"/>
                <a:ea typeface="方正粗圆简体" panose="02010601030101010101" charset="-122"/>
              </a:rPr>
              <a:t>同意</a:t>
            </a:r>
            <a:r>
              <a:rPr lang="zh-CN" altLang="en-US" sz="2800" b="1" dirty="0">
                <a:solidFill>
                  <a:prstClr val="black"/>
                </a:solidFill>
                <a:latin typeface="方正粗圆简体" panose="02010601030101010101" charset="-122"/>
                <a:ea typeface="方正粗圆简体" panose="02010601030101010101" charset="-122"/>
              </a:rPr>
              <a:t>湖南省人大常委会法规工作委员会来函提出的意见</a:t>
            </a:r>
            <a:r>
              <a:rPr lang="zh-CN" altLang="en-US" sz="2800" b="1" dirty="0" smtClean="0">
                <a:solidFill>
                  <a:prstClr val="black"/>
                </a:solidFill>
                <a:latin typeface="方正粗圆简体" panose="02010601030101010101" charset="-122"/>
                <a:ea typeface="方正粗圆简体" panose="02010601030101010101" charset="-122"/>
              </a:rPr>
              <a:t>。  </a:t>
            </a:r>
            <a:r>
              <a:rPr lang="zh-CN" altLang="en-US" sz="2800" b="1" dirty="0">
                <a:solidFill>
                  <a:prstClr val="black"/>
                </a:solidFill>
                <a:latin typeface="方正粗圆简体" panose="02010601030101010101" charset="-122"/>
                <a:ea typeface="方正粗圆简体" panose="02010601030101010101" charset="-122"/>
              </a:rPr>
              <a:t>”</a:t>
            </a:r>
            <a:endParaRPr lang="zh-CN" altLang="en-US" sz="2800" b="1" dirty="0">
              <a:solidFill>
                <a:prstClr val="black"/>
              </a:solidFill>
              <a:latin typeface="方正粗圆简体" panose="02010601030101010101" charset="-122"/>
              <a:ea typeface="方正粗圆简体" panose="02010601030101010101" charset="-122"/>
            </a:endParaRPr>
          </a:p>
        </p:txBody>
      </p:sp>
      <p:grpSp>
        <p:nvGrpSpPr>
          <p:cNvPr id="14" name="组合 13"/>
          <p:cNvGrpSpPr/>
          <p:nvPr>
            <p:custDataLst>
              <p:tags r:id="rId2"/>
            </p:custDataLst>
          </p:nvPr>
        </p:nvGrpSpPr>
        <p:grpSpPr>
          <a:xfrm>
            <a:off x="-104457" y="2996952"/>
            <a:ext cx="2983230" cy="3634988"/>
            <a:chOff x="361927" y="3181350"/>
            <a:chExt cx="2714826" cy="2399724"/>
          </a:xfrm>
        </p:grpSpPr>
        <p:sp>
          <p:nvSpPr>
            <p:cNvPr id="12" name="任意多边形 11"/>
            <p:cNvSpPr/>
            <p:nvPr>
              <p:custDataLst>
                <p:tags r:id="rId3"/>
              </p:custDataLst>
            </p:nvPr>
          </p:nvSpPr>
          <p:spPr>
            <a:xfrm>
              <a:off x="1071268" y="3181350"/>
              <a:ext cx="1023128" cy="1013841"/>
            </a:xfrm>
            <a:custGeom>
              <a:avLst/>
              <a:gdLst>
                <a:gd name="connsiteX0" fmla="*/ 833306 w 1200421"/>
                <a:gd name="connsiteY0" fmla="*/ 445 h 1189525"/>
                <a:gd name="connsiteX1" fmla="*/ 981764 w 1200421"/>
                <a:gd name="connsiteY1" fmla="*/ 38205 h 1189525"/>
                <a:gd name="connsiteX2" fmla="*/ 1162217 w 1200421"/>
                <a:gd name="connsiteY2" fmla="*/ 553047 h 1189525"/>
                <a:gd name="connsiteX3" fmla="*/ 952392 w 1200421"/>
                <a:gd name="connsiteY3" fmla="*/ 989336 h 1189525"/>
                <a:gd name="connsiteX4" fmla="*/ 805675 w 1200421"/>
                <a:gd name="connsiteY4" fmla="*/ 1019691 h 1189525"/>
                <a:gd name="connsiteX5" fmla="*/ 1056982 w 1200421"/>
                <a:gd name="connsiteY5" fmla="*/ 497151 h 1189525"/>
                <a:gd name="connsiteX6" fmla="*/ 932224 w 1200421"/>
                <a:gd name="connsiteY6" fmla="*/ 141211 h 1189525"/>
                <a:gd name="connsiteX7" fmla="*/ 576284 w 1200421"/>
                <a:gd name="connsiteY7" fmla="*/ 265968 h 1189525"/>
                <a:gd name="connsiteX8" fmla="*/ 148393 w 1200421"/>
                <a:gd name="connsiteY8" fmla="*/ 1155680 h 1189525"/>
                <a:gd name="connsiteX9" fmla="*/ 5058 w 1200421"/>
                <a:gd name="connsiteY9" fmla="*/ 1185336 h 1189525"/>
                <a:gd name="connsiteX10" fmla="*/ 0 w 1200421"/>
                <a:gd name="connsiteY10" fmla="*/ 1189525 h 1189525"/>
                <a:gd name="connsiteX11" fmla="*/ 466921 w 1200421"/>
                <a:gd name="connsiteY11" fmla="*/ 218657 h 1189525"/>
                <a:gd name="connsiteX12" fmla="*/ 833306 w 1200421"/>
                <a:gd name="connsiteY12" fmla="*/ 445 h 11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421" h="1189525">
                  <a:moveTo>
                    <a:pt x="833306" y="445"/>
                  </a:moveTo>
                  <a:cubicBezTo>
                    <a:pt x="883358" y="2856"/>
                    <a:pt x="933764" y="15120"/>
                    <a:pt x="981764" y="38205"/>
                  </a:cubicBezTo>
                  <a:cubicBezTo>
                    <a:pt x="1173765" y="130544"/>
                    <a:pt x="1254556" y="361047"/>
                    <a:pt x="1162217" y="553047"/>
                  </a:cubicBezTo>
                  <a:lnTo>
                    <a:pt x="952392" y="989336"/>
                  </a:lnTo>
                  <a:lnTo>
                    <a:pt x="805675" y="1019691"/>
                  </a:lnTo>
                  <a:lnTo>
                    <a:pt x="1056982" y="497151"/>
                  </a:lnTo>
                  <a:cubicBezTo>
                    <a:pt x="1120821" y="364410"/>
                    <a:pt x="1064965" y="205050"/>
                    <a:pt x="932224" y="141211"/>
                  </a:cubicBezTo>
                  <a:cubicBezTo>
                    <a:pt x="799483" y="77371"/>
                    <a:pt x="640123" y="133227"/>
                    <a:pt x="576284" y="265968"/>
                  </a:cubicBezTo>
                  <a:lnTo>
                    <a:pt x="148393" y="1155680"/>
                  </a:lnTo>
                  <a:lnTo>
                    <a:pt x="5058" y="1185336"/>
                  </a:lnTo>
                  <a:lnTo>
                    <a:pt x="0" y="1189525"/>
                  </a:lnTo>
                  <a:lnTo>
                    <a:pt x="466921" y="218657"/>
                  </a:lnTo>
                  <a:cubicBezTo>
                    <a:pt x="536176" y="74657"/>
                    <a:pt x="683148" y="-6788"/>
                    <a:pt x="833306" y="445"/>
                  </a:cubicBezTo>
                  <a:close/>
                </a:path>
              </a:pathLst>
            </a:custGeom>
            <a:ln>
              <a:noFill/>
            </a:ln>
          </p:spPr>
          <p:style>
            <a:lnRef idx="2">
              <a:srgbClr val="DEAB81">
                <a:shade val="50000"/>
              </a:srgbClr>
            </a:lnRef>
            <a:fillRef idx="1">
              <a:srgbClr val="DEAB81"/>
            </a:fillRef>
            <a:effectRef idx="0">
              <a:srgbClr val="DEAB81"/>
            </a:effectRef>
            <a:fontRef idx="minor">
              <a:srgbClr val="FFFFFF"/>
            </a:fontRef>
          </p:style>
          <p:txBody>
            <a:bodyPr lIns="396000" tIns="108000" bIns="252000" rtlCol="0" anchor="ctr">
              <a:normAutofit/>
            </a:bodyPr>
            <a:lstStyle/>
            <a:p>
              <a:pPr algn="ctr"/>
              <a:r>
                <a:rPr lang="en-US" altLang="zh-CN" dirty="0">
                  <a:solidFill>
                    <a:srgbClr val="DEAB81"/>
                  </a:solidFill>
                  <a:sym typeface="Arial" panose="020B0604020202020204" pitchFamily="34" charset="0"/>
                </a:rPr>
                <a:t>1</a:t>
              </a:r>
              <a:endParaRPr lang="zh-CN" altLang="en-US" dirty="0">
                <a:solidFill>
                  <a:srgbClr val="DEAB81"/>
                </a:solidFill>
                <a:sym typeface="Arial" panose="020B0604020202020204" pitchFamily="34" charset="0"/>
              </a:endParaRPr>
            </a:p>
          </p:txBody>
        </p:sp>
        <p:sp>
          <p:nvSpPr>
            <p:cNvPr id="13" name="椭圆 12"/>
            <p:cNvSpPr/>
            <p:nvPr>
              <p:custDataLst>
                <p:tags r:id="rId4"/>
              </p:custDataLst>
            </p:nvPr>
          </p:nvSpPr>
          <p:spPr>
            <a:xfrm>
              <a:off x="361927" y="3800360"/>
              <a:ext cx="2714826" cy="1780714"/>
            </a:xfrm>
            <a:prstGeom prst="ellipse">
              <a:avLst/>
            </a:prstGeom>
            <a:solidFill>
              <a:srgbClr val="FFFFFF"/>
            </a:solidFill>
            <a:ln>
              <a:solidFill>
                <a:srgbClr val="DEAB81"/>
              </a:solidFill>
            </a:ln>
            <a:effectLst>
              <a:outerShdw blurRad="50800" dist="38100" dir="5400000" algn="t" rotWithShape="0">
                <a:prstClr val="black">
                  <a:alpha val="40000"/>
                </a:prstClr>
              </a:outerShdw>
            </a:effectLst>
          </p:spPr>
          <p:style>
            <a:lnRef idx="2">
              <a:srgbClr val="DEAB81">
                <a:shade val="50000"/>
              </a:srgbClr>
            </a:lnRef>
            <a:fillRef idx="1">
              <a:srgbClr val="DEAB81"/>
            </a:fillRef>
            <a:effectRef idx="0">
              <a:srgbClr val="DEAB81"/>
            </a:effectRef>
            <a:fontRef idx="minor">
              <a:srgbClr val="FFFFFF"/>
            </a:fontRef>
          </p:style>
          <p:txBody>
            <a:bodyPr rtlCol="0" anchor="ctr">
              <a:noAutofit/>
            </a:bodyPr>
            <a:lstStyle/>
            <a:p>
              <a:pPr algn="ctr"/>
              <a:r>
                <a:rPr lang="zh-CN" altLang="en-US" sz="2800" b="1" dirty="0" smtClean="0">
                  <a:solidFill>
                    <a:prstClr val="black"/>
                  </a:solidFill>
                  <a:latin typeface="方正粗圆简体" panose="02010601030101010101" charset="-122"/>
                  <a:ea typeface="方正粗圆简体" panose="02010601030101010101" charset="-122"/>
                  <a:sym typeface="+mn-ea"/>
                </a:rPr>
                <a:t>公民通信自由和通信秘密是宪法赋予公民的一项</a:t>
              </a:r>
              <a:r>
                <a:rPr lang="zh-CN" altLang="en-US" sz="2800" b="1" dirty="0" smtClean="0">
                  <a:solidFill>
                    <a:srgbClr val="FF0000"/>
                  </a:solidFill>
                  <a:latin typeface="方正粗圆简体" panose="02010601030101010101" charset="-122"/>
                  <a:ea typeface="方正粗圆简体" panose="02010601030101010101" charset="-122"/>
                  <a:sym typeface="+mn-ea"/>
                </a:rPr>
                <a:t>基本权利</a:t>
              </a:r>
              <a:endParaRPr lang="zh-CN" altLang="en-US" sz="2800" b="1" kern="0" dirty="0" smtClean="0">
                <a:solidFill>
                  <a:srgbClr val="FF0000"/>
                </a:solidFill>
                <a:latin typeface="方正粗圆简体" panose="02010601030101010101" charset="-122"/>
                <a:ea typeface="方正粗圆简体" panose="02010601030101010101" charset="-122"/>
                <a:cs typeface="Arial Unicode MS" panose="020B0604020202020204" charset="-122"/>
                <a:sym typeface="+mn-ea"/>
              </a:endParaRPr>
            </a:p>
            <a:p>
              <a:pPr algn="ctr"/>
              <a:endParaRPr lang="zh-CN" altLang="en-US" sz="2800" b="1" kern="0" dirty="0" smtClean="0">
                <a:solidFill>
                  <a:prstClr val="black"/>
                </a:solidFill>
                <a:latin typeface="方正粗圆简体" panose="02010601030101010101" charset="-122"/>
                <a:ea typeface="方正粗圆简体" panose="02010601030101010101" charset="-122"/>
                <a:cs typeface="Arial Unicode MS" panose="020B0604020202020204" charset="-122"/>
                <a:sym typeface="+mn-ea"/>
              </a:endParaRPr>
            </a:p>
          </p:txBody>
        </p:sp>
      </p:grpSp>
      <p:grpSp>
        <p:nvGrpSpPr>
          <p:cNvPr id="15" name="组合 14"/>
          <p:cNvGrpSpPr/>
          <p:nvPr>
            <p:custDataLst>
              <p:tags r:id="rId5"/>
            </p:custDataLst>
          </p:nvPr>
        </p:nvGrpSpPr>
        <p:grpSpPr>
          <a:xfrm>
            <a:off x="3044507" y="2996952"/>
            <a:ext cx="2753678" cy="3634356"/>
            <a:chOff x="571926" y="3181350"/>
            <a:chExt cx="2574220" cy="2399724"/>
          </a:xfrm>
        </p:grpSpPr>
        <p:sp>
          <p:nvSpPr>
            <p:cNvPr id="16" name="任意多边形 15"/>
            <p:cNvSpPr/>
            <p:nvPr>
              <p:custDataLst>
                <p:tags r:id="rId6"/>
              </p:custDataLst>
            </p:nvPr>
          </p:nvSpPr>
          <p:spPr>
            <a:xfrm>
              <a:off x="1071268" y="3181350"/>
              <a:ext cx="1023128" cy="1013841"/>
            </a:xfrm>
            <a:custGeom>
              <a:avLst/>
              <a:gdLst>
                <a:gd name="connsiteX0" fmla="*/ 833306 w 1200421"/>
                <a:gd name="connsiteY0" fmla="*/ 445 h 1189525"/>
                <a:gd name="connsiteX1" fmla="*/ 981764 w 1200421"/>
                <a:gd name="connsiteY1" fmla="*/ 38205 h 1189525"/>
                <a:gd name="connsiteX2" fmla="*/ 1162217 w 1200421"/>
                <a:gd name="connsiteY2" fmla="*/ 553047 h 1189525"/>
                <a:gd name="connsiteX3" fmla="*/ 952392 w 1200421"/>
                <a:gd name="connsiteY3" fmla="*/ 989336 h 1189525"/>
                <a:gd name="connsiteX4" fmla="*/ 805675 w 1200421"/>
                <a:gd name="connsiteY4" fmla="*/ 1019691 h 1189525"/>
                <a:gd name="connsiteX5" fmla="*/ 1056982 w 1200421"/>
                <a:gd name="connsiteY5" fmla="*/ 497151 h 1189525"/>
                <a:gd name="connsiteX6" fmla="*/ 932224 w 1200421"/>
                <a:gd name="connsiteY6" fmla="*/ 141211 h 1189525"/>
                <a:gd name="connsiteX7" fmla="*/ 576284 w 1200421"/>
                <a:gd name="connsiteY7" fmla="*/ 265968 h 1189525"/>
                <a:gd name="connsiteX8" fmla="*/ 148393 w 1200421"/>
                <a:gd name="connsiteY8" fmla="*/ 1155680 h 1189525"/>
                <a:gd name="connsiteX9" fmla="*/ 5058 w 1200421"/>
                <a:gd name="connsiteY9" fmla="*/ 1185336 h 1189525"/>
                <a:gd name="connsiteX10" fmla="*/ 0 w 1200421"/>
                <a:gd name="connsiteY10" fmla="*/ 1189525 h 1189525"/>
                <a:gd name="connsiteX11" fmla="*/ 466921 w 1200421"/>
                <a:gd name="connsiteY11" fmla="*/ 218657 h 1189525"/>
                <a:gd name="connsiteX12" fmla="*/ 833306 w 1200421"/>
                <a:gd name="connsiteY12" fmla="*/ 445 h 11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421" h="1189525">
                  <a:moveTo>
                    <a:pt x="833306" y="445"/>
                  </a:moveTo>
                  <a:cubicBezTo>
                    <a:pt x="883358" y="2856"/>
                    <a:pt x="933764" y="15120"/>
                    <a:pt x="981764" y="38205"/>
                  </a:cubicBezTo>
                  <a:cubicBezTo>
                    <a:pt x="1173765" y="130544"/>
                    <a:pt x="1254556" y="361047"/>
                    <a:pt x="1162217" y="553047"/>
                  </a:cubicBezTo>
                  <a:lnTo>
                    <a:pt x="952392" y="989336"/>
                  </a:lnTo>
                  <a:lnTo>
                    <a:pt x="805675" y="1019691"/>
                  </a:lnTo>
                  <a:lnTo>
                    <a:pt x="1056982" y="497151"/>
                  </a:lnTo>
                  <a:cubicBezTo>
                    <a:pt x="1120821" y="364410"/>
                    <a:pt x="1064965" y="205050"/>
                    <a:pt x="932224" y="141211"/>
                  </a:cubicBezTo>
                  <a:cubicBezTo>
                    <a:pt x="799483" y="77371"/>
                    <a:pt x="640123" y="133227"/>
                    <a:pt x="576284" y="265968"/>
                  </a:cubicBezTo>
                  <a:lnTo>
                    <a:pt x="148393" y="1155680"/>
                  </a:lnTo>
                  <a:lnTo>
                    <a:pt x="5058" y="1185336"/>
                  </a:lnTo>
                  <a:lnTo>
                    <a:pt x="0" y="1189525"/>
                  </a:lnTo>
                  <a:lnTo>
                    <a:pt x="466921" y="218657"/>
                  </a:lnTo>
                  <a:cubicBezTo>
                    <a:pt x="536176" y="74657"/>
                    <a:pt x="683148" y="-6788"/>
                    <a:pt x="833306" y="445"/>
                  </a:cubicBezTo>
                  <a:close/>
                </a:path>
              </a:pathLst>
            </a:custGeom>
            <a:ln>
              <a:noFill/>
            </a:ln>
          </p:spPr>
          <p:style>
            <a:lnRef idx="2">
              <a:srgbClr val="DEAB81">
                <a:shade val="50000"/>
              </a:srgbClr>
            </a:lnRef>
            <a:fillRef idx="1">
              <a:srgbClr val="DEAB81"/>
            </a:fillRef>
            <a:effectRef idx="0">
              <a:srgbClr val="DEAB81"/>
            </a:effectRef>
            <a:fontRef idx="minor">
              <a:srgbClr val="FFFFFF"/>
            </a:fontRef>
          </p:style>
          <p:txBody>
            <a:bodyPr lIns="396000" tIns="108000" bIns="252000" rtlCol="0" anchor="ctr">
              <a:normAutofit/>
            </a:bodyPr>
            <a:lstStyle/>
            <a:p>
              <a:pPr algn="ctr"/>
              <a:r>
                <a:rPr lang="en-US" altLang="zh-CN" dirty="0">
                  <a:solidFill>
                    <a:srgbClr val="DEAB81"/>
                  </a:solidFill>
                  <a:sym typeface="Arial" panose="020B0604020202020204" pitchFamily="34" charset="0"/>
                </a:rPr>
                <a:t>2</a:t>
              </a:r>
              <a:endParaRPr lang="zh-CN" altLang="en-US" dirty="0">
                <a:solidFill>
                  <a:srgbClr val="DEAB81"/>
                </a:solidFill>
                <a:sym typeface="Arial" panose="020B0604020202020204" pitchFamily="34" charset="0"/>
              </a:endParaRPr>
            </a:p>
          </p:txBody>
        </p:sp>
        <p:sp>
          <p:nvSpPr>
            <p:cNvPr id="17" name="椭圆 16"/>
            <p:cNvSpPr/>
            <p:nvPr>
              <p:custDataLst>
                <p:tags r:id="rId7"/>
              </p:custDataLst>
            </p:nvPr>
          </p:nvSpPr>
          <p:spPr>
            <a:xfrm>
              <a:off x="571926" y="3799689"/>
              <a:ext cx="2574220" cy="1781385"/>
            </a:xfrm>
            <a:prstGeom prst="ellipse">
              <a:avLst/>
            </a:prstGeom>
            <a:solidFill>
              <a:srgbClr val="FFFFFF"/>
            </a:solidFill>
            <a:ln>
              <a:solidFill>
                <a:srgbClr val="DEAB81"/>
              </a:solidFill>
            </a:ln>
            <a:effectLst>
              <a:outerShdw blurRad="50800" dist="38100" dir="5400000" algn="t" rotWithShape="0">
                <a:prstClr val="black">
                  <a:alpha val="40000"/>
                </a:prstClr>
              </a:outerShdw>
            </a:effectLst>
          </p:spPr>
          <p:style>
            <a:lnRef idx="2">
              <a:srgbClr val="DEAB81">
                <a:shade val="50000"/>
              </a:srgbClr>
            </a:lnRef>
            <a:fillRef idx="1">
              <a:srgbClr val="DEAB81"/>
            </a:fillRef>
            <a:effectRef idx="0">
              <a:srgbClr val="DEAB81"/>
            </a:effectRef>
            <a:fontRef idx="minor">
              <a:srgbClr val="FFFFFF"/>
            </a:fontRef>
          </p:style>
          <p:txBody>
            <a:bodyPr rtlCol="0" anchor="ctr"/>
            <a:lstStyle/>
            <a:p>
              <a:pPr algn="ctr"/>
              <a:r>
                <a:rPr lang="zh-CN" altLang="en-US" sz="2800" b="1" dirty="0" smtClean="0">
                  <a:solidFill>
                    <a:prstClr val="black"/>
                  </a:solidFill>
                  <a:latin typeface="方正粗圆简体" panose="02010601030101010101" charset="-122"/>
                  <a:ea typeface="方正粗圆简体" panose="02010601030101010101" charset="-122"/>
                  <a:sym typeface="+mn-ea"/>
                </a:rPr>
                <a:t>通话详单应</a:t>
              </a:r>
              <a:r>
                <a:rPr lang="zh-CN" altLang="en-US" sz="2800" b="1" dirty="0" smtClean="0">
                  <a:solidFill>
                    <a:srgbClr val="FF0000"/>
                  </a:solidFill>
                  <a:latin typeface="方正粗圆简体" panose="02010601030101010101" charset="-122"/>
                  <a:ea typeface="方正粗圆简体" panose="02010601030101010101" charset="-122"/>
                  <a:sym typeface="+mn-ea"/>
                </a:rPr>
                <a:t>属于</a:t>
              </a:r>
              <a:r>
                <a:rPr lang="zh-CN" altLang="en-US" sz="2800" b="1" dirty="0" smtClean="0">
                  <a:solidFill>
                    <a:prstClr val="black"/>
                  </a:solidFill>
                  <a:latin typeface="方正粗圆简体" panose="02010601030101010101" charset="-122"/>
                  <a:ea typeface="方正粗圆简体" panose="02010601030101010101" charset="-122"/>
                  <a:sym typeface="+mn-ea"/>
                </a:rPr>
                <a:t>宪法保护的</a:t>
              </a:r>
              <a:r>
                <a:rPr lang="zh-CN" altLang="en-US" sz="2800" b="1" dirty="0" smtClean="0">
                  <a:solidFill>
                    <a:srgbClr val="FF0000"/>
                  </a:solidFill>
                  <a:latin typeface="方正粗圆简体" panose="02010601030101010101" charset="-122"/>
                  <a:ea typeface="方正粗圆简体" panose="02010601030101010101" charset="-122"/>
                  <a:sym typeface="+mn-ea"/>
                </a:rPr>
                <a:t>通信秘密</a:t>
              </a:r>
              <a:r>
                <a:rPr lang="zh-CN" altLang="en-US" sz="2800" b="1" dirty="0" smtClean="0">
                  <a:solidFill>
                    <a:prstClr val="black"/>
                  </a:solidFill>
                  <a:latin typeface="方正粗圆简体" panose="02010601030101010101" charset="-122"/>
                  <a:ea typeface="方正粗圆简体" panose="02010601030101010101" charset="-122"/>
                  <a:sym typeface="+mn-ea"/>
                </a:rPr>
                <a:t>范畴</a:t>
              </a:r>
              <a:endParaRPr lang="zh-CN" altLang="en-US" sz="2800" b="1" dirty="0" smtClean="0">
                <a:solidFill>
                  <a:prstClr val="black"/>
                </a:solidFill>
                <a:latin typeface="方正粗圆简体" panose="02010601030101010101" charset="-122"/>
                <a:ea typeface="方正粗圆简体" panose="02010601030101010101" charset="-122"/>
                <a:sym typeface="+mn-ea"/>
              </a:endParaRPr>
            </a:p>
          </p:txBody>
        </p:sp>
      </p:grpSp>
      <p:grpSp>
        <p:nvGrpSpPr>
          <p:cNvPr id="19" name="组合 18"/>
          <p:cNvGrpSpPr/>
          <p:nvPr>
            <p:custDataLst>
              <p:tags r:id="rId8"/>
            </p:custDataLst>
          </p:nvPr>
        </p:nvGrpSpPr>
        <p:grpSpPr>
          <a:xfrm>
            <a:off x="5798376" y="2924944"/>
            <a:ext cx="3164840" cy="3599180"/>
            <a:chOff x="288119" y="3181350"/>
            <a:chExt cx="3231228" cy="2865688"/>
          </a:xfrm>
        </p:grpSpPr>
        <p:sp>
          <p:nvSpPr>
            <p:cNvPr id="20" name="任意多边形 19"/>
            <p:cNvSpPr/>
            <p:nvPr>
              <p:custDataLst>
                <p:tags r:id="rId9"/>
              </p:custDataLst>
            </p:nvPr>
          </p:nvSpPr>
          <p:spPr>
            <a:xfrm>
              <a:off x="1071268" y="3181350"/>
              <a:ext cx="1023128" cy="1013841"/>
            </a:xfrm>
            <a:custGeom>
              <a:avLst/>
              <a:gdLst>
                <a:gd name="connsiteX0" fmla="*/ 833306 w 1200421"/>
                <a:gd name="connsiteY0" fmla="*/ 445 h 1189525"/>
                <a:gd name="connsiteX1" fmla="*/ 981764 w 1200421"/>
                <a:gd name="connsiteY1" fmla="*/ 38205 h 1189525"/>
                <a:gd name="connsiteX2" fmla="*/ 1162217 w 1200421"/>
                <a:gd name="connsiteY2" fmla="*/ 553047 h 1189525"/>
                <a:gd name="connsiteX3" fmla="*/ 952392 w 1200421"/>
                <a:gd name="connsiteY3" fmla="*/ 989336 h 1189525"/>
                <a:gd name="connsiteX4" fmla="*/ 805675 w 1200421"/>
                <a:gd name="connsiteY4" fmla="*/ 1019691 h 1189525"/>
                <a:gd name="connsiteX5" fmla="*/ 1056982 w 1200421"/>
                <a:gd name="connsiteY5" fmla="*/ 497151 h 1189525"/>
                <a:gd name="connsiteX6" fmla="*/ 932224 w 1200421"/>
                <a:gd name="connsiteY6" fmla="*/ 141211 h 1189525"/>
                <a:gd name="connsiteX7" fmla="*/ 576284 w 1200421"/>
                <a:gd name="connsiteY7" fmla="*/ 265968 h 1189525"/>
                <a:gd name="connsiteX8" fmla="*/ 148393 w 1200421"/>
                <a:gd name="connsiteY8" fmla="*/ 1155680 h 1189525"/>
                <a:gd name="connsiteX9" fmla="*/ 5058 w 1200421"/>
                <a:gd name="connsiteY9" fmla="*/ 1185336 h 1189525"/>
                <a:gd name="connsiteX10" fmla="*/ 0 w 1200421"/>
                <a:gd name="connsiteY10" fmla="*/ 1189525 h 1189525"/>
                <a:gd name="connsiteX11" fmla="*/ 466921 w 1200421"/>
                <a:gd name="connsiteY11" fmla="*/ 218657 h 1189525"/>
                <a:gd name="connsiteX12" fmla="*/ 833306 w 1200421"/>
                <a:gd name="connsiteY12" fmla="*/ 445 h 11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421" h="1189525">
                  <a:moveTo>
                    <a:pt x="833306" y="445"/>
                  </a:moveTo>
                  <a:cubicBezTo>
                    <a:pt x="883358" y="2856"/>
                    <a:pt x="933764" y="15120"/>
                    <a:pt x="981764" y="38205"/>
                  </a:cubicBezTo>
                  <a:cubicBezTo>
                    <a:pt x="1173765" y="130544"/>
                    <a:pt x="1254556" y="361047"/>
                    <a:pt x="1162217" y="553047"/>
                  </a:cubicBezTo>
                  <a:lnTo>
                    <a:pt x="952392" y="989336"/>
                  </a:lnTo>
                  <a:lnTo>
                    <a:pt x="805675" y="1019691"/>
                  </a:lnTo>
                  <a:lnTo>
                    <a:pt x="1056982" y="497151"/>
                  </a:lnTo>
                  <a:cubicBezTo>
                    <a:pt x="1120821" y="364410"/>
                    <a:pt x="1064965" y="205050"/>
                    <a:pt x="932224" y="141211"/>
                  </a:cubicBezTo>
                  <a:cubicBezTo>
                    <a:pt x="799483" y="77371"/>
                    <a:pt x="640123" y="133227"/>
                    <a:pt x="576284" y="265968"/>
                  </a:cubicBezTo>
                  <a:lnTo>
                    <a:pt x="148393" y="1155680"/>
                  </a:lnTo>
                  <a:lnTo>
                    <a:pt x="5058" y="1185336"/>
                  </a:lnTo>
                  <a:lnTo>
                    <a:pt x="0" y="1189525"/>
                  </a:lnTo>
                  <a:lnTo>
                    <a:pt x="466921" y="218657"/>
                  </a:lnTo>
                  <a:cubicBezTo>
                    <a:pt x="536176" y="74657"/>
                    <a:pt x="683148" y="-6788"/>
                    <a:pt x="833306" y="445"/>
                  </a:cubicBezTo>
                  <a:close/>
                </a:path>
              </a:pathLst>
            </a:custGeom>
            <a:ln>
              <a:noFill/>
            </a:ln>
          </p:spPr>
          <p:style>
            <a:lnRef idx="2">
              <a:srgbClr val="DEAB81">
                <a:shade val="50000"/>
              </a:srgbClr>
            </a:lnRef>
            <a:fillRef idx="1">
              <a:srgbClr val="DEAB81"/>
            </a:fillRef>
            <a:effectRef idx="0">
              <a:srgbClr val="DEAB81"/>
            </a:effectRef>
            <a:fontRef idx="minor">
              <a:srgbClr val="FFFFFF"/>
            </a:fontRef>
          </p:style>
          <p:txBody>
            <a:bodyPr lIns="396000" tIns="108000" bIns="252000" rtlCol="0" anchor="ctr">
              <a:normAutofit/>
            </a:bodyPr>
            <a:lstStyle/>
            <a:p>
              <a:pPr algn="ctr"/>
              <a:r>
                <a:rPr lang="en-US" dirty="0">
                  <a:solidFill>
                    <a:srgbClr val="DEAB81"/>
                  </a:solidFill>
                  <a:sym typeface="Arial" panose="020B0604020202020204" pitchFamily="34" charset="0"/>
                </a:rPr>
                <a:t>3</a:t>
              </a:r>
              <a:endParaRPr lang="en-US" dirty="0">
                <a:solidFill>
                  <a:srgbClr val="DEAB81"/>
                </a:solidFill>
                <a:sym typeface="Arial" panose="020B0604020202020204" pitchFamily="34" charset="0"/>
              </a:endParaRPr>
            </a:p>
          </p:txBody>
        </p:sp>
        <p:sp>
          <p:nvSpPr>
            <p:cNvPr id="21" name="椭圆 20"/>
            <p:cNvSpPr/>
            <p:nvPr>
              <p:custDataLst>
                <p:tags r:id="rId10"/>
              </p:custDataLst>
            </p:nvPr>
          </p:nvSpPr>
          <p:spPr>
            <a:xfrm>
              <a:off x="288119" y="3940747"/>
              <a:ext cx="3231228" cy="2106291"/>
            </a:xfrm>
            <a:prstGeom prst="ellipse">
              <a:avLst/>
            </a:prstGeom>
            <a:solidFill>
              <a:srgbClr val="FFFFFF"/>
            </a:solidFill>
            <a:ln>
              <a:solidFill>
                <a:srgbClr val="DEAB81"/>
              </a:solidFill>
            </a:ln>
            <a:effectLst>
              <a:outerShdw blurRad="50800" dist="38100" dir="5400000" algn="t" rotWithShape="0">
                <a:prstClr val="black">
                  <a:alpha val="40000"/>
                </a:prstClr>
              </a:outerShdw>
            </a:effectLst>
          </p:spPr>
          <p:style>
            <a:lnRef idx="2">
              <a:srgbClr val="DEAB81">
                <a:shade val="50000"/>
              </a:srgbClr>
            </a:lnRef>
            <a:fillRef idx="1">
              <a:srgbClr val="DEAB81"/>
            </a:fillRef>
            <a:effectRef idx="0">
              <a:srgbClr val="DEAB81"/>
            </a:effectRef>
            <a:fontRef idx="minor">
              <a:srgbClr val="FFFFFF"/>
            </a:fontRef>
          </p:style>
          <p:txBody>
            <a:bodyPr rtlCol="0" anchor="ctr"/>
            <a:lstStyle/>
            <a:p>
              <a:pPr algn="ctr"/>
              <a:r>
                <a:rPr lang="zh-CN" altLang="en-US" sz="2800" b="1" dirty="0" smtClean="0">
                  <a:solidFill>
                    <a:prstClr val="black"/>
                  </a:solidFill>
                  <a:latin typeface="方正粗圆简体" panose="02010601030101010101" charset="-122"/>
                  <a:ea typeface="方正粗圆简体" panose="02010601030101010101" charset="-122"/>
                  <a:sym typeface="+mn-ea"/>
                </a:rPr>
                <a:t>人民法院调查取证，应符合宪法的规定，不得侵犯公民的权利。</a:t>
              </a:r>
              <a:endParaRPr lang="zh-CN" altLang="en-US" sz="2800" b="1" dirty="0" smtClean="0">
                <a:solidFill>
                  <a:prstClr val="black"/>
                </a:solidFill>
                <a:latin typeface="方正粗圆简体" panose="02010601030101010101" charset="-122"/>
                <a:ea typeface="方正粗圆简体" panose="02010601030101010101" charset="-122"/>
                <a:sym typeface="+mn-ea"/>
              </a:endParaRPr>
            </a:p>
          </p:txBody>
        </p:sp>
      </p:grpSp>
      <p:grpSp>
        <p:nvGrpSpPr>
          <p:cNvPr id="11" name="组合 10"/>
          <p:cNvGrpSpPr/>
          <p:nvPr/>
        </p:nvGrpSpPr>
        <p:grpSpPr>
          <a:xfrm>
            <a:off x="141477" y="103508"/>
            <a:ext cx="2126297" cy="692060"/>
            <a:chOff x="754" y="1955"/>
            <a:chExt cx="3014" cy="1510"/>
          </a:xfrm>
          <a:solidFill>
            <a:srgbClr val="FFC000"/>
          </a:solidFill>
        </p:grpSpPr>
        <p:sp>
          <p:nvSpPr>
            <p:cNvPr id="3" name="圆角矩形 2"/>
            <p:cNvSpPr/>
            <p:nvPr/>
          </p:nvSpPr>
          <p:spPr>
            <a:xfrm>
              <a:off x="754" y="1955"/>
              <a:ext cx="2980" cy="14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4"/>
            <p:cNvSpPr txBox="1"/>
            <p:nvPr/>
          </p:nvSpPr>
          <p:spPr>
            <a:xfrm>
              <a:off x="754" y="2189"/>
              <a:ext cx="3014" cy="1276"/>
            </a:xfrm>
            <a:prstGeom prst="rect">
              <a:avLst/>
            </a:prstGeom>
            <a:grpFill/>
          </p:spPr>
          <p:txBody>
            <a:bodyPr wrap="square" rtlCol="0">
              <a:spAutoFit/>
            </a:bodyPr>
            <a:lstStyle/>
            <a:p>
              <a:r>
                <a:rPr lang="zh-CN" altLang="en-US" sz="3200" dirty="0">
                  <a:solidFill>
                    <a:prstClr val="black"/>
                  </a:solidFill>
                  <a:latin typeface="方正粗圆简体" panose="02010601030101010101" charset="-122"/>
                  <a:ea typeface="方正粗圆简体" panose="02010601030101010101" charset="-122"/>
                </a:rPr>
                <a:t>案情结果</a:t>
              </a:r>
              <a:endParaRPr lang="zh-CN" altLang="en-US" sz="3200" dirty="0">
                <a:solidFill>
                  <a:prstClr val="black"/>
                </a:solidFill>
                <a:latin typeface="方正粗圆简体" panose="02010601030101010101" charset="-122"/>
                <a:ea typeface="方正粗圆简体" panose="0201060103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40005" y="-3810"/>
            <a:ext cx="9193530" cy="6864985"/>
          </a:xfrm>
          <a:prstGeom prst="rect">
            <a:avLst/>
          </a:prstGeom>
        </p:spPr>
      </p:pic>
      <p:grpSp>
        <p:nvGrpSpPr>
          <p:cNvPr id="49" name="组合 48"/>
          <p:cNvGrpSpPr/>
          <p:nvPr/>
        </p:nvGrpSpPr>
        <p:grpSpPr>
          <a:xfrm>
            <a:off x="3563888" y="620688"/>
            <a:ext cx="1708452" cy="1720850"/>
            <a:chOff x="7984" y="1201"/>
            <a:chExt cx="2710" cy="2710"/>
          </a:xfrm>
        </p:grpSpPr>
        <p:sp>
          <p:nvSpPr>
            <p:cNvPr id="33" name="泪滴形 32"/>
            <p:cNvSpPr/>
            <p:nvPr>
              <p:custDataLst>
                <p:tags r:id="rId2"/>
              </p:custDataLst>
            </p:nvPr>
          </p:nvSpPr>
          <p:spPr>
            <a:xfrm rot="8052167">
              <a:off x="7984" y="1201"/>
              <a:ext cx="2711" cy="2711"/>
            </a:xfrm>
            <a:prstGeom prst="teardrop">
              <a:avLst/>
            </a:prstGeom>
            <a:solidFill>
              <a:srgbClr val="16A086"/>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dirty="0"/>
            </a:p>
          </p:txBody>
        </p:sp>
        <p:sp>
          <p:nvSpPr>
            <p:cNvPr id="34" name="文本框 33"/>
            <p:cNvSpPr txBox="1"/>
            <p:nvPr>
              <p:custDataLst>
                <p:tags r:id="rId3"/>
              </p:custDataLst>
            </p:nvPr>
          </p:nvSpPr>
          <p:spPr>
            <a:xfrm>
              <a:off x="8319" y="1373"/>
              <a:ext cx="2040" cy="2132"/>
            </a:xfrm>
            <a:prstGeom prst="rect">
              <a:avLst/>
            </a:prstGeom>
            <a:noFill/>
          </p:spPr>
          <p:txBody>
            <a:bodyPr wrap="square" rtlCol="0" anchor="ctr" anchorCtr="0">
              <a:normAutofit fontScale="77500" lnSpcReduction="20000"/>
            </a:bodyPr>
            <a:lstStyle/>
            <a:p>
              <a:pPr algn="ctr"/>
              <a:r>
                <a:rPr lang="zh-CN" altLang="en-US" sz="5400" dirty="0" smtClean="0">
                  <a:solidFill>
                    <a:sysClr val="window" lastClr="FFFFFF"/>
                  </a:solidFill>
                  <a:latin typeface="方正粗圆简体" panose="02010601030101010101" charset="-122"/>
                  <a:ea typeface="方正粗圆简体" panose="02010601030101010101" charset="-122"/>
                  <a:sym typeface="+mn-ea"/>
                </a:rPr>
                <a:t>人民法院</a:t>
              </a:r>
              <a:endParaRPr lang="zh-CN" altLang="en-US" sz="5400" dirty="0">
                <a:solidFill>
                  <a:sysClr val="window" lastClr="FFFFFF"/>
                </a:solidFill>
              </a:endParaRPr>
            </a:p>
          </p:txBody>
        </p:sp>
      </p:grpSp>
      <p:grpSp>
        <p:nvGrpSpPr>
          <p:cNvPr id="50" name="组合 49"/>
          <p:cNvGrpSpPr/>
          <p:nvPr/>
        </p:nvGrpSpPr>
        <p:grpSpPr>
          <a:xfrm>
            <a:off x="5364116" y="2204864"/>
            <a:ext cx="2108387" cy="2042538"/>
            <a:chOff x="11027" y="3536"/>
            <a:chExt cx="2822" cy="2882"/>
          </a:xfrm>
        </p:grpSpPr>
        <p:sp>
          <p:nvSpPr>
            <p:cNvPr id="30" name="泪滴形 29"/>
            <p:cNvSpPr/>
            <p:nvPr>
              <p:custDataLst>
                <p:tags r:id="rId4"/>
              </p:custDataLst>
            </p:nvPr>
          </p:nvSpPr>
          <p:spPr>
            <a:xfrm rot="12646205">
              <a:off x="11063" y="3536"/>
              <a:ext cx="2711" cy="2711"/>
            </a:xfrm>
            <a:prstGeom prst="teardrop">
              <a:avLst/>
            </a:prstGeom>
            <a:solidFill>
              <a:srgbClr val="F39712"/>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a:p>
          </p:txBody>
        </p:sp>
        <p:sp>
          <p:nvSpPr>
            <p:cNvPr id="43" name="文本框 42"/>
            <p:cNvSpPr txBox="1"/>
            <p:nvPr>
              <p:custDataLst>
                <p:tags r:id="rId5"/>
              </p:custDataLst>
            </p:nvPr>
          </p:nvSpPr>
          <p:spPr>
            <a:xfrm>
              <a:off x="11027" y="3826"/>
              <a:ext cx="2823" cy="2593"/>
            </a:xfrm>
            <a:prstGeom prst="rect">
              <a:avLst/>
            </a:prstGeom>
            <a:noFill/>
          </p:spPr>
          <p:txBody>
            <a:bodyPr wrap="square" rtlCol="0" anchor="ctr" anchorCtr="0">
              <a:normAutofit/>
            </a:bodyPr>
            <a:lstStyle/>
            <a:p>
              <a:pPr algn="ctr"/>
              <a:r>
                <a:rPr lang="zh-CN" altLang="en-US" sz="2800" dirty="0" smtClean="0">
                  <a:solidFill>
                    <a:sysClr val="window" lastClr="FFFFFF"/>
                  </a:solidFill>
                  <a:latin typeface="方正粗圆简体" panose="02010601030101010101" charset="-122"/>
                  <a:ea typeface="方正粗圆简体" panose="02010601030101010101" charset="-122"/>
                  <a:sym typeface="+mn-ea"/>
                </a:rPr>
                <a:t>全国人大</a:t>
              </a:r>
              <a:r>
                <a:rPr lang="en-US" altLang="zh-CN" sz="2800" dirty="0" smtClean="0">
                  <a:solidFill>
                    <a:sysClr val="window" lastClr="FFFFFF"/>
                  </a:solidFill>
                  <a:latin typeface="方正粗圆简体" panose="02010601030101010101" charset="-122"/>
                  <a:ea typeface="方正粗圆简体" panose="02010601030101010101" charset="-122"/>
                  <a:sym typeface="+mn-ea"/>
                </a:rPr>
                <a:t>/</a:t>
              </a:r>
              <a:r>
                <a:rPr lang="zh-CN" altLang="en-US" sz="2800" dirty="0" smtClean="0">
                  <a:solidFill>
                    <a:sysClr val="window" lastClr="FFFFFF"/>
                  </a:solidFill>
                  <a:latin typeface="方正粗圆简体" panose="02010601030101010101" charset="-122"/>
                  <a:ea typeface="方正粗圆简体" panose="02010601030101010101" charset="-122"/>
                  <a:sym typeface="+mn-ea"/>
                </a:rPr>
                <a:t>省人大法工委</a:t>
              </a:r>
              <a:endParaRPr lang="zh-CN" altLang="en-US" sz="2800" dirty="0">
                <a:solidFill>
                  <a:sysClr val="window" lastClr="FFFFFF"/>
                </a:solidFill>
              </a:endParaRPr>
            </a:p>
          </p:txBody>
        </p:sp>
      </p:grpSp>
      <p:grpSp>
        <p:nvGrpSpPr>
          <p:cNvPr id="53" name="组合 52"/>
          <p:cNvGrpSpPr/>
          <p:nvPr/>
        </p:nvGrpSpPr>
        <p:grpSpPr>
          <a:xfrm>
            <a:off x="1514053" y="2356222"/>
            <a:ext cx="2049836" cy="1720850"/>
            <a:chOff x="4783" y="3542"/>
            <a:chExt cx="2922" cy="2710"/>
          </a:xfrm>
        </p:grpSpPr>
        <p:sp>
          <p:nvSpPr>
            <p:cNvPr id="32" name="泪滴形 31"/>
            <p:cNvSpPr/>
            <p:nvPr>
              <p:custDataLst>
                <p:tags r:id="rId6"/>
              </p:custDataLst>
            </p:nvPr>
          </p:nvSpPr>
          <p:spPr>
            <a:xfrm rot="3584631">
              <a:off x="4888" y="3542"/>
              <a:ext cx="2711" cy="2711"/>
            </a:xfrm>
            <a:prstGeom prst="teardrop">
              <a:avLst/>
            </a:prstGeom>
            <a:solidFill>
              <a:srgbClr val="94B74F"/>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a:p>
          </p:txBody>
        </p:sp>
        <p:sp>
          <p:nvSpPr>
            <p:cNvPr id="44" name="文本框 43"/>
            <p:cNvSpPr txBox="1"/>
            <p:nvPr>
              <p:custDataLst>
                <p:tags r:id="rId7"/>
              </p:custDataLst>
            </p:nvPr>
          </p:nvSpPr>
          <p:spPr>
            <a:xfrm>
              <a:off x="4783" y="3832"/>
              <a:ext cx="2923" cy="2132"/>
            </a:xfrm>
            <a:prstGeom prst="rect">
              <a:avLst/>
            </a:prstGeom>
            <a:noFill/>
          </p:spPr>
          <p:txBody>
            <a:bodyPr wrap="square" rtlCol="0" anchor="ctr" anchorCtr="0">
              <a:noAutofit/>
            </a:bodyPr>
            <a:lstStyle/>
            <a:p>
              <a:pPr algn="ctr"/>
              <a:r>
                <a:rPr lang="zh-CN" altLang="en-US" sz="3200" dirty="0" smtClean="0">
                  <a:solidFill>
                    <a:sysClr val="window" lastClr="FFFFFF"/>
                  </a:solidFill>
                  <a:latin typeface="方正粗圆简体" panose="02010601030101010101" charset="-122"/>
                  <a:ea typeface="方正粗圆简体" panose="02010601030101010101" charset="-122"/>
                  <a:sym typeface="+mn-ea"/>
                </a:rPr>
                <a:t>一切组织和个人</a:t>
              </a:r>
              <a:endParaRPr lang="zh-CN" altLang="en-US" sz="3200" dirty="0" smtClean="0">
                <a:solidFill>
                  <a:sysClr val="window" lastClr="FFFFFF"/>
                </a:solidFill>
                <a:latin typeface="方正粗圆简体" panose="02010601030101010101" charset="-122"/>
                <a:ea typeface="方正粗圆简体" panose="02010601030101010101" charset="-122"/>
                <a:sym typeface="+mn-ea"/>
              </a:endParaRPr>
            </a:p>
          </p:txBody>
        </p:sp>
      </p:grpSp>
      <p:grpSp>
        <p:nvGrpSpPr>
          <p:cNvPr id="52" name="组合 51"/>
          <p:cNvGrpSpPr/>
          <p:nvPr/>
        </p:nvGrpSpPr>
        <p:grpSpPr>
          <a:xfrm>
            <a:off x="2483768" y="4436110"/>
            <a:ext cx="1780576" cy="1720850"/>
            <a:chOff x="6244" y="6986"/>
            <a:chExt cx="2710" cy="2710"/>
          </a:xfrm>
        </p:grpSpPr>
        <p:sp>
          <p:nvSpPr>
            <p:cNvPr id="28" name="泪滴形 27"/>
            <p:cNvSpPr/>
            <p:nvPr>
              <p:custDataLst>
                <p:tags r:id="rId8"/>
              </p:custDataLst>
            </p:nvPr>
          </p:nvSpPr>
          <p:spPr>
            <a:xfrm rot="20872356">
              <a:off x="6244" y="6986"/>
              <a:ext cx="2711" cy="2711"/>
            </a:xfrm>
            <a:prstGeom prst="teardrop">
              <a:avLst/>
            </a:prstGeom>
            <a:solidFill>
              <a:srgbClr val="297FB8"/>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a:p>
          </p:txBody>
        </p:sp>
        <p:sp>
          <p:nvSpPr>
            <p:cNvPr id="45" name="文本框 44"/>
            <p:cNvSpPr txBox="1"/>
            <p:nvPr>
              <p:custDataLst>
                <p:tags r:id="rId9"/>
              </p:custDataLst>
            </p:nvPr>
          </p:nvSpPr>
          <p:spPr>
            <a:xfrm>
              <a:off x="6579" y="7362"/>
              <a:ext cx="2040" cy="2132"/>
            </a:xfrm>
            <a:prstGeom prst="rect">
              <a:avLst/>
            </a:prstGeom>
            <a:noFill/>
          </p:spPr>
          <p:txBody>
            <a:bodyPr wrap="square" rtlCol="0" anchor="ctr" anchorCtr="0">
              <a:normAutofit fontScale="87500" lnSpcReduction="20000"/>
            </a:bodyPr>
            <a:lstStyle/>
            <a:p>
              <a:pPr algn="ctr"/>
              <a:r>
                <a:rPr lang="zh-CN" altLang="en-US" sz="5400" dirty="0" smtClean="0">
                  <a:solidFill>
                    <a:sysClr val="window" lastClr="FFFFFF"/>
                  </a:solidFill>
                  <a:latin typeface="方正粗圆简体" panose="02010601030101010101" charset="-122"/>
                  <a:ea typeface="方正粗圆简体" panose="02010601030101010101" charset="-122"/>
                </a:rPr>
                <a:t>公民</a:t>
              </a:r>
              <a:endParaRPr lang="zh-CN" altLang="en-US" sz="5400" dirty="0">
                <a:solidFill>
                  <a:sysClr val="window" lastClr="FFFFFF"/>
                </a:solidFill>
                <a:latin typeface="方正粗圆简体" panose="02010601030101010101" charset="-122"/>
                <a:ea typeface="方正粗圆简体" panose="02010601030101010101" charset="-122"/>
              </a:endParaRPr>
            </a:p>
          </p:txBody>
        </p:sp>
      </p:grpSp>
      <p:grpSp>
        <p:nvGrpSpPr>
          <p:cNvPr id="51" name="组合 50"/>
          <p:cNvGrpSpPr/>
          <p:nvPr/>
        </p:nvGrpSpPr>
        <p:grpSpPr>
          <a:xfrm>
            <a:off x="4617244" y="4490720"/>
            <a:ext cx="1810704" cy="1720850"/>
            <a:chOff x="9695" y="7072"/>
            <a:chExt cx="2710" cy="2710"/>
          </a:xfrm>
        </p:grpSpPr>
        <p:sp>
          <p:nvSpPr>
            <p:cNvPr id="29" name="泪滴形 28"/>
            <p:cNvSpPr/>
            <p:nvPr>
              <p:custDataLst>
                <p:tags r:id="rId10"/>
              </p:custDataLst>
            </p:nvPr>
          </p:nvSpPr>
          <p:spPr>
            <a:xfrm rot="16934658">
              <a:off x="9695" y="7072"/>
              <a:ext cx="2711" cy="2711"/>
            </a:xfrm>
            <a:prstGeom prst="teardrop">
              <a:avLst/>
            </a:prstGeom>
            <a:solidFill>
              <a:srgbClr val="C1392B"/>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a:p>
          </p:txBody>
        </p:sp>
        <p:sp>
          <p:nvSpPr>
            <p:cNvPr id="46" name="文本框 45"/>
            <p:cNvSpPr txBox="1"/>
            <p:nvPr>
              <p:custDataLst>
                <p:tags r:id="rId11"/>
              </p:custDataLst>
            </p:nvPr>
          </p:nvSpPr>
          <p:spPr>
            <a:xfrm>
              <a:off x="9740" y="7275"/>
              <a:ext cx="2621" cy="2132"/>
            </a:xfrm>
            <a:prstGeom prst="rect">
              <a:avLst/>
            </a:prstGeom>
            <a:noFill/>
          </p:spPr>
          <p:txBody>
            <a:bodyPr wrap="square" rtlCol="0" anchor="ctr" anchorCtr="0">
              <a:normAutofit/>
            </a:bodyPr>
            <a:lstStyle/>
            <a:p>
              <a:pPr algn="ctr"/>
              <a:r>
                <a:rPr lang="zh-CN" altLang="en-US" sz="2800" dirty="0" smtClean="0">
                  <a:solidFill>
                    <a:sysClr val="window" lastClr="FFFFFF"/>
                  </a:solidFill>
                  <a:latin typeface="方正粗圆简体" panose="02010601030101010101" charset="-122"/>
                  <a:ea typeface="方正粗圆简体" panose="02010601030101010101" charset="-122"/>
                  <a:sym typeface="+mn-ea"/>
                </a:rPr>
                <a:t>移动通信营业部</a:t>
              </a:r>
              <a:endParaRPr lang="zh-CN" altLang="en-US" sz="2800" dirty="0" smtClean="0">
                <a:solidFill>
                  <a:sysClr val="window" lastClr="FFFFFF"/>
                </a:solidFill>
                <a:latin typeface="方正粗圆简体" panose="02010601030101010101" charset="-122"/>
                <a:ea typeface="方正粗圆简体" panose="02010601030101010101" charset="-122"/>
                <a:sym typeface="+mn-ea"/>
              </a:endParaRPr>
            </a:p>
          </p:txBody>
        </p:sp>
      </p:grpSp>
      <p:grpSp>
        <p:nvGrpSpPr>
          <p:cNvPr id="48" name="组合 47"/>
          <p:cNvGrpSpPr/>
          <p:nvPr/>
        </p:nvGrpSpPr>
        <p:grpSpPr>
          <a:xfrm>
            <a:off x="3564617" y="2765435"/>
            <a:ext cx="1467143" cy="1562101"/>
            <a:chOff x="8420" y="4722"/>
            <a:chExt cx="1939" cy="1939"/>
          </a:xfrm>
        </p:grpSpPr>
        <p:sp>
          <p:nvSpPr>
            <p:cNvPr id="25" name="椭圆 24"/>
            <p:cNvSpPr/>
            <p:nvPr>
              <p:custDataLst>
                <p:tags r:id="rId12"/>
              </p:custDataLst>
            </p:nvPr>
          </p:nvSpPr>
          <p:spPr>
            <a:xfrm>
              <a:off x="8420" y="4722"/>
              <a:ext cx="1939" cy="1939"/>
            </a:xfrm>
            <a:prstGeom prst="ellipse">
              <a:avLst/>
            </a:prstGeom>
            <a:solidFill>
              <a:srgbClr val="FF0000"/>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a:endParaRPr lang="zh-CN" altLang="en-US"/>
            </a:p>
          </p:txBody>
        </p:sp>
        <p:sp>
          <p:nvSpPr>
            <p:cNvPr id="47" name="文本框 46"/>
            <p:cNvSpPr txBox="1"/>
            <p:nvPr/>
          </p:nvSpPr>
          <p:spPr>
            <a:xfrm>
              <a:off x="8620" y="5004"/>
              <a:ext cx="1739" cy="955"/>
            </a:xfrm>
            <a:prstGeom prst="rect">
              <a:avLst/>
            </a:prstGeom>
            <a:noFill/>
          </p:spPr>
          <p:txBody>
            <a:bodyPr wrap="square" rtlCol="0">
              <a:spAutoFit/>
            </a:bodyPr>
            <a:lstStyle/>
            <a:p>
              <a:r>
                <a:rPr lang="zh-CN" altLang="en-US" sz="4400" dirty="0">
                  <a:solidFill>
                    <a:prstClr val="black"/>
                  </a:solidFill>
                  <a:latin typeface="方正粗圆简体" panose="02010601030101010101" charset="-122"/>
                  <a:ea typeface="方正粗圆简体" panose="02010601030101010101" charset="-122"/>
                </a:rPr>
                <a:t>宪法</a:t>
              </a:r>
              <a:endParaRPr lang="zh-CN" altLang="en-US" sz="4400" dirty="0">
                <a:solidFill>
                  <a:prstClr val="black"/>
                </a:solidFill>
                <a:latin typeface="方正粗圆简体" panose="02010601030101010101" charset="-122"/>
                <a:ea typeface="方正粗圆简体" panose="02010601030101010101" charset="-122"/>
              </a:endParaRPr>
            </a:p>
          </p:txBody>
        </p:sp>
      </p:grpSp>
      <p:sp>
        <p:nvSpPr>
          <p:cNvPr id="3" name="文本框 2"/>
          <p:cNvSpPr txBox="1"/>
          <p:nvPr/>
        </p:nvSpPr>
        <p:spPr>
          <a:xfrm>
            <a:off x="6442066" y="4445739"/>
            <a:ext cx="2667476" cy="1938992"/>
          </a:xfrm>
          <a:prstGeom prst="rect">
            <a:avLst/>
          </a:prstGeom>
          <a:noFill/>
        </p:spPr>
        <p:txBody>
          <a:bodyPr wrap="square" rtlCol="0">
            <a:spAutoFit/>
          </a:bodyPr>
          <a:lstStyle/>
          <a:p>
            <a:r>
              <a:rPr lang="zh-CN" altLang="en-US" sz="4000" dirty="0">
                <a:solidFill>
                  <a:prstClr val="black"/>
                </a:solidFill>
                <a:latin typeface="方正粗圆简体" panose="02010601030101010101" charset="-122"/>
                <a:ea typeface="方正粗圆简体" panose="02010601030101010101" charset="-122"/>
              </a:rPr>
              <a:t>据此你能得出什么结论吗？</a:t>
            </a:r>
            <a:endParaRPr lang="zh-CN" altLang="en-US" sz="4000" dirty="0">
              <a:solidFill>
                <a:prstClr val="black"/>
              </a:solidFill>
              <a:latin typeface="方正粗圆简体" panose="02010601030101010101" charset="-122"/>
              <a:ea typeface="方正粗圆简体" panose="02010601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linds(horizont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linds(horizontal)">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新当选的国家主席、中央军委主席习近平进行宪法宣誓">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107503" y="1124744"/>
            <a:ext cx="5941317" cy="5016758"/>
          </a:xfrm>
          <a:prstGeom prst="rect">
            <a:avLst/>
          </a:prstGeom>
        </p:spPr>
      </p:pic>
      <p:sp>
        <p:nvSpPr>
          <p:cNvPr id="5" name="矩形 4"/>
          <p:cNvSpPr/>
          <p:nvPr/>
        </p:nvSpPr>
        <p:spPr>
          <a:xfrm>
            <a:off x="5577840" y="370205"/>
            <a:ext cx="2667000" cy="5835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宪法宣誓制度</a:t>
            </a:r>
            <a:endPar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文本框 2"/>
          <p:cNvSpPr txBox="1"/>
          <p:nvPr/>
        </p:nvSpPr>
        <p:spPr>
          <a:xfrm>
            <a:off x="6048852" y="1124744"/>
            <a:ext cx="2987675" cy="501675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3200" b="1" dirty="0" smtClean="0"/>
              <a:t>        宪法</a:t>
            </a:r>
            <a:r>
              <a:rPr lang="zh-CN" altLang="en-US" sz="3200" b="1" dirty="0"/>
              <a:t>宣誓制度是国家工作人员就职时应当依照法律规定公开进行宪法</a:t>
            </a:r>
            <a:r>
              <a:rPr lang="zh-CN" altLang="en-US" sz="3200" b="1" dirty="0" smtClean="0"/>
              <a:t>宣誓。</a:t>
            </a:r>
            <a:endParaRPr lang="en-US" altLang="zh-CN" sz="3200" b="1" dirty="0" smtClean="0">
              <a:solidFill>
                <a:schemeClr val="tx1"/>
              </a:solidFill>
            </a:endParaRPr>
          </a:p>
          <a:p>
            <a:r>
              <a:rPr lang="zh-CN" altLang="en-US" sz="3200" b="1" dirty="0" smtClean="0">
                <a:solidFill>
                  <a:schemeClr val="bg1"/>
                </a:solidFill>
              </a:rPr>
              <a:t>        此次两会将</a:t>
            </a:r>
            <a:r>
              <a:rPr lang="zh-CN" altLang="en-US" sz="3200" b="1" dirty="0">
                <a:solidFill>
                  <a:schemeClr val="bg1"/>
                </a:solidFill>
              </a:rPr>
              <a:t>宪法宣誓上升为宪法层面的具体</a:t>
            </a:r>
            <a:r>
              <a:rPr lang="zh-CN" altLang="en-US" sz="3200" b="1" dirty="0" smtClean="0">
                <a:solidFill>
                  <a:schemeClr val="bg1"/>
                </a:solidFill>
              </a:rPr>
              <a:t>规定</a:t>
            </a:r>
            <a:endParaRPr lang="zh-CN" altLang="en-US" sz="3200" b="1" dirty="0"/>
          </a:p>
        </p:txBody>
      </p:sp>
      <p:pic>
        <p:nvPicPr>
          <p:cNvPr id="6" name="图片 5"/>
          <p:cNvPicPr>
            <a:picLocks noChangeAspect="1"/>
          </p:cNvPicPr>
          <p:nvPr/>
        </p:nvPicPr>
        <p:blipFill>
          <a:blip r:embed="rId4"/>
          <a:stretch>
            <a:fillRect/>
          </a:stretch>
        </p:blipFill>
        <p:spPr>
          <a:xfrm>
            <a:off x="-15939" y="1120934"/>
            <a:ext cx="4659372" cy="5184576"/>
          </a:xfrm>
          <a:prstGeom prst="rect">
            <a:avLst/>
          </a:prstGeom>
        </p:spPr>
      </p:pic>
      <p:pic>
        <p:nvPicPr>
          <p:cNvPr id="7" name="图片 6" descr="O)0Q8@T)AW6SJH}9%ZN7JT9"/>
          <p:cNvPicPr>
            <a:picLocks noChangeAspect="1"/>
          </p:cNvPicPr>
          <p:nvPr/>
        </p:nvPicPr>
        <p:blipFill>
          <a:blip r:embed="rId5"/>
          <a:stretch>
            <a:fillRect/>
          </a:stretch>
        </p:blipFill>
        <p:spPr>
          <a:xfrm>
            <a:off x="4644010" y="1117228"/>
            <a:ext cx="4534694" cy="5188282"/>
          </a:xfrm>
          <a:prstGeom prst="rect">
            <a:avLst/>
          </a:prstGeom>
        </p:spPr>
      </p:pic>
      <p:sp>
        <p:nvSpPr>
          <p:cNvPr id="24" name="TextBox 20"/>
          <p:cNvSpPr txBox="1"/>
          <p:nvPr/>
        </p:nvSpPr>
        <p:spPr>
          <a:xfrm>
            <a:off x="35560" y="67310"/>
            <a:ext cx="5743575" cy="70675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SzPct val="100000"/>
              <a:buNone/>
            </a:pPr>
            <a:r>
              <a:rPr lang="zh-CN" altLang="en-US" sz="4000" b="1" dirty="0" smtClean="0">
                <a:solidFill>
                  <a:srgbClr val="FF0000"/>
                </a:solidFill>
                <a:latin typeface="微软雅黑" panose="020B0503020204020204" pitchFamily="34" charset="-122"/>
                <a:ea typeface="微软雅黑" panose="020B0503020204020204" pitchFamily="34" charset="-122"/>
              </a:rPr>
              <a:t>板块二：根本活动准则</a:t>
            </a:r>
            <a:endParaRPr lang="zh-CN" altLang="en-US" sz="40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1">
                  <p:stCondLst>
                    <p:cond delay="indefinite"/>
                  </p:stCondLst>
                  <p:endCondLst>
                    <p:cond evt="onNext" delay="0">
                      <p:tgtEl>
                        <p:sldTgt/>
                      </p:tgtEl>
                    </p:cond>
                    <p:cond evt="onPrev" delay="0">
                      <p:tgtEl>
                        <p:sldTgt/>
                      </p:tgtEl>
                    </p:cond>
                  </p:endCondLst>
                </p:cTn>
                <p:tgtEl>
                  <p:spTgt spid="2"/>
                </p:tgtEl>
              </p:cMediaNode>
            </p:video>
            <p:seq concurrent="1" nextAc="seek">
              <p:cTn id="30" restart="whenNotActive" fill="hold" evtFilter="cancelBubble" nodeType="interactiveSeq">
                <p:stCondLst>
                  <p:cond evt="onClick" delay="0">
                    <p:tgtEl>
                      <p:spTgt spid="2"/>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additive="base">
                                        <p:cTn id="34"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bldLvl="0" animBg="1"/>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rotWithShape="1">
          <a:blip r:embed="rId1"/>
          <a:srcRect t="14772"/>
          <a:stretch>
            <a:fillRect/>
          </a:stretch>
        </p:blipFill>
        <p:spPr>
          <a:xfrm>
            <a:off x="-23336" y="3"/>
            <a:ext cx="9193530" cy="6871973"/>
          </a:xfrm>
          <a:prstGeom prst="rect">
            <a:avLst/>
          </a:prstGeom>
        </p:spPr>
      </p:pic>
      <p:pic>
        <p:nvPicPr>
          <p:cNvPr id="3" name="图片 2" descr="t01852fc2b24a282c72"/>
          <p:cNvPicPr>
            <a:picLocks noChangeAspect="1"/>
          </p:cNvPicPr>
          <p:nvPr/>
        </p:nvPicPr>
        <p:blipFill>
          <a:blip r:embed="rId2"/>
          <a:stretch>
            <a:fillRect/>
          </a:stretch>
        </p:blipFill>
        <p:spPr>
          <a:xfrm>
            <a:off x="2652236" y="1721522"/>
            <a:ext cx="2931795" cy="4455127"/>
          </a:xfrm>
          <a:prstGeom prst="rect">
            <a:avLst/>
          </a:prstGeom>
          <a:effectLst>
            <a:softEdge rad="127000"/>
          </a:effectLst>
        </p:spPr>
      </p:pic>
      <p:sp>
        <p:nvSpPr>
          <p:cNvPr id="7" name="文本框 6"/>
          <p:cNvSpPr txBox="1"/>
          <p:nvPr/>
        </p:nvSpPr>
        <p:spPr>
          <a:xfrm>
            <a:off x="11112" y="2750930"/>
            <a:ext cx="2783321" cy="584775"/>
          </a:xfrm>
          <a:prstGeom prst="rect">
            <a:avLst/>
          </a:prstGeom>
          <a:solidFill>
            <a:schemeClr val="accent2"/>
          </a:solidFill>
        </p:spPr>
        <p:txBody>
          <a:bodyPr wrap="square" rtlCol="0">
            <a:spAutoFit/>
          </a:bodyPr>
          <a:lstStyle/>
          <a:p>
            <a:r>
              <a:rPr lang="zh-CN" altLang="en-US" sz="3200" dirty="0">
                <a:solidFill>
                  <a:prstClr val="black"/>
                </a:solidFill>
                <a:latin typeface="方正粗圆简体" panose="02010601030101010101" charset="-122"/>
                <a:ea typeface="方正粗圆简体" panose="02010601030101010101" charset="-122"/>
              </a:rPr>
              <a:t>中国高铁之父</a:t>
            </a:r>
            <a:endParaRPr lang="zh-CN" altLang="en-US" sz="3200" dirty="0">
              <a:solidFill>
                <a:prstClr val="black"/>
              </a:solidFill>
              <a:latin typeface="方正粗圆简体" panose="02010601030101010101" charset="-122"/>
              <a:ea typeface="方正粗圆简体" panose="02010601030101010101" charset="-122"/>
            </a:endParaRPr>
          </a:p>
        </p:txBody>
      </p:sp>
      <p:pic>
        <p:nvPicPr>
          <p:cNvPr id="9" name="图片 8" descr="t01bdb2ff0d3c503dc2"/>
          <p:cNvPicPr>
            <a:picLocks noChangeAspect="1"/>
          </p:cNvPicPr>
          <p:nvPr/>
        </p:nvPicPr>
        <p:blipFill>
          <a:blip r:embed="rId3"/>
          <a:stretch>
            <a:fillRect/>
          </a:stretch>
        </p:blipFill>
        <p:spPr>
          <a:xfrm>
            <a:off x="2652260" y="1617047"/>
            <a:ext cx="2871311" cy="4455760"/>
          </a:xfrm>
          <a:prstGeom prst="rect">
            <a:avLst/>
          </a:prstGeom>
          <a:effectLst>
            <a:softEdge rad="127000"/>
          </a:effectLst>
        </p:spPr>
      </p:pic>
      <p:sp>
        <p:nvSpPr>
          <p:cNvPr id="6" name="文本框 5"/>
          <p:cNvSpPr txBox="1"/>
          <p:nvPr/>
        </p:nvSpPr>
        <p:spPr>
          <a:xfrm>
            <a:off x="5596961" y="4196106"/>
            <a:ext cx="3449955" cy="2062103"/>
          </a:xfrm>
          <a:prstGeom prst="rect">
            <a:avLst/>
          </a:prstGeom>
          <a:solidFill>
            <a:schemeClr val="accent2"/>
          </a:solidFill>
        </p:spPr>
        <p:txBody>
          <a:bodyPr wrap="square" rtlCol="0">
            <a:spAutoFit/>
          </a:bodyPr>
          <a:lstStyle/>
          <a:p>
            <a:r>
              <a:rPr lang="zh-CN" altLang="en-US" sz="3200" dirty="0">
                <a:solidFill>
                  <a:prstClr val="black"/>
                </a:solidFill>
                <a:latin typeface="方正粗圆简体" panose="02010601030101010101" charset="-122"/>
                <a:ea typeface="方正粗圆简体" panose="02010601030101010101" charset="-122"/>
              </a:rPr>
              <a:t>刘志军对我国的高铁做出了巨大的贡献，是否可以功过相抵呢？</a:t>
            </a:r>
            <a:endParaRPr lang="zh-CN" altLang="en-US" sz="3200" dirty="0">
              <a:solidFill>
                <a:prstClr val="black"/>
              </a:solidFill>
              <a:latin typeface="方正粗圆简体" panose="02010601030101010101" charset="-122"/>
              <a:ea typeface="方正粗圆简体" panose="02010601030101010101" charset="-122"/>
            </a:endParaRPr>
          </a:p>
        </p:txBody>
      </p:sp>
      <p:sp>
        <p:nvSpPr>
          <p:cNvPr id="10" name="文本框 9"/>
          <p:cNvSpPr txBox="1"/>
          <p:nvPr/>
        </p:nvSpPr>
        <p:spPr>
          <a:xfrm>
            <a:off x="483868" y="3972791"/>
            <a:ext cx="2038352" cy="584775"/>
          </a:xfrm>
          <a:prstGeom prst="rect">
            <a:avLst/>
          </a:prstGeom>
          <a:solidFill>
            <a:schemeClr val="accent2"/>
          </a:solidFill>
        </p:spPr>
        <p:txBody>
          <a:bodyPr wrap="square" rtlCol="0">
            <a:spAutoFit/>
          </a:bodyPr>
          <a:lstStyle/>
          <a:p>
            <a:r>
              <a:rPr lang="zh-CN" altLang="en-US" sz="3200" dirty="0">
                <a:solidFill>
                  <a:prstClr val="black"/>
                </a:solidFill>
                <a:latin typeface="方正粗圆简体" panose="02010601030101010101" charset="-122"/>
                <a:ea typeface="方正粗圆简体" panose="02010601030101010101" charset="-122"/>
              </a:rPr>
              <a:t>夜以继日</a:t>
            </a:r>
            <a:endParaRPr lang="zh-CN" altLang="en-US" sz="3200" dirty="0">
              <a:solidFill>
                <a:prstClr val="black"/>
              </a:solidFill>
              <a:latin typeface="方正粗圆简体" panose="02010601030101010101" charset="-122"/>
              <a:ea typeface="方正粗圆简体" panose="02010601030101010101" charset="-122"/>
            </a:endParaRPr>
          </a:p>
        </p:txBody>
      </p:sp>
      <p:sp>
        <p:nvSpPr>
          <p:cNvPr id="11" name="文本框 10"/>
          <p:cNvSpPr txBox="1"/>
          <p:nvPr/>
        </p:nvSpPr>
        <p:spPr>
          <a:xfrm>
            <a:off x="60487" y="5227182"/>
            <a:ext cx="2652236" cy="584775"/>
          </a:xfrm>
          <a:prstGeom prst="rect">
            <a:avLst/>
          </a:prstGeom>
          <a:solidFill>
            <a:schemeClr val="accent2"/>
          </a:solidFill>
        </p:spPr>
        <p:txBody>
          <a:bodyPr wrap="square" rtlCol="0">
            <a:spAutoFit/>
          </a:bodyPr>
          <a:lstStyle/>
          <a:p>
            <a:r>
              <a:rPr lang="zh-CN" altLang="en-US" sz="3200" dirty="0">
                <a:solidFill>
                  <a:prstClr val="black"/>
                </a:solidFill>
                <a:latin typeface="方正粗圆简体" panose="02010601030101010101" charset="-122"/>
                <a:ea typeface="方正粗圆简体" panose="02010601030101010101" charset="-122"/>
              </a:rPr>
              <a:t>不顾个人安危</a:t>
            </a:r>
            <a:endParaRPr lang="zh-CN" altLang="en-US" sz="3200" dirty="0">
              <a:solidFill>
                <a:prstClr val="black"/>
              </a:solidFill>
              <a:latin typeface="方正粗圆简体" panose="02010601030101010101" charset="-122"/>
              <a:ea typeface="方正粗圆简体" panose="02010601030101010101" charset="-122"/>
            </a:endParaRPr>
          </a:p>
        </p:txBody>
      </p:sp>
      <p:sp>
        <p:nvSpPr>
          <p:cNvPr id="13" name="文本框 12"/>
          <p:cNvSpPr txBox="1"/>
          <p:nvPr/>
        </p:nvSpPr>
        <p:spPr>
          <a:xfrm>
            <a:off x="5561175" y="2016223"/>
            <a:ext cx="2368247" cy="646331"/>
          </a:xfrm>
          <a:prstGeom prst="rect">
            <a:avLst/>
          </a:prstGeom>
          <a:solidFill>
            <a:schemeClr val="accent2"/>
          </a:solidFill>
        </p:spPr>
        <p:txBody>
          <a:bodyPr wrap="square" rtlCol="0">
            <a:spAutoFit/>
          </a:bodyPr>
          <a:lstStyle/>
          <a:p>
            <a:r>
              <a:rPr lang="zh-CN" altLang="en-US" sz="3600" dirty="0">
                <a:solidFill>
                  <a:prstClr val="black"/>
                </a:solidFill>
                <a:latin typeface="方正粗圆简体" panose="02010601030101010101" charset="-122"/>
                <a:ea typeface="方正粗圆简体" panose="02010601030101010101" charset="-122"/>
              </a:rPr>
              <a:t>受贿</a:t>
            </a:r>
            <a:endParaRPr lang="zh-CN" altLang="en-US" sz="3600" dirty="0">
              <a:solidFill>
                <a:prstClr val="black"/>
              </a:solidFill>
              <a:latin typeface="方正粗圆简体" panose="02010601030101010101" charset="-122"/>
              <a:ea typeface="方正粗圆简体" panose="02010601030101010101" charset="-122"/>
            </a:endParaRPr>
          </a:p>
        </p:txBody>
      </p:sp>
      <p:sp>
        <p:nvSpPr>
          <p:cNvPr id="14" name="文本框 13"/>
          <p:cNvSpPr txBox="1"/>
          <p:nvPr/>
        </p:nvSpPr>
        <p:spPr>
          <a:xfrm>
            <a:off x="5595463" y="3198604"/>
            <a:ext cx="2956886" cy="646331"/>
          </a:xfrm>
          <a:prstGeom prst="rect">
            <a:avLst/>
          </a:prstGeom>
          <a:solidFill>
            <a:schemeClr val="accent2"/>
          </a:solidFill>
        </p:spPr>
        <p:txBody>
          <a:bodyPr wrap="square" rtlCol="0">
            <a:spAutoFit/>
          </a:bodyPr>
          <a:lstStyle/>
          <a:p>
            <a:r>
              <a:rPr lang="zh-CN" altLang="en-US" sz="3600" dirty="0">
                <a:solidFill>
                  <a:prstClr val="black"/>
                </a:solidFill>
                <a:latin typeface="方正粗圆简体" panose="02010601030101010101" charset="-122"/>
                <a:ea typeface="方正粗圆简体" panose="02010601030101010101" charset="-122"/>
              </a:rPr>
              <a:t>滥用职权</a:t>
            </a:r>
            <a:endParaRPr lang="zh-CN" altLang="en-US" sz="3600" dirty="0">
              <a:solidFill>
                <a:prstClr val="black"/>
              </a:solidFill>
              <a:latin typeface="方正粗圆简体" panose="02010601030101010101" charset="-122"/>
              <a:ea typeface="方正粗圆简体" panose="02010601030101010101" charset="-122"/>
            </a:endParaRPr>
          </a:p>
        </p:txBody>
      </p:sp>
      <p:sp>
        <p:nvSpPr>
          <p:cNvPr id="15" name="矩形 14"/>
          <p:cNvSpPr/>
          <p:nvPr/>
        </p:nvSpPr>
        <p:spPr>
          <a:xfrm>
            <a:off x="11112" y="55426"/>
            <a:ext cx="8835673" cy="2847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20000"/>
              </a:lnSpc>
              <a:spcBef>
                <a:spcPts val="1000"/>
              </a:spcBef>
            </a:pPr>
            <a:r>
              <a:rPr lang="zh-CN" altLang="en-US" sz="24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一切组织和个人都必须在</a:t>
            </a:r>
            <a:r>
              <a:rPr lang="zh-CN" altLang="en-US" sz="3200" b="1"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宪法和法律范围</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内活动，都必须</a:t>
            </a:r>
            <a:r>
              <a:rPr lang="zh-CN" altLang="en-US" sz="3200" b="1"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维护</a:t>
            </a:r>
            <a:r>
              <a:rPr lang="zh-CN" altLang="en-US" sz="3200" b="1"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宪法权威</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捍卫</a:t>
            </a:r>
            <a:r>
              <a:rPr lang="zh-CN" altLang="en-US" sz="3200" b="1"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宪法尊严</a:t>
            </a:r>
            <a:r>
              <a:rPr lang="zh-CN" altLang="en-US" sz="3200" b="1"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，保证</a:t>
            </a:r>
            <a:r>
              <a:rPr lang="zh-CN" altLang="en-US" sz="3200" b="1"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宪法实施</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a:t>
            </a:r>
            <a:endParaRPr lang="en-US" altLang="zh-CN" sz="3200" b="1" dirty="0" smtClean="0">
              <a:latin typeface="宋体" panose="02010600030101010101" pitchFamily="2" charset="-122"/>
              <a:ea typeface="宋体" panose="02010600030101010101" pitchFamily="2" charset="-122"/>
              <a:cs typeface="宋体" panose="02010600030101010101" pitchFamily="2" charset="-122"/>
            </a:endParaRPr>
          </a:p>
          <a:p>
            <a:pPr algn="just"/>
            <a:r>
              <a:rPr lang="en-US" altLang="zh-CN" sz="3200" b="1"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任何</a:t>
            </a:r>
            <a:r>
              <a:rPr lang="zh-CN" altLang="en-US" sz="3200" b="1" dirty="0">
                <a:latin typeface="宋体" panose="02010600030101010101" pitchFamily="2" charset="-122"/>
                <a:ea typeface="宋体" panose="02010600030101010101" pitchFamily="2" charset="-122"/>
                <a:cs typeface="宋体" panose="02010600030101010101" pitchFamily="2" charset="-122"/>
              </a:rPr>
              <a:t>组织或者个人都不能凌驾于</a:t>
            </a:r>
            <a:r>
              <a:rPr lang="zh-CN" altLang="en-US" sz="3200" b="1" u="sng" dirty="0">
                <a:latin typeface="宋体" panose="02010600030101010101" pitchFamily="2" charset="-122"/>
                <a:ea typeface="宋体" panose="02010600030101010101" pitchFamily="2" charset="-122"/>
                <a:cs typeface="宋体" panose="02010600030101010101" pitchFamily="2" charset="-122"/>
              </a:rPr>
              <a:t>宪法之上</a:t>
            </a:r>
            <a:r>
              <a:rPr lang="zh-CN" altLang="en-US" sz="3200" b="1" dirty="0">
                <a:latin typeface="宋体" panose="02010600030101010101" pitchFamily="2" charset="-122"/>
                <a:ea typeface="宋体" panose="02010600030101010101" pitchFamily="2" charset="-122"/>
                <a:cs typeface="宋体" panose="02010600030101010101" pitchFamily="2" charset="-122"/>
              </a:rPr>
              <a:t>，一切</a:t>
            </a:r>
            <a:r>
              <a:rPr lang="zh-CN" altLang="en-US" sz="32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违反宪法</a:t>
            </a:r>
            <a:r>
              <a:rPr lang="zh-CN" altLang="en-US" sz="3200" b="1" dirty="0">
                <a:latin typeface="宋体" panose="02010600030101010101" pitchFamily="2" charset="-122"/>
                <a:ea typeface="宋体" panose="02010600030101010101" pitchFamily="2" charset="-122"/>
                <a:cs typeface="宋体" panose="02010600030101010101" pitchFamily="2" charset="-122"/>
              </a:rPr>
              <a:t>的行为，都必须予以</a:t>
            </a:r>
            <a:r>
              <a:rPr lang="zh-CN" altLang="en-US" sz="3200" b="1" u="sng" dirty="0">
                <a:latin typeface="宋体" panose="02010600030101010101" pitchFamily="2" charset="-122"/>
                <a:ea typeface="宋体" panose="02010600030101010101" pitchFamily="2" charset="-122"/>
                <a:cs typeface="宋体" panose="02010600030101010101" pitchFamily="2" charset="-122"/>
              </a:rPr>
              <a:t>追究</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3200" b="1" dirty="0" smtClean="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animBg="1"/>
      <p:bldP spid="10" grpId="0" bldLvl="0" animBg="1"/>
      <p:bldP spid="11" grpId="0" bldLvl="0" animBg="1"/>
      <p:bldP spid="13" grpId="0" bldLvl="0" animBg="1"/>
      <p:bldP spid="14" grpId="0" bldLvl="0" animBg="1"/>
      <p:bldP spid="1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谁是老大.wmv">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214284" y="285792"/>
            <a:ext cx="8715436" cy="6191293"/>
          </a:xfrm>
          <a:prstGeom prst="rect">
            <a:avLst/>
          </a:prstGeom>
        </p:spPr>
      </p:pic>
      <p:sp>
        <p:nvSpPr>
          <p:cNvPr id="3" name="TextBox 20"/>
          <p:cNvSpPr txBox="1"/>
          <p:nvPr/>
        </p:nvSpPr>
        <p:spPr>
          <a:xfrm>
            <a:off x="70264" y="200834"/>
            <a:ext cx="8966232" cy="707886"/>
          </a:xfrm>
          <a:prstGeom prst="rect">
            <a:avLst/>
          </a:prstGeom>
          <a:solidFill>
            <a:srgbClr val="00B050"/>
          </a:solidFill>
          <a:ln w="9525">
            <a:noFill/>
          </a:ln>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SzPct val="100000"/>
              <a:buNone/>
            </a:pPr>
            <a:r>
              <a:rPr lang="zh-CN" altLang="en-US" sz="4000" b="1" dirty="0">
                <a:solidFill>
                  <a:srgbClr val="FF0000"/>
                </a:solidFill>
                <a:latin typeface="微软雅黑" panose="020B0503020204020204" pitchFamily="34" charset="-122"/>
                <a:ea typeface="微软雅黑" panose="020B0503020204020204" pitchFamily="34" charset="-122"/>
              </a:rPr>
              <a:t>板块一</a:t>
            </a:r>
            <a:r>
              <a:rPr lang="zh-CN" altLang="en-US" sz="4000" b="1" dirty="0" smtClean="0">
                <a:solidFill>
                  <a:srgbClr val="FF0000"/>
                </a:solidFill>
                <a:latin typeface="微软雅黑" panose="020B0503020204020204" pitchFamily="34" charset="-122"/>
                <a:ea typeface="微软雅黑" panose="020B0503020204020204" pitchFamily="34" charset="-122"/>
              </a:rPr>
              <a:t>：最高法律效力、地位、权威</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内容占位符 3" descr="AZLA9Q77NM6D1GH2TE62S}H"/>
          <p:cNvPicPr>
            <a:picLocks noChangeAspect="1"/>
          </p:cNvPicPr>
          <p:nvPr/>
        </p:nvPicPr>
        <p:blipFill>
          <a:blip r:embed="rId1"/>
          <a:stretch>
            <a:fillRect/>
          </a:stretch>
        </p:blipFill>
        <p:spPr>
          <a:xfrm>
            <a:off x="-24765" y="-3810"/>
            <a:ext cx="9193530" cy="6864985"/>
          </a:xfrm>
          <a:prstGeom prst="rect">
            <a:avLst/>
          </a:prstGeom>
        </p:spPr>
      </p:pic>
      <p:sp>
        <p:nvSpPr>
          <p:cNvPr id="5" name="矩形 4"/>
          <p:cNvSpPr/>
          <p:nvPr/>
        </p:nvSpPr>
        <p:spPr>
          <a:xfrm>
            <a:off x="628453" y="1068598"/>
            <a:ext cx="8352928" cy="2554545"/>
          </a:xfrm>
          <a:prstGeom prst="rect">
            <a:avLst/>
          </a:prstGeom>
        </p:spPr>
        <p:txBody>
          <a:bodyPr wrap="square">
            <a:spAutoFit/>
          </a:bodyPr>
          <a:lstStyle/>
          <a:p>
            <a:pPr>
              <a:defRPr/>
            </a:pPr>
            <a:r>
              <a:rPr lang="zh-CN" altLang="en-US" sz="3200" b="1" dirty="0" smtClean="0">
                <a:solidFill>
                  <a:srgbClr val="3333FF"/>
                </a:solidFill>
                <a:ea typeface="黑体" panose="02010609060101010101" charset="-122"/>
              </a:rPr>
              <a:t>我国宪法在序言中规定：</a:t>
            </a:r>
            <a:endParaRPr lang="en-US" altLang="zh-CN" sz="3200" b="1" dirty="0" smtClean="0">
              <a:solidFill>
                <a:srgbClr val="3333FF"/>
              </a:solidFill>
              <a:ea typeface="黑体" panose="02010609060101010101" charset="-122"/>
            </a:endParaRPr>
          </a:p>
          <a:p>
            <a:pPr>
              <a:defRPr/>
            </a:pPr>
            <a:r>
              <a:rPr lang="zh-CN" altLang="en-US" sz="3200" b="1" dirty="0" smtClean="0">
                <a:solidFill>
                  <a:srgbClr val="3333FF"/>
                </a:solidFill>
                <a:ea typeface="黑体" panose="02010609060101010101" charset="-122"/>
              </a:rPr>
              <a:t>         全国</a:t>
            </a:r>
            <a:r>
              <a:rPr lang="zh-CN" altLang="en-US" sz="3200" b="1" dirty="0">
                <a:solidFill>
                  <a:srgbClr val="3333FF"/>
                </a:solidFill>
                <a:ea typeface="黑体" panose="02010609060101010101" charset="-122"/>
              </a:rPr>
              <a:t>各族人民、一切国家机关和武装力量</a:t>
            </a:r>
            <a:r>
              <a:rPr lang="zh-CN" altLang="en-US" sz="3200" b="1" dirty="0" smtClean="0">
                <a:solidFill>
                  <a:srgbClr val="3333FF"/>
                </a:solidFill>
                <a:ea typeface="黑体" panose="02010609060101010101" charset="-122"/>
              </a:rPr>
              <a:t>、各</a:t>
            </a:r>
            <a:r>
              <a:rPr lang="zh-CN" altLang="en-US" sz="3200" b="1" dirty="0">
                <a:solidFill>
                  <a:srgbClr val="3333FF"/>
                </a:solidFill>
                <a:ea typeface="黑体" panose="02010609060101010101" charset="-122"/>
              </a:rPr>
              <a:t>政党和个社会团体、各企业事业</a:t>
            </a:r>
            <a:r>
              <a:rPr lang="zh-CN" altLang="en-US" sz="3200" b="1" dirty="0" smtClean="0">
                <a:solidFill>
                  <a:srgbClr val="3333FF"/>
                </a:solidFill>
                <a:ea typeface="黑体" panose="02010609060101010101" charset="-122"/>
              </a:rPr>
              <a:t>组织，</a:t>
            </a:r>
            <a:r>
              <a:rPr lang="zh-CN" altLang="en-US" sz="3200" b="1" u="sng" dirty="0" smtClean="0">
                <a:solidFill>
                  <a:srgbClr val="FF0000"/>
                </a:solidFill>
                <a:effectLst>
                  <a:outerShdw blurRad="38100" dist="38100" dir="2700000" algn="tl">
                    <a:srgbClr val="000000">
                      <a:alpha val="43137"/>
                    </a:srgbClr>
                  </a:outerShdw>
                </a:effectLst>
                <a:ea typeface="黑体" panose="02010609060101010101" charset="-122"/>
              </a:rPr>
              <a:t>都必须以宪法为根本活动准则，</a:t>
            </a:r>
            <a:r>
              <a:rPr lang="zh-CN" altLang="en-US" sz="3200" b="1" dirty="0">
                <a:solidFill>
                  <a:srgbClr val="3333FF"/>
                </a:solidFill>
                <a:ea typeface="黑体" panose="02010609060101010101" charset="-122"/>
              </a:rPr>
              <a:t>并且负有维护宪法尊严、保证宪法实施的职责。</a:t>
            </a:r>
            <a:endParaRPr lang="en-US" altLang="zh-CN" sz="3200" b="1" dirty="0">
              <a:solidFill>
                <a:srgbClr val="3333FF"/>
              </a:solidFill>
              <a:ea typeface="黑体" panose="02010609060101010101" charset="-122"/>
            </a:endParaRPr>
          </a:p>
        </p:txBody>
      </p:sp>
      <p:sp>
        <p:nvSpPr>
          <p:cNvPr id="6" name="TextBox 20"/>
          <p:cNvSpPr txBox="1"/>
          <p:nvPr/>
        </p:nvSpPr>
        <p:spPr>
          <a:xfrm>
            <a:off x="107518" y="260710"/>
            <a:ext cx="9036482" cy="646331"/>
          </a:xfrm>
          <a:prstGeom prst="rect">
            <a:avLst/>
          </a:prstGeom>
          <a:solidFill>
            <a:schemeClr val="accent4"/>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en-US" altLang="zh-CN"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1</a:t>
            </a:r>
            <a:r>
              <a:rPr kumimoji="0" lang="zh-CN" altLang="en-US"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、宪法是一切组织和个人的根本活动准则</a:t>
            </a:r>
            <a:endParaRPr kumimoji="0" lang="en-US" altLang="zh-CN"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628650" y="3919220"/>
            <a:ext cx="7617460" cy="1568450"/>
          </a:xfrm>
          <a:prstGeom prst="rect">
            <a:avLst/>
          </a:prstGeom>
          <a:noFill/>
        </p:spPr>
        <p:txBody>
          <a:bodyPr wrap="square" rtlCol="0">
            <a:spAutoFit/>
          </a:bodyPr>
          <a:p>
            <a:r>
              <a:rPr lang="en-US" altLang="zh-CN" sz="3200"/>
              <a:t>Why:</a:t>
            </a:r>
            <a:r>
              <a:rPr lang="en-US" altLang="zh-CN" sz="3200">
                <a:latin typeface="Calibri" panose="020F0502020204030204" pitchFamily="34" charset="0"/>
              </a:rPr>
              <a:t>①②③</a:t>
            </a:r>
            <a:endParaRPr lang="en-US" altLang="zh-CN" sz="3200"/>
          </a:p>
          <a:p>
            <a:endParaRPr lang="en-US" altLang="zh-CN" sz="3200"/>
          </a:p>
          <a:p>
            <a:r>
              <a:rPr lang="en-US" altLang="zh-CN" sz="3200"/>
              <a:t>how:(1)(2)</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00" name="文本框 99"/>
          <p:cNvSpPr txBox="1"/>
          <p:nvPr/>
        </p:nvSpPr>
        <p:spPr>
          <a:xfrm>
            <a:off x="650240" y="663416"/>
            <a:ext cx="7681436" cy="553085"/>
          </a:xfrm>
          <a:prstGeom prst="rect">
            <a:avLst/>
          </a:prstGeom>
          <a:noFill/>
          <a:ln w="9525">
            <a:noFill/>
          </a:ln>
        </p:spPr>
        <p:txBody>
          <a:bodyPr wrap="square">
            <a:spAutoFit/>
          </a:bodyPr>
          <a:p>
            <a:pPr indent="0"/>
            <a:r>
              <a:rPr lang="zh-CN" altLang="en-US" sz="3000" b="1">
                <a:latin typeface="微软雅黑" panose="020B0503020204020204" pitchFamily="34" charset="-122"/>
                <a:ea typeface="微软雅黑" panose="020B0503020204020204" pitchFamily="34" charset="-122"/>
                <a:cs typeface="宋体" panose="02010600030101010101" pitchFamily="2" charset="-122"/>
              </a:rPr>
              <a:t>宪法是一切</a:t>
            </a:r>
            <a:r>
              <a:rPr lang="zh-CN" altLang="en-US" sz="3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组织和个人</a:t>
            </a:r>
            <a:r>
              <a:rPr lang="zh-CN" altLang="en-US" sz="3000" b="1">
                <a:latin typeface="微软雅黑" panose="020B0503020204020204" pitchFamily="34" charset="-122"/>
                <a:ea typeface="微软雅黑" panose="020B0503020204020204" pitchFamily="34" charset="-122"/>
                <a:cs typeface="宋体" panose="02010600030101010101" pitchFamily="2" charset="-122"/>
              </a:rPr>
              <a:t>的</a:t>
            </a:r>
            <a:r>
              <a:rPr lang="zh-CN" altLang="en-US" sz="30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根本活动准则</a:t>
            </a:r>
            <a:r>
              <a:rPr lang="zh-CN" altLang="en-US" sz="2100" b="1">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b="1">
              <a:latin typeface="微软雅黑" panose="020B0503020204020204" pitchFamily="34" charset="-122"/>
              <a:ea typeface="微软雅黑" panose="020B0503020204020204" pitchFamily="34" charset="-122"/>
            </a:endParaRPr>
          </a:p>
        </p:txBody>
      </p:sp>
      <p:sp>
        <p:nvSpPr>
          <p:cNvPr id="10" name="文本框 9"/>
          <p:cNvSpPr txBox="1"/>
          <p:nvPr/>
        </p:nvSpPr>
        <p:spPr>
          <a:xfrm>
            <a:off x="348774" y="1820228"/>
            <a:ext cx="8742998" cy="2675255"/>
          </a:xfrm>
          <a:prstGeom prst="rect">
            <a:avLst/>
          </a:prstGeom>
          <a:noFill/>
          <a:ln w="9525">
            <a:noFill/>
          </a:ln>
        </p:spPr>
        <p:txBody>
          <a:bodyPr wrap="square">
            <a:spAutoFit/>
          </a:bodyPr>
          <a:p>
            <a:pPr indent="0">
              <a:lnSpc>
                <a:spcPct val="140000"/>
              </a:lnSpc>
            </a:pPr>
            <a:r>
              <a:rPr lang="zh-CN" altLang="en-US" sz="2400" b="1">
                <a:latin typeface="宋体" panose="02010600030101010101" pitchFamily="2" charset="-122"/>
                <a:ea typeface="宋体" panose="02010600030101010101" pitchFamily="2" charset="-122"/>
                <a:cs typeface="宋体" panose="02010600030101010101" pitchFamily="2" charset="-122"/>
              </a:rPr>
              <a:t>原因：</a:t>
            </a:r>
            <a:endParaRPr lang="zh-CN" altLang="en-US" sz="2400" b="1">
              <a:latin typeface="Wingdings" panose="05000000000000000000" charset="0"/>
              <a:cs typeface="Wingdings" panose="05000000000000000000" charset="0"/>
            </a:endParaRPr>
          </a:p>
          <a:p>
            <a:pPr indent="0">
              <a:lnSpc>
                <a:spcPct val="140000"/>
              </a:lnSpc>
            </a:pPr>
            <a:r>
              <a:rPr lang="en-US" altLang="zh-CN" sz="2400" b="1">
                <a:latin typeface="Wingdings" panose="05000000000000000000" charset="0"/>
                <a:cs typeface="Wingdings" panose="05000000000000000000" charset="0"/>
              </a:rPr>
              <a:t></a:t>
            </a:r>
            <a:r>
              <a:rPr lang="zh-CN" altLang="en-US" sz="2400" b="1">
                <a:latin typeface="宋体" panose="02010600030101010101" pitchFamily="2" charset="-122"/>
                <a:ea typeface="宋体" panose="02010600030101010101" pitchFamily="2" charset="-122"/>
                <a:cs typeface="宋体" panose="02010600030101010101" pitchFamily="2" charset="-122"/>
              </a:rPr>
              <a:t>、宪法集中体现</a:t>
            </a:r>
            <a:r>
              <a:rPr lang="zh-CN"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人民的共同意志</a:t>
            </a:r>
            <a:r>
              <a:rPr lang="zh-CN" altLang="en-US" sz="2400" b="1">
                <a:latin typeface="宋体" panose="02010600030101010101" pitchFamily="2" charset="-122"/>
                <a:ea typeface="宋体" panose="02010600030101010101" pitchFamily="2" charset="-122"/>
                <a:cs typeface="宋体" panose="02010600030101010101" pitchFamily="2" charset="-122"/>
              </a:rPr>
              <a:t>，具有</a:t>
            </a:r>
            <a:r>
              <a:rPr lang="zh-CN"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至高无上</a:t>
            </a:r>
            <a:r>
              <a:rPr lang="zh-CN" altLang="en-US" sz="2400" b="1">
                <a:latin typeface="宋体" panose="02010600030101010101" pitchFamily="2" charset="-122"/>
                <a:ea typeface="宋体" panose="02010600030101010101" pitchFamily="2" charset="-122"/>
                <a:cs typeface="宋体" panose="02010600030101010101" pitchFamily="2" charset="-122"/>
              </a:rPr>
              <a:t>的权威。</a:t>
            </a:r>
            <a:endParaRPr lang="zh-CN" altLang="en-US" sz="2400" b="1">
              <a:latin typeface="Wingdings" panose="05000000000000000000" charset="0"/>
              <a:cs typeface="Wingdings" panose="05000000000000000000" charset="0"/>
            </a:endParaRPr>
          </a:p>
          <a:p>
            <a:pPr indent="0">
              <a:lnSpc>
                <a:spcPct val="140000"/>
              </a:lnSpc>
            </a:pPr>
            <a:r>
              <a:rPr lang="en-US" altLang="zh-CN" sz="2400" b="1">
                <a:latin typeface="Wingdings" panose="05000000000000000000" charset="0"/>
                <a:cs typeface="Wingdings" panose="05000000000000000000" charset="0"/>
              </a:rPr>
              <a:t></a:t>
            </a:r>
            <a:r>
              <a:rPr lang="zh-CN" altLang="en-US" sz="2400" b="1">
                <a:latin typeface="宋体" panose="02010600030101010101" pitchFamily="2" charset="-122"/>
                <a:ea typeface="宋体" panose="02010600030101010101" pitchFamily="2" charset="-122"/>
                <a:cs typeface="宋体" panose="02010600030101010101" pitchFamily="2" charset="-122"/>
              </a:rPr>
              <a:t>、宪法的权威关系</a:t>
            </a:r>
            <a:r>
              <a:rPr lang="zh-CN"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国家的命运</a:t>
            </a:r>
            <a:r>
              <a:rPr lang="zh-CN" altLang="en-US" sz="2400" b="1">
                <a:latin typeface="宋体" panose="02010600030101010101" pitchFamily="2" charset="-122"/>
                <a:ea typeface="宋体" panose="02010600030101010101" pitchFamily="2" charset="-122"/>
                <a:cs typeface="宋体" panose="02010600030101010101" pitchFamily="2" charset="-122"/>
              </a:rPr>
              <a:t>、社会的</a:t>
            </a:r>
            <a:r>
              <a:rPr lang="zh-CN"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安定和人民的根本利益</a:t>
            </a:r>
            <a:r>
              <a:rPr lang="zh-CN" altLang="en-US" sz="2400" b="1">
                <a:latin typeface="宋体" panose="02010600030101010101" pitchFamily="2" charset="-122"/>
                <a:ea typeface="宋体" panose="02010600030101010101" pitchFamily="2" charset="-122"/>
                <a:cs typeface="宋体" panose="02010600030101010101" pitchFamily="2" charset="-122"/>
              </a:rPr>
              <a:t>。如果宪法没有权威，法治的权威就树立不起来；</a:t>
            </a:r>
            <a:endParaRPr lang="zh-CN" altLang="en-US" sz="2400" b="1">
              <a:latin typeface="Wingdings" panose="05000000000000000000" charset="0"/>
              <a:cs typeface="Wingdings" panose="05000000000000000000" charset="0"/>
            </a:endParaRPr>
          </a:p>
          <a:p>
            <a:pPr indent="0">
              <a:lnSpc>
                <a:spcPct val="140000"/>
              </a:lnSpc>
            </a:pPr>
            <a:r>
              <a:rPr lang="en-US" altLang="zh-CN" sz="2400" b="1">
                <a:latin typeface="Wingdings" panose="05000000000000000000" charset="0"/>
                <a:cs typeface="Wingdings" panose="05000000000000000000" charset="0"/>
              </a:rPr>
              <a:t></a:t>
            </a:r>
            <a:r>
              <a:rPr lang="zh-CN" altLang="en-US" sz="2400" b="1">
                <a:latin typeface="宋体" panose="02010600030101010101" pitchFamily="2" charset="-122"/>
                <a:ea typeface="宋体" panose="02010600030101010101" pitchFamily="2" charset="-122"/>
                <a:cs typeface="宋体" panose="02010600030101010101" pitchFamily="2" charset="-122"/>
              </a:rPr>
              <a:t>、如果宪法受到漠视，</a:t>
            </a:r>
            <a:r>
              <a:rPr lang="zh-CN"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人民权利和自由</a:t>
            </a:r>
            <a:r>
              <a:rPr lang="zh-CN" altLang="en-US" sz="2400" b="1">
                <a:latin typeface="宋体" panose="02010600030101010101" pitchFamily="2" charset="-122"/>
                <a:ea typeface="宋体" panose="02010600030101010101" pitchFamily="2" charset="-122"/>
                <a:cs typeface="宋体" panose="02010600030101010101" pitchFamily="2" charset="-122"/>
              </a:rPr>
              <a:t>就无法保证。</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标题 1"/>
          <p:cNvSpPr>
            <a:spLocks noGrp="1"/>
          </p:cNvSpPr>
          <p:nvPr>
            <p:ph type="title"/>
          </p:nvPr>
        </p:nvSpPr>
        <p:spPr>
          <a:xfrm>
            <a:off x="341630" y="149701"/>
            <a:ext cx="7886700" cy="654844"/>
          </a:xfrm>
        </p:spPr>
        <p:txBody>
          <a:bodyPr>
            <a:normAutofit fontScale="90000"/>
          </a:bodyPr>
          <a:p>
            <a:r>
              <a:rPr lang="zh-CN" altLang="en-US"/>
              <a:t>要求：</a:t>
            </a:r>
            <a:endParaRPr lang="zh-CN" altLang="en-US"/>
          </a:p>
        </p:txBody>
      </p:sp>
      <p:sp>
        <p:nvSpPr>
          <p:cNvPr id="3" name="内容占位符 2"/>
          <p:cNvSpPr>
            <a:spLocks noGrp="1"/>
          </p:cNvSpPr>
          <p:nvPr>
            <p:ph idx="1"/>
          </p:nvPr>
        </p:nvSpPr>
        <p:spPr>
          <a:xfrm>
            <a:off x="232728" y="1261745"/>
            <a:ext cx="9068276" cy="3905250"/>
          </a:xfrm>
        </p:spPr>
        <p:txBody>
          <a:bodyPr>
            <a:noAutofit/>
          </a:bodyPr>
          <a:p>
            <a:pPr>
              <a:lnSpc>
                <a:spcPct val="140000"/>
              </a:lnSpc>
            </a:pPr>
            <a:r>
              <a:rPr lang="en-US" altLang="zh-CN" b="1">
                <a:latin typeface="宋体" panose="02010600030101010101" pitchFamily="2" charset="-122"/>
                <a:ea typeface="宋体" panose="02010600030101010101" pitchFamily="2" charset="-122"/>
                <a:cs typeface="宋体" panose="02010600030101010101" pitchFamily="2" charset="-122"/>
              </a:rPr>
              <a:t>1.</a:t>
            </a:r>
            <a:r>
              <a:rPr lang="zh-CN" altLang="en-US" b="1">
                <a:latin typeface="宋体" panose="02010600030101010101" pitchFamily="2" charset="-122"/>
                <a:ea typeface="宋体" panose="02010600030101010101" pitchFamily="2" charset="-122"/>
                <a:cs typeface="宋体" panose="02010600030101010101" pitchFamily="2" charset="-122"/>
                <a:sym typeface="+mn-ea"/>
              </a:rPr>
              <a:t>一切组织和个人都必须在</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宪法和法律范围</a:t>
            </a:r>
            <a:r>
              <a:rPr lang="zh-CN" altLang="en-US" b="1">
                <a:latin typeface="宋体" panose="02010600030101010101" pitchFamily="2" charset="-122"/>
                <a:ea typeface="宋体" panose="02010600030101010101" pitchFamily="2" charset="-122"/>
                <a:cs typeface="宋体" panose="02010600030101010101" pitchFamily="2" charset="-122"/>
                <a:sym typeface="+mn-ea"/>
              </a:rPr>
              <a:t>内活动，都必须</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维护宪法权威</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捍卫宪法尊严，保证宪法实施</a:t>
            </a:r>
            <a:r>
              <a:rPr lang="zh-CN" altLang="en-US" b="1">
                <a:latin typeface="宋体" panose="02010600030101010101" pitchFamily="2" charset="-122"/>
                <a:ea typeface="宋体" panose="02010600030101010101" pitchFamily="2" charset="-122"/>
                <a:cs typeface="宋体" panose="02010600030101010101" pitchFamily="2" charset="-122"/>
                <a:sym typeface="+mn-ea"/>
              </a:rPr>
              <a:t>。任何组织或者个人都不能凌驾于宪法之上，一切</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违反宪法</a:t>
            </a:r>
            <a:r>
              <a:rPr lang="zh-CN" altLang="en-US" b="1">
                <a:latin typeface="宋体" panose="02010600030101010101" pitchFamily="2" charset="-122"/>
                <a:ea typeface="宋体" panose="02010600030101010101" pitchFamily="2" charset="-122"/>
                <a:cs typeface="宋体" panose="02010600030101010101" pitchFamily="2" charset="-122"/>
                <a:sym typeface="+mn-ea"/>
              </a:rPr>
              <a:t>的行为，都必须予以追究。</a:t>
            </a:r>
            <a:endParaRPr lang="zh-CN" altLang="en-US" b="1">
              <a:latin typeface="宋体" panose="02010600030101010101" pitchFamily="2" charset="-122"/>
              <a:ea typeface="宋体" panose="02010600030101010101" pitchFamily="2" charset="-122"/>
              <a:cs typeface="宋体" panose="02010600030101010101" pitchFamily="2" charset="-122"/>
            </a:endParaRPr>
          </a:p>
          <a:p>
            <a:pPr indent="0">
              <a:lnSpc>
                <a:spcPct val="140000"/>
              </a:lnSpc>
              <a:buNone/>
            </a:pP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701195" y="188644"/>
            <a:ext cx="4690523" cy="528955"/>
          </a:xfrm>
          <a:prstGeom prst="rect">
            <a:avLst/>
          </a:prstGeom>
          <a:noFill/>
        </p:spPr>
        <p:txBody>
          <a:bodyPr wrap="square" lIns="68542" tIns="34270" rIns="68542" bIns="34270" rtlCol="0">
            <a:spAutoFit/>
          </a:bodyPr>
          <a:lstStyle/>
          <a:p>
            <a:pPr algn="ctr"/>
            <a:r>
              <a:rPr lang="zh-CN" altLang="en-US" sz="3000" b="1" dirty="0" smtClean="0">
                <a:solidFill>
                  <a:srgbClr val="C00000"/>
                </a:solidFill>
                <a:latin typeface="微软雅黑" panose="020B0503020204020204" pitchFamily="34" charset="-122"/>
              </a:rPr>
              <a:t>    时政新闻大讨论</a:t>
            </a:r>
            <a:endParaRPr lang="zh-CN" altLang="en-US" sz="3000" b="1" dirty="0">
              <a:solidFill>
                <a:srgbClr val="C00000"/>
              </a:solidFill>
              <a:latin typeface="微软雅黑" panose="020B0503020204020204" pitchFamily="34" charset="-122"/>
            </a:endParaRPr>
          </a:p>
        </p:txBody>
      </p:sp>
      <p:sp>
        <p:nvSpPr>
          <p:cNvPr id="7" name="椭圆 6"/>
          <p:cNvSpPr/>
          <p:nvPr/>
        </p:nvSpPr>
        <p:spPr>
          <a:xfrm>
            <a:off x="285225" y="4257285"/>
            <a:ext cx="2078391" cy="2055741"/>
          </a:xfrm>
          <a:prstGeom prst="ellipse">
            <a:avLst/>
          </a:prstGeom>
          <a:solidFill>
            <a:srgbClr val="BC0410"/>
          </a:solidFill>
          <a:ln>
            <a:noFill/>
          </a:ln>
        </p:spPr>
        <p:style>
          <a:lnRef idx="2">
            <a:schemeClr val="accent1">
              <a:shade val="50000"/>
            </a:schemeClr>
          </a:lnRef>
          <a:fillRef idx="1">
            <a:schemeClr val="accent1"/>
          </a:fillRef>
          <a:effectRef idx="0">
            <a:schemeClr val="accent1"/>
          </a:effectRef>
          <a:fontRef idx="minor">
            <a:schemeClr val="lt1"/>
          </a:fontRef>
        </p:style>
        <p:txBody>
          <a:bodyPr lIns="88699" tIns="44348" rIns="88699" bIns="44348" rtlCol="0" anchor="ctr"/>
          <a:lstStyle/>
          <a:p>
            <a:pPr algn="ctr"/>
            <a:endParaRPr lang="zh-CN" altLang="en-US" sz="1620">
              <a:solidFill>
                <a:srgbClr val="000000"/>
              </a:solidFill>
            </a:endParaRPr>
          </a:p>
        </p:txBody>
      </p:sp>
      <p:sp>
        <p:nvSpPr>
          <p:cNvPr id="8" name="椭圆 7"/>
          <p:cNvSpPr/>
          <p:nvPr/>
        </p:nvSpPr>
        <p:spPr>
          <a:xfrm>
            <a:off x="160450" y="4009896"/>
            <a:ext cx="2328142" cy="2302772"/>
          </a:xfrm>
          <a:prstGeom prst="ellipse">
            <a:avLst/>
          </a:prstGeom>
          <a:noFill/>
          <a:ln w="19050">
            <a:solidFill>
              <a:srgbClr val="BC04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8699" tIns="44348" rIns="88699" bIns="44348" rtlCol="0" anchor="ctr"/>
          <a:lstStyle/>
          <a:p>
            <a:pPr algn="ctr"/>
            <a:endParaRPr lang="zh-CN" altLang="en-US" sz="1620">
              <a:solidFill>
                <a:srgbClr val="000000"/>
              </a:solidFill>
            </a:endParaRPr>
          </a:p>
        </p:txBody>
      </p:sp>
      <p:sp>
        <p:nvSpPr>
          <p:cNvPr id="9" name="矩形 8"/>
          <p:cNvSpPr/>
          <p:nvPr/>
        </p:nvSpPr>
        <p:spPr>
          <a:xfrm>
            <a:off x="562916" y="4469132"/>
            <a:ext cx="1522575" cy="1197558"/>
          </a:xfrm>
          <a:prstGeom prst="rect">
            <a:avLst/>
          </a:prstGeom>
        </p:spPr>
        <p:txBody>
          <a:bodyPr wrap="square" lIns="88699" tIns="44348" rIns="88699" bIns="44348">
            <a:spAutoFit/>
          </a:bodyPr>
          <a:lstStyle/>
          <a:p>
            <a:pPr algn="ctr"/>
            <a:r>
              <a:rPr lang="zh-CN" altLang="en-US" sz="2400" b="1" dirty="0" smtClean="0">
                <a:solidFill>
                  <a:prstClr val="white"/>
                </a:solidFill>
              </a:rPr>
              <a:t>中国共产党可以修改宪法吗？</a:t>
            </a:r>
            <a:endParaRPr lang="zh-CN" altLang="en-US" sz="2400" b="1" dirty="0" smtClean="0">
              <a:solidFill>
                <a:prstClr val="white"/>
              </a:solidFill>
              <a:latin typeface="微软雅黑" panose="020B0503020204020204" pitchFamily="34" charset="-122"/>
            </a:endParaRPr>
          </a:p>
        </p:txBody>
      </p:sp>
      <p:sp>
        <p:nvSpPr>
          <p:cNvPr id="3" name="文本框 7"/>
          <p:cNvSpPr txBox="1">
            <a:spLocks noChangeArrowheads="1"/>
          </p:cNvSpPr>
          <p:nvPr/>
        </p:nvSpPr>
        <p:spPr bwMode="auto">
          <a:xfrm>
            <a:off x="284480" y="958850"/>
            <a:ext cx="8666480" cy="287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9" tIns="44348" rIns="88699" bIns="4434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342900" indent="-342900">
              <a:spcBef>
                <a:spcPct val="20000"/>
              </a:spcBef>
              <a:buFont typeface="Arial" panose="020B0604020202020204" pitchFamily="34" charset="0"/>
              <a:buChar char="•"/>
            </a:pPr>
            <a:r>
              <a:rPr lang="en-US" altLang="zh-CN" sz="2800" b="1" dirty="0" smtClean="0">
                <a:solidFill>
                  <a:srgbClr val="000000"/>
                </a:solidFill>
                <a:latin typeface="微软雅黑" panose="020B0503020204020204" pitchFamily="34" charset="-122"/>
                <a:ea typeface="微软雅黑" panose="020B0503020204020204" pitchFamily="34" charset="-122"/>
              </a:rPr>
              <a:t>    </a:t>
            </a:r>
            <a:r>
              <a:rPr lang="zh-CN" altLang="en-US" sz="2800" b="1" dirty="0" smtClean="0">
                <a:solidFill>
                  <a:srgbClr val="000000"/>
                </a:solidFill>
                <a:latin typeface="微软雅黑" panose="020B0503020204020204" pitchFamily="34" charset="-122"/>
                <a:ea typeface="微软雅黑" panose="020B0503020204020204" pitchFamily="34" charset="-122"/>
              </a:rPr>
              <a:t>中共中央政治局</a:t>
            </a:r>
            <a:r>
              <a:rPr lang="zh-CN" altLang="en-US" sz="2800" dirty="0" smtClean="0">
                <a:solidFill>
                  <a:srgbClr val="000000"/>
                </a:solidFill>
                <a:latin typeface="微软雅黑" panose="020B0503020204020204" pitchFamily="34" charset="-122"/>
                <a:ea typeface="微软雅黑" panose="020B0503020204020204" pitchFamily="34" charset="-122"/>
              </a:rPr>
              <a:t>（中国共产党中央政治局）</a:t>
            </a:r>
            <a:r>
              <a:rPr lang="en-US" altLang="zh-CN" sz="2800" b="1" dirty="0" smtClean="0">
                <a:solidFill>
                  <a:srgbClr val="000000"/>
                </a:solidFill>
                <a:latin typeface="微软雅黑" panose="020B0503020204020204" pitchFamily="34" charset="-122"/>
                <a:ea typeface="微软雅黑" panose="020B0503020204020204" pitchFamily="34" charset="-122"/>
              </a:rPr>
              <a:t>2017</a:t>
            </a:r>
            <a:r>
              <a:rPr lang="zh-CN" altLang="en-US" sz="2800" b="1" dirty="0" smtClean="0">
                <a:solidFill>
                  <a:srgbClr val="000000"/>
                </a:solidFill>
                <a:latin typeface="微软雅黑" panose="020B0503020204020204" pitchFamily="34" charset="-122"/>
                <a:ea typeface="微软雅黑" panose="020B0503020204020204" pitchFamily="34" charset="-122"/>
              </a:rPr>
              <a:t>年1月12日召开会议，</a:t>
            </a:r>
            <a:r>
              <a:rPr lang="zh-CN" altLang="en-US" sz="2800" b="1" dirty="0" smtClean="0">
                <a:solidFill>
                  <a:srgbClr val="FF0000"/>
                </a:solidFill>
                <a:latin typeface="微软雅黑" panose="020B0503020204020204" pitchFamily="34" charset="-122"/>
                <a:ea typeface="微软雅黑" panose="020B0503020204020204" pitchFamily="34" charset="-122"/>
              </a:rPr>
              <a:t>研究修改宪法部分内容的建议</a:t>
            </a:r>
            <a:r>
              <a:rPr lang="zh-CN" altLang="en-US" sz="2800" b="1" dirty="0" smtClean="0">
                <a:solidFill>
                  <a:srgbClr val="000000"/>
                </a:solidFill>
                <a:latin typeface="微软雅黑" panose="020B0503020204020204" pitchFamily="34" charset="-122"/>
                <a:ea typeface="微软雅黑" panose="020B0503020204020204" pitchFamily="34" charset="-122"/>
              </a:rPr>
              <a:t>。</a:t>
            </a:r>
            <a:endParaRPr lang="zh-CN" altLang="en-US" sz="2800" b="1" dirty="0" smtClean="0">
              <a:solidFill>
                <a:srgbClr val="000000"/>
              </a:solidFill>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Char char="•"/>
            </a:pPr>
            <a:r>
              <a:rPr lang="zh-CN" altLang="en-US" sz="2800" b="1" dirty="0" smtClean="0">
                <a:solidFill>
                  <a:srgbClr val="000000"/>
                </a:solidFill>
                <a:latin typeface="微软雅黑" panose="020B0503020204020204" pitchFamily="34" charset="-122"/>
                <a:ea typeface="微软雅黑" panose="020B0503020204020204" pitchFamily="34" charset="-122"/>
              </a:rPr>
              <a:t>    中共中央政治局决定根据这次会议讨论的意见进行修改后将文件稿提请</a:t>
            </a:r>
            <a:r>
              <a:rPr lang="zh-CN" altLang="en-US" sz="2800" b="1" dirty="0" smtClean="0">
                <a:solidFill>
                  <a:srgbClr val="FF0000"/>
                </a:solidFill>
                <a:latin typeface="微软雅黑" panose="020B0503020204020204" pitchFamily="34" charset="-122"/>
                <a:ea typeface="微软雅黑" panose="020B0503020204020204" pitchFamily="34" charset="-122"/>
              </a:rPr>
              <a:t>十九届二中全会</a:t>
            </a:r>
            <a:r>
              <a:rPr lang="zh-CN" altLang="en-US" sz="2800" dirty="0" smtClean="0">
                <a:solidFill>
                  <a:srgbClr val="000000"/>
                </a:solidFill>
                <a:latin typeface="微软雅黑" panose="020B0503020204020204" pitchFamily="34" charset="-122"/>
                <a:ea typeface="微软雅黑" panose="020B0503020204020204" pitchFamily="34" charset="-122"/>
              </a:rPr>
              <a:t>（中国共产党第十九届中央委员会第二次全体会议）</a:t>
            </a:r>
            <a:r>
              <a:rPr lang="zh-CN" altLang="en-US" sz="2800" b="1" dirty="0" smtClean="0">
                <a:solidFill>
                  <a:srgbClr val="FF0000"/>
                </a:solidFill>
                <a:latin typeface="微软雅黑" panose="020B0503020204020204" pitchFamily="34" charset="-122"/>
                <a:ea typeface="微软雅黑" panose="020B0503020204020204" pitchFamily="34" charset="-122"/>
              </a:rPr>
              <a:t>审议，</a:t>
            </a:r>
            <a:r>
              <a:rPr lang="zh-CN" altLang="en-US" sz="2800" b="1" dirty="0" smtClean="0">
                <a:solidFill>
                  <a:srgbClr val="000000"/>
                </a:solidFill>
                <a:latin typeface="微软雅黑" panose="020B0503020204020204" pitchFamily="34" charset="-122"/>
                <a:ea typeface="微软雅黑" panose="020B0503020204020204" pitchFamily="34" charset="-122"/>
              </a:rPr>
              <a:t>通过后再提交</a:t>
            </a:r>
            <a:r>
              <a:rPr lang="zh-CN" altLang="en-US" sz="2800" b="1" dirty="0" smtClean="0">
                <a:solidFill>
                  <a:srgbClr val="FF0000"/>
                </a:solidFill>
                <a:latin typeface="微软雅黑" panose="020B0503020204020204" pitchFamily="34" charset="-122"/>
                <a:ea typeface="微软雅黑" panose="020B0503020204020204" pitchFamily="34" charset="-122"/>
              </a:rPr>
              <a:t>全国人大</a:t>
            </a:r>
            <a:r>
              <a:rPr lang="zh-CN" altLang="en-US" sz="2800" dirty="0" smtClean="0">
                <a:solidFill>
                  <a:srgbClr val="000000"/>
                </a:solidFill>
                <a:latin typeface="微软雅黑" panose="020B0503020204020204" pitchFamily="34" charset="-122"/>
                <a:ea typeface="微软雅黑" panose="020B0503020204020204" pitchFamily="34" charset="-122"/>
              </a:rPr>
              <a:t>（全国人民代表大会）</a:t>
            </a:r>
            <a:r>
              <a:rPr lang="zh-CN" altLang="en-US" sz="2800" b="1" dirty="0" smtClean="0">
                <a:solidFill>
                  <a:srgbClr val="FF0000"/>
                </a:solidFill>
                <a:latin typeface="微软雅黑" panose="020B0503020204020204" pitchFamily="34" charset="-122"/>
                <a:ea typeface="微软雅黑" panose="020B0503020204020204" pitchFamily="34" charset="-122"/>
              </a:rPr>
              <a:t>审议</a:t>
            </a:r>
            <a:r>
              <a:rPr lang="zh-CN" altLang="en-US" sz="1600" b="1" dirty="0" smtClean="0">
                <a:solidFill>
                  <a:srgbClr val="000000"/>
                </a:solidFill>
              </a:rPr>
              <a:t>。</a:t>
            </a:r>
            <a:endParaRPr lang="zh-CN" altLang="en-US" sz="1600" b="1" dirty="0" smtClean="0">
              <a:solidFill>
                <a:srgbClr val="000000"/>
              </a:solidFill>
            </a:endParaRPr>
          </a:p>
        </p:txBody>
      </p:sp>
      <p:pic>
        <p:nvPicPr>
          <p:cNvPr id="1026" name="Picture 2" descr="https://timgsa.baidu.com/timg?image&amp;quality=80&amp;size=b9999_10000&amp;sec=1516163073101&amp;di=cc1ae8d8c133f8769bd172bc66f56120&amp;imgtype=0&amp;src=http%3A%2F%2Fwww.rmfz.org.cn%2Ffile%2Fupload%2F201712%2F27%2F09273981441.jpg"/>
          <p:cNvPicPr>
            <a:picLocks noChangeAspect="1" noChangeArrowheads="1"/>
          </p:cNvPicPr>
          <p:nvPr/>
        </p:nvPicPr>
        <p:blipFill>
          <a:blip r:embed="rId1" cstate="print"/>
          <a:srcRect/>
          <a:stretch>
            <a:fillRect/>
          </a:stretch>
        </p:blipFill>
        <p:spPr bwMode="auto">
          <a:xfrm>
            <a:off x="2902585" y="4257040"/>
            <a:ext cx="5745480" cy="233299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75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p:bldP spid="8" grpId="0" bldLvl="0" animBg="1"/>
      <p:bldP spid="9"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24765" y="-3175"/>
            <a:ext cx="9193530" cy="6864985"/>
          </a:xfrm>
          <a:prstGeom prst="rect">
            <a:avLst/>
          </a:prstGeom>
        </p:spPr>
      </p:pic>
      <p:sp>
        <p:nvSpPr>
          <p:cNvPr id="5" name="文本框 4"/>
          <p:cNvSpPr txBox="1"/>
          <p:nvPr/>
        </p:nvSpPr>
        <p:spPr>
          <a:xfrm>
            <a:off x="149544" y="293412"/>
            <a:ext cx="2334226" cy="584775"/>
          </a:xfrm>
          <a:prstGeom prst="rect">
            <a:avLst/>
          </a:prstGeom>
          <a:solidFill>
            <a:schemeClr val="accent2"/>
          </a:solidFill>
        </p:spPr>
        <p:txBody>
          <a:bodyPr wrap="square" rtlCol="0">
            <a:spAutoFit/>
          </a:bodyPr>
          <a:lstStyle/>
          <a:p>
            <a:r>
              <a:rPr lang="zh-CN" altLang="en-US" sz="3200" dirty="0">
                <a:solidFill>
                  <a:prstClr val="black"/>
                </a:solidFill>
                <a:latin typeface="华文琥珀" panose="02010800040101010101" charset="-122"/>
                <a:ea typeface="华文琥珀" panose="02010800040101010101" charset="-122"/>
              </a:rPr>
              <a:t>宪法链接</a:t>
            </a:r>
            <a:endParaRPr lang="zh-CN" altLang="en-US" sz="3200" dirty="0">
              <a:solidFill>
                <a:prstClr val="black"/>
              </a:solidFill>
              <a:latin typeface="华文琥珀" panose="02010800040101010101" charset="-122"/>
              <a:ea typeface="华文琥珀" panose="02010800040101010101" charset="-122"/>
            </a:endParaRPr>
          </a:p>
        </p:txBody>
      </p:sp>
      <p:pic>
        <p:nvPicPr>
          <p:cNvPr id="9" name="图片 8" descr="t01ff58151d0b89fe2c"/>
          <p:cNvPicPr>
            <a:picLocks noChangeAspect="1"/>
          </p:cNvPicPr>
          <p:nvPr/>
        </p:nvPicPr>
        <p:blipFill>
          <a:blip r:embed="rId2"/>
          <a:stretch>
            <a:fillRect/>
          </a:stretch>
        </p:blipFill>
        <p:spPr>
          <a:xfrm>
            <a:off x="35496" y="985563"/>
            <a:ext cx="2275170" cy="2248535"/>
          </a:xfrm>
          <a:prstGeom prst="ellipse">
            <a:avLst/>
          </a:prstGeom>
          <a:effectLst>
            <a:softEdge rad="127000"/>
          </a:effectLst>
        </p:spPr>
      </p:pic>
      <p:grpSp>
        <p:nvGrpSpPr>
          <p:cNvPr id="6" name="组合 5"/>
          <p:cNvGrpSpPr/>
          <p:nvPr/>
        </p:nvGrpSpPr>
        <p:grpSpPr>
          <a:xfrm>
            <a:off x="1638778" y="2053597"/>
            <a:ext cx="6664166" cy="3514725"/>
            <a:chOff x="3441" y="3251"/>
            <a:chExt cx="13993" cy="5535"/>
          </a:xfrm>
        </p:grpSpPr>
        <p:sp>
          <p:nvSpPr>
            <p:cNvPr id="170" name=" 170"/>
            <p:cNvSpPr/>
            <p:nvPr/>
          </p:nvSpPr>
          <p:spPr>
            <a:xfrm>
              <a:off x="3441" y="3251"/>
              <a:ext cx="13993" cy="5532"/>
            </a:xfrm>
            <a:prstGeom prst="round2DiagRect">
              <a:avLst/>
            </a:prstGeom>
            <a:noFill/>
            <a:ln w="6032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3964" y="3406"/>
              <a:ext cx="13359" cy="5380"/>
            </a:xfrm>
            <a:prstGeom prst="rect">
              <a:avLst/>
            </a:prstGeom>
            <a:noFill/>
          </p:spPr>
          <p:txBody>
            <a:bodyPr wrap="square" rtlCol="0">
              <a:spAutoFit/>
            </a:bodyPr>
            <a:lstStyle/>
            <a:p>
              <a:r>
                <a:rPr lang="zh-CN" altLang="en-US" sz="3600" dirty="0">
                  <a:solidFill>
                    <a:prstClr val="black"/>
                  </a:solidFill>
                  <a:latin typeface="方正粗圆简体" panose="02010601030101010101" charset="-122"/>
                  <a:ea typeface="方正粗圆简体" panose="02010601030101010101" charset="-122"/>
                  <a:sym typeface="+mn-ea"/>
                </a:rPr>
                <a:t>宪法六十四条：宪法的修改，由全国人民代表大会常务委员会或者五分之一以上的全国人民代表大会代表提议，并由</a:t>
              </a:r>
              <a:r>
                <a:rPr lang="zh-CN" altLang="en-US" sz="3600" dirty="0">
                  <a:solidFill>
                    <a:srgbClr val="FF0000"/>
                  </a:solidFill>
                  <a:latin typeface="方正粗圆简体" panose="02010601030101010101" charset="-122"/>
                  <a:ea typeface="方正粗圆简体" panose="02010601030101010101" charset="-122"/>
                  <a:sym typeface="+mn-ea"/>
                </a:rPr>
                <a:t>全国人民代表大会</a:t>
              </a:r>
              <a:r>
                <a:rPr lang="zh-CN" altLang="en-US" sz="3600" dirty="0">
                  <a:solidFill>
                    <a:prstClr val="black"/>
                  </a:solidFill>
                  <a:latin typeface="方正粗圆简体" panose="02010601030101010101" charset="-122"/>
                  <a:ea typeface="方正粗圆简体" panose="02010601030101010101" charset="-122"/>
                  <a:sym typeface="+mn-ea"/>
                </a:rPr>
                <a:t>以全体代表的</a:t>
              </a:r>
              <a:r>
                <a:rPr lang="zh-CN" altLang="en-US" sz="3600" dirty="0">
                  <a:solidFill>
                    <a:srgbClr val="FF0000"/>
                  </a:solidFill>
                  <a:latin typeface="方正粗圆简体" panose="02010601030101010101" charset="-122"/>
                  <a:ea typeface="方正粗圆简体" panose="02010601030101010101" charset="-122"/>
                  <a:sym typeface="+mn-ea"/>
                </a:rPr>
                <a:t>三分之二</a:t>
              </a:r>
              <a:r>
                <a:rPr lang="zh-CN" altLang="en-US" sz="3600" dirty="0">
                  <a:solidFill>
                    <a:prstClr val="black"/>
                  </a:solidFill>
                  <a:latin typeface="方正粗圆简体" panose="02010601030101010101" charset="-122"/>
                  <a:ea typeface="方正粗圆简体" panose="02010601030101010101" charset="-122"/>
                  <a:sym typeface="+mn-ea"/>
                </a:rPr>
                <a:t>以上的多数通过。</a:t>
              </a:r>
              <a:endParaRPr lang="zh-CN" altLang="en-US" sz="3600" dirty="0">
                <a:solidFill>
                  <a:prstClr val="black"/>
                </a:solidFill>
                <a:latin typeface="方正粗圆简体" panose="02010601030101010101" charset="-122"/>
                <a:ea typeface="方正粗圆简体" panose="02010601030101010101"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24765" y="-3175"/>
            <a:ext cx="9193530" cy="6864985"/>
          </a:xfrm>
          <a:prstGeom prst="rect">
            <a:avLst/>
          </a:prstGeom>
        </p:spPr>
      </p:pic>
      <p:grpSp>
        <p:nvGrpSpPr>
          <p:cNvPr id="13" name="组合 12"/>
          <p:cNvGrpSpPr/>
          <p:nvPr/>
        </p:nvGrpSpPr>
        <p:grpSpPr>
          <a:xfrm>
            <a:off x="100386" y="1924167"/>
            <a:ext cx="1951336" cy="1256795"/>
            <a:chOff x="2200375" y="1305631"/>
            <a:chExt cx="1392884" cy="809600"/>
          </a:xfrm>
        </p:grpSpPr>
        <p:sp>
          <p:nvSpPr>
            <p:cNvPr id="14" name="椭圆 80"/>
            <p:cNvSpPr/>
            <p:nvPr/>
          </p:nvSpPr>
          <p:spPr bwMode="auto">
            <a:xfrm>
              <a:off x="2480387" y="1305631"/>
              <a:ext cx="892520" cy="809600"/>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ndParaRPr>
            </a:p>
          </p:txBody>
        </p:sp>
        <p:sp>
          <p:nvSpPr>
            <p:cNvPr id="15" name="TextBox 32"/>
            <p:cNvSpPr txBox="1"/>
            <p:nvPr/>
          </p:nvSpPr>
          <p:spPr>
            <a:xfrm>
              <a:off x="2200375" y="1560825"/>
              <a:ext cx="1392884" cy="277568"/>
            </a:xfrm>
            <a:prstGeom prst="rect">
              <a:avLst/>
            </a:prstGeom>
            <a:noFill/>
          </p:spPr>
          <p:txBody>
            <a:bodyPr wrap="square" lIns="0" tIns="0" rIns="0" bIns="0" rtlCol="0">
              <a:spAutoFit/>
            </a:bodyPr>
            <a:lstStyle/>
            <a:p>
              <a:pPr algn="ctr" defTabSz="1218565">
                <a:defRPr/>
              </a:pPr>
              <a:r>
                <a:rPr lang="zh-CN" altLang="en-US" sz="2135" kern="0" dirty="0" smtClean="0">
                  <a:solidFill>
                    <a:srgbClr val="FFFFFF"/>
                  </a:solidFill>
                  <a:latin typeface="微软雅黑" panose="020B0503020204020204" pitchFamily="34" charset="-122"/>
                  <a:ea typeface="微软雅黑" panose="020B0503020204020204" pitchFamily="34" charset="-122"/>
                </a:rPr>
                <a:t>  </a:t>
              </a:r>
              <a:r>
                <a:rPr lang="zh-CN" altLang="en-US" sz="2800" b="1" kern="0" dirty="0" smtClean="0">
                  <a:solidFill>
                    <a:srgbClr val="FFFFFF"/>
                  </a:solidFill>
                  <a:latin typeface="微软雅黑" panose="020B0503020204020204" pitchFamily="34" charset="-122"/>
                  <a:ea typeface="微软雅黑" panose="020B0503020204020204" pitchFamily="34" charset="-122"/>
                </a:rPr>
                <a:t>党</a:t>
              </a:r>
              <a:endParaRPr lang="zh-CN" altLang="en-US" sz="2800" b="1" kern="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447593" y="1969197"/>
            <a:ext cx="1881539" cy="1362771"/>
            <a:chOff x="2746251" y="2710795"/>
            <a:chExt cx="690358" cy="691758"/>
          </a:xfrm>
        </p:grpSpPr>
        <p:sp>
          <p:nvSpPr>
            <p:cNvPr id="17" name="椭圆 80"/>
            <p:cNvSpPr/>
            <p:nvPr/>
          </p:nvSpPr>
          <p:spPr bwMode="auto">
            <a:xfrm>
              <a:off x="2746251" y="2710795"/>
              <a:ext cx="690358" cy="691758"/>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ndParaRPr>
            </a:p>
          </p:txBody>
        </p:sp>
        <p:sp>
          <p:nvSpPr>
            <p:cNvPr id="18" name="TextBox 39"/>
            <p:cNvSpPr txBox="1"/>
            <p:nvPr/>
          </p:nvSpPr>
          <p:spPr>
            <a:xfrm>
              <a:off x="2746251" y="2904563"/>
              <a:ext cx="690358" cy="218723"/>
            </a:xfrm>
            <a:prstGeom prst="rect">
              <a:avLst/>
            </a:prstGeom>
            <a:noFill/>
          </p:spPr>
          <p:txBody>
            <a:bodyPr wrap="square" lIns="0" tIns="0" rIns="0" bIns="0" rtlCol="0">
              <a:spAutoFit/>
            </a:bodyPr>
            <a:lstStyle/>
            <a:p>
              <a:pPr algn="ctr" defTabSz="1218565">
                <a:defRPr/>
              </a:pPr>
              <a:r>
                <a:rPr lang="zh-CN" altLang="en-US" sz="2800" b="1" kern="0" dirty="0" smtClean="0">
                  <a:solidFill>
                    <a:srgbClr val="FFFFFF"/>
                  </a:solidFill>
                  <a:latin typeface="微软雅黑" panose="020B0503020204020204" pitchFamily="34" charset="-122"/>
                  <a:ea typeface="微软雅黑" panose="020B0503020204020204" pitchFamily="34" charset="-122"/>
                </a:rPr>
                <a:t>全国人大</a:t>
              </a:r>
              <a:endParaRPr lang="zh-CN" altLang="en-US" sz="2800" b="1" kern="0" dirty="0" smtClean="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732240" y="1969149"/>
            <a:ext cx="2088232" cy="1257286"/>
            <a:chOff x="3218526" y="3839142"/>
            <a:chExt cx="1036867" cy="665742"/>
          </a:xfrm>
        </p:grpSpPr>
        <p:sp>
          <p:nvSpPr>
            <p:cNvPr id="20" name="椭圆 80"/>
            <p:cNvSpPr/>
            <p:nvPr/>
          </p:nvSpPr>
          <p:spPr bwMode="auto">
            <a:xfrm>
              <a:off x="3403549" y="3839142"/>
              <a:ext cx="664395" cy="665742"/>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ndParaRPr>
            </a:p>
          </p:txBody>
        </p:sp>
        <p:sp>
          <p:nvSpPr>
            <p:cNvPr id="7" name="TextBox 57"/>
            <p:cNvSpPr txBox="1"/>
            <p:nvPr/>
          </p:nvSpPr>
          <p:spPr>
            <a:xfrm>
              <a:off x="3218526" y="4057787"/>
              <a:ext cx="1036867" cy="227969"/>
            </a:xfrm>
            <a:prstGeom prst="rect">
              <a:avLst/>
            </a:prstGeom>
            <a:noFill/>
          </p:spPr>
          <p:txBody>
            <a:bodyPr wrap="square" lIns="0" tIns="0" rIns="0" bIns="0" rtlCol="0">
              <a:spAutoFit/>
            </a:bodyPr>
            <a:lstStyle/>
            <a:p>
              <a:pPr algn="ctr" defTabSz="1218565">
                <a:defRPr/>
              </a:pPr>
              <a:r>
                <a:rPr lang="zh-CN" altLang="en-US" sz="2800" b="1" kern="0" dirty="0" smtClean="0">
                  <a:solidFill>
                    <a:srgbClr val="FFFFFF"/>
                  </a:solidFill>
                  <a:latin typeface="微软雅黑" panose="020B0503020204020204" pitchFamily="34" charset="-122"/>
                  <a:ea typeface="微软雅黑" panose="020B0503020204020204" pitchFamily="34" charset="-122"/>
                </a:rPr>
                <a:t>宪法</a:t>
              </a:r>
              <a:endParaRPr lang="zh-CN" altLang="en-US" sz="2800" b="1" kern="0" dirty="0" smtClean="0">
                <a:solidFill>
                  <a:srgbClr val="FFFFFF"/>
                </a:solidFill>
                <a:latin typeface="微软雅黑" panose="020B0503020204020204" pitchFamily="34" charset="-122"/>
                <a:ea typeface="微软雅黑" panose="020B0503020204020204" pitchFamily="34" charset="-122"/>
              </a:endParaRPr>
            </a:p>
          </p:txBody>
        </p:sp>
      </p:grpSp>
      <p:sp>
        <p:nvSpPr>
          <p:cNvPr id="30" name="文本框 25"/>
          <p:cNvSpPr txBox="1">
            <a:spLocks noChangeArrowheads="1"/>
          </p:cNvSpPr>
          <p:nvPr/>
        </p:nvSpPr>
        <p:spPr bwMode="auto">
          <a:xfrm>
            <a:off x="179512" y="2703332"/>
            <a:ext cx="2189888" cy="1015663"/>
          </a:xfrm>
          <a:prstGeom prst="rect">
            <a:avLst/>
          </a:prstGeom>
          <a:noFill/>
          <a:ln w="9525">
            <a:noFill/>
            <a:miter lim="800000"/>
          </a:ln>
        </p:spPr>
        <p:txBody>
          <a:bodyPr wrap="square">
            <a:spAutoFit/>
          </a:bodyPr>
          <a:lstStyle/>
          <a:p>
            <a:r>
              <a:rPr lang="zh-CN" altLang="en-US" sz="3200" b="1" dirty="0" smtClean="0">
                <a:solidFill>
                  <a:prstClr val="black"/>
                </a:solidFill>
                <a:latin typeface="方正粗圆简体" panose="02010601030101010101" charset="-122"/>
                <a:ea typeface="方正粗圆简体" panose="02010601030101010101" charset="-122"/>
              </a:rPr>
              <a:t>      </a:t>
            </a:r>
            <a:endParaRPr lang="zh-CN" altLang="en-US" sz="3200" b="1" dirty="0" smtClean="0">
              <a:solidFill>
                <a:prstClr val="black"/>
              </a:solidFill>
              <a:latin typeface="方正粗圆简体" panose="02010601030101010101" charset="-122"/>
              <a:ea typeface="方正粗圆简体" panose="02010601030101010101" charset="-122"/>
            </a:endParaRPr>
          </a:p>
          <a:p>
            <a:r>
              <a:rPr lang="zh-CN" altLang="en-US" sz="2800" b="1" dirty="0">
                <a:solidFill>
                  <a:prstClr val="black"/>
                </a:solidFill>
                <a:latin typeface="方正粗圆简体" panose="02010601030101010101" charset="-122"/>
                <a:ea typeface="方正粗圆简体" panose="02010601030101010101" charset="-122"/>
              </a:rPr>
              <a:t> </a:t>
            </a:r>
            <a:r>
              <a:rPr lang="zh-CN" altLang="en-US" sz="2800" b="1" dirty="0" smtClean="0">
                <a:solidFill>
                  <a:prstClr val="black"/>
                </a:solidFill>
                <a:latin typeface="方正粗圆简体" panose="02010601030101010101" charset="-122"/>
                <a:ea typeface="方正粗圆简体" panose="02010601030101010101" charset="-122"/>
              </a:rPr>
              <a:t>领导</a:t>
            </a:r>
            <a:r>
              <a:rPr lang="zh-CN" altLang="en-US" sz="2800" b="1" dirty="0">
                <a:solidFill>
                  <a:prstClr val="black"/>
                </a:solidFill>
                <a:latin typeface="方正粗圆简体" panose="02010601030101010101" charset="-122"/>
                <a:ea typeface="方正粗圆简体" panose="02010601030101010101" charset="-122"/>
              </a:rPr>
              <a:t>立法</a:t>
            </a:r>
            <a:endParaRPr lang="zh-CN" altLang="en-US" sz="2800" b="1" dirty="0">
              <a:solidFill>
                <a:prstClr val="black"/>
              </a:solidFill>
              <a:latin typeface="方正粗圆简体" panose="02010601030101010101" charset="-122"/>
              <a:ea typeface="方正粗圆简体" panose="02010601030101010101" charset="-122"/>
            </a:endParaRPr>
          </a:p>
        </p:txBody>
      </p:sp>
      <p:sp>
        <p:nvSpPr>
          <p:cNvPr id="8" name="文本框 20"/>
          <p:cNvSpPr txBox="1">
            <a:spLocks noChangeArrowheads="1"/>
          </p:cNvSpPr>
          <p:nvPr/>
        </p:nvSpPr>
        <p:spPr bwMode="auto">
          <a:xfrm>
            <a:off x="318402" y="1217294"/>
            <a:ext cx="2228320" cy="646331"/>
          </a:xfrm>
          <a:prstGeom prst="rect">
            <a:avLst/>
          </a:prstGeom>
          <a:solidFill>
            <a:srgbClr val="FFC000"/>
          </a:solidFill>
          <a:ln w="9525">
            <a:noFill/>
            <a:miter lim="800000"/>
          </a:ln>
        </p:spPr>
        <p:txBody>
          <a:bodyPr wrap="square">
            <a:spAutoFit/>
          </a:bodyPr>
          <a:lstStyle/>
          <a:p>
            <a:r>
              <a:rPr lang="zh-CN" altLang="en-US" sz="3600" b="1" dirty="0" smtClean="0">
                <a:solidFill>
                  <a:prstClr val="black"/>
                </a:solidFill>
                <a:latin typeface="方正粗圆简体" panose="02010601030101010101" charset="-122"/>
                <a:ea typeface="方正粗圆简体" panose="02010601030101010101" charset="-122"/>
              </a:rPr>
              <a:t> 执</a:t>
            </a:r>
            <a:r>
              <a:rPr lang="zh-CN" altLang="en-US" sz="3600" b="1" dirty="0">
                <a:solidFill>
                  <a:prstClr val="black"/>
                </a:solidFill>
                <a:latin typeface="方正粗圆简体" panose="02010601030101010101" charset="-122"/>
                <a:ea typeface="方正粗圆简体" panose="02010601030101010101" charset="-122"/>
              </a:rPr>
              <a:t>政党</a:t>
            </a:r>
            <a:endParaRPr lang="zh-CN" altLang="en-US" sz="3600" b="1" dirty="0">
              <a:solidFill>
                <a:prstClr val="black"/>
              </a:solidFill>
              <a:latin typeface="方正粗圆简体" panose="02010601030101010101" charset="-122"/>
              <a:ea typeface="方正粗圆简体" panose="02010601030101010101" charset="-122"/>
            </a:endParaRPr>
          </a:p>
        </p:txBody>
      </p:sp>
      <p:sp>
        <p:nvSpPr>
          <p:cNvPr id="31" name="文本框 26"/>
          <p:cNvSpPr txBox="1">
            <a:spLocks noChangeArrowheads="1"/>
          </p:cNvSpPr>
          <p:nvPr/>
        </p:nvSpPr>
        <p:spPr bwMode="auto">
          <a:xfrm>
            <a:off x="2688420" y="3226645"/>
            <a:ext cx="3324965" cy="523220"/>
          </a:xfrm>
          <a:prstGeom prst="rect">
            <a:avLst/>
          </a:prstGeom>
          <a:noFill/>
          <a:ln w="9525">
            <a:noFill/>
            <a:miter lim="800000"/>
          </a:ln>
        </p:spPr>
        <p:txBody>
          <a:bodyPr wrap="square">
            <a:spAutoFit/>
          </a:bodyPr>
          <a:lstStyle/>
          <a:p>
            <a:r>
              <a:rPr lang="zh-CN" altLang="en-US" sz="2800" b="1" dirty="0" smtClean="0">
                <a:solidFill>
                  <a:prstClr val="black"/>
                </a:solidFill>
                <a:latin typeface="方正粗圆简体" panose="02010601030101010101" charset="-122"/>
                <a:ea typeface="方正粗圆简体" panose="02010601030101010101" charset="-122"/>
              </a:rPr>
              <a:t>   最高立法权</a:t>
            </a:r>
            <a:endParaRPr lang="zh-CN" altLang="en-US" sz="2800" b="1" dirty="0" smtClean="0">
              <a:solidFill>
                <a:prstClr val="black"/>
              </a:solidFill>
              <a:latin typeface="方正粗圆简体" panose="02010601030101010101" charset="-122"/>
              <a:ea typeface="方正粗圆简体" panose="02010601030101010101" charset="-122"/>
            </a:endParaRPr>
          </a:p>
        </p:txBody>
      </p:sp>
      <p:grpSp>
        <p:nvGrpSpPr>
          <p:cNvPr id="6" name="组合 5"/>
          <p:cNvGrpSpPr/>
          <p:nvPr/>
        </p:nvGrpSpPr>
        <p:grpSpPr>
          <a:xfrm>
            <a:off x="1948328" y="1831469"/>
            <a:ext cx="1445419" cy="1384935"/>
            <a:chOff x="5835" y="2960"/>
            <a:chExt cx="3035" cy="2181"/>
          </a:xfrm>
        </p:grpSpPr>
        <p:sp>
          <p:nvSpPr>
            <p:cNvPr id="32" name="右箭头 31"/>
            <p:cNvSpPr/>
            <p:nvPr/>
          </p:nvSpPr>
          <p:spPr>
            <a:xfrm>
              <a:off x="5835" y="3761"/>
              <a:ext cx="3035" cy="5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6156" y="2960"/>
              <a:ext cx="2466" cy="2181"/>
            </a:xfrm>
            <a:prstGeom prst="rect">
              <a:avLst/>
            </a:prstGeom>
            <a:noFill/>
          </p:spPr>
          <p:txBody>
            <a:bodyPr wrap="square" rtlCol="0">
              <a:spAutoFit/>
            </a:bodyPr>
            <a:lstStyle/>
            <a:p>
              <a:r>
                <a:rPr lang="zh-CN" altLang="en-US" sz="2800" b="1" dirty="0" smtClean="0">
                  <a:solidFill>
                    <a:prstClr val="black"/>
                  </a:solidFill>
                  <a:latin typeface="方正粗圆简体" panose="02010601030101010101" charset="-122"/>
                  <a:ea typeface="方正粗圆简体" panose="02010601030101010101" charset="-122"/>
                  <a:sym typeface="+mn-ea"/>
                </a:rPr>
                <a:t>提</a:t>
              </a:r>
              <a:r>
                <a:rPr lang="zh-CN" altLang="en-US" sz="2800" b="1" dirty="0">
                  <a:solidFill>
                    <a:prstClr val="black"/>
                  </a:solidFill>
                  <a:latin typeface="方正粗圆简体" panose="02010601030101010101" charset="-122"/>
                  <a:ea typeface="方正粗圆简体" panose="02010601030101010101" charset="-122"/>
                  <a:sym typeface="+mn-ea"/>
                </a:rPr>
                <a:t>出修宪建议</a:t>
              </a:r>
              <a:endParaRPr lang="zh-CN" altLang="en-US" sz="2800" b="1" dirty="0">
                <a:solidFill>
                  <a:prstClr val="black"/>
                </a:solidFill>
                <a:latin typeface="方正粗圆简体" panose="02010601030101010101" charset="-122"/>
                <a:ea typeface="方正粗圆简体" panose="02010601030101010101" charset="-122"/>
                <a:sym typeface="+mn-ea"/>
              </a:endParaRPr>
            </a:p>
          </p:txBody>
        </p:sp>
      </p:grpSp>
      <p:grpSp>
        <p:nvGrpSpPr>
          <p:cNvPr id="9" name="组合 8"/>
          <p:cNvGrpSpPr/>
          <p:nvPr/>
        </p:nvGrpSpPr>
        <p:grpSpPr>
          <a:xfrm>
            <a:off x="5533564" y="1969166"/>
            <a:ext cx="1494473" cy="1076325"/>
            <a:chOff x="11619" y="3101"/>
            <a:chExt cx="3138" cy="1695"/>
          </a:xfrm>
        </p:grpSpPr>
        <p:sp>
          <p:nvSpPr>
            <p:cNvPr id="33" name="右箭头 32"/>
            <p:cNvSpPr/>
            <p:nvPr/>
          </p:nvSpPr>
          <p:spPr>
            <a:xfrm>
              <a:off x="11619" y="3654"/>
              <a:ext cx="2986" cy="5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prstClr val="white"/>
                </a:solidFill>
              </a:endParaRPr>
            </a:p>
          </p:txBody>
        </p:sp>
        <p:sp>
          <p:nvSpPr>
            <p:cNvPr id="5" name="文本框 4"/>
            <p:cNvSpPr txBox="1"/>
            <p:nvPr/>
          </p:nvSpPr>
          <p:spPr>
            <a:xfrm>
              <a:off x="12154" y="3101"/>
              <a:ext cx="2603" cy="1695"/>
            </a:xfrm>
            <a:prstGeom prst="rect">
              <a:avLst/>
            </a:prstGeom>
            <a:noFill/>
          </p:spPr>
          <p:txBody>
            <a:bodyPr wrap="square" rtlCol="0">
              <a:spAutoFit/>
            </a:bodyPr>
            <a:lstStyle/>
            <a:p>
              <a:r>
                <a:rPr lang="zh-CN" altLang="en-US" sz="3200" b="1" dirty="0">
                  <a:solidFill>
                    <a:prstClr val="black"/>
                  </a:solidFill>
                  <a:latin typeface="方正粗圆简体" panose="02010601030101010101" charset="-122"/>
                  <a:ea typeface="方正粗圆简体" panose="02010601030101010101" charset="-122"/>
                </a:rPr>
                <a:t>审议</a:t>
              </a:r>
              <a:endParaRPr lang="zh-CN" altLang="en-US" sz="3200" b="1" dirty="0">
                <a:solidFill>
                  <a:prstClr val="black"/>
                </a:solidFill>
                <a:latin typeface="方正粗圆简体" panose="02010601030101010101" charset="-122"/>
                <a:ea typeface="方正粗圆简体" panose="02010601030101010101" charset="-122"/>
              </a:endParaRPr>
            </a:p>
            <a:p>
              <a:r>
                <a:rPr lang="zh-CN" altLang="en-US" sz="3200" b="1" dirty="0">
                  <a:solidFill>
                    <a:prstClr val="black"/>
                  </a:solidFill>
                  <a:latin typeface="方正粗圆简体" panose="02010601030101010101" charset="-122"/>
                  <a:ea typeface="方正粗圆简体" panose="02010601030101010101" charset="-122"/>
                  <a:sym typeface="+mn-ea"/>
                </a:rPr>
                <a:t>通过</a:t>
              </a:r>
              <a:endParaRPr lang="zh-CN" altLang="en-US" sz="3200" b="1" dirty="0">
                <a:solidFill>
                  <a:prstClr val="black"/>
                </a:solidFill>
                <a:latin typeface="方正粗圆简体" panose="02010601030101010101" charset="-122"/>
                <a:ea typeface="方正粗圆简体" panose="02010601030101010101" charset="-122"/>
                <a:sym typeface="+mn-ea"/>
              </a:endParaRPr>
            </a:p>
          </p:txBody>
        </p:sp>
      </p:grpSp>
      <p:sp>
        <p:nvSpPr>
          <p:cNvPr id="12" name="文本框 20"/>
          <p:cNvSpPr txBox="1">
            <a:spLocks noChangeArrowheads="1"/>
          </p:cNvSpPr>
          <p:nvPr/>
        </p:nvSpPr>
        <p:spPr bwMode="auto">
          <a:xfrm>
            <a:off x="3061101" y="1185436"/>
            <a:ext cx="3844792" cy="646331"/>
          </a:xfrm>
          <a:prstGeom prst="rect">
            <a:avLst/>
          </a:prstGeom>
          <a:solidFill>
            <a:srgbClr val="FFC000"/>
          </a:solidFill>
          <a:ln w="9525">
            <a:noFill/>
            <a:miter lim="800000"/>
          </a:ln>
        </p:spPr>
        <p:txBody>
          <a:bodyPr wrap="square">
            <a:spAutoFit/>
          </a:bodyPr>
          <a:lstStyle/>
          <a:p>
            <a:r>
              <a:rPr lang="zh-CN" altLang="en-US" sz="3600" b="1" dirty="0" smtClean="0">
                <a:solidFill>
                  <a:prstClr val="black"/>
                </a:solidFill>
                <a:latin typeface="方正粗圆简体" panose="02010601030101010101" charset="-122"/>
                <a:ea typeface="方正粗圆简体" panose="02010601030101010101" charset="-122"/>
              </a:rPr>
              <a:t> </a:t>
            </a:r>
            <a:r>
              <a:rPr lang="zh-CN" altLang="en-US" sz="3600" b="1" dirty="0" smtClean="0">
                <a:solidFill>
                  <a:prstClr val="black"/>
                </a:solidFill>
                <a:latin typeface="方正粗圆简体" panose="02010601030101010101" charset="-122"/>
                <a:ea typeface="方正粗圆简体" panose="02010601030101010101" charset="-122"/>
                <a:sym typeface="+mn-ea"/>
              </a:rPr>
              <a:t>最高权力机关</a:t>
            </a:r>
            <a:endParaRPr lang="zh-CN" altLang="en-US" sz="3600" b="1" dirty="0">
              <a:solidFill>
                <a:prstClr val="black"/>
              </a:solidFill>
              <a:latin typeface="方正粗圆简体" panose="02010601030101010101" charset="-122"/>
              <a:ea typeface="方正粗圆简体" panose="02010601030101010101" charset="-122"/>
            </a:endParaRPr>
          </a:p>
        </p:txBody>
      </p:sp>
      <p:sp>
        <p:nvSpPr>
          <p:cNvPr id="41" name="文本框 40"/>
          <p:cNvSpPr txBox="1"/>
          <p:nvPr/>
        </p:nvSpPr>
        <p:spPr>
          <a:xfrm>
            <a:off x="669333" y="4951893"/>
            <a:ext cx="4863824" cy="646373"/>
          </a:xfrm>
          <a:prstGeom prst="rect">
            <a:avLst/>
          </a:prstGeom>
          <a:noFill/>
        </p:spPr>
        <p:txBody>
          <a:bodyPr wrap="square" rtlCol="0">
            <a:spAutoFit/>
          </a:bodyPr>
          <a:p>
            <a:r>
              <a:rPr lang="zh-CN" altLang="en-US" sz="3600" b="1" dirty="0">
                <a:solidFill>
                  <a:prstClr val="black"/>
                </a:solidFill>
                <a:latin typeface="方正粗圆简体" panose="02010601030101010101" charset="-122"/>
                <a:ea typeface="方正粗圆简体" panose="02010601030101010101" charset="-122"/>
              </a:rPr>
              <a:t>到底是</a:t>
            </a:r>
            <a:r>
              <a:rPr lang="zh-CN" altLang="en-US" sz="3600" b="1" dirty="0">
                <a:solidFill>
                  <a:srgbClr val="FF0000"/>
                </a:solidFill>
                <a:latin typeface="方正粗圆简体" panose="02010601030101010101" charset="-122"/>
                <a:ea typeface="方正粗圆简体" panose="02010601030101010101" charset="-122"/>
              </a:rPr>
              <a:t>党大</a:t>
            </a:r>
            <a:r>
              <a:rPr lang="zh-CN" altLang="en-US" sz="3600" b="1" dirty="0">
                <a:solidFill>
                  <a:prstClr val="black"/>
                </a:solidFill>
                <a:latin typeface="方正粗圆简体" panose="02010601030101010101" charset="-122"/>
                <a:ea typeface="方正粗圆简体" panose="02010601030101010101" charset="-122"/>
              </a:rPr>
              <a:t>还是</a:t>
            </a:r>
            <a:r>
              <a:rPr lang="zh-CN" altLang="en-US" sz="3600" b="1" dirty="0">
                <a:solidFill>
                  <a:srgbClr val="FF0000"/>
                </a:solidFill>
                <a:latin typeface="方正粗圆简体" panose="02010601030101010101" charset="-122"/>
                <a:ea typeface="方正粗圆简体" panose="02010601030101010101" charset="-122"/>
              </a:rPr>
              <a:t>法大</a:t>
            </a:r>
            <a:r>
              <a:rPr lang="zh-CN" altLang="en-US" sz="3600" b="1" dirty="0">
                <a:solidFill>
                  <a:prstClr val="black"/>
                </a:solidFill>
                <a:latin typeface="方正粗圆简体" panose="02010601030101010101" charset="-122"/>
                <a:ea typeface="方正粗圆简体" panose="02010601030101010101" charset="-122"/>
              </a:rPr>
              <a:t>呢？</a:t>
            </a:r>
            <a:endParaRPr lang="zh-CN" altLang="en-US" sz="3600" b="1" dirty="0">
              <a:solidFill>
                <a:prstClr val="black"/>
              </a:solidFill>
              <a:latin typeface="方正粗圆简体" panose="02010601030101010101" charset="-122"/>
              <a:ea typeface="方正粗圆简体" panose="02010601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ox(in)">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2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ox(in)">
                                      <p:cBhvr>
                                        <p:cTn id="4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bldLvl="0" animBg="1"/>
      <p:bldP spid="31" grpId="0"/>
      <p:bldP spid="1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0" y="-3810"/>
            <a:ext cx="9193530" cy="6864985"/>
          </a:xfrm>
          <a:prstGeom prst="rect">
            <a:avLst/>
          </a:prstGeom>
        </p:spPr>
      </p:pic>
      <p:grpSp>
        <p:nvGrpSpPr>
          <p:cNvPr id="13" name="组合 12"/>
          <p:cNvGrpSpPr/>
          <p:nvPr/>
        </p:nvGrpSpPr>
        <p:grpSpPr>
          <a:xfrm>
            <a:off x="149916" y="1912102"/>
            <a:ext cx="1951336" cy="1256795"/>
            <a:chOff x="2200375" y="1305631"/>
            <a:chExt cx="1392884" cy="809600"/>
          </a:xfrm>
        </p:grpSpPr>
        <p:sp>
          <p:nvSpPr>
            <p:cNvPr id="14" name="椭圆 80"/>
            <p:cNvSpPr/>
            <p:nvPr/>
          </p:nvSpPr>
          <p:spPr bwMode="auto">
            <a:xfrm>
              <a:off x="2480387" y="1305631"/>
              <a:ext cx="892520" cy="809600"/>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ndParaRPr>
            </a:p>
          </p:txBody>
        </p:sp>
        <p:sp>
          <p:nvSpPr>
            <p:cNvPr id="15" name="TextBox 32"/>
            <p:cNvSpPr txBox="1"/>
            <p:nvPr/>
          </p:nvSpPr>
          <p:spPr>
            <a:xfrm>
              <a:off x="2200375" y="1560825"/>
              <a:ext cx="1392884" cy="277568"/>
            </a:xfrm>
            <a:prstGeom prst="rect">
              <a:avLst/>
            </a:prstGeom>
            <a:noFill/>
          </p:spPr>
          <p:txBody>
            <a:bodyPr wrap="square" lIns="0" tIns="0" rIns="0" bIns="0" rtlCol="0">
              <a:spAutoFit/>
            </a:bodyPr>
            <a:lstStyle/>
            <a:p>
              <a:pPr algn="ctr" defTabSz="1218565">
                <a:defRPr/>
              </a:pPr>
              <a:r>
                <a:rPr lang="zh-CN" altLang="en-US" sz="2135" kern="0" dirty="0" smtClean="0">
                  <a:solidFill>
                    <a:srgbClr val="FFFFFF"/>
                  </a:solidFill>
                  <a:latin typeface="微软雅黑" panose="020B0503020204020204" pitchFamily="34" charset="-122"/>
                  <a:ea typeface="微软雅黑" panose="020B0503020204020204" pitchFamily="34" charset="-122"/>
                </a:rPr>
                <a:t>  </a:t>
              </a:r>
              <a:r>
                <a:rPr lang="zh-CN" altLang="en-US" sz="2800" b="1" kern="0" dirty="0" smtClean="0">
                  <a:solidFill>
                    <a:srgbClr val="FFFFFF"/>
                  </a:solidFill>
                  <a:latin typeface="微软雅黑" panose="020B0503020204020204" pitchFamily="34" charset="-122"/>
                  <a:ea typeface="微软雅黑" panose="020B0503020204020204" pitchFamily="34" charset="-122"/>
                </a:rPr>
                <a:t>党</a:t>
              </a:r>
              <a:endParaRPr lang="zh-CN" altLang="en-US" sz="2800" b="1" kern="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447593" y="1969197"/>
            <a:ext cx="1881539" cy="1362771"/>
            <a:chOff x="2746251" y="2710795"/>
            <a:chExt cx="690358" cy="691758"/>
          </a:xfrm>
        </p:grpSpPr>
        <p:sp>
          <p:nvSpPr>
            <p:cNvPr id="17" name="椭圆 80"/>
            <p:cNvSpPr/>
            <p:nvPr/>
          </p:nvSpPr>
          <p:spPr bwMode="auto">
            <a:xfrm>
              <a:off x="2746251" y="2710795"/>
              <a:ext cx="690358" cy="691758"/>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ndParaRPr>
            </a:p>
          </p:txBody>
        </p:sp>
        <p:sp>
          <p:nvSpPr>
            <p:cNvPr id="18" name="TextBox 39"/>
            <p:cNvSpPr txBox="1"/>
            <p:nvPr/>
          </p:nvSpPr>
          <p:spPr>
            <a:xfrm>
              <a:off x="2746251" y="2904563"/>
              <a:ext cx="690358" cy="218723"/>
            </a:xfrm>
            <a:prstGeom prst="rect">
              <a:avLst/>
            </a:prstGeom>
            <a:noFill/>
          </p:spPr>
          <p:txBody>
            <a:bodyPr wrap="square" lIns="0" tIns="0" rIns="0" bIns="0" rtlCol="0">
              <a:spAutoFit/>
            </a:bodyPr>
            <a:lstStyle/>
            <a:p>
              <a:pPr algn="ctr" defTabSz="1218565">
                <a:defRPr/>
              </a:pPr>
              <a:r>
                <a:rPr lang="zh-CN" altLang="en-US" sz="2800" b="1" kern="0" dirty="0" smtClean="0">
                  <a:solidFill>
                    <a:srgbClr val="FFFFFF"/>
                  </a:solidFill>
                  <a:latin typeface="微软雅黑" panose="020B0503020204020204" pitchFamily="34" charset="-122"/>
                  <a:ea typeface="微软雅黑" panose="020B0503020204020204" pitchFamily="34" charset="-122"/>
                </a:rPr>
                <a:t>全国人大</a:t>
              </a:r>
              <a:endParaRPr lang="zh-CN" altLang="en-US" sz="2800" b="1" kern="0" dirty="0" smtClean="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732240" y="1969149"/>
            <a:ext cx="2088232" cy="1257286"/>
            <a:chOff x="3218526" y="3839142"/>
            <a:chExt cx="1036867" cy="665742"/>
          </a:xfrm>
        </p:grpSpPr>
        <p:sp>
          <p:nvSpPr>
            <p:cNvPr id="20" name="椭圆 80"/>
            <p:cNvSpPr/>
            <p:nvPr/>
          </p:nvSpPr>
          <p:spPr bwMode="auto">
            <a:xfrm>
              <a:off x="3403549" y="3839142"/>
              <a:ext cx="664395" cy="665742"/>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ndParaRPr>
            </a:p>
          </p:txBody>
        </p:sp>
        <p:sp>
          <p:nvSpPr>
            <p:cNvPr id="7" name="TextBox 57"/>
            <p:cNvSpPr txBox="1"/>
            <p:nvPr/>
          </p:nvSpPr>
          <p:spPr>
            <a:xfrm>
              <a:off x="3218526" y="4057787"/>
              <a:ext cx="1036867" cy="227969"/>
            </a:xfrm>
            <a:prstGeom prst="rect">
              <a:avLst/>
            </a:prstGeom>
            <a:noFill/>
          </p:spPr>
          <p:txBody>
            <a:bodyPr wrap="square" lIns="0" tIns="0" rIns="0" bIns="0" rtlCol="0">
              <a:spAutoFit/>
            </a:bodyPr>
            <a:lstStyle/>
            <a:p>
              <a:pPr algn="ctr" defTabSz="1218565">
                <a:defRPr/>
              </a:pPr>
              <a:r>
                <a:rPr lang="zh-CN" altLang="en-US" sz="2800" b="1" kern="0" dirty="0" smtClean="0">
                  <a:solidFill>
                    <a:srgbClr val="FFFFFF"/>
                  </a:solidFill>
                  <a:latin typeface="微软雅黑" panose="020B0503020204020204" pitchFamily="34" charset="-122"/>
                  <a:ea typeface="微软雅黑" panose="020B0503020204020204" pitchFamily="34" charset="-122"/>
                </a:rPr>
                <a:t>宪法</a:t>
              </a:r>
              <a:endParaRPr lang="zh-CN" altLang="en-US" sz="2800" b="1" kern="0" dirty="0" smtClean="0">
                <a:solidFill>
                  <a:srgbClr val="FFFFFF"/>
                </a:solidFill>
                <a:latin typeface="微软雅黑" panose="020B0503020204020204" pitchFamily="34" charset="-122"/>
                <a:ea typeface="微软雅黑" panose="020B0503020204020204" pitchFamily="34" charset="-122"/>
              </a:endParaRPr>
            </a:p>
          </p:txBody>
        </p:sp>
      </p:grpSp>
      <p:sp>
        <p:nvSpPr>
          <p:cNvPr id="8" name="文本框 20"/>
          <p:cNvSpPr txBox="1">
            <a:spLocks noChangeArrowheads="1"/>
          </p:cNvSpPr>
          <p:nvPr/>
        </p:nvSpPr>
        <p:spPr bwMode="auto">
          <a:xfrm>
            <a:off x="318402" y="1217294"/>
            <a:ext cx="2228320" cy="646331"/>
          </a:xfrm>
          <a:prstGeom prst="rect">
            <a:avLst/>
          </a:prstGeom>
          <a:solidFill>
            <a:srgbClr val="FFC000"/>
          </a:solidFill>
          <a:ln w="9525">
            <a:noFill/>
            <a:miter lim="800000"/>
          </a:ln>
        </p:spPr>
        <p:txBody>
          <a:bodyPr wrap="square">
            <a:spAutoFit/>
          </a:bodyPr>
          <a:lstStyle/>
          <a:p>
            <a:r>
              <a:rPr lang="zh-CN" altLang="en-US" sz="3600" b="1" dirty="0" smtClean="0">
                <a:solidFill>
                  <a:prstClr val="black"/>
                </a:solidFill>
                <a:latin typeface="方正粗圆简体" panose="02010601030101010101" charset="-122"/>
                <a:ea typeface="方正粗圆简体" panose="02010601030101010101" charset="-122"/>
              </a:rPr>
              <a:t> 执</a:t>
            </a:r>
            <a:r>
              <a:rPr lang="zh-CN" altLang="en-US" sz="3600" b="1" dirty="0">
                <a:solidFill>
                  <a:prstClr val="black"/>
                </a:solidFill>
                <a:latin typeface="方正粗圆简体" panose="02010601030101010101" charset="-122"/>
                <a:ea typeface="方正粗圆简体" panose="02010601030101010101" charset="-122"/>
              </a:rPr>
              <a:t>政党</a:t>
            </a:r>
            <a:endParaRPr lang="zh-CN" altLang="en-US" sz="3600" b="1" dirty="0">
              <a:solidFill>
                <a:prstClr val="black"/>
              </a:solidFill>
              <a:latin typeface="方正粗圆简体" panose="02010601030101010101" charset="-122"/>
              <a:ea typeface="方正粗圆简体" panose="02010601030101010101" charset="-122"/>
            </a:endParaRPr>
          </a:p>
        </p:txBody>
      </p:sp>
      <p:sp>
        <p:nvSpPr>
          <p:cNvPr id="31" name="文本框 26"/>
          <p:cNvSpPr txBox="1">
            <a:spLocks noChangeArrowheads="1"/>
          </p:cNvSpPr>
          <p:nvPr/>
        </p:nvSpPr>
        <p:spPr bwMode="auto">
          <a:xfrm>
            <a:off x="2726190" y="3331860"/>
            <a:ext cx="3324965" cy="583565"/>
          </a:xfrm>
          <a:prstGeom prst="rect">
            <a:avLst/>
          </a:prstGeom>
          <a:noFill/>
          <a:ln w="9525">
            <a:noFill/>
            <a:miter lim="800000"/>
          </a:ln>
        </p:spPr>
        <p:txBody>
          <a:bodyPr wrap="square">
            <a:spAutoFit/>
          </a:bodyPr>
          <a:lstStyle/>
          <a:p>
            <a:r>
              <a:rPr lang="zh-CN" altLang="en-US" sz="3200" b="1" dirty="0" smtClean="0">
                <a:solidFill>
                  <a:prstClr val="black"/>
                </a:solidFill>
                <a:latin typeface="方正粗圆简体" panose="02010601030101010101" charset="-122"/>
                <a:ea typeface="方正粗圆简体" panose="02010601030101010101" charset="-122"/>
              </a:rPr>
              <a:t>   最高立法权</a:t>
            </a:r>
            <a:endParaRPr lang="zh-CN" altLang="en-US" sz="3200" b="1" dirty="0" smtClean="0">
              <a:solidFill>
                <a:prstClr val="black"/>
              </a:solidFill>
              <a:latin typeface="方正粗圆简体" panose="02010601030101010101" charset="-122"/>
              <a:ea typeface="方正粗圆简体" panose="02010601030101010101" charset="-122"/>
            </a:endParaRPr>
          </a:p>
        </p:txBody>
      </p:sp>
      <p:grpSp>
        <p:nvGrpSpPr>
          <p:cNvPr id="6" name="组合 5"/>
          <p:cNvGrpSpPr/>
          <p:nvPr/>
        </p:nvGrpSpPr>
        <p:grpSpPr>
          <a:xfrm>
            <a:off x="1948328" y="1831469"/>
            <a:ext cx="1445419" cy="1384935"/>
            <a:chOff x="5835" y="2960"/>
            <a:chExt cx="3035" cy="2181"/>
          </a:xfrm>
        </p:grpSpPr>
        <p:sp>
          <p:nvSpPr>
            <p:cNvPr id="32" name="右箭头 31"/>
            <p:cNvSpPr/>
            <p:nvPr/>
          </p:nvSpPr>
          <p:spPr>
            <a:xfrm>
              <a:off x="5835" y="3761"/>
              <a:ext cx="3035" cy="5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6156" y="2960"/>
              <a:ext cx="2466" cy="2181"/>
            </a:xfrm>
            <a:prstGeom prst="rect">
              <a:avLst/>
            </a:prstGeom>
            <a:noFill/>
          </p:spPr>
          <p:txBody>
            <a:bodyPr wrap="square" rtlCol="0">
              <a:spAutoFit/>
            </a:bodyPr>
            <a:lstStyle/>
            <a:p>
              <a:r>
                <a:rPr lang="zh-CN" altLang="en-US" sz="2800" b="1" dirty="0" smtClean="0">
                  <a:solidFill>
                    <a:prstClr val="black"/>
                  </a:solidFill>
                  <a:latin typeface="方正粗圆简体" panose="02010601030101010101" charset="-122"/>
                  <a:ea typeface="方正粗圆简体" panose="02010601030101010101" charset="-122"/>
                  <a:sym typeface="+mn-ea"/>
                </a:rPr>
                <a:t>提</a:t>
              </a:r>
              <a:r>
                <a:rPr lang="zh-CN" altLang="en-US" sz="2800" b="1" dirty="0">
                  <a:solidFill>
                    <a:prstClr val="black"/>
                  </a:solidFill>
                  <a:latin typeface="方正粗圆简体" panose="02010601030101010101" charset="-122"/>
                  <a:ea typeface="方正粗圆简体" panose="02010601030101010101" charset="-122"/>
                  <a:sym typeface="+mn-ea"/>
                </a:rPr>
                <a:t>出修宪建议</a:t>
              </a:r>
              <a:endParaRPr lang="zh-CN" altLang="en-US" sz="2800" b="1" dirty="0">
                <a:solidFill>
                  <a:prstClr val="black"/>
                </a:solidFill>
                <a:latin typeface="方正粗圆简体" panose="02010601030101010101" charset="-122"/>
                <a:ea typeface="方正粗圆简体" panose="02010601030101010101" charset="-122"/>
                <a:sym typeface="+mn-ea"/>
              </a:endParaRPr>
            </a:p>
          </p:txBody>
        </p:sp>
      </p:grpSp>
      <p:grpSp>
        <p:nvGrpSpPr>
          <p:cNvPr id="9" name="组合 8"/>
          <p:cNvGrpSpPr/>
          <p:nvPr/>
        </p:nvGrpSpPr>
        <p:grpSpPr>
          <a:xfrm>
            <a:off x="5533564" y="1969166"/>
            <a:ext cx="1494473" cy="1076325"/>
            <a:chOff x="11619" y="3101"/>
            <a:chExt cx="3138" cy="1695"/>
          </a:xfrm>
        </p:grpSpPr>
        <p:sp>
          <p:nvSpPr>
            <p:cNvPr id="33" name="右箭头 32"/>
            <p:cNvSpPr/>
            <p:nvPr/>
          </p:nvSpPr>
          <p:spPr>
            <a:xfrm>
              <a:off x="11619" y="3654"/>
              <a:ext cx="2986" cy="5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prstClr val="white"/>
                </a:solidFill>
              </a:endParaRPr>
            </a:p>
          </p:txBody>
        </p:sp>
        <p:sp>
          <p:nvSpPr>
            <p:cNvPr id="5" name="文本框 4"/>
            <p:cNvSpPr txBox="1"/>
            <p:nvPr/>
          </p:nvSpPr>
          <p:spPr>
            <a:xfrm>
              <a:off x="12154" y="3101"/>
              <a:ext cx="2603" cy="1695"/>
            </a:xfrm>
            <a:prstGeom prst="rect">
              <a:avLst/>
            </a:prstGeom>
            <a:noFill/>
          </p:spPr>
          <p:txBody>
            <a:bodyPr wrap="square" rtlCol="0">
              <a:spAutoFit/>
            </a:bodyPr>
            <a:lstStyle/>
            <a:p>
              <a:r>
                <a:rPr lang="zh-CN" altLang="en-US" sz="3200" b="1" dirty="0">
                  <a:solidFill>
                    <a:prstClr val="black"/>
                  </a:solidFill>
                  <a:latin typeface="方正粗圆简体" panose="02010601030101010101" charset="-122"/>
                  <a:ea typeface="方正粗圆简体" panose="02010601030101010101" charset="-122"/>
                </a:rPr>
                <a:t>审议</a:t>
              </a:r>
              <a:endParaRPr lang="zh-CN" altLang="en-US" sz="3200" b="1" dirty="0">
                <a:solidFill>
                  <a:prstClr val="black"/>
                </a:solidFill>
                <a:latin typeface="方正粗圆简体" panose="02010601030101010101" charset="-122"/>
                <a:ea typeface="方正粗圆简体" panose="02010601030101010101" charset="-122"/>
              </a:endParaRPr>
            </a:p>
            <a:p>
              <a:r>
                <a:rPr lang="zh-CN" altLang="en-US" sz="3200" b="1" dirty="0">
                  <a:solidFill>
                    <a:prstClr val="black"/>
                  </a:solidFill>
                  <a:latin typeface="方正粗圆简体" panose="02010601030101010101" charset="-122"/>
                  <a:ea typeface="方正粗圆简体" panose="02010601030101010101" charset="-122"/>
                  <a:sym typeface="+mn-ea"/>
                </a:rPr>
                <a:t>通过</a:t>
              </a:r>
              <a:endParaRPr lang="zh-CN" altLang="en-US" sz="3200" b="1" dirty="0">
                <a:solidFill>
                  <a:prstClr val="black"/>
                </a:solidFill>
                <a:latin typeface="方正粗圆简体" panose="02010601030101010101" charset="-122"/>
                <a:ea typeface="方正粗圆简体" panose="02010601030101010101" charset="-122"/>
                <a:sym typeface="+mn-ea"/>
              </a:endParaRPr>
            </a:p>
          </p:txBody>
        </p:sp>
      </p:grpSp>
      <p:sp>
        <p:nvSpPr>
          <p:cNvPr id="12" name="文本框 20"/>
          <p:cNvSpPr txBox="1">
            <a:spLocks noChangeArrowheads="1"/>
          </p:cNvSpPr>
          <p:nvPr/>
        </p:nvSpPr>
        <p:spPr bwMode="auto">
          <a:xfrm>
            <a:off x="3061108" y="1185436"/>
            <a:ext cx="3347089" cy="646331"/>
          </a:xfrm>
          <a:prstGeom prst="rect">
            <a:avLst/>
          </a:prstGeom>
          <a:solidFill>
            <a:srgbClr val="FFC000"/>
          </a:solidFill>
          <a:ln w="9525">
            <a:noFill/>
            <a:miter lim="800000"/>
          </a:ln>
        </p:spPr>
        <p:txBody>
          <a:bodyPr wrap="square">
            <a:spAutoFit/>
          </a:bodyPr>
          <a:lstStyle/>
          <a:p>
            <a:r>
              <a:rPr lang="zh-CN" altLang="en-US" sz="3600" b="1" dirty="0" smtClean="0">
                <a:solidFill>
                  <a:prstClr val="black"/>
                </a:solidFill>
                <a:latin typeface="方正粗圆简体" panose="02010601030101010101" charset="-122"/>
                <a:ea typeface="方正粗圆简体" panose="02010601030101010101" charset="-122"/>
              </a:rPr>
              <a:t> </a:t>
            </a:r>
            <a:r>
              <a:rPr lang="zh-CN" altLang="en-US" sz="3600" b="1" dirty="0" smtClean="0">
                <a:solidFill>
                  <a:prstClr val="black"/>
                </a:solidFill>
                <a:latin typeface="方正粗圆简体" panose="02010601030101010101" charset="-122"/>
                <a:ea typeface="方正粗圆简体" panose="02010601030101010101" charset="-122"/>
                <a:sym typeface="+mn-ea"/>
              </a:rPr>
              <a:t>最高权力机关</a:t>
            </a:r>
            <a:endParaRPr lang="zh-CN" altLang="en-US" sz="3600" b="1" dirty="0">
              <a:solidFill>
                <a:prstClr val="black"/>
              </a:solidFill>
              <a:latin typeface="方正粗圆简体" panose="02010601030101010101" charset="-122"/>
              <a:ea typeface="方正粗圆简体" panose="02010601030101010101" charset="-122"/>
            </a:endParaRPr>
          </a:p>
        </p:txBody>
      </p:sp>
      <p:sp>
        <p:nvSpPr>
          <p:cNvPr id="35" name="TextBox 20"/>
          <p:cNvSpPr txBox="1"/>
          <p:nvPr/>
        </p:nvSpPr>
        <p:spPr>
          <a:xfrm>
            <a:off x="0" y="1956"/>
            <a:ext cx="9144000" cy="1077218"/>
          </a:xfrm>
          <a:prstGeom prst="rect">
            <a:avLst/>
          </a:prstGeom>
          <a:solidFill>
            <a:schemeClr val="accent4"/>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None/>
              <a:defRPr/>
            </a:pPr>
            <a:r>
              <a:rPr kumimoji="0" lang="en-US" altLang="zh-CN"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2</a:t>
            </a:r>
            <a:r>
              <a:rPr kumimoji="0" lang="zh-CN" altLang="en-US"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中国共产党作为执政党，必须以宪法为根本的活动准则。</a:t>
            </a:r>
            <a:endParaRPr kumimoji="0" lang="en-US" altLang="zh-CN"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p:txBody>
      </p:sp>
      <p:grpSp>
        <p:nvGrpSpPr>
          <p:cNvPr id="10" name="组合 9"/>
          <p:cNvGrpSpPr/>
          <p:nvPr/>
        </p:nvGrpSpPr>
        <p:grpSpPr>
          <a:xfrm>
            <a:off x="3276021" y="4810242"/>
            <a:ext cx="1951336" cy="1256795"/>
            <a:chOff x="2127852" y="1305631"/>
            <a:chExt cx="1392884" cy="809600"/>
          </a:xfrm>
        </p:grpSpPr>
        <p:sp>
          <p:nvSpPr>
            <p:cNvPr id="22" name="椭圆 80"/>
            <p:cNvSpPr/>
            <p:nvPr/>
          </p:nvSpPr>
          <p:spPr bwMode="auto">
            <a:xfrm>
              <a:off x="2480387" y="1305631"/>
              <a:ext cx="892520" cy="809600"/>
            </a:xfrm>
            <a:prstGeom prst="ellipse">
              <a:avLst/>
            </a:prstGeom>
            <a:solidFill>
              <a:srgbClr val="C0000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宋体" panose="02010600030101010101" pitchFamily="2" charset="-122"/>
              </a:endParaRPr>
            </a:p>
          </p:txBody>
        </p:sp>
        <p:sp>
          <p:nvSpPr>
            <p:cNvPr id="23" name="TextBox 32"/>
            <p:cNvSpPr txBox="1"/>
            <p:nvPr/>
          </p:nvSpPr>
          <p:spPr>
            <a:xfrm>
              <a:off x="2127852" y="1532191"/>
              <a:ext cx="1392884" cy="356694"/>
            </a:xfrm>
            <a:prstGeom prst="rect">
              <a:avLst/>
            </a:prstGeom>
            <a:noFill/>
          </p:spPr>
          <p:txBody>
            <a:bodyPr wrap="square" lIns="0" tIns="0" rIns="0" bIns="0" rtlCol="0">
              <a:spAutoFit/>
            </a:bodyPr>
            <a:lstStyle/>
            <a:p>
              <a:pPr algn="ctr" defTabSz="1218565">
                <a:defRPr/>
              </a:pPr>
              <a:r>
                <a:rPr lang="zh-CN" altLang="en-US" sz="3600" kern="0" dirty="0" smtClean="0">
                  <a:solidFill>
                    <a:srgbClr val="FFFFFF"/>
                  </a:solidFill>
                  <a:latin typeface="微软雅黑" panose="020B0503020204020204" pitchFamily="34" charset="-122"/>
                  <a:ea typeface="微软雅黑" panose="020B0503020204020204" pitchFamily="34" charset="-122"/>
                </a:rPr>
                <a:t>  人民</a:t>
              </a:r>
              <a:endParaRPr lang="zh-CN" altLang="en-US" sz="3600" b="1" kern="0" dirty="0" smtClean="0">
                <a:solidFill>
                  <a:srgbClr val="FFFFFF"/>
                </a:solidFill>
                <a:latin typeface="微软雅黑" panose="020B0503020204020204" pitchFamily="34" charset="-122"/>
                <a:ea typeface="微软雅黑" panose="020B0503020204020204" pitchFamily="34" charset="-122"/>
              </a:endParaRPr>
            </a:p>
          </p:txBody>
        </p:sp>
      </p:grpSp>
      <p:cxnSp>
        <p:nvCxnSpPr>
          <p:cNvPr id="25" name="直接箭头连接符 24"/>
          <p:cNvCxnSpPr>
            <a:endCxn id="22" idx="0"/>
          </p:cNvCxnSpPr>
          <p:nvPr/>
        </p:nvCxnSpPr>
        <p:spPr>
          <a:xfrm>
            <a:off x="1379220" y="3382645"/>
            <a:ext cx="3015615" cy="1427480"/>
          </a:xfrm>
          <a:prstGeom prst="straightConnector1">
            <a:avLst/>
          </a:prstGeom>
          <a:ln w="38100">
            <a:solidFill>
              <a:srgbClr val="121313"/>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22" idx="0"/>
          </p:cNvCxnSpPr>
          <p:nvPr/>
        </p:nvCxnSpPr>
        <p:spPr>
          <a:xfrm flipH="1">
            <a:off x="4394835" y="3644900"/>
            <a:ext cx="105410" cy="1165225"/>
          </a:xfrm>
          <a:prstGeom prst="straightConnector1">
            <a:avLst/>
          </a:prstGeom>
          <a:ln w="38100">
            <a:solidFill>
              <a:srgbClr val="121313"/>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4500245" y="3009900"/>
            <a:ext cx="2807970" cy="1800225"/>
          </a:xfrm>
          <a:prstGeom prst="straightConnector1">
            <a:avLst/>
          </a:prstGeom>
          <a:ln w="38100">
            <a:solidFill>
              <a:srgbClr val="121313"/>
            </a:solidFill>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334895" y="495300"/>
            <a:ext cx="3453765" cy="583565"/>
          </a:xfrm>
          <a:prstGeom prst="rect">
            <a:avLst/>
          </a:prstGeom>
          <a:noFill/>
        </p:spPr>
        <p:txBody>
          <a:bodyPr wrap="square" rtlCol="0">
            <a:spAutoFit/>
          </a:bodyPr>
          <a:p>
            <a:r>
              <a:rPr lang="zh-CN" altLang="en-US" sz="3200" b="1"/>
              <a:t>对党的要求？</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down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down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strips(down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59840" y="596265"/>
            <a:ext cx="7675880" cy="4338320"/>
          </a:xfrm>
          <a:prstGeom prst="rect">
            <a:avLst/>
          </a:prstGeom>
          <a:noFill/>
        </p:spPr>
        <p:txBody>
          <a:bodyPr wrap="square" rtlCol="0">
            <a:spAutoFit/>
          </a:bodyPr>
          <a:p>
            <a:pPr marL="0" lvl="0" indent="0" eaLnBrk="1" hangingPunct="1">
              <a:spcBef>
                <a:spcPct val="0"/>
              </a:spcBef>
              <a:buClrTx/>
              <a:buSzPct val="100000"/>
              <a:buNone/>
            </a:pPr>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宪法是根本活动准则：</a:t>
            </a:r>
            <a:endParaRPr lang="zh-CN" altLang="en-US" sz="3200" b="1" dirty="0" smtClean="0">
              <a:solidFill>
                <a:srgbClr val="FF0000"/>
              </a:solidFill>
              <a:latin typeface="微软雅黑" panose="020B0503020204020204" pitchFamily="34" charset="-122"/>
              <a:ea typeface="微软雅黑" panose="020B0503020204020204" pitchFamily="34" charset="-122"/>
              <a:sym typeface="+mn-ea"/>
            </a:endParaRPr>
          </a:p>
          <a:p>
            <a:pPr marL="0" lvl="0" indent="0" eaLnBrk="1" hangingPunct="1">
              <a:spcBef>
                <a:spcPct val="0"/>
              </a:spcBef>
              <a:buClrTx/>
              <a:buSzPct val="100000"/>
              <a:buNone/>
            </a:pPr>
            <a:r>
              <a:rPr lang="en-US" altLang="zh-CN" sz="2800" b="1"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     </a:t>
            </a:r>
            <a:r>
              <a:rPr lang="en-US" altLang="zh-CN" sz="28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1</a:t>
            </a:r>
            <a:r>
              <a:rPr lang="zh-CN" altLang="en-US" sz="28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、宪法是一切组织和个人的根本活动准则。</a:t>
            </a:r>
            <a:endParaRPr lang="zh-CN" altLang="en-US" sz="28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0" lvl="0" indent="0" eaLnBrk="1" hangingPunct="1">
              <a:spcBef>
                <a:spcPct val="0"/>
              </a:spcBef>
              <a:buClrTx/>
              <a:buSzPct val="100000"/>
              <a:buNone/>
            </a:pPr>
            <a:r>
              <a:rPr lang="en-US" altLang="zh-CN" sz="28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     2</a:t>
            </a:r>
            <a:r>
              <a:rPr lang="zh-CN" altLang="en-US" sz="28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2800" b="1" dirty="0" smtClean="0">
                <a:solidFill>
                  <a:schemeClr val="tx1"/>
                </a:solidFill>
                <a:latin typeface="微软雅黑" panose="020B0503020204020204" pitchFamily="34" charset="-122"/>
                <a:ea typeface="微软雅黑" panose="020B0503020204020204" pitchFamily="34" charset="-122"/>
                <a:sym typeface="+mn-ea"/>
              </a:rPr>
              <a:t>中国共产党作为执政党，必须以宪法为根本的活动准则。</a:t>
            </a:r>
            <a:endParaRPr kumimoji="0" lang="en-US" altLang="zh-CN" sz="36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a:p>
            <a:pPr marL="0" lvl="0" indent="0" eaLnBrk="1" hangingPunct="1">
              <a:spcBef>
                <a:spcPct val="0"/>
              </a:spcBef>
              <a:buClrTx/>
              <a:buSzPct val="100000"/>
              <a:buNone/>
            </a:pPr>
            <a:endParaRPr lang="zh-CN" altLang="en-US" sz="3600" b="1" dirty="0">
              <a:solidFill>
                <a:srgbClr val="FF0000"/>
              </a:solidFill>
              <a:sym typeface="+mn-ea"/>
            </a:endParaRPr>
          </a:p>
          <a:p>
            <a:pPr marL="0" lvl="0" indent="0" eaLnBrk="1" hangingPunct="1">
              <a:spcBef>
                <a:spcPct val="0"/>
              </a:spcBef>
              <a:buClrTx/>
              <a:buSzPct val="100000"/>
              <a:buNone/>
            </a:pPr>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宪法具有最高的法律地位、权威、效力</a:t>
            </a:r>
            <a:endParaRPr lang="zh-CN" altLang="en-US" sz="3200" b="1" dirty="0" smtClean="0">
              <a:solidFill>
                <a:srgbClr val="FF0000"/>
              </a:solidFill>
              <a:latin typeface="微软雅黑" panose="020B0503020204020204" pitchFamily="34" charset="-122"/>
              <a:ea typeface="微软雅黑" panose="020B0503020204020204" pitchFamily="34" charset="-122"/>
              <a:sym typeface="+mn-ea"/>
            </a:endParaRPr>
          </a:p>
          <a:p>
            <a:pPr marL="0" lvl="0" indent="0" eaLnBrk="1" hangingPunct="1">
              <a:spcBef>
                <a:spcPct val="0"/>
              </a:spcBef>
              <a:buClrTx/>
              <a:buSzPct val="100000"/>
              <a:buNone/>
            </a:pPr>
            <a:r>
              <a:rPr lang="zh-CN" altLang="en-US" sz="3600" b="1" dirty="0" smtClean="0">
                <a:solidFill>
                  <a:srgbClr val="FF0000"/>
                </a:solidFill>
                <a:latin typeface="微软雅黑" panose="020B0503020204020204" pitchFamily="34" charset="-122"/>
                <a:ea typeface="微软雅黑" panose="020B0503020204020204" pitchFamily="34" charset="-122"/>
                <a:sym typeface="+mn-ea"/>
              </a:rPr>
              <a:t>  </a:t>
            </a:r>
            <a:r>
              <a:rPr lang="zh-CN" altLang="en-US" sz="2800" b="1" dirty="0" smtClean="0">
                <a:solidFill>
                  <a:srgbClr val="FF0000"/>
                </a:solidFill>
                <a:latin typeface="微软雅黑" panose="020B0503020204020204" pitchFamily="34" charset="-122"/>
                <a:ea typeface="微软雅黑" panose="020B0503020204020204" pitchFamily="34" charset="-122"/>
                <a:sym typeface="+mn-ea"/>
              </a:rPr>
              <a:t> </a:t>
            </a:r>
            <a:r>
              <a:rPr lang="en-US" altLang="zh-CN" sz="2800" b="1" dirty="0" smtClean="0">
                <a:solidFill>
                  <a:srgbClr val="121313"/>
                </a:solidFill>
                <a:latin typeface="微软雅黑" panose="020B0503020204020204" pitchFamily="34" charset="-122"/>
                <a:ea typeface="微软雅黑" panose="020B0503020204020204" pitchFamily="34" charset="-122"/>
                <a:sym typeface="+mn-ea"/>
              </a:rPr>
              <a:t>1</a:t>
            </a:r>
            <a:r>
              <a:rPr lang="zh-CN" altLang="en-US" sz="2800" b="1" dirty="0" smtClean="0">
                <a:solidFill>
                  <a:srgbClr val="121313"/>
                </a:solidFill>
                <a:latin typeface="微软雅黑" panose="020B0503020204020204" pitchFamily="34" charset="-122"/>
                <a:ea typeface="微软雅黑" panose="020B0503020204020204" pitchFamily="34" charset="-122"/>
                <a:sym typeface="+mn-ea"/>
              </a:rPr>
              <a:t>，规定国家生活中具有全局性、根本性问题</a:t>
            </a:r>
            <a:endParaRPr lang="zh-CN" altLang="en-US" sz="2800" b="1" dirty="0">
              <a:solidFill>
                <a:srgbClr val="121313"/>
              </a:solidFill>
            </a:endParaRPr>
          </a:p>
          <a:p>
            <a:pPr marL="0" lvl="0" indent="0" eaLnBrk="1" hangingPunct="1">
              <a:spcBef>
                <a:spcPct val="0"/>
              </a:spcBef>
              <a:buClrTx/>
              <a:buSzPct val="100000"/>
              <a:buNone/>
            </a:pPr>
            <a:r>
              <a:rPr lang="zh-CN" altLang="en-US" sz="2800" b="1" dirty="0" smtClean="0">
                <a:solidFill>
                  <a:srgbClr val="121313"/>
                </a:solidFill>
                <a:latin typeface="微软雅黑" panose="020B0503020204020204" pitchFamily="34" charset="-122"/>
                <a:ea typeface="微软雅黑" panose="020B0503020204020204" pitchFamily="34" charset="-122"/>
                <a:sym typeface="+mn-ea"/>
              </a:rPr>
              <a:t>   </a:t>
            </a:r>
            <a:r>
              <a:rPr lang="en-US" altLang="zh-CN" sz="2800" b="1" dirty="0" smtClean="0">
                <a:solidFill>
                  <a:srgbClr val="121313"/>
                </a:solidFill>
                <a:latin typeface="微软雅黑" panose="020B0503020204020204" pitchFamily="34" charset="-122"/>
                <a:ea typeface="微软雅黑" panose="020B0503020204020204" pitchFamily="34" charset="-122"/>
                <a:sym typeface="+mn-ea"/>
              </a:rPr>
              <a:t>2</a:t>
            </a:r>
            <a:r>
              <a:rPr lang="zh-CN" altLang="en-US" sz="2800" b="1" dirty="0" smtClean="0">
                <a:solidFill>
                  <a:srgbClr val="121313"/>
                </a:solidFill>
                <a:latin typeface="微软雅黑" panose="020B0503020204020204" pitchFamily="34" charset="-122"/>
                <a:ea typeface="微软雅黑" panose="020B0503020204020204" pitchFamily="34" charset="-122"/>
                <a:sym typeface="+mn-ea"/>
              </a:rPr>
              <a:t>，具有最高的法律效力</a:t>
            </a:r>
            <a:endParaRPr lang="zh-CN" altLang="en-US" sz="2800" b="1" dirty="0" smtClean="0">
              <a:solidFill>
                <a:srgbClr val="121313"/>
              </a:solidFill>
              <a:latin typeface="微软雅黑" panose="020B0503020204020204" pitchFamily="34" charset="-122"/>
              <a:ea typeface="微软雅黑" panose="020B0503020204020204" pitchFamily="34" charset="-122"/>
              <a:sym typeface="+mn-ea"/>
            </a:endParaRPr>
          </a:p>
          <a:p>
            <a:pPr marL="0" lvl="0" indent="0" eaLnBrk="1" hangingPunct="1">
              <a:spcBef>
                <a:spcPct val="0"/>
              </a:spcBef>
              <a:buClrTx/>
              <a:buSzPct val="100000"/>
              <a:buNone/>
            </a:pPr>
            <a:r>
              <a:rPr lang="en-US" altLang="zh-CN" sz="2800" b="1" dirty="0" smtClean="0">
                <a:solidFill>
                  <a:srgbClr val="121313"/>
                </a:solidFill>
                <a:latin typeface="微软雅黑" panose="020B0503020204020204" pitchFamily="34" charset="-122"/>
                <a:ea typeface="微软雅黑" panose="020B0503020204020204" pitchFamily="34" charset="-122"/>
                <a:sym typeface="+mn-ea"/>
              </a:rPr>
              <a:t>   3</a:t>
            </a:r>
            <a:r>
              <a:rPr lang="zh-CN" altLang="en-US" sz="2800" b="1" dirty="0" smtClean="0">
                <a:solidFill>
                  <a:srgbClr val="121313"/>
                </a:solidFill>
                <a:latin typeface="微软雅黑" panose="020B0503020204020204" pitchFamily="34" charset="-122"/>
                <a:ea typeface="微软雅黑" panose="020B0503020204020204" pitchFamily="34" charset="-122"/>
                <a:sym typeface="+mn-ea"/>
              </a:rPr>
              <a:t>，制定和修稿的程序最为严格。</a:t>
            </a:r>
            <a:endParaRPr lang="zh-CN" altLang="en-US" sz="2800" b="1" dirty="0" smtClean="0">
              <a:solidFill>
                <a:srgbClr val="121313"/>
              </a:solidFill>
              <a:latin typeface="微软雅黑" panose="020B0503020204020204" pitchFamily="34" charset="-122"/>
              <a:ea typeface="微软雅黑" panose="020B0503020204020204" pitchFamily="34" charset="-122"/>
              <a:sym typeface="+mn-ea"/>
            </a:endParaRPr>
          </a:p>
        </p:txBody>
      </p:sp>
      <p:sp>
        <p:nvSpPr>
          <p:cNvPr id="5" name="左大括号 4"/>
          <p:cNvSpPr/>
          <p:nvPr/>
        </p:nvSpPr>
        <p:spPr>
          <a:xfrm>
            <a:off x="1016635" y="785495"/>
            <a:ext cx="350520" cy="266446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349250" y="1025525"/>
            <a:ext cx="249555" cy="2553335"/>
          </a:xfrm>
          <a:prstGeom prst="rect">
            <a:avLst/>
          </a:prstGeom>
          <a:noFill/>
        </p:spPr>
        <p:txBody>
          <a:bodyPr wrap="square" rtlCol="0">
            <a:spAutoFit/>
          </a:bodyPr>
          <a:p>
            <a:r>
              <a:rPr lang="zh-CN" altLang="en-US" sz="4000" b="1">
                <a:solidFill>
                  <a:srgbClr val="FF0000"/>
                </a:solidFill>
              </a:rPr>
              <a:t>根本大法</a:t>
            </a:r>
            <a:endParaRPr lang="zh-CN" altLang="en-US" sz="4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Left)">
                                      <p:cBhvr>
                                        <p:cTn id="7" dur="500"/>
                                        <p:tgtEl>
                                          <p:spTgt spid="4">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strips(downLeft)">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strips(downLeft)">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strips(downLeft)">
                                      <p:cBhvr>
                                        <p:cTn id="20" dur="500"/>
                                        <p:tgtEl>
                                          <p:spTgt spid="4">
                                            <p:txEl>
                                              <p:pRg st="5" end="5"/>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strips(downLeft)">
                                      <p:cBhvr>
                                        <p:cTn id="23" dur="500"/>
                                        <p:tgtEl>
                                          <p:spTgt spid="4">
                                            <p:txEl>
                                              <p:pRg st="6" end="6"/>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strips(downLeft)">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49885" y="2670909"/>
            <a:ext cx="8444230" cy="2774315"/>
          </a:xfrm>
          <a:prstGeom prst="roundRect">
            <a:avLst/>
          </a:prstGeom>
          <a:noFill/>
          <a:ln w="60325" cap="flat" cmpd="sng" algn="ctr">
            <a:solidFill>
              <a:srgbClr val="C00000"/>
            </a:solidFill>
            <a:prstDash val="solid"/>
            <a:miter lim="800000"/>
          </a:ln>
          <a:effectLst/>
        </p:spPr>
        <p:txBody>
          <a:bodyPr anchor="ctr"/>
          <a:lstStyle/>
          <a:p>
            <a:pPr algn="ctr">
              <a:defRPr/>
            </a:pPr>
            <a:endParaRPr lang="zh-CN" altLang="en-US" sz="1350" kern="0">
              <a:solidFill>
                <a:prstClr val="white"/>
              </a:solidFill>
              <a:ea typeface="宋体" panose="02010600030101010101" pitchFamily="2" charset="-122"/>
            </a:endParaRPr>
          </a:p>
        </p:txBody>
      </p:sp>
      <p:sp>
        <p:nvSpPr>
          <p:cNvPr id="26" name="TextBox 73"/>
          <p:cNvSpPr txBox="1"/>
          <p:nvPr/>
        </p:nvSpPr>
        <p:spPr>
          <a:xfrm>
            <a:off x="573675" y="2830212"/>
            <a:ext cx="7996649" cy="2543004"/>
          </a:xfrm>
          <a:prstGeom prst="rect">
            <a:avLst/>
          </a:prstGeom>
          <a:noFill/>
        </p:spPr>
        <p:txBody>
          <a:bodyPr wrap="square">
            <a:spAutoFit/>
          </a:bodyPr>
          <a:lstStyle/>
          <a:p>
            <a:pPr>
              <a:lnSpc>
                <a:spcPct val="130000"/>
              </a:lnSpc>
            </a:pPr>
            <a:r>
              <a:rPr lang="en-US" altLang="zh-CN" sz="2800" b="1" dirty="0" smtClean="0">
                <a:solidFill>
                  <a:srgbClr val="000000"/>
                </a:solidFill>
                <a:latin typeface="幼圆" panose="02010509060101010101" charset="-122"/>
                <a:ea typeface="幼圆" panose="02010509060101010101" charset="-122"/>
                <a:sym typeface="宋体" panose="02010600030101010101" pitchFamily="2" charset="-122"/>
              </a:rPr>
              <a:t>    </a:t>
            </a:r>
            <a:r>
              <a:rPr lang="zh-CN" altLang="zh-CN" sz="2800" b="1" dirty="0" smtClean="0">
                <a:solidFill>
                  <a:srgbClr val="000000"/>
                </a:solidFill>
                <a:latin typeface="幼圆" panose="02010509060101010101" charset="-122"/>
                <a:ea typeface="幼圆" panose="02010509060101010101" charset="-122"/>
                <a:sym typeface="宋体" panose="02010600030101010101" pitchFamily="2" charset="-122"/>
              </a:rPr>
              <a:t>我国</a:t>
            </a:r>
            <a:r>
              <a:rPr lang="zh-CN" altLang="zh-CN" sz="2800" b="1" dirty="0">
                <a:solidFill>
                  <a:srgbClr val="000000"/>
                </a:solidFill>
                <a:latin typeface="幼圆" panose="02010509060101010101" charset="-122"/>
                <a:ea typeface="幼圆" panose="02010509060101010101" charset="-122"/>
                <a:sym typeface="宋体" panose="02010600030101010101" pitchFamily="2" charset="-122"/>
              </a:rPr>
              <a:t>现行宪法在诞生过程中广泛征询</a:t>
            </a:r>
            <a:r>
              <a:rPr lang="zh-CN" altLang="zh-CN" sz="2800" b="1" dirty="0">
                <a:solidFill>
                  <a:srgbClr val="FF0000"/>
                </a:solidFill>
                <a:latin typeface="幼圆" panose="02010509060101010101" charset="-122"/>
                <a:ea typeface="幼圆" panose="02010509060101010101" charset="-122"/>
                <a:sym typeface="宋体" panose="02010600030101010101" pitchFamily="2" charset="-122"/>
              </a:rPr>
              <a:t>各地区、各部门、各阶层</a:t>
            </a:r>
            <a:r>
              <a:rPr lang="zh-CN" altLang="zh-CN" sz="2800" b="1" dirty="0">
                <a:solidFill>
                  <a:srgbClr val="000000"/>
                </a:solidFill>
                <a:latin typeface="幼圆" panose="02010509060101010101" charset="-122"/>
                <a:ea typeface="幼圆" panose="02010509060101010101" charset="-122"/>
                <a:sym typeface="宋体" panose="02010600030101010101" pitchFamily="2" charset="-122"/>
              </a:rPr>
              <a:t>的意见，发动和组织</a:t>
            </a:r>
            <a:r>
              <a:rPr lang="zh-CN" altLang="zh-CN" sz="2800" b="1" dirty="0">
                <a:solidFill>
                  <a:srgbClr val="FF0000"/>
                </a:solidFill>
                <a:latin typeface="幼圆" panose="02010509060101010101" charset="-122"/>
                <a:ea typeface="幼圆" panose="02010509060101010101" charset="-122"/>
                <a:sym typeface="宋体" panose="02010600030101010101" pitchFamily="2" charset="-122"/>
              </a:rPr>
              <a:t>广大群众</a:t>
            </a:r>
            <a:r>
              <a:rPr lang="zh-CN" altLang="zh-CN" sz="2800" b="1" dirty="0">
                <a:solidFill>
                  <a:srgbClr val="000000"/>
                </a:solidFill>
                <a:latin typeface="幼圆" panose="02010509060101010101" charset="-122"/>
                <a:ea typeface="幼圆" panose="02010509060101010101" charset="-122"/>
                <a:sym typeface="宋体" panose="02010600030101010101" pitchFamily="2" charset="-122"/>
              </a:rPr>
              <a:t>进行全民讨论，</a:t>
            </a:r>
            <a:r>
              <a:rPr lang="zh-CN" altLang="zh-CN" sz="2800" b="1" dirty="0">
                <a:solidFill>
                  <a:srgbClr val="FF0000"/>
                </a:solidFill>
                <a:latin typeface="幼圆" panose="02010509060101010101" charset="-122"/>
                <a:ea typeface="幼圆" panose="02010509060101010101" charset="-122"/>
                <a:sym typeface="宋体" panose="02010600030101010101" pitchFamily="2" charset="-122"/>
              </a:rPr>
              <a:t>全国</a:t>
            </a:r>
            <a:r>
              <a:rPr lang="en-US" altLang="zh-CN" sz="2800" b="1" dirty="0">
                <a:solidFill>
                  <a:srgbClr val="FF0000"/>
                </a:solidFill>
                <a:latin typeface="幼圆" panose="02010509060101010101" charset="-122"/>
                <a:ea typeface="幼圆" panose="02010509060101010101" charset="-122"/>
                <a:sym typeface="宋体" panose="02010600030101010101" pitchFamily="2" charset="-122"/>
              </a:rPr>
              <a:t>80%</a:t>
            </a:r>
            <a:r>
              <a:rPr lang="zh-CN" altLang="en-US" sz="2800" b="1" dirty="0">
                <a:solidFill>
                  <a:srgbClr val="FF0000"/>
                </a:solidFill>
                <a:latin typeface="幼圆" panose="02010509060101010101" charset="-122"/>
                <a:ea typeface="幼圆" panose="02010509060101010101" charset="-122"/>
                <a:sym typeface="宋体" panose="02010600030101010101" pitchFamily="2" charset="-122"/>
              </a:rPr>
              <a:t>以上</a:t>
            </a:r>
            <a:r>
              <a:rPr lang="zh-CN" altLang="en-US" sz="2800" b="1" dirty="0">
                <a:solidFill>
                  <a:srgbClr val="000000"/>
                </a:solidFill>
                <a:latin typeface="幼圆" panose="02010509060101010101" charset="-122"/>
                <a:ea typeface="幼圆" panose="02010509060101010101" charset="-122"/>
                <a:sym typeface="宋体" panose="02010600030101010101" pitchFamily="2" charset="-122"/>
              </a:rPr>
              <a:t>的成年公民参加了讨论，台湾同胞、港澳同胞、海外侨胞也参加了讨论。</a:t>
            </a:r>
            <a:endParaRPr lang="zh-CN" altLang="en-US" sz="2800" b="1" dirty="0">
              <a:solidFill>
                <a:srgbClr val="000000"/>
              </a:solidFill>
              <a:latin typeface="幼圆" panose="02010509060101010101" charset="-122"/>
              <a:ea typeface="幼圆" panose="02010509060101010101" charset="-122"/>
              <a:sym typeface="宋体" panose="02010600030101010101" pitchFamily="2" charset="-122"/>
            </a:endParaRPr>
          </a:p>
          <a:p>
            <a:pPr>
              <a:lnSpc>
                <a:spcPct val="130000"/>
              </a:lnSpc>
            </a:pPr>
            <a:r>
              <a:rPr lang="zh-CN" altLang="en-US" sz="1050" dirty="0">
                <a:solidFill>
                  <a:prstClr val="black">
                    <a:lumMod val="85000"/>
                    <a:lumOff val="15000"/>
                  </a:prstClr>
                </a:solidFill>
                <a:latin typeface="微软雅黑" panose="020B0503020204020204" pitchFamily="34" charset="-122"/>
              </a:rPr>
              <a:t>。</a:t>
            </a:r>
            <a:endParaRPr lang="zh-CN" altLang="en-US" sz="1050" dirty="0">
              <a:solidFill>
                <a:prstClr val="black">
                  <a:lumMod val="85000"/>
                  <a:lumOff val="15000"/>
                </a:prstClr>
              </a:solidFill>
              <a:latin typeface="微软雅黑" panose="020B0503020204020204" pitchFamily="34" charset="-122"/>
            </a:endParaRPr>
          </a:p>
        </p:txBody>
      </p:sp>
      <p:sp>
        <p:nvSpPr>
          <p:cNvPr id="14" name="爆炸形 2 13"/>
          <p:cNvSpPr/>
          <p:nvPr/>
        </p:nvSpPr>
        <p:spPr>
          <a:xfrm rot="660000">
            <a:off x="5521643" y="-307975"/>
            <a:ext cx="3833813" cy="3013075"/>
          </a:xfrm>
          <a:prstGeom prst="irregularSeal2">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8"/>
          <p:cNvSpPr txBox="1"/>
          <p:nvPr/>
        </p:nvSpPr>
        <p:spPr>
          <a:xfrm>
            <a:off x="6357462" y="692696"/>
            <a:ext cx="2161223" cy="1323340"/>
          </a:xfrm>
          <a:prstGeom prst="rect">
            <a:avLst/>
          </a:prstGeom>
          <a:noFill/>
        </p:spPr>
        <p:txBody>
          <a:bodyPr wrap="square" rtlCol="0">
            <a:spAutoFit/>
          </a:bodyPr>
          <a:lstStyle/>
          <a:p>
            <a:r>
              <a:rPr lang="zh-CN" altLang="en-US" sz="4000" dirty="0">
                <a:solidFill>
                  <a:prstClr val="black"/>
                </a:solidFill>
                <a:latin typeface="方正粗圆简体" panose="02010601030101010101" charset="-122"/>
                <a:ea typeface="方正粗圆简体" panose="02010601030101010101" charset="-122"/>
              </a:rPr>
              <a:t>全民大讨论</a:t>
            </a:r>
            <a:endParaRPr lang="zh-CN" altLang="en-US" sz="4000" dirty="0">
              <a:solidFill>
                <a:prstClr val="black"/>
              </a:solidFill>
              <a:latin typeface="方正粗圆简体" panose="02010601030101010101" charset="-122"/>
              <a:ea typeface="方正粗圆简体" panose="0201060103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rcRect b="-472"/>
          <a:stretch>
            <a:fillRect/>
          </a:stretch>
        </p:blipFill>
        <p:spPr>
          <a:xfrm>
            <a:off x="-24765" y="-19685"/>
            <a:ext cx="9193530" cy="6897370"/>
          </a:xfrm>
          <a:prstGeom prst="rect">
            <a:avLst/>
          </a:prstGeom>
        </p:spPr>
      </p:pic>
      <p:grpSp>
        <p:nvGrpSpPr>
          <p:cNvPr id="10" name="组合 9"/>
          <p:cNvGrpSpPr/>
          <p:nvPr/>
        </p:nvGrpSpPr>
        <p:grpSpPr>
          <a:xfrm>
            <a:off x="5285979" y="-302252"/>
            <a:ext cx="3833813" cy="2091331"/>
            <a:chOff x="9684" y="860"/>
            <a:chExt cx="8050" cy="3654"/>
          </a:xfrm>
        </p:grpSpPr>
        <p:sp>
          <p:nvSpPr>
            <p:cNvPr id="8" name="爆炸形 2 7"/>
            <p:cNvSpPr/>
            <p:nvPr/>
          </p:nvSpPr>
          <p:spPr>
            <a:xfrm rot="660000">
              <a:off x="9684" y="860"/>
              <a:ext cx="8050" cy="365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10876" y="2319"/>
              <a:ext cx="5126" cy="1022"/>
            </a:xfrm>
            <a:prstGeom prst="rect">
              <a:avLst/>
            </a:prstGeom>
            <a:noFill/>
          </p:spPr>
          <p:txBody>
            <a:bodyPr wrap="square" rtlCol="0">
              <a:spAutoFit/>
            </a:bodyPr>
            <a:lstStyle/>
            <a:p>
              <a:r>
                <a:rPr lang="zh-CN" altLang="en-US" sz="3200" dirty="0">
                  <a:solidFill>
                    <a:prstClr val="black"/>
                  </a:solidFill>
                  <a:latin typeface="方正粗圆简体" panose="02010601030101010101" charset="-122"/>
                  <a:ea typeface="方正粗圆简体" panose="02010601030101010101" charset="-122"/>
                </a:rPr>
                <a:t>全民大讨论</a:t>
              </a:r>
              <a:endParaRPr lang="zh-CN" altLang="en-US" sz="3200" dirty="0">
                <a:solidFill>
                  <a:prstClr val="black"/>
                </a:solidFill>
                <a:latin typeface="方正粗圆简体" panose="02010601030101010101" charset="-122"/>
                <a:ea typeface="方正粗圆简体" panose="02010601030101010101" charset="-122"/>
              </a:endParaRPr>
            </a:p>
          </p:txBody>
        </p:sp>
      </p:grpSp>
      <p:grpSp>
        <p:nvGrpSpPr>
          <p:cNvPr id="29" name="组合 28"/>
          <p:cNvGrpSpPr/>
          <p:nvPr/>
        </p:nvGrpSpPr>
        <p:grpSpPr>
          <a:xfrm>
            <a:off x="52313" y="-107011"/>
            <a:ext cx="3727599" cy="5048179"/>
            <a:chOff x="314" y="1381"/>
            <a:chExt cx="6210" cy="7251"/>
          </a:xfrm>
        </p:grpSpPr>
        <p:grpSp>
          <p:nvGrpSpPr>
            <p:cNvPr id="11" name="组合 10"/>
            <p:cNvGrpSpPr/>
            <p:nvPr/>
          </p:nvGrpSpPr>
          <p:grpSpPr>
            <a:xfrm>
              <a:off x="314" y="1485"/>
              <a:ext cx="6210" cy="7147"/>
              <a:chOff x="1465" y="2633"/>
              <a:chExt cx="6210" cy="7147"/>
            </a:xfrm>
          </p:grpSpPr>
          <p:pic>
            <p:nvPicPr>
              <p:cNvPr id="3" name="图片 2" descr="3Z5M-fwnpcns3534040"/>
              <p:cNvPicPr>
                <a:picLocks noChangeAspect="1"/>
              </p:cNvPicPr>
              <p:nvPr/>
            </p:nvPicPr>
            <p:blipFill>
              <a:blip r:embed="rId2"/>
              <a:srcRect l="-1855" t="609" r="1855" b="67738"/>
              <a:stretch>
                <a:fillRect/>
              </a:stretch>
            </p:blipFill>
            <p:spPr>
              <a:xfrm>
                <a:off x="1465" y="7131"/>
                <a:ext cx="6060" cy="2649"/>
              </a:xfrm>
              <a:prstGeom prst="rect">
                <a:avLst/>
              </a:prstGeom>
            </p:spPr>
          </p:pic>
          <p:pic>
            <p:nvPicPr>
              <p:cNvPr id="5" name="图片 4" descr="W3}EWSES7UFM1EQL15QMPEQ"/>
              <p:cNvPicPr>
                <a:picLocks noChangeAspect="1"/>
              </p:cNvPicPr>
              <p:nvPr/>
            </p:nvPicPr>
            <p:blipFill>
              <a:blip r:embed="rId3"/>
              <a:srcRect b="64875"/>
              <a:stretch>
                <a:fillRect/>
              </a:stretch>
            </p:blipFill>
            <p:spPr>
              <a:xfrm>
                <a:off x="1465" y="4191"/>
                <a:ext cx="6060" cy="2940"/>
              </a:xfrm>
              <a:prstGeom prst="rect">
                <a:avLst/>
              </a:prstGeom>
            </p:spPr>
          </p:pic>
          <p:pic>
            <p:nvPicPr>
              <p:cNvPr id="6" name="图片 5" descr="ZPI}H2TTS)H0GQUC~62JZSR"/>
              <p:cNvPicPr>
                <a:picLocks noChangeAspect="1"/>
              </p:cNvPicPr>
              <p:nvPr/>
            </p:nvPicPr>
            <p:blipFill>
              <a:blip r:embed="rId4"/>
              <a:srcRect b="82879"/>
              <a:stretch>
                <a:fillRect/>
              </a:stretch>
            </p:blipFill>
            <p:spPr>
              <a:xfrm>
                <a:off x="1465" y="2633"/>
                <a:ext cx="6210" cy="1433"/>
              </a:xfrm>
              <a:prstGeom prst="rect">
                <a:avLst/>
              </a:prstGeom>
            </p:spPr>
          </p:pic>
        </p:grpSp>
        <p:sp>
          <p:nvSpPr>
            <p:cNvPr id="12" name="椭圆 11"/>
            <p:cNvSpPr/>
            <p:nvPr/>
          </p:nvSpPr>
          <p:spPr>
            <a:xfrm>
              <a:off x="434" y="1381"/>
              <a:ext cx="2404" cy="1797"/>
            </a:xfrm>
            <a:prstGeom prst="ellipse">
              <a:avLst/>
            </a:prstGeom>
            <a:noFill/>
            <a:ln w="539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613" y="5575"/>
              <a:ext cx="3380" cy="1882"/>
            </a:xfrm>
            <a:prstGeom prst="ellipse">
              <a:avLst/>
            </a:prstGeom>
            <a:noFill/>
            <a:ln w="539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1885" y="2918"/>
              <a:ext cx="3055" cy="1797"/>
            </a:xfrm>
            <a:prstGeom prst="ellipse">
              <a:avLst/>
            </a:prstGeom>
            <a:noFill/>
            <a:ln w="53975">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0" name="组合 49"/>
          <p:cNvGrpSpPr/>
          <p:nvPr/>
        </p:nvGrpSpPr>
        <p:grpSpPr>
          <a:xfrm>
            <a:off x="3940657" y="1412776"/>
            <a:ext cx="4353878" cy="3446071"/>
            <a:chOff x="6198" y="4370"/>
            <a:chExt cx="9142" cy="4881"/>
          </a:xfrm>
        </p:grpSpPr>
        <p:grpSp>
          <p:nvGrpSpPr>
            <p:cNvPr id="42" name="组合 41"/>
            <p:cNvGrpSpPr/>
            <p:nvPr/>
          </p:nvGrpSpPr>
          <p:grpSpPr>
            <a:xfrm>
              <a:off x="6198" y="4715"/>
              <a:ext cx="9142" cy="4537"/>
              <a:chOff x="6374" y="3909"/>
              <a:chExt cx="9142" cy="4537"/>
            </a:xfrm>
          </p:grpSpPr>
          <p:grpSp>
            <p:nvGrpSpPr>
              <p:cNvPr id="17" name="组合 16"/>
              <p:cNvGrpSpPr/>
              <p:nvPr/>
            </p:nvGrpSpPr>
            <p:grpSpPr>
              <a:xfrm>
                <a:off x="6374" y="3909"/>
                <a:ext cx="9142" cy="4537"/>
                <a:chOff x="2082" y="1622"/>
                <a:chExt cx="13476" cy="5946"/>
              </a:xfrm>
            </p:grpSpPr>
            <p:grpSp>
              <p:nvGrpSpPr>
                <p:cNvPr id="18" name="组合 17"/>
                <p:cNvGrpSpPr/>
                <p:nvPr/>
              </p:nvGrpSpPr>
              <p:grpSpPr>
                <a:xfrm>
                  <a:off x="2082" y="1622"/>
                  <a:ext cx="13440" cy="2964"/>
                  <a:chOff x="3114" y="4438"/>
                  <a:chExt cx="13440" cy="2964"/>
                </a:xfrm>
              </p:grpSpPr>
              <p:pic>
                <p:nvPicPr>
                  <p:cNvPr id="19" name="图片 18" descr="VPK9~J1]G368_CH6JL3@@_W"/>
                  <p:cNvPicPr>
                    <a:picLocks noChangeAspect="1"/>
                  </p:cNvPicPr>
                  <p:nvPr/>
                </p:nvPicPr>
                <p:blipFill>
                  <a:blip r:embed="rId5"/>
                  <a:stretch>
                    <a:fillRect/>
                  </a:stretch>
                </p:blipFill>
                <p:spPr>
                  <a:xfrm>
                    <a:off x="3114" y="4438"/>
                    <a:ext cx="13441" cy="1650"/>
                  </a:xfrm>
                  <a:prstGeom prst="rect">
                    <a:avLst/>
                  </a:prstGeom>
                </p:spPr>
              </p:pic>
              <p:pic>
                <p:nvPicPr>
                  <p:cNvPr id="20" name="图片 19" descr="1UP61JAKRJYSC0(H6]N]YAS"/>
                  <p:cNvPicPr>
                    <a:picLocks noChangeAspect="1"/>
                  </p:cNvPicPr>
                  <p:nvPr/>
                </p:nvPicPr>
                <p:blipFill>
                  <a:blip r:embed="rId6"/>
                  <a:stretch>
                    <a:fillRect/>
                  </a:stretch>
                </p:blipFill>
                <p:spPr>
                  <a:xfrm>
                    <a:off x="3114" y="5932"/>
                    <a:ext cx="13441" cy="1470"/>
                  </a:xfrm>
                  <a:prstGeom prst="rect">
                    <a:avLst/>
                  </a:prstGeom>
                </p:spPr>
              </p:pic>
            </p:grpSp>
            <p:pic>
              <p:nvPicPr>
                <p:cNvPr id="21" name="图片 20"/>
                <p:cNvPicPr>
                  <a:picLocks noChangeAspect="1"/>
                </p:cNvPicPr>
                <p:nvPr/>
              </p:nvPicPr>
              <p:blipFill>
                <a:blip r:embed="rId7"/>
                <a:stretch>
                  <a:fillRect/>
                </a:stretch>
              </p:blipFill>
              <p:spPr>
                <a:xfrm>
                  <a:off x="2168" y="2508"/>
                  <a:ext cx="13390" cy="5060"/>
                </a:xfrm>
                <a:prstGeom prst="rect">
                  <a:avLst/>
                </a:prstGeom>
              </p:spPr>
            </p:pic>
            <p:pic>
              <p:nvPicPr>
                <p:cNvPr id="22" name="图片 21" descr=")%%_E1Q9%MFM3)9MLR(2SWM"/>
                <p:cNvPicPr>
                  <a:picLocks noChangeAspect="1"/>
                </p:cNvPicPr>
                <p:nvPr/>
              </p:nvPicPr>
              <p:blipFill>
                <a:blip r:embed="rId8"/>
                <a:stretch>
                  <a:fillRect/>
                </a:stretch>
              </p:blipFill>
              <p:spPr>
                <a:xfrm>
                  <a:off x="2168" y="4586"/>
                  <a:ext cx="13320" cy="1740"/>
                </a:xfrm>
                <a:prstGeom prst="rect">
                  <a:avLst/>
                </a:prstGeom>
              </p:spPr>
            </p:pic>
          </p:grpSp>
          <p:sp>
            <p:nvSpPr>
              <p:cNvPr id="25" name="椭圆 24"/>
              <p:cNvSpPr/>
              <p:nvPr/>
            </p:nvSpPr>
            <p:spPr>
              <a:xfrm>
                <a:off x="7986" y="5983"/>
                <a:ext cx="2841" cy="1432"/>
              </a:xfrm>
              <a:prstGeom prst="ellipse">
                <a:avLst/>
              </a:prstGeom>
              <a:noFill/>
              <a:ln w="539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7987" y="4527"/>
                <a:ext cx="2404" cy="1456"/>
              </a:xfrm>
              <a:prstGeom prst="ellipse">
                <a:avLst/>
              </a:prstGeom>
              <a:noFill/>
              <a:ln w="539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4" name="椭圆 43"/>
            <p:cNvSpPr/>
            <p:nvPr/>
          </p:nvSpPr>
          <p:spPr>
            <a:xfrm>
              <a:off x="8954" y="4370"/>
              <a:ext cx="2657" cy="1266"/>
            </a:xfrm>
            <a:prstGeom prst="ellipse">
              <a:avLst/>
            </a:prstGeom>
            <a:noFill/>
            <a:ln w="539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圆角矩形 30"/>
          <p:cNvSpPr/>
          <p:nvPr/>
        </p:nvSpPr>
        <p:spPr>
          <a:xfrm>
            <a:off x="1673640" y="5193957"/>
            <a:ext cx="7146832" cy="954306"/>
          </a:xfrm>
          <a:prstGeom prst="roundRect">
            <a:avLst/>
          </a:prstGeom>
          <a:noFill/>
          <a:ln w="60325"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32" name="Group 12"/>
          <p:cNvGrpSpPr/>
          <p:nvPr/>
        </p:nvGrpSpPr>
        <p:grpSpPr bwMode="auto">
          <a:xfrm>
            <a:off x="1098866" y="5124432"/>
            <a:ext cx="1311456" cy="1112880"/>
            <a:chOff x="802" y="845"/>
            <a:chExt cx="827" cy="826"/>
          </a:xfrm>
        </p:grpSpPr>
        <p:sp>
          <p:nvSpPr>
            <p:cNvPr id="33" name="Oval 13"/>
            <p:cNvSpPr>
              <a:spLocks noChangeArrowheads="1"/>
            </p:cNvSpPr>
            <p:nvPr/>
          </p:nvSpPr>
          <p:spPr bwMode="gray">
            <a:xfrm>
              <a:off x="802" y="845"/>
              <a:ext cx="827" cy="826"/>
            </a:xfrm>
            <a:prstGeom prst="ellipse">
              <a:avLst/>
            </a:prstGeom>
            <a:solidFill>
              <a:srgbClr val="F8F8F8"/>
            </a:solidFill>
            <a:ln w="38100">
              <a:solidFill>
                <a:srgbClr val="C00000"/>
              </a:solidFill>
              <a:round/>
            </a:ln>
          </p:spPr>
          <p:txBody>
            <a:bodyPr wrap="none" anchor="ctr"/>
            <a:lstStyle/>
            <a:p>
              <a:endParaRPr lang="zh-CN" altLang="en-US" sz="1350">
                <a:solidFill>
                  <a:prstClr val="black"/>
                </a:solidFill>
                <a:ea typeface="宋体" panose="02010600030101010101" pitchFamily="2" charset="-122"/>
                <a:cs typeface="Arial" panose="020B0604020202020204" pitchFamily="34" charset="0"/>
              </a:endParaRPr>
            </a:p>
          </p:txBody>
        </p:sp>
        <p:sp>
          <p:nvSpPr>
            <p:cNvPr id="34" name="Oval 14"/>
            <p:cNvSpPr>
              <a:spLocks noChangeArrowheads="1"/>
            </p:cNvSpPr>
            <p:nvPr/>
          </p:nvSpPr>
          <p:spPr bwMode="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350">
                <a:solidFill>
                  <a:prstClr val="black"/>
                </a:solidFill>
                <a:ea typeface="宋体" panose="02010600030101010101" pitchFamily="2" charset="-122"/>
                <a:cs typeface="Arial" panose="020B0604020202020204" pitchFamily="34" charset="0"/>
              </a:endParaRPr>
            </a:p>
          </p:txBody>
        </p:sp>
        <p:sp>
          <p:nvSpPr>
            <p:cNvPr id="35" name="Oval 15"/>
            <p:cNvSpPr>
              <a:spLocks noChangeArrowheads="1"/>
            </p:cNvSpPr>
            <p:nvPr/>
          </p:nvSpPr>
          <p:spPr bwMode="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350">
                <a:solidFill>
                  <a:prstClr val="black"/>
                </a:solidFill>
                <a:ea typeface="宋体" panose="02010600030101010101" pitchFamily="2" charset="-122"/>
                <a:cs typeface="Arial" panose="020B0604020202020204" pitchFamily="34" charset="0"/>
              </a:endParaRPr>
            </a:p>
          </p:txBody>
        </p:sp>
      </p:grpSp>
      <p:sp>
        <p:nvSpPr>
          <p:cNvPr id="36" name="文本框 23"/>
          <p:cNvSpPr txBox="1"/>
          <p:nvPr/>
        </p:nvSpPr>
        <p:spPr>
          <a:xfrm>
            <a:off x="1113152" y="5434555"/>
            <a:ext cx="1120976" cy="506730"/>
          </a:xfrm>
          <a:prstGeom prst="rect">
            <a:avLst/>
          </a:prstGeom>
          <a:noFill/>
        </p:spPr>
        <p:txBody>
          <a:bodyPr wrap="square" rtlCol="0">
            <a:spAutoFit/>
          </a:bodyPr>
          <a:lstStyle/>
          <a:p>
            <a:r>
              <a:rPr lang="en-US" altLang="zh-CN" sz="1350" dirty="0"/>
              <a:t>     </a:t>
            </a:r>
            <a:r>
              <a:rPr lang="zh-CN" altLang="en-US" sz="2700" b="1" dirty="0"/>
              <a:t>思考</a:t>
            </a:r>
            <a:endParaRPr lang="zh-CN" altLang="en-US" sz="2700" b="1" dirty="0"/>
          </a:p>
        </p:txBody>
      </p:sp>
      <p:sp>
        <p:nvSpPr>
          <p:cNvPr id="37" name="文本框 24"/>
          <p:cNvSpPr txBox="1"/>
          <p:nvPr/>
        </p:nvSpPr>
        <p:spPr>
          <a:xfrm>
            <a:off x="2350320" y="5449378"/>
            <a:ext cx="6340099" cy="506730"/>
          </a:xfrm>
          <a:prstGeom prst="rect">
            <a:avLst/>
          </a:prstGeom>
          <a:noFill/>
        </p:spPr>
        <p:txBody>
          <a:bodyPr wrap="square" rtlCol="0" anchor="t">
            <a:spAutoFit/>
          </a:bodyPr>
          <a:lstStyle/>
          <a:p>
            <a:r>
              <a:rPr lang="zh-CN" altLang="en-US" sz="2700" b="1" dirty="0">
                <a:solidFill>
                  <a:srgbClr val="002060"/>
                </a:solidFill>
                <a:latin typeface="楷体" panose="02010609060101010101" pitchFamily="49" charset="-122"/>
                <a:ea typeface="楷体" panose="02010609060101010101" pitchFamily="49" charset="-122"/>
                <a:sym typeface="+mn-ea"/>
              </a:rPr>
              <a:t>我国为什么要对宪法草案进行全民讨论？</a:t>
            </a:r>
            <a:endParaRPr lang="zh-CN" altLang="en-US" sz="2700" b="1" dirty="0">
              <a:solidFill>
                <a:srgbClr val="00206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国家宪法日"/>
          <p:cNvPicPr>
            <a:picLocks noChangeAspect="1" noChangeArrowheads="1"/>
          </p:cNvPicPr>
          <p:nvPr/>
        </p:nvPicPr>
        <p:blipFill>
          <a:blip r:embed="rId1"/>
          <a:srcRect b="5208"/>
          <a:stretch>
            <a:fillRect/>
          </a:stretch>
        </p:blipFill>
        <p:spPr bwMode="auto">
          <a:xfrm>
            <a:off x="0" y="0"/>
            <a:ext cx="9144000" cy="6858000"/>
          </a:xfrm>
          <a:prstGeom prst="rect">
            <a:avLst/>
          </a:prstGeom>
          <a:noFill/>
        </p:spPr>
      </p:pic>
      <p:sp>
        <p:nvSpPr>
          <p:cNvPr id="4" name="TextBox 3"/>
          <p:cNvSpPr txBox="1"/>
          <p:nvPr/>
        </p:nvSpPr>
        <p:spPr>
          <a:xfrm>
            <a:off x="1235883" y="1377627"/>
            <a:ext cx="6672234" cy="23069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perspectiveAbove"/>
              <a:lightRig rig="threePt" dir="t"/>
            </a:scene3d>
            <a:sp3d extrusionH="57150">
              <a:bevelT w="82550" h="38100" prst="coolSlant"/>
            </a:sp3d>
          </a:bodyPr>
          <a:lstStyle/>
          <a:p>
            <a:r>
              <a:rPr lang="zh-CN" altLang="en-US" sz="3600" b="1" dirty="0" smtClean="0">
                <a:ln w="1905">
                  <a:solidFill>
                    <a:srgbClr val="FFC000"/>
                  </a:solidFill>
                </a:ln>
                <a:solidFill>
                  <a:prstClr val="black"/>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一、宪法在法律体系中的地位：</a:t>
            </a:r>
            <a:endParaRPr lang="en-US" altLang="zh-CN" sz="3600" b="1" dirty="0" smtClean="0">
              <a:ln w="1905">
                <a:solidFill>
                  <a:srgbClr val="FFC000"/>
                </a:solidFill>
              </a:ln>
              <a:solidFill>
                <a:prstClr val="black"/>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a:p>
            <a:r>
              <a:rPr lang="zh-CN" altLang="en-US" sz="3600" b="1" dirty="0" smtClean="0">
                <a:ln w="1905">
                  <a:solidFill>
                    <a:srgbClr val="FFC000"/>
                  </a:solidFill>
                </a:ln>
                <a:solidFill>
                  <a:prstClr val="black"/>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     宪法是国家的</a:t>
            </a:r>
            <a:r>
              <a:rPr lang="zh-CN" altLang="en-US" sz="3600" b="1" dirty="0" smtClean="0">
                <a:ln w="1905">
                  <a:solidFill>
                    <a:srgbClr val="FFC000"/>
                  </a:solidFill>
                </a:ln>
                <a:solidFill>
                  <a:srgbClr val="FF0000"/>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根本法</a:t>
            </a:r>
            <a:r>
              <a:rPr lang="zh-CN" altLang="en-US" sz="3600" b="1" dirty="0" smtClean="0">
                <a:ln w="1905">
                  <a:solidFill>
                    <a:srgbClr val="FFC000"/>
                  </a:solidFill>
                </a:ln>
                <a:solidFill>
                  <a:prstClr val="black"/>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，在国家法律体系中具有</a:t>
            </a:r>
            <a:r>
              <a:rPr lang="zh-CN" altLang="en-US" sz="3600" b="1" dirty="0" smtClean="0">
                <a:ln w="1905">
                  <a:solidFill>
                    <a:srgbClr val="FFC000"/>
                  </a:solidFill>
                </a:ln>
                <a:solidFill>
                  <a:srgbClr val="FF0000"/>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最高</a:t>
            </a:r>
            <a:r>
              <a:rPr lang="zh-CN" altLang="en-US" sz="3600" b="1" dirty="0" smtClean="0">
                <a:ln w="1905">
                  <a:solidFill>
                    <a:srgbClr val="FFC000"/>
                  </a:solidFill>
                </a:ln>
                <a:solidFill>
                  <a:prstClr val="black"/>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的法律地位、法律权威和法律效力。</a:t>
            </a:r>
            <a:endParaRPr lang="zh-CN" altLang="en-US" sz="3600" b="1" dirty="0">
              <a:ln w="1905">
                <a:solidFill>
                  <a:srgbClr val="FFC000"/>
                </a:solidFill>
              </a:ln>
              <a:solidFill>
                <a:prstClr val="black"/>
              </a:soli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sp>
        <p:nvSpPr>
          <p:cNvPr id="5" name="TextBox 20"/>
          <p:cNvSpPr txBox="1"/>
          <p:nvPr/>
        </p:nvSpPr>
        <p:spPr>
          <a:xfrm>
            <a:off x="35496" y="67283"/>
            <a:ext cx="6192688" cy="769441"/>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SzPct val="100000"/>
              <a:buNone/>
            </a:pPr>
            <a:r>
              <a:rPr lang="zh-CN" altLang="en-US" sz="4400" b="1" dirty="0">
                <a:solidFill>
                  <a:srgbClr val="FF0000"/>
                </a:solidFill>
                <a:latin typeface="微软雅黑" panose="020B0503020204020204" pitchFamily="34" charset="-122"/>
                <a:ea typeface="微软雅黑" panose="020B0503020204020204" pitchFamily="34" charset="-122"/>
              </a:rPr>
              <a:t>板块一</a:t>
            </a:r>
            <a:r>
              <a:rPr lang="zh-CN" altLang="en-US" sz="4400" b="1" dirty="0" smtClean="0">
                <a:solidFill>
                  <a:srgbClr val="FF0000"/>
                </a:solidFill>
                <a:latin typeface="微软雅黑" panose="020B0503020204020204" pitchFamily="34" charset="-122"/>
                <a:ea typeface="微软雅黑" panose="020B0503020204020204" pitchFamily="34" charset="-122"/>
              </a:rPr>
              <a:t>：最高法律效力</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pic>
        <p:nvPicPr>
          <p:cNvPr id="2050" name="Picture 2" descr="https://timgsa.baidu.com/timg?image&amp;quality=80&amp;size=b9999_10000&amp;sec=1521398622719&amp;di=cced755ff216a11af79f82a73a06678e&amp;imgtype=0&amp;src=http%3A%2F%2Fpic.1010jiajiao.com%2Fpic7%2Fpages%2F38A2%2F0046%2F0228%2F7052cca4375b135994aefb1083e0197f%2FA%2FImage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685" y="3685540"/>
            <a:ext cx="4968240" cy="3055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764704"/>
            <a:ext cx="1440160" cy="853977"/>
          </a:xfrm>
        </p:spPr>
        <p:txBody>
          <a:bodyPr>
            <a:normAutofit/>
          </a:bodyPr>
          <a:lstStyle/>
          <a:p>
            <a:r>
              <a:rPr lang="zh-CN" altLang="en-US" sz="3200" b="1" dirty="0" smtClean="0">
                <a:solidFill>
                  <a:srgbClr val="0070C0"/>
                </a:solidFill>
              </a:rPr>
              <a:t>原因：</a:t>
            </a:r>
            <a:endParaRPr lang="zh-CN" altLang="en-US" sz="3200" b="1" dirty="0">
              <a:solidFill>
                <a:srgbClr val="0070C0"/>
              </a:solidFill>
            </a:endParaRPr>
          </a:p>
        </p:txBody>
      </p:sp>
      <p:sp>
        <p:nvSpPr>
          <p:cNvPr id="3" name="内容占位符 2"/>
          <p:cNvSpPr>
            <a:spLocks noGrp="1"/>
          </p:cNvSpPr>
          <p:nvPr>
            <p:ph idx="1"/>
          </p:nvPr>
        </p:nvSpPr>
        <p:spPr>
          <a:xfrm>
            <a:off x="628650" y="1825625"/>
            <a:ext cx="4231382" cy="4351338"/>
          </a:xfrm>
        </p:spPr>
        <p:txBody>
          <a:bodyPr/>
          <a:lstStyle/>
          <a:p>
            <a:r>
              <a:rPr lang="zh-CN" altLang="en-US" b="1" dirty="0" smtClean="0">
                <a:solidFill>
                  <a:srgbClr val="0070C0"/>
                </a:solidFill>
              </a:rPr>
              <a:t>国家性质</a:t>
            </a:r>
            <a:endParaRPr lang="en-US" altLang="zh-CN" b="1" dirty="0" smtClean="0">
              <a:solidFill>
                <a:srgbClr val="0070C0"/>
              </a:solidFill>
            </a:endParaRPr>
          </a:p>
          <a:p>
            <a:r>
              <a:rPr lang="zh-CN" altLang="en-US" b="1" dirty="0" smtClean="0">
                <a:solidFill>
                  <a:srgbClr val="0070C0"/>
                </a:solidFill>
              </a:rPr>
              <a:t>人民地位</a:t>
            </a:r>
            <a:endParaRPr lang="en-US" altLang="zh-CN" b="1" dirty="0" smtClean="0">
              <a:solidFill>
                <a:srgbClr val="0070C0"/>
              </a:solidFill>
            </a:endParaRPr>
          </a:p>
          <a:p>
            <a:r>
              <a:rPr lang="zh-CN" altLang="en-US" b="1" dirty="0" smtClean="0">
                <a:solidFill>
                  <a:srgbClr val="0070C0"/>
                </a:solidFill>
              </a:rPr>
              <a:t>公民的政治权利</a:t>
            </a:r>
            <a:endParaRPr lang="en-US" altLang="zh-CN" b="1" dirty="0" smtClean="0">
              <a:solidFill>
                <a:srgbClr val="0070C0"/>
              </a:solidFill>
            </a:endParaRPr>
          </a:p>
          <a:p>
            <a:r>
              <a:rPr lang="zh-CN" altLang="en-US" b="1" dirty="0" smtClean="0">
                <a:solidFill>
                  <a:srgbClr val="0070C0"/>
                </a:solidFill>
              </a:rPr>
              <a:t>宪法地位、宪法性质</a:t>
            </a:r>
            <a:endParaRPr lang="zh-CN" altLang="en-US" b="1" dirty="0">
              <a:solidFill>
                <a:srgbClr val="0070C0"/>
              </a:solidFill>
            </a:endParaRPr>
          </a:p>
        </p:txBody>
      </p:sp>
      <p:sp>
        <p:nvSpPr>
          <p:cNvPr id="4" name="内容占位符 2"/>
          <p:cNvSpPr txBox="1"/>
          <p:nvPr/>
        </p:nvSpPr>
        <p:spPr>
          <a:xfrm>
            <a:off x="4644008" y="1825923"/>
            <a:ext cx="44999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b="1" dirty="0" smtClean="0">
              <a:solidFill>
                <a:srgbClr val="FF0000"/>
              </a:solidFill>
            </a:endParaRPr>
          </a:p>
          <a:p>
            <a:r>
              <a:rPr lang="zh-CN" altLang="en-US" b="1" dirty="0" smtClean="0">
                <a:solidFill>
                  <a:srgbClr val="FF0000"/>
                </a:solidFill>
              </a:rPr>
              <a:t>人民当家做主</a:t>
            </a:r>
            <a:endParaRPr lang="en-US" altLang="zh-CN" b="1" dirty="0">
              <a:solidFill>
                <a:srgbClr val="FF0000"/>
              </a:solidFill>
            </a:endParaRPr>
          </a:p>
          <a:p>
            <a:r>
              <a:rPr lang="zh-CN" altLang="en-US" b="1" dirty="0" smtClean="0">
                <a:solidFill>
                  <a:srgbClr val="FF0000"/>
                </a:solidFill>
              </a:rPr>
              <a:t>合法权利、民主政治建设</a:t>
            </a:r>
            <a:endParaRPr lang="en-US" altLang="zh-CN" b="1" dirty="0" smtClean="0">
              <a:solidFill>
                <a:srgbClr val="FF0000"/>
              </a:solidFill>
            </a:endParaRPr>
          </a:p>
          <a:p>
            <a:r>
              <a:rPr lang="zh-CN" altLang="en-US" b="1" dirty="0">
                <a:solidFill>
                  <a:srgbClr val="FF0000"/>
                </a:solidFill>
              </a:rPr>
              <a:t>科学</a:t>
            </a:r>
            <a:r>
              <a:rPr lang="zh-CN" altLang="en-US" b="1" dirty="0" smtClean="0">
                <a:solidFill>
                  <a:srgbClr val="FF0000"/>
                </a:solidFill>
              </a:rPr>
              <a:t>民主立法、依法治国</a:t>
            </a:r>
            <a:endParaRPr lang="en-US" altLang="zh-CN" b="1" dirty="0" smtClean="0">
              <a:solidFill>
                <a:srgbClr val="FF0000"/>
              </a:solidFill>
            </a:endParaRPr>
          </a:p>
          <a:p>
            <a:r>
              <a:rPr lang="zh-CN" altLang="en-US" b="1" dirty="0">
                <a:solidFill>
                  <a:srgbClr val="FF0000"/>
                </a:solidFill>
              </a:rPr>
              <a:t>宪法</a:t>
            </a:r>
            <a:r>
              <a:rPr lang="zh-CN" altLang="en-US" b="1" dirty="0" smtClean="0">
                <a:solidFill>
                  <a:srgbClr val="FF0000"/>
                </a:solidFill>
              </a:rPr>
              <a:t>实施、依宪治国</a:t>
            </a:r>
            <a:endParaRPr lang="en-US" altLang="zh-CN" b="1" dirty="0" smtClean="0">
              <a:solidFill>
                <a:srgbClr val="FF0000"/>
              </a:solidFill>
            </a:endParaRPr>
          </a:p>
          <a:p>
            <a:r>
              <a:rPr lang="zh-CN" altLang="en-US" b="1" dirty="0" smtClean="0">
                <a:solidFill>
                  <a:srgbClr val="FF0000"/>
                </a:solidFill>
              </a:rPr>
              <a:t>国家长治久安、社会健康发展</a:t>
            </a:r>
            <a:endParaRPr lang="en-US" altLang="zh-CN" b="1" dirty="0" smtClean="0">
              <a:solidFill>
                <a:srgbClr val="FF0000"/>
              </a:solidFill>
            </a:endParaRPr>
          </a:p>
        </p:txBody>
      </p:sp>
      <p:sp>
        <p:nvSpPr>
          <p:cNvPr id="5" name="标题 1"/>
          <p:cNvSpPr txBox="1"/>
          <p:nvPr/>
        </p:nvSpPr>
        <p:spPr>
          <a:xfrm>
            <a:off x="4644008" y="764704"/>
            <a:ext cx="1440160" cy="781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smtClean="0">
                <a:solidFill>
                  <a:srgbClr val="FF0000"/>
                </a:solidFill>
              </a:rPr>
              <a:t>意义：</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1000"/>
                                        <p:tgtEl>
                                          <p:spTgt spid="4">
                                            <p:txEl>
                                              <p:pRg st="3" end="3"/>
                                            </p:txEl>
                                          </p:spTgt>
                                        </p:tgtEl>
                                      </p:cBhvr>
                                    </p:animEffect>
                                    <p:anim calcmode="lin" valueType="num">
                                      <p:cBhvr>
                                        <p:cTn id="4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1000"/>
                                        <p:tgtEl>
                                          <p:spTgt spid="4">
                                            <p:txEl>
                                              <p:pRg st="5" end="5"/>
                                            </p:txEl>
                                          </p:spTgt>
                                        </p:tgtEl>
                                      </p:cBhvr>
                                    </p:animEffect>
                                    <p:anim calcmode="lin" valueType="num">
                                      <p:cBhvr>
                                        <p:cTn id="5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内容占位符 3" descr="AZLA9Q77NM6D1GH2TE62S}H"/>
          <p:cNvPicPr>
            <a:picLocks noChangeAspect="1"/>
          </p:cNvPicPr>
          <p:nvPr/>
        </p:nvPicPr>
        <p:blipFill>
          <a:blip r:embed="rId1"/>
          <a:stretch>
            <a:fillRect/>
          </a:stretch>
        </p:blipFill>
        <p:spPr>
          <a:xfrm>
            <a:off x="-24765" y="-3810"/>
            <a:ext cx="9193530" cy="6864985"/>
          </a:xfrm>
          <a:prstGeom prst="rect">
            <a:avLst/>
          </a:prstGeom>
        </p:spPr>
      </p:pic>
      <p:sp>
        <p:nvSpPr>
          <p:cNvPr id="5" name="矩形 4"/>
          <p:cNvSpPr/>
          <p:nvPr/>
        </p:nvSpPr>
        <p:spPr>
          <a:xfrm>
            <a:off x="179512" y="1844824"/>
            <a:ext cx="3600400" cy="3046988"/>
          </a:xfrm>
          <a:prstGeom prst="rect">
            <a:avLst/>
          </a:prstGeom>
        </p:spPr>
        <p:txBody>
          <a:bodyPr wrap="square">
            <a:spAutoFit/>
          </a:bodyPr>
          <a:lstStyle/>
          <a:p>
            <a:pPr>
              <a:defRPr/>
            </a:pPr>
            <a:r>
              <a:rPr lang="zh-CN" altLang="en-US" sz="4800" b="1" dirty="0">
                <a:solidFill>
                  <a:srgbClr val="0070C0"/>
                </a:solidFill>
              </a:rPr>
              <a:t>习近平</a:t>
            </a:r>
            <a:r>
              <a:rPr lang="en-US" altLang="zh-CN" sz="4800" b="1" dirty="0" smtClean="0">
                <a:solidFill>
                  <a:srgbClr val="0070C0"/>
                </a:solidFill>
              </a:rPr>
              <a:t>:</a:t>
            </a:r>
            <a:endParaRPr lang="en-US" altLang="zh-CN" sz="4800" b="1" dirty="0" smtClean="0">
              <a:solidFill>
                <a:srgbClr val="0070C0"/>
              </a:solidFill>
            </a:endParaRPr>
          </a:p>
          <a:p>
            <a:pPr>
              <a:defRPr/>
            </a:pPr>
            <a:r>
              <a:rPr lang="zh-CN" altLang="en-US" sz="4800" b="1" dirty="0" smtClean="0"/>
              <a:t>宪法</a:t>
            </a:r>
            <a:r>
              <a:rPr lang="zh-CN" altLang="en-US" sz="4800" b="1" dirty="0"/>
              <a:t>是</a:t>
            </a:r>
            <a:r>
              <a:rPr lang="zh-CN" altLang="en-US" sz="4800" b="1" dirty="0">
                <a:solidFill>
                  <a:srgbClr val="FF0000"/>
                </a:solidFill>
              </a:rPr>
              <a:t>党</a:t>
            </a:r>
            <a:r>
              <a:rPr lang="zh-CN" altLang="en-US" sz="4800" b="1" dirty="0"/>
              <a:t>和</a:t>
            </a:r>
            <a:r>
              <a:rPr lang="zh-CN" altLang="en-US" sz="4800" b="1" dirty="0">
                <a:solidFill>
                  <a:srgbClr val="FF0000"/>
                </a:solidFill>
              </a:rPr>
              <a:t>人民</a:t>
            </a:r>
            <a:r>
              <a:rPr lang="zh-CN" altLang="en-US" sz="4800" b="1" dirty="0"/>
              <a:t>意志</a:t>
            </a:r>
            <a:r>
              <a:rPr lang="zh-CN" altLang="en-US" sz="4800" b="1" dirty="0">
                <a:solidFill>
                  <a:srgbClr val="00B050"/>
                </a:solidFill>
              </a:rPr>
              <a:t>集中体现</a:t>
            </a:r>
            <a:endParaRPr lang="en-US" altLang="zh-CN" sz="4800" b="1" dirty="0">
              <a:solidFill>
                <a:srgbClr val="00B050"/>
              </a:solidFill>
              <a:ea typeface="黑体" panose="02010609060101010101" charset="-122"/>
            </a:endParaRPr>
          </a:p>
        </p:txBody>
      </p:sp>
      <p:sp>
        <p:nvSpPr>
          <p:cNvPr id="6" name="TextBox 20"/>
          <p:cNvSpPr txBox="1"/>
          <p:nvPr/>
        </p:nvSpPr>
        <p:spPr>
          <a:xfrm>
            <a:off x="-49530" y="21000"/>
            <a:ext cx="9193530" cy="1445260"/>
          </a:xfrm>
          <a:prstGeom prst="rect">
            <a:avLst/>
          </a:prstGeom>
          <a:solidFill>
            <a:schemeClr val="accent4">
              <a:lumMod val="60000"/>
              <a:lumOff val="40000"/>
            </a:schemeClr>
          </a:solidFill>
          <a:ln w="6350" cap="flat" cmpd="sng" algn="ctr">
            <a:solidFill>
              <a:srgbClr val="626FCC"/>
            </a:solidFill>
            <a:prstDash val="solid"/>
            <a:miter lim="800000"/>
          </a:ln>
          <a:effectLst/>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indent="0" eaLnBrk="1" hangingPunct="1">
              <a:spcBef>
                <a:spcPct val="0"/>
              </a:spcBef>
              <a:buClrTx/>
              <a:buSzPct val="100000"/>
              <a:buFont typeface="Wingdings" panose="05000000000000000000" pitchFamily="2" charset="2"/>
              <a:buNone/>
              <a:defRPr/>
            </a:pPr>
            <a:r>
              <a:rPr lang="en-US" altLang="zh-CN" sz="4400" b="1" dirty="0" smtClean="0">
                <a:solidFill>
                  <a:srgbClr val="FF0000"/>
                </a:solidFill>
                <a:latin typeface="微软雅黑" panose="020B0503020204020204" pitchFamily="34" charset="-122"/>
                <a:ea typeface="微软雅黑" panose="020B0503020204020204" pitchFamily="34" charset="-122"/>
              </a:rPr>
              <a:t> </a:t>
            </a:r>
            <a:r>
              <a:rPr lang="zh-CN" altLang="en-US" sz="4400" b="1" dirty="0" smtClean="0">
                <a:solidFill>
                  <a:srgbClr val="FF0000"/>
                </a:solidFill>
                <a:latin typeface="微软雅黑" panose="020B0503020204020204" pitchFamily="34" charset="-122"/>
                <a:ea typeface="微软雅黑" panose="020B0503020204020204" pitchFamily="34" charset="-122"/>
              </a:rPr>
              <a:t>我国宪法本质：</a:t>
            </a:r>
            <a:endParaRPr lang="en-US" altLang="zh-CN" sz="4400" b="1" dirty="0" smtClean="0">
              <a:solidFill>
                <a:srgbClr val="FF0000"/>
              </a:solidFill>
              <a:latin typeface="微软雅黑" panose="020B0503020204020204" pitchFamily="34" charset="-122"/>
              <a:ea typeface="微软雅黑" panose="020B0503020204020204" pitchFamily="34" charset="-122"/>
            </a:endParaRPr>
          </a:p>
          <a:p>
            <a:pPr marL="0" indent="0" eaLnBrk="1" hangingPunct="1">
              <a:spcBef>
                <a:spcPct val="0"/>
              </a:spcBef>
              <a:buClrTx/>
              <a:buSzPct val="100000"/>
              <a:buFont typeface="Wingdings" panose="05000000000000000000" pitchFamily="2" charset="2"/>
              <a:buNone/>
              <a:defRPr/>
            </a:pPr>
            <a:r>
              <a:rPr lang="en-US" altLang="zh-CN" sz="4400" b="1" dirty="0">
                <a:solidFill>
                  <a:srgbClr val="FF0000"/>
                </a:solidFill>
                <a:latin typeface="微软雅黑" panose="020B0503020204020204" pitchFamily="34" charset="-122"/>
                <a:ea typeface="微软雅黑" panose="020B0503020204020204" pitchFamily="34" charset="-122"/>
              </a:rPr>
              <a:t> </a:t>
            </a:r>
            <a:r>
              <a:rPr lang="en-US" altLang="zh-CN" sz="4400" b="1" dirty="0" smtClean="0">
                <a:solidFill>
                  <a:srgbClr val="FF0000"/>
                </a:solidFill>
                <a:latin typeface="微软雅黑" panose="020B0503020204020204" pitchFamily="34" charset="-122"/>
                <a:ea typeface="微软雅黑" panose="020B0503020204020204" pitchFamily="34" charset="-122"/>
              </a:rPr>
              <a:t>    </a:t>
            </a:r>
            <a:r>
              <a:rPr lang="zh-CN" altLang="en-US" sz="4400" b="1" dirty="0" smtClean="0">
                <a:solidFill>
                  <a:srgbClr val="FF0000"/>
                </a:solidFill>
                <a:latin typeface="微软雅黑" panose="020B0503020204020204" pitchFamily="34" charset="-122"/>
                <a:ea typeface="微软雅黑" panose="020B0503020204020204" pitchFamily="34" charset="-122"/>
              </a:rPr>
              <a:t>宪法是党和人民意志的集中体现</a:t>
            </a:r>
            <a:endParaRPr lang="en-US" altLang="zh-CN" sz="4000" b="1" dirty="0" smtClean="0">
              <a:solidFill>
                <a:srgbClr val="FF0000"/>
              </a:solidFill>
              <a:latin typeface="微软雅黑" panose="020B0503020204020204" pitchFamily="34" charset="-122"/>
              <a:ea typeface="微软雅黑" panose="020B0503020204020204" pitchFamily="34" charset="-122"/>
            </a:endParaRPr>
          </a:p>
        </p:txBody>
      </p:sp>
      <p:pic>
        <p:nvPicPr>
          <p:cNvPr id="3074" name="Picture 2" descr="https://timgsa.baidu.com/timg?image&amp;quality=80&amp;size=b9999_10000&amp;sec=1521442724784&amp;di=558583c56b54d6c46862d49eb5140f8a&amp;imgtype=0&amp;src=http%3A%2F%2Fwww.people.com.cn%2Fh%2Fpic%2F20140906%2F57%2F3111038535304139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349" y="1714181"/>
            <a:ext cx="4765675" cy="3429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7984" y="4081714"/>
            <a:ext cx="230368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400" b="1" dirty="0" smtClean="0"/>
              <a:t>最高的法律地位、法律权威、法律效力</a:t>
            </a:r>
            <a:endParaRPr lang="zh-CN" altLang="en-US" sz="2400" b="1" dirty="0"/>
          </a:p>
        </p:txBody>
      </p:sp>
      <p:grpSp>
        <p:nvGrpSpPr>
          <p:cNvPr id="4" name="组合 15"/>
          <p:cNvGrpSpPr/>
          <p:nvPr/>
        </p:nvGrpSpPr>
        <p:grpSpPr>
          <a:xfrm>
            <a:off x="6594494" y="4325698"/>
            <a:ext cx="857826" cy="476730"/>
            <a:chOff x="5643570" y="2824465"/>
            <a:chExt cx="1055790" cy="461664"/>
          </a:xfrm>
        </p:grpSpPr>
        <p:cxnSp>
          <p:nvCxnSpPr>
            <p:cNvPr id="8" name="直接箭头连接符 7"/>
            <p:cNvCxnSpPr/>
            <p:nvPr/>
          </p:nvCxnSpPr>
          <p:spPr>
            <a:xfrm flipV="1">
              <a:off x="5643570" y="3285667"/>
              <a:ext cx="879240" cy="462"/>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699227" y="2824465"/>
              <a:ext cx="1000133" cy="357660"/>
            </a:xfrm>
            <a:prstGeom prst="rect">
              <a:avLst/>
            </a:prstGeom>
            <a:noFill/>
          </p:spPr>
          <p:txBody>
            <a:bodyPr wrap="square" rtlCol="0">
              <a:spAutoFit/>
            </a:bodyPr>
            <a:lstStyle/>
            <a:p>
              <a:r>
                <a:rPr lang="zh-CN" altLang="en-US" dirty="0" smtClean="0"/>
                <a:t>表现</a:t>
              </a:r>
              <a:endParaRPr lang="zh-CN" altLang="en-US" dirty="0"/>
            </a:p>
          </p:txBody>
        </p:sp>
      </p:grpSp>
      <p:sp>
        <p:nvSpPr>
          <p:cNvPr id="10" name="TextBox 9"/>
          <p:cNvSpPr txBox="1"/>
          <p:nvPr/>
        </p:nvSpPr>
        <p:spPr>
          <a:xfrm>
            <a:off x="7236296" y="4220214"/>
            <a:ext cx="1785950" cy="923330"/>
          </a:xfrm>
          <a:prstGeom prst="rect">
            <a:avLst/>
          </a:prstGeom>
          <a:noFill/>
          <a:ln>
            <a:solidFill>
              <a:schemeClr val="tx1"/>
            </a:solidFill>
          </a:ln>
        </p:spPr>
        <p:txBody>
          <a:bodyPr wrap="square" rtlCol="0">
            <a:spAutoFit/>
          </a:bodyPr>
          <a:lstStyle/>
          <a:p>
            <a:r>
              <a:rPr lang="zh-CN" altLang="en-US" b="1" dirty="0" smtClean="0"/>
              <a:t>规定内容</a:t>
            </a:r>
            <a:endParaRPr lang="en-US" altLang="zh-CN" b="1" dirty="0" smtClean="0"/>
          </a:p>
          <a:p>
            <a:r>
              <a:rPr lang="zh-CN" altLang="en-US" b="1" dirty="0" smtClean="0"/>
              <a:t>法律效力</a:t>
            </a:r>
            <a:endParaRPr lang="en-US" altLang="zh-CN" b="1" dirty="0" smtClean="0"/>
          </a:p>
          <a:p>
            <a:r>
              <a:rPr lang="zh-CN" altLang="en-US" b="1" dirty="0" smtClean="0"/>
              <a:t>制定修改程序</a:t>
            </a:r>
            <a:endParaRPr lang="en-US" altLang="zh-CN" b="1" dirty="0" smtClean="0"/>
          </a:p>
        </p:txBody>
      </p:sp>
      <p:sp>
        <p:nvSpPr>
          <p:cNvPr id="11" name="TextBox 10"/>
          <p:cNvSpPr txBox="1"/>
          <p:nvPr/>
        </p:nvSpPr>
        <p:spPr>
          <a:xfrm>
            <a:off x="-36512" y="3577310"/>
            <a:ext cx="3000396" cy="830997"/>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dirty="0" smtClean="0"/>
              <a:t>宪法是国家的</a:t>
            </a:r>
            <a:r>
              <a:rPr lang="zh-CN" altLang="en-US" sz="2400" b="1" dirty="0" smtClean="0">
                <a:solidFill>
                  <a:srgbClr val="FF0000"/>
                </a:solidFill>
              </a:rPr>
              <a:t>根本法</a:t>
            </a:r>
            <a:endParaRPr lang="en-US" altLang="zh-CN" sz="2400" b="1" dirty="0" smtClean="0">
              <a:solidFill>
                <a:srgbClr val="FF0000"/>
              </a:solidFill>
            </a:endParaRPr>
          </a:p>
          <a:p>
            <a:pPr algn="ctr"/>
            <a:r>
              <a:rPr lang="zh-CN" altLang="en-US" sz="2400" b="1" dirty="0" smtClean="0">
                <a:solidFill>
                  <a:srgbClr val="FF0000"/>
                </a:solidFill>
              </a:rPr>
              <a:t>人民意志</a:t>
            </a:r>
            <a:r>
              <a:rPr lang="zh-CN" altLang="en-US" sz="2400" b="1" dirty="0" smtClean="0"/>
              <a:t>的集中体现</a:t>
            </a:r>
            <a:endParaRPr lang="zh-CN" altLang="en-US" sz="2400" b="1" dirty="0"/>
          </a:p>
        </p:txBody>
      </p:sp>
      <p:sp>
        <p:nvSpPr>
          <p:cNvPr id="13" name="TextBox 12"/>
          <p:cNvSpPr txBox="1"/>
          <p:nvPr/>
        </p:nvSpPr>
        <p:spPr>
          <a:xfrm>
            <a:off x="928662" y="2381308"/>
            <a:ext cx="1500198" cy="46166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sz="2400" b="1" dirty="0" smtClean="0">
                <a:solidFill>
                  <a:srgbClr val="FF0000"/>
                </a:solidFill>
              </a:rPr>
              <a:t>依宪治国</a:t>
            </a:r>
            <a:endParaRPr lang="zh-CN" altLang="en-US" sz="2400" b="1" dirty="0">
              <a:solidFill>
                <a:srgbClr val="FF0000"/>
              </a:solidFill>
            </a:endParaRPr>
          </a:p>
        </p:txBody>
      </p:sp>
      <p:sp>
        <p:nvSpPr>
          <p:cNvPr id="15" name="上箭头 14"/>
          <p:cNvSpPr/>
          <p:nvPr/>
        </p:nvSpPr>
        <p:spPr>
          <a:xfrm>
            <a:off x="1428728" y="2842974"/>
            <a:ext cx="404070" cy="681342"/>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2" name="TextBox 11"/>
          <p:cNvSpPr txBox="1"/>
          <p:nvPr/>
        </p:nvSpPr>
        <p:spPr>
          <a:xfrm>
            <a:off x="928662" y="1099000"/>
            <a:ext cx="1428760" cy="461665"/>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400" b="1" dirty="0" smtClean="0"/>
              <a:t>依法治国</a:t>
            </a:r>
            <a:endParaRPr lang="zh-CN" altLang="en-US" sz="2400" b="1" dirty="0"/>
          </a:p>
        </p:txBody>
      </p:sp>
      <p:cxnSp>
        <p:nvCxnSpPr>
          <p:cNvPr id="17" name="直接箭头连接符 16"/>
          <p:cNvCxnSpPr/>
          <p:nvPr/>
        </p:nvCxnSpPr>
        <p:spPr>
          <a:xfrm rot="5400000">
            <a:off x="1357884" y="1999646"/>
            <a:ext cx="571504" cy="1188"/>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a:off x="4427984" y="3055355"/>
            <a:ext cx="244143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400" b="1" dirty="0" smtClean="0"/>
              <a:t>根本的活动准则</a:t>
            </a:r>
            <a:endParaRPr lang="zh-CN" altLang="en-US" sz="2400" b="1" dirty="0"/>
          </a:p>
        </p:txBody>
      </p:sp>
      <p:grpSp>
        <p:nvGrpSpPr>
          <p:cNvPr id="14" name="组合 65"/>
          <p:cNvGrpSpPr/>
          <p:nvPr/>
        </p:nvGrpSpPr>
        <p:grpSpPr>
          <a:xfrm>
            <a:off x="2987824" y="3238499"/>
            <a:ext cx="500066" cy="1238259"/>
            <a:chOff x="2714612" y="2214560"/>
            <a:chExt cx="500066" cy="1502183"/>
          </a:xfrm>
        </p:grpSpPr>
        <p:grpSp>
          <p:nvGrpSpPr>
            <p:cNvPr id="16" name="组合 56"/>
            <p:cNvGrpSpPr/>
            <p:nvPr/>
          </p:nvGrpSpPr>
          <p:grpSpPr>
            <a:xfrm>
              <a:off x="2928926" y="2214560"/>
              <a:ext cx="285752" cy="1502183"/>
              <a:chOff x="2213752" y="2214560"/>
              <a:chExt cx="357984" cy="1502183"/>
            </a:xfrm>
          </p:grpSpPr>
          <p:grpSp>
            <p:nvGrpSpPr>
              <p:cNvPr id="18" name="组合 52"/>
              <p:cNvGrpSpPr/>
              <p:nvPr/>
            </p:nvGrpSpPr>
            <p:grpSpPr>
              <a:xfrm>
                <a:off x="2213752" y="2215354"/>
                <a:ext cx="357984" cy="1501389"/>
                <a:chOff x="2213752" y="2215354"/>
                <a:chExt cx="357984" cy="1501389"/>
              </a:xfrm>
            </p:grpSpPr>
            <p:cxnSp>
              <p:nvCxnSpPr>
                <p:cNvPr id="46" name="直接连接符 45"/>
                <p:cNvCxnSpPr/>
                <p:nvPr/>
              </p:nvCxnSpPr>
              <p:spPr>
                <a:xfrm rot="5400000">
                  <a:off x="1464447" y="2964659"/>
                  <a:ext cx="1500198" cy="1588"/>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直接连接符 49"/>
                <p:cNvCxnSpPr/>
                <p:nvPr/>
              </p:nvCxnSpPr>
              <p:spPr>
                <a:xfrm>
                  <a:off x="2214546" y="3714758"/>
                  <a:ext cx="357190" cy="1985"/>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55" name="直接连接符 54"/>
              <p:cNvCxnSpPr/>
              <p:nvPr/>
            </p:nvCxnSpPr>
            <p:spPr>
              <a:xfrm>
                <a:off x="2214546" y="2214560"/>
                <a:ext cx="357190" cy="1985"/>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64" name="直接连接符 63"/>
            <p:cNvCxnSpPr/>
            <p:nvPr/>
          </p:nvCxnSpPr>
          <p:spPr>
            <a:xfrm>
              <a:off x="2714612" y="3000378"/>
              <a:ext cx="214314" cy="1588"/>
            </a:xfrm>
            <a:prstGeom prst="line">
              <a:avLst/>
            </a:prstGeom>
            <a:ln w="28575"/>
          </p:spPr>
          <p:style>
            <a:lnRef idx="1">
              <a:schemeClr val="dk1"/>
            </a:lnRef>
            <a:fillRef idx="0">
              <a:schemeClr val="dk1"/>
            </a:fillRef>
            <a:effectRef idx="0">
              <a:schemeClr val="dk1"/>
            </a:effectRef>
            <a:fontRef idx="minor">
              <a:schemeClr val="tx1"/>
            </a:fontRef>
          </p:style>
        </p:cxnSp>
      </p:grpSp>
      <p:sp>
        <p:nvSpPr>
          <p:cNvPr id="72" name="TextBox 71"/>
          <p:cNvSpPr txBox="1"/>
          <p:nvPr/>
        </p:nvSpPr>
        <p:spPr>
          <a:xfrm>
            <a:off x="896694" y="1714488"/>
            <a:ext cx="1872208" cy="523220"/>
          </a:xfrm>
          <a:prstGeom prst="rect">
            <a:avLst/>
          </a:prstGeom>
          <a:noFill/>
        </p:spPr>
        <p:txBody>
          <a:bodyPr wrap="square" rtlCol="0">
            <a:spAutoFit/>
          </a:bodyPr>
          <a:lstStyle/>
          <a:p>
            <a:r>
              <a:rPr lang="zh-CN" altLang="en-US" sz="2800" b="1" dirty="0" smtClean="0">
                <a:solidFill>
                  <a:srgbClr val="006600"/>
                </a:solidFill>
              </a:rPr>
              <a:t>核      心</a:t>
            </a:r>
            <a:endParaRPr lang="zh-CN" altLang="en-US" sz="2800" b="1" dirty="0">
              <a:solidFill>
                <a:srgbClr val="006600"/>
              </a:solidFill>
            </a:endParaRPr>
          </a:p>
        </p:txBody>
      </p:sp>
      <p:sp>
        <p:nvSpPr>
          <p:cNvPr id="44" name="TextBox 43"/>
          <p:cNvSpPr txBox="1"/>
          <p:nvPr/>
        </p:nvSpPr>
        <p:spPr>
          <a:xfrm>
            <a:off x="928662" y="285728"/>
            <a:ext cx="3857652" cy="523220"/>
          </a:xfrm>
          <a:prstGeom prst="rect">
            <a:avLst/>
          </a:prstGeom>
          <a:noFill/>
        </p:spPr>
        <p:txBody>
          <a:bodyPr wrap="square" rtlCol="0">
            <a:spAutoFit/>
          </a:bodyPr>
          <a:lstStyle/>
          <a:p>
            <a:r>
              <a:rPr lang="zh-CN" altLang="en-US" sz="2800" b="1" dirty="0" smtClean="0"/>
              <a:t>知识结构</a:t>
            </a:r>
            <a:endParaRPr lang="zh-CN" altLang="en-US" sz="2800" b="1" dirty="0"/>
          </a:p>
        </p:txBody>
      </p:sp>
      <p:sp>
        <p:nvSpPr>
          <p:cNvPr id="24" name="Text Box 13"/>
          <p:cNvSpPr txBox="1">
            <a:spLocks noChangeArrowheads="1"/>
          </p:cNvSpPr>
          <p:nvPr/>
        </p:nvSpPr>
        <p:spPr bwMode="auto">
          <a:xfrm>
            <a:off x="3347864" y="3009158"/>
            <a:ext cx="1313431" cy="646331"/>
          </a:xfrm>
          <a:prstGeom prst="rect">
            <a:avLst/>
          </a:prstGeom>
          <a:noFill/>
          <a:ln w="9525">
            <a:noFill/>
            <a:miter lim="800000"/>
          </a:ln>
        </p:spPr>
        <p:txBody>
          <a:bodyPr wrap="square">
            <a:spAutoFit/>
          </a:bodyPr>
          <a:lstStyle/>
          <a:p>
            <a:pPr>
              <a:spcBef>
                <a:spcPct val="50000"/>
              </a:spcBef>
            </a:pPr>
            <a:r>
              <a:rPr lang="zh-CN" altLang="en-US" b="1" dirty="0">
                <a:solidFill>
                  <a:srgbClr val="FF0000"/>
                </a:solidFill>
              </a:rPr>
              <a:t>对一切组织和个人</a:t>
            </a:r>
            <a:endParaRPr lang="zh-CN" altLang="en-US" b="1" dirty="0">
              <a:solidFill>
                <a:srgbClr val="FF0000"/>
              </a:solidFill>
            </a:endParaRPr>
          </a:p>
        </p:txBody>
      </p:sp>
      <p:sp>
        <p:nvSpPr>
          <p:cNvPr id="25" name="Text Box 41"/>
          <p:cNvSpPr txBox="1">
            <a:spLocks noChangeArrowheads="1"/>
          </p:cNvSpPr>
          <p:nvPr/>
        </p:nvSpPr>
        <p:spPr bwMode="auto">
          <a:xfrm>
            <a:off x="3346170" y="4294837"/>
            <a:ext cx="1225830" cy="646331"/>
          </a:xfrm>
          <a:prstGeom prst="rect">
            <a:avLst/>
          </a:prstGeom>
          <a:noFill/>
          <a:ln w="9525">
            <a:noFill/>
            <a:miter lim="800000"/>
          </a:ln>
        </p:spPr>
        <p:txBody>
          <a:bodyPr wrap="square">
            <a:spAutoFit/>
          </a:bodyPr>
          <a:lstStyle/>
          <a:p>
            <a:pPr>
              <a:spcBef>
                <a:spcPct val="50000"/>
              </a:spcBef>
            </a:pPr>
            <a:r>
              <a:rPr lang="zh-CN" altLang="en-US" b="1" dirty="0">
                <a:solidFill>
                  <a:srgbClr val="FF0000"/>
                </a:solidFill>
              </a:rPr>
              <a:t>对一切法律和法规</a:t>
            </a:r>
            <a:endParaRPr lang="zh-CN" altLang="en-US" b="1"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childTnLst>
                          </p:cTn>
                        </p:par>
                        <p:par>
                          <p:cTn id="51" fill="hold">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tgtEl>
                                          <p:spTgt spid="12"/>
                                        </p:tgtEl>
                                      </p:cBhvr>
                                    </p:animEffect>
                                  </p:childTnLst>
                                </p:cTn>
                              </p:par>
                            </p:childTnLst>
                          </p:cTn>
                        </p:par>
                        <p:par>
                          <p:cTn id="63" fill="hold">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dissolve">
                                      <p:cBhvr>
                                        <p:cTn id="6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5" grpId="0" animBg="1"/>
      <p:bldP spid="12" grpId="0" animBg="1"/>
      <p:bldP spid="19" grpId="0" animBg="1"/>
      <p:bldP spid="72" grpId="0"/>
      <p:bldP spid="24"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2092" y="188640"/>
            <a:ext cx="327846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拓展与综合</a:t>
            </a:r>
            <a:endParaRPr lang="zh-CN" alt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51520" y="1156127"/>
            <a:ext cx="8487071" cy="1077218"/>
          </a:xfrm>
          <a:prstGeom prst="rect">
            <a:avLst/>
          </a:prstGeom>
          <a:noFill/>
        </p:spPr>
        <p:txBody>
          <a:bodyPr wrap="square" rtlCol="0">
            <a:spAutoFit/>
          </a:bodyPr>
          <a:lstStyle/>
          <a:p>
            <a:r>
              <a:rPr lang="zh-CN" altLang="en-US" sz="3200" b="1" dirty="0" smtClean="0"/>
              <a:t>结合第一二课所学，思考：</a:t>
            </a:r>
            <a:endParaRPr lang="en-US" altLang="zh-CN" sz="3200" b="1" dirty="0" smtClean="0"/>
          </a:p>
          <a:p>
            <a:r>
              <a:rPr lang="en-US" altLang="zh-CN" sz="3200" b="1" dirty="0"/>
              <a:t> </a:t>
            </a:r>
            <a:r>
              <a:rPr lang="en-US" altLang="zh-CN" sz="3200" b="1" dirty="0" smtClean="0"/>
              <a:t>          </a:t>
            </a:r>
            <a:r>
              <a:rPr lang="zh-CN" altLang="en-US" sz="3200" b="1" dirty="0" smtClean="0"/>
              <a:t>为什么要维护宪法的权威</a:t>
            </a:r>
            <a:r>
              <a:rPr lang="en-US" altLang="zh-CN" sz="3200" b="1" dirty="0" smtClean="0"/>
              <a:t>?</a:t>
            </a:r>
            <a:endParaRPr lang="zh-CN" altLang="en-US" sz="3200" b="1" dirty="0"/>
          </a:p>
        </p:txBody>
      </p:sp>
      <p:sp>
        <p:nvSpPr>
          <p:cNvPr id="4" name="TextBox 3"/>
          <p:cNvSpPr txBox="1"/>
          <p:nvPr/>
        </p:nvSpPr>
        <p:spPr>
          <a:xfrm>
            <a:off x="107504" y="2348880"/>
            <a:ext cx="9324528" cy="830997"/>
          </a:xfrm>
          <a:prstGeom prst="rect">
            <a:avLst/>
          </a:prstGeom>
          <a:noFill/>
        </p:spPr>
        <p:txBody>
          <a:bodyPr wrap="square" rtlCol="0">
            <a:spAutoFit/>
          </a:bodyPr>
          <a:lstStyle/>
          <a:p>
            <a:r>
              <a:rPr lang="en-US" altLang="zh-CN" sz="2400" b="1" dirty="0" smtClean="0"/>
              <a:t>1</a:t>
            </a:r>
            <a:r>
              <a:rPr lang="zh-CN" altLang="en-US" sz="2400" b="1" dirty="0" smtClean="0"/>
              <a:t>、宪法本质：</a:t>
            </a:r>
            <a:endParaRPr lang="en-US" altLang="zh-CN" sz="2400" b="1" dirty="0" smtClean="0"/>
          </a:p>
          <a:p>
            <a:r>
              <a:rPr lang="zh-CN" altLang="en-US" sz="2400" b="1" dirty="0" smtClean="0"/>
              <a:t>宪法是人民意志的集中体现，具有至高无上的权威。</a:t>
            </a:r>
            <a:endParaRPr lang="zh-CN" altLang="en-US" sz="2400" b="1" dirty="0"/>
          </a:p>
        </p:txBody>
      </p:sp>
      <p:sp>
        <p:nvSpPr>
          <p:cNvPr id="5" name="TextBox 4"/>
          <p:cNvSpPr txBox="1"/>
          <p:nvPr/>
        </p:nvSpPr>
        <p:spPr>
          <a:xfrm>
            <a:off x="107504" y="3140968"/>
            <a:ext cx="9217024" cy="1569660"/>
          </a:xfrm>
          <a:prstGeom prst="rect">
            <a:avLst/>
          </a:prstGeom>
          <a:noFill/>
        </p:spPr>
        <p:txBody>
          <a:bodyPr wrap="square" rtlCol="0">
            <a:spAutoFit/>
          </a:bodyPr>
          <a:lstStyle/>
          <a:p>
            <a:r>
              <a:rPr lang="en-US" altLang="zh-CN" sz="2400" b="1" dirty="0" smtClean="0"/>
              <a:t>2</a:t>
            </a:r>
            <a:r>
              <a:rPr lang="zh-CN" altLang="en-US" sz="2400" b="1" dirty="0" smtClean="0"/>
              <a:t>、宪法地位：</a:t>
            </a:r>
            <a:endParaRPr lang="en-US" altLang="zh-CN" sz="2400" b="1" dirty="0" smtClean="0"/>
          </a:p>
          <a:p>
            <a:r>
              <a:rPr lang="zh-CN" altLang="en-US" sz="2400" b="1" dirty="0" smtClean="0"/>
              <a:t>宪法是国家根本法</a:t>
            </a:r>
            <a:endParaRPr lang="en-US" altLang="zh-CN" sz="2400" b="1" dirty="0" smtClean="0"/>
          </a:p>
          <a:p>
            <a:r>
              <a:rPr lang="zh-CN" altLang="en-US" sz="2400" b="1" dirty="0" smtClean="0"/>
              <a:t>对一切组织和个人：宪法是一切组织和个人根本活动准则</a:t>
            </a:r>
            <a:endParaRPr lang="en-US" altLang="zh-CN" sz="2400" b="1" dirty="0" smtClean="0"/>
          </a:p>
          <a:p>
            <a:r>
              <a:rPr lang="zh-CN" altLang="en-US" sz="2400" b="1" dirty="0" smtClean="0"/>
              <a:t>对一切法律和法规：</a:t>
            </a:r>
            <a:r>
              <a:rPr lang="zh-CN" altLang="en-US" sz="2400" b="1" dirty="0"/>
              <a:t>宪法</a:t>
            </a:r>
            <a:r>
              <a:rPr lang="zh-CN" altLang="en-US" sz="2400" b="1" dirty="0" smtClean="0"/>
              <a:t>具有最高法律地位、法律权威和法律效力。</a:t>
            </a:r>
            <a:endParaRPr lang="zh-CN" altLang="en-US" sz="2400" b="1" dirty="0"/>
          </a:p>
        </p:txBody>
      </p:sp>
      <p:sp>
        <p:nvSpPr>
          <p:cNvPr id="6" name="TextBox 5"/>
          <p:cNvSpPr txBox="1"/>
          <p:nvPr/>
        </p:nvSpPr>
        <p:spPr>
          <a:xfrm>
            <a:off x="107504" y="5229200"/>
            <a:ext cx="6336704" cy="1200329"/>
          </a:xfrm>
          <a:prstGeom prst="rect">
            <a:avLst/>
          </a:prstGeom>
          <a:noFill/>
        </p:spPr>
        <p:txBody>
          <a:bodyPr wrap="square" rtlCol="0">
            <a:spAutoFit/>
          </a:bodyPr>
          <a:lstStyle/>
          <a:p>
            <a:r>
              <a:rPr lang="en-US" altLang="zh-CN" sz="2400" b="1" dirty="0" smtClean="0"/>
              <a:t>4</a:t>
            </a:r>
            <a:r>
              <a:rPr lang="zh-CN" altLang="en-US" sz="2400" b="1" dirty="0" smtClean="0"/>
              <a:t>、宪法作用：</a:t>
            </a:r>
            <a:endParaRPr lang="en-US" altLang="zh-CN" sz="2400" b="1" dirty="0"/>
          </a:p>
          <a:p>
            <a:r>
              <a:rPr lang="zh-CN" altLang="en-US" sz="2400" b="1" dirty="0" smtClean="0"/>
              <a:t>对公民权利：宪法是公民权利的保障书。</a:t>
            </a:r>
            <a:endParaRPr lang="en-US" altLang="zh-CN" sz="2400" b="1" dirty="0" smtClean="0"/>
          </a:p>
          <a:p>
            <a:r>
              <a:rPr lang="zh-CN" altLang="en-US" sz="2400" b="1" dirty="0" smtClean="0"/>
              <a:t>对国家权力：宪法是中国安邦的总章程。</a:t>
            </a:r>
            <a:endParaRPr lang="zh-CN" altLang="en-US" sz="2400" b="1" dirty="0" smtClean="0"/>
          </a:p>
        </p:txBody>
      </p:sp>
      <p:sp>
        <p:nvSpPr>
          <p:cNvPr id="7" name="矩形 6"/>
          <p:cNvSpPr/>
          <p:nvPr/>
        </p:nvSpPr>
        <p:spPr>
          <a:xfrm>
            <a:off x="5940152" y="2429886"/>
            <a:ext cx="309634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关系人民的根本利益</a:t>
            </a:r>
            <a:endParaRPr lang="zh-CN" altLang="en-US" sz="2400" b="1" dirty="0"/>
          </a:p>
        </p:txBody>
      </p:sp>
      <p:sp>
        <p:nvSpPr>
          <p:cNvPr id="8" name="矩形 7"/>
          <p:cNvSpPr/>
          <p:nvPr/>
        </p:nvSpPr>
        <p:spPr>
          <a:xfrm>
            <a:off x="5930280" y="3900052"/>
            <a:ext cx="3106214" cy="815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关系法治的权威</a:t>
            </a:r>
            <a:endParaRPr lang="zh-CN" altLang="en-US" sz="2400" b="1" dirty="0"/>
          </a:p>
        </p:txBody>
      </p:sp>
      <p:sp>
        <p:nvSpPr>
          <p:cNvPr id="9" name="矩形 8"/>
          <p:cNvSpPr/>
          <p:nvPr/>
        </p:nvSpPr>
        <p:spPr>
          <a:xfrm>
            <a:off x="5776391" y="4917068"/>
            <a:ext cx="3332114" cy="672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关系公民的权利和自由</a:t>
            </a:r>
            <a:endParaRPr lang="zh-CN" altLang="en-US" sz="2400" b="1" dirty="0"/>
          </a:p>
        </p:txBody>
      </p:sp>
      <p:sp>
        <p:nvSpPr>
          <p:cNvPr id="10" name="矩形 9"/>
          <p:cNvSpPr/>
          <p:nvPr/>
        </p:nvSpPr>
        <p:spPr>
          <a:xfrm>
            <a:off x="5776390" y="5655781"/>
            <a:ext cx="3260104" cy="941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t>关系国家的命运、社会的安定</a:t>
            </a:r>
            <a:endParaRPr lang="zh-CN" altLang="en-US" sz="2400" b="1" dirty="0"/>
          </a:p>
        </p:txBody>
      </p:sp>
      <p:sp>
        <p:nvSpPr>
          <p:cNvPr id="11" name="矩形 10"/>
          <p:cNvSpPr/>
          <p:nvPr/>
        </p:nvSpPr>
        <p:spPr>
          <a:xfrm>
            <a:off x="225272" y="1715491"/>
            <a:ext cx="1213794" cy="707886"/>
          </a:xfrm>
          <a:prstGeom prst="rect">
            <a:avLst/>
          </a:prstGeom>
        </p:spPr>
        <p:style>
          <a:lnRef idx="1">
            <a:schemeClr val="accent6"/>
          </a:lnRef>
          <a:fillRef idx="3">
            <a:schemeClr val="accent6"/>
          </a:fillRef>
          <a:effectRef idx="2">
            <a:schemeClr val="accent6"/>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原因</a:t>
            </a:r>
            <a:endParaRPr lang="zh-CN"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矩形 11"/>
          <p:cNvSpPr/>
          <p:nvPr/>
        </p:nvSpPr>
        <p:spPr>
          <a:xfrm>
            <a:off x="6835551" y="1559283"/>
            <a:ext cx="1213794" cy="707886"/>
          </a:xfrm>
          <a:prstGeom prst="rect">
            <a:avLst/>
          </a:prstGeom>
        </p:spPr>
        <p:style>
          <a:lnRef idx="1">
            <a:schemeClr val="accent6"/>
          </a:lnRef>
          <a:fillRef idx="3">
            <a:schemeClr val="accent6"/>
          </a:fillRef>
          <a:effectRef idx="2">
            <a:schemeClr val="accent6"/>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影响</a:t>
            </a:r>
            <a:endParaRPr lang="zh-CN"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extBox 12"/>
          <p:cNvSpPr txBox="1"/>
          <p:nvPr/>
        </p:nvSpPr>
        <p:spPr>
          <a:xfrm>
            <a:off x="71736" y="4725144"/>
            <a:ext cx="6336704" cy="461665"/>
          </a:xfrm>
          <a:prstGeom prst="rect">
            <a:avLst/>
          </a:prstGeom>
          <a:noFill/>
        </p:spPr>
        <p:txBody>
          <a:bodyPr wrap="square" rtlCol="0">
            <a:spAutoFit/>
          </a:bodyPr>
          <a:lstStyle/>
          <a:p>
            <a:r>
              <a:rPr lang="en-US" altLang="zh-CN" sz="2400" b="1" dirty="0" smtClean="0"/>
              <a:t>3</a:t>
            </a:r>
            <a:r>
              <a:rPr lang="zh-CN" altLang="en-US" sz="2400" b="1" dirty="0" smtClean="0"/>
              <a:t>、依法治国的核心是依宪治国。</a:t>
            </a:r>
            <a:endParaRPr lang="zh-CN" altLang="en-US" sz="2400" b="1"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1000"/>
                                        <p:tgtEl>
                                          <p:spTgt spid="13">
                                            <p:txEl>
                                              <p:pRg st="0" end="0"/>
                                            </p:txEl>
                                          </p:spTgt>
                                        </p:tgtEl>
                                      </p:cBhvr>
                                    </p:animEffect>
                                    <p:anim calcmode="lin" valueType="num">
                                      <p:cBhvr>
                                        <p:cTn id="4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fade">
                                      <p:cBhvr>
                                        <p:cTn id="54" dur="1000"/>
                                        <p:tgtEl>
                                          <p:spTgt spid="6">
                                            <p:txEl>
                                              <p:pRg st="0" end="0"/>
                                            </p:txEl>
                                          </p:spTgt>
                                        </p:tgtEl>
                                      </p:cBhvr>
                                    </p:animEffect>
                                    <p:anim calcmode="lin" valueType="num">
                                      <p:cBhvr>
                                        <p:cTn id="5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barn(inVertical)">
                                      <p:cBhvr>
                                        <p:cTn id="61" dur="500"/>
                                        <p:tgtEl>
                                          <p:spTgt spid="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fade">
                                      <p:cBhvr>
                                        <p:cTn id="66" dur="1000"/>
                                        <p:tgtEl>
                                          <p:spTgt spid="6">
                                            <p:txEl>
                                              <p:pRg st="2" end="2"/>
                                            </p:txEl>
                                          </p:spTgt>
                                        </p:tgtEl>
                                      </p:cBhvr>
                                    </p:animEffect>
                                    <p:anim calcmode="lin" valueType="num">
                                      <p:cBhvr>
                                        <p:cTn id="6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1000"/>
                                        <p:tgtEl>
                                          <p:spTgt spid="9"/>
                                        </p:tgtEl>
                                      </p:cBhvr>
                                    </p:animEffect>
                                    <p:anim calcmode="lin" valueType="num">
                                      <p:cBhvr>
                                        <p:cTn id="88" dur="1000" fill="hold"/>
                                        <p:tgtEl>
                                          <p:spTgt spid="9"/>
                                        </p:tgtEl>
                                        <p:attrNameLst>
                                          <p:attrName>ppt_x</p:attrName>
                                        </p:attrNameLst>
                                      </p:cBhvr>
                                      <p:tavLst>
                                        <p:tav tm="0">
                                          <p:val>
                                            <p:strVal val="#ppt_x"/>
                                          </p:val>
                                        </p:tav>
                                        <p:tav tm="100000">
                                          <p:val>
                                            <p:strVal val="#ppt_x"/>
                                          </p:val>
                                        </p:tav>
                                      </p:tavLst>
                                    </p:anim>
                                    <p:anim calcmode="lin" valueType="num">
                                      <p:cBhvr>
                                        <p:cTn id="8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1000"/>
                                        <p:tgtEl>
                                          <p:spTgt spid="10"/>
                                        </p:tgtEl>
                                      </p:cBhvr>
                                    </p:animEffect>
                                    <p:anim calcmode="lin" valueType="num">
                                      <p:cBhvr>
                                        <p:cTn id="95" dur="1000" fill="hold"/>
                                        <p:tgtEl>
                                          <p:spTgt spid="10"/>
                                        </p:tgtEl>
                                        <p:attrNameLst>
                                          <p:attrName>ppt_x</p:attrName>
                                        </p:attrNameLst>
                                      </p:cBhvr>
                                      <p:tavLst>
                                        <p:tav tm="0">
                                          <p:val>
                                            <p:strVal val="#ppt_x"/>
                                          </p:val>
                                        </p:tav>
                                        <p:tav tm="100000">
                                          <p:val>
                                            <p:strVal val="#ppt_x"/>
                                          </p:val>
                                        </p:tav>
                                      </p:tavLst>
                                    </p:anim>
                                    <p:anim calcmode="lin" valueType="num">
                                      <p:cBhvr>
                                        <p:cTn id="9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4778" y="188640"/>
            <a:ext cx="389722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课后练习一：</a:t>
            </a:r>
            <a:endParaRPr lang="zh-CN" alt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51520" y="1052736"/>
            <a:ext cx="8487071" cy="584775"/>
          </a:xfrm>
          <a:prstGeom prst="rect">
            <a:avLst/>
          </a:prstGeom>
          <a:noFill/>
        </p:spPr>
        <p:txBody>
          <a:bodyPr wrap="square" rtlCol="0">
            <a:spAutoFit/>
          </a:bodyPr>
          <a:lstStyle/>
          <a:p>
            <a:r>
              <a:rPr lang="zh-CN" altLang="en-US" sz="3200" b="1" dirty="0" smtClean="0"/>
              <a:t>为什么要实施宪法宣誓制度</a:t>
            </a:r>
            <a:r>
              <a:rPr lang="en-US" altLang="zh-CN" sz="3200" b="1" dirty="0" smtClean="0"/>
              <a:t>?</a:t>
            </a:r>
            <a:endParaRPr lang="zh-CN" altLang="en-US" sz="3200" b="1" dirty="0"/>
          </a:p>
        </p:txBody>
      </p:sp>
      <p:sp>
        <p:nvSpPr>
          <p:cNvPr id="13" name="TextBox 12"/>
          <p:cNvSpPr txBox="1"/>
          <p:nvPr/>
        </p:nvSpPr>
        <p:spPr>
          <a:xfrm>
            <a:off x="179512" y="1700808"/>
            <a:ext cx="8719000" cy="830997"/>
          </a:xfrm>
          <a:prstGeom prst="rect">
            <a:avLst/>
          </a:prstGeom>
          <a:noFill/>
        </p:spPr>
        <p:txBody>
          <a:bodyPr wrap="square" rtlCol="0">
            <a:spAutoFit/>
          </a:bodyPr>
          <a:lstStyle/>
          <a:p>
            <a:r>
              <a:rPr lang="en-US" altLang="zh-CN" sz="2400" b="1" dirty="0" smtClean="0"/>
              <a:t>1</a:t>
            </a:r>
            <a:r>
              <a:rPr lang="zh-CN" altLang="en-US" sz="2400" b="1" dirty="0" smtClean="0"/>
              <a:t>、宪法地位：宪法是国家根本法，是一切组织和个人的根本活动准则。</a:t>
            </a:r>
            <a:endParaRPr lang="zh-CN" altLang="en-US" sz="2400" b="1" dirty="0"/>
          </a:p>
        </p:txBody>
      </p:sp>
      <p:sp>
        <p:nvSpPr>
          <p:cNvPr id="14" name="TextBox 13"/>
          <p:cNvSpPr txBox="1"/>
          <p:nvPr/>
        </p:nvSpPr>
        <p:spPr>
          <a:xfrm>
            <a:off x="149464" y="4602321"/>
            <a:ext cx="8892480" cy="1938992"/>
          </a:xfrm>
          <a:prstGeom prst="rect">
            <a:avLst/>
          </a:prstGeom>
          <a:noFill/>
        </p:spPr>
        <p:txBody>
          <a:bodyPr wrap="square" rtlCol="0">
            <a:spAutoFit/>
          </a:bodyPr>
          <a:lstStyle/>
          <a:p>
            <a:r>
              <a:rPr lang="en-US" altLang="zh-CN" sz="2400" b="1" dirty="0" smtClean="0"/>
              <a:t>4</a:t>
            </a:r>
            <a:r>
              <a:rPr lang="zh-CN" altLang="en-US" sz="2400" b="1" dirty="0" smtClean="0"/>
              <a:t>、意义：</a:t>
            </a:r>
            <a:endParaRPr lang="en-US" altLang="zh-CN" sz="2400" b="1" dirty="0" smtClean="0"/>
          </a:p>
          <a:p>
            <a:r>
              <a:rPr lang="en-US" altLang="zh-CN" sz="2400" b="1" dirty="0" smtClean="0"/>
              <a:t>A</a:t>
            </a:r>
            <a:r>
              <a:rPr lang="zh-CN" altLang="en-US" sz="2400" b="1" dirty="0" smtClean="0"/>
              <a:t>、有助于</a:t>
            </a:r>
            <a:r>
              <a:rPr lang="zh-CN" altLang="en-US" sz="2400" b="1" dirty="0"/>
              <a:t>增强</a:t>
            </a:r>
            <a:r>
              <a:rPr lang="zh-CN" altLang="en-US" sz="2400" b="1" dirty="0">
                <a:solidFill>
                  <a:srgbClr val="0070C0"/>
                </a:solidFill>
              </a:rPr>
              <a:t>公职</a:t>
            </a:r>
            <a:r>
              <a:rPr lang="zh-CN" altLang="en-US" sz="2400" b="1" dirty="0" smtClean="0">
                <a:solidFill>
                  <a:srgbClr val="0070C0"/>
                </a:solidFill>
              </a:rPr>
              <a:t>人员</a:t>
            </a:r>
            <a:r>
              <a:rPr lang="zh-CN" altLang="en-US" sz="2400" b="1" dirty="0" smtClean="0"/>
              <a:t>的</a:t>
            </a:r>
            <a:r>
              <a:rPr lang="zh-CN" altLang="en-US" sz="2400" b="1" dirty="0">
                <a:solidFill>
                  <a:srgbClr val="FF0000"/>
                </a:solidFill>
              </a:rPr>
              <a:t>宪法观念</a:t>
            </a:r>
            <a:r>
              <a:rPr lang="en-US" altLang="zh-CN" sz="2400" b="1" dirty="0"/>
              <a:t>,</a:t>
            </a:r>
            <a:r>
              <a:rPr lang="zh-CN" altLang="en-US" sz="2400" b="1" dirty="0"/>
              <a:t>激励其忠于和维护宪法</a:t>
            </a:r>
            <a:r>
              <a:rPr lang="zh-CN" altLang="en-US" sz="2400" b="1" dirty="0" smtClean="0"/>
              <a:t>。</a:t>
            </a:r>
            <a:endParaRPr lang="en-US" altLang="zh-CN" sz="2400" b="1" dirty="0" smtClean="0"/>
          </a:p>
          <a:p>
            <a:r>
              <a:rPr lang="en-US" altLang="zh-CN" sz="2400" b="1" dirty="0" smtClean="0"/>
              <a:t>B</a:t>
            </a:r>
            <a:r>
              <a:rPr lang="zh-CN" altLang="en-US" sz="2400" b="1" dirty="0" smtClean="0"/>
              <a:t>、有助于维护</a:t>
            </a:r>
            <a:r>
              <a:rPr lang="zh-CN" altLang="en-US" sz="2400" b="1" dirty="0" smtClean="0">
                <a:solidFill>
                  <a:srgbClr val="0070C0"/>
                </a:solidFill>
              </a:rPr>
              <a:t>宪法</a:t>
            </a:r>
            <a:r>
              <a:rPr lang="zh-CN" altLang="en-US" sz="2400" b="1" dirty="0" smtClean="0">
                <a:solidFill>
                  <a:srgbClr val="FF0000"/>
                </a:solidFill>
              </a:rPr>
              <a:t>权威</a:t>
            </a:r>
            <a:r>
              <a:rPr lang="zh-CN" altLang="en-US" sz="2400" b="1" dirty="0" smtClean="0"/>
              <a:t>，保障宪法</a:t>
            </a:r>
            <a:r>
              <a:rPr lang="zh-CN" altLang="en-US" sz="2400" b="1" dirty="0" smtClean="0">
                <a:solidFill>
                  <a:srgbClr val="FF0000"/>
                </a:solidFill>
              </a:rPr>
              <a:t>实施</a:t>
            </a:r>
            <a:r>
              <a:rPr lang="zh-CN" altLang="en-US" sz="2400" b="1" dirty="0" smtClean="0"/>
              <a:t>，推进</a:t>
            </a:r>
            <a:r>
              <a:rPr lang="zh-CN" altLang="en-US" sz="2400" b="1" dirty="0" smtClean="0">
                <a:solidFill>
                  <a:srgbClr val="FF0000"/>
                </a:solidFill>
              </a:rPr>
              <a:t>依宪治国、依法治国</a:t>
            </a:r>
            <a:r>
              <a:rPr lang="zh-CN" altLang="en-US" sz="2400" b="1" dirty="0" smtClean="0"/>
              <a:t>。</a:t>
            </a:r>
            <a:endParaRPr lang="en-US" altLang="zh-CN" sz="2400" b="1" dirty="0" smtClean="0"/>
          </a:p>
          <a:p>
            <a:r>
              <a:rPr lang="en-US" altLang="zh-CN" sz="2400" b="1" dirty="0" smtClean="0"/>
              <a:t>C</a:t>
            </a:r>
            <a:r>
              <a:rPr lang="zh-CN" altLang="en-US" sz="2400" b="1" dirty="0" smtClean="0"/>
              <a:t>、有助于</a:t>
            </a:r>
            <a:r>
              <a:rPr lang="zh-CN" altLang="en-US" sz="2400" b="1" dirty="0"/>
              <a:t>在</a:t>
            </a:r>
            <a:r>
              <a:rPr lang="zh-CN" altLang="en-US" sz="2400" b="1" dirty="0" smtClean="0">
                <a:solidFill>
                  <a:srgbClr val="0070C0"/>
                </a:solidFill>
              </a:rPr>
              <a:t>全社会</a:t>
            </a:r>
            <a:r>
              <a:rPr lang="zh-CN" altLang="en-US" sz="2400" b="1" dirty="0" smtClean="0"/>
              <a:t>传播</a:t>
            </a:r>
            <a:r>
              <a:rPr lang="zh-CN" altLang="en-US" sz="2400" b="1" dirty="0"/>
              <a:t>宪法理念</a:t>
            </a:r>
            <a:r>
              <a:rPr lang="en-US" altLang="zh-CN" sz="2400" b="1" dirty="0" smtClean="0"/>
              <a:t>,</a:t>
            </a:r>
            <a:r>
              <a:rPr lang="zh-CN" altLang="en-US" sz="2400" b="1" dirty="0" smtClean="0"/>
              <a:t>弘扬</a:t>
            </a:r>
            <a:r>
              <a:rPr lang="zh-CN" altLang="en-US" sz="2400" b="1" dirty="0" smtClean="0">
                <a:solidFill>
                  <a:srgbClr val="FF0000"/>
                </a:solidFill>
              </a:rPr>
              <a:t>宪法精神</a:t>
            </a:r>
            <a:r>
              <a:rPr lang="zh-CN" altLang="en-US" sz="2400" b="1" dirty="0" smtClean="0"/>
              <a:t>，树立</a:t>
            </a:r>
            <a:r>
              <a:rPr lang="zh-CN" altLang="en-US" sz="2400" b="1" dirty="0"/>
              <a:t>法治信仰</a:t>
            </a:r>
            <a:r>
              <a:rPr lang="zh-CN" altLang="en-US" sz="2400" b="1" dirty="0" smtClean="0"/>
              <a:t>。</a:t>
            </a:r>
            <a:endParaRPr lang="en-US" altLang="zh-CN" sz="2400" b="1" dirty="0"/>
          </a:p>
        </p:txBody>
      </p:sp>
      <p:sp>
        <p:nvSpPr>
          <p:cNvPr id="6" name="TextBox 5"/>
          <p:cNvSpPr txBox="1"/>
          <p:nvPr/>
        </p:nvSpPr>
        <p:spPr>
          <a:xfrm>
            <a:off x="168032" y="2636912"/>
            <a:ext cx="8796456" cy="830997"/>
          </a:xfrm>
          <a:prstGeom prst="rect">
            <a:avLst/>
          </a:prstGeom>
          <a:noFill/>
        </p:spPr>
        <p:txBody>
          <a:bodyPr wrap="square" rtlCol="0">
            <a:spAutoFit/>
          </a:bodyPr>
          <a:lstStyle/>
          <a:p>
            <a:r>
              <a:rPr lang="en-US" altLang="zh-CN" sz="2400" b="1" dirty="0" smtClean="0"/>
              <a:t>2</a:t>
            </a:r>
            <a:r>
              <a:rPr lang="zh-CN" altLang="en-US" sz="2400" b="1" dirty="0" smtClean="0"/>
              <a:t>、宪法性质：宪法是人民意志的集中体现，具有至高无上的权威。</a:t>
            </a:r>
            <a:endParaRPr lang="zh-CN" altLang="en-US" sz="2400" b="1" dirty="0"/>
          </a:p>
        </p:txBody>
      </p:sp>
      <p:sp>
        <p:nvSpPr>
          <p:cNvPr id="4" name="矩形 3"/>
          <p:cNvSpPr/>
          <p:nvPr/>
        </p:nvSpPr>
        <p:spPr>
          <a:xfrm>
            <a:off x="160512" y="3429000"/>
            <a:ext cx="8803976" cy="1200329"/>
          </a:xfrm>
          <a:prstGeom prst="rect">
            <a:avLst/>
          </a:prstGeom>
          <a:noFill/>
        </p:spPr>
        <p:txBody>
          <a:bodyPr wrap="square" rtlCol="0">
            <a:spAutoFit/>
          </a:bodyPr>
          <a:lstStyle/>
          <a:p>
            <a:r>
              <a:rPr lang="en-US" altLang="zh-CN" sz="2400" b="1" dirty="0"/>
              <a:t>3</a:t>
            </a:r>
            <a:r>
              <a:rPr lang="zh-CN" altLang="en-US" sz="2400" b="1" dirty="0"/>
              <a:t>、宪法作用：宪法是公民权利的保障书，是治国安邦的总章程。宪法组织国家机构，授予国家机构相应的职权，严格规范权力的行使。国家机构应依据宪法行使权利，守护人民的根本利益。</a:t>
            </a:r>
            <a:endParaRPr lang="zh-CN" altLang="en-U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1000"/>
                                        <p:tgtEl>
                                          <p:spTgt spid="14">
                                            <p:txEl>
                                              <p:pRg st="1" end="1"/>
                                            </p:txEl>
                                          </p:spTgt>
                                        </p:tgtEl>
                                      </p:cBhvr>
                                    </p:animEffect>
                                    <p:anim calcmode="lin" valueType="num">
                                      <p:cBhvr>
                                        <p:cTn id="21"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1000"/>
                                        <p:tgtEl>
                                          <p:spTgt spid="14">
                                            <p:txEl>
                                              <p:pRg st="2" end="2"/>
                                            </p:txEl>
                                          </p:spTgt>
                                        </p:tgtEl>
                                      </p:cBhvr>
                                    </p:animEffect>
                                    <p:anim calcmode="lin" valueType="num">
                                      <p:cBhvr>
                                        <p:cTn id="2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xEl>
                                              <p:pRg st="3" end="3"/>
                                            </p:txEl>
                                          </p:spTgt>
                                        </p:tgtEl>
                                        <p:attrNameLst>
                                          <p:attrName>style.visibility</p:attrName>
                                        </p:attrNameLst>
                                      </p:cBhvr>
                                      <p:to>
                                        <p:strVal val="visible"/>
                                      </p:to>
                                    </p:set>
                                    <p:animEffect transition="in" filter="fade">
                                      <p:cBhvr>
                                        <p:cTn id="34" dur="1000"/>
                                        <p:tgtEl>
                                          <p:spTgt spid="14">
                                            <p:txEl>
                                              <p:pRg st="3" end="3"/>
                                            </p:txEl>
                                          </p:spTgt>
                                        </p:tgtEl>
                                      </p:cBhvr>
                                    </p:animEffect>
                                    <p:anim calcmode="lin" valueType="num">
                                      <p:cBhvr>
                                        <p:cTn id="3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p:nvPr/>
        </p:nvSpPr>
        <p:spPr>
          <a:xfrm>
            <a:off x="362713" y="188640"/>
            <a:ext cx="389722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课后练习二：</a:t>
            </a:r>
            <a:endParaRPr lang="zh-CN" alt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51520" y="1156127"/>
            <a:ext cx="8487071" cy="584775"/>
          </a:xfrm>
          <a:prstGeom prst="rect">
            <a:avLst/>
          </a:prstGeom>
          <a:noFill/>
        </p:spPr>
        <p:txBody>
          <a:bodyPr wrap="square" rtlCol="0">
            <a:spAutoFit/>
          </a:bodyPr>
          <a:lstStyle/>
          <a:p>
            <a:r>
              <a:rPr lang="zh-CN" altLang="en-US" sz="3200" b="1" dirty="0" smtClean="0"/>
              <a:t>为什么要设立国家宪法日</a:t>
            </a:r>
            <a:endParaRPr lang="zh-CN" altLang="en-US" sz="3200" b="1"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p:nvPr/>
        </p:nvSpPr>
        <p:spPr>
          <a:xfrm>
            <a:off x="395536" y="1412776"/>
            <a:ext cx="8640960" cy="369332"/>
          </a:xfrm>
          <a:prstGeom prst="rect">
            <a:avLst/>
          </a:prstGeom>
        </p:spPr>
        <p:txBody>
          <a:bodyPr wrap="square">
            <a:spAutoFit/>
          </a:bodyPr>
          <a:lstStyle/>
          <a:p>
            <a:r>
              <a:rPr lang="zh-CN" altLang="zh-CN" b="1" dirty="0"/>
              <a:t>观点评析：宪法没有什么具体的惩罚措施，没什么用，是</a:t>
            </a:r>
            <a:r>
              <a:rPr lang="en-US" altLang="zh-CN" b="1" dirty="0"/>
              <a:t>“</a:t>
            </a:r>
            <a:r>
              <a:rPr lang="zh-CN" altLang="zh-CN" b="1" dirty="0"/>
              <a:t>闲法”，我们不用遵守。</a:t>
            </a:r>
            <a:endParaRPr lang="zh-CN" altLang="zh-CN" dirty="0"/>
          </a:p>
        </p:txBody>
      </p:sp>
      <p:sp>
        <p:nvSpPr>
          <p:cNvPr id="3" name="矩形 2"/>
          <p:cNvSpPr/>
          <p:nvPr/>
        </p:nvSpPr>
        <p:spPr>
          <a:xfrm>
            <a:off x="362713" y="188640"/>
            <a:ext cx="389722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课后练习三：</a:t>
            </a:r>
            <a:endParaRPr lang="zh-CN" alt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p:nvPr/>
        </p:nvSpPr>
        <p:spPr>
          <a:xfrm>
            <a:off x="395536" y="1340768"/>
            <a:ext cx="8136904" cy="369332"/>
          </a:xfrm>
          <a:prstGeom prst="rect">
            <a:avLst/>
          </a:prstGeom>
        </p:spPr>
        <p:txBody>
          <a:bodyPr wrap="square">
            <a:spAutoFit/>
          </a:bodyPr>
          <a:lstStyle/>
          <a:p>
            <a:r>
              <a:rPr lang="zh-CN" altLang="zh-CN" b="1" dirty="0" smtClean="0"/>
              <a:t>根据</a:t>
            </a:r>
            <a:r>
              <a:rPr lang="zh-CN" altLang="zh-CN" b="1" dirty="0"/>
              <a:t>所学知识，</a:t>
            </a:r>
            <a:r>
              <a:rPr lang="zh-CN" altLang="zh-CN" b="1" dirty="0" smtClean="0"/>
              <a:t>分析</a:t>
            </a:r>
            <a:r>
              <a:rPr lang="zh-CN" altLang="en-US" b="1" dirty="0" smtClean="0"/>
              <a:t>民法总则</a:t>
            </a:r>
            <a:r>
              <a:rPr lang="zh-CN" altLang="zh-CN" b="1" dirty="0" smtClean="0"/>
              <a:t>与</a:t>
            </a:r>
            <a:r>
              <a:rPr lang="zh-CN" altLang="zh-CN" b="1" dirty="0"/>
              <a:t>宪法的关系。</a:t>
            </a:r>
            <a:endParaRPr lang="zh-CN" altLang="zh-CN" dirty="0"/>
          </a:p>
        </p:txBody>
      </p:sp>
      <p:sp>
        <p:nvSpPr>
          <p:cNvPr id="3" name="矩形 2"/>
          <p:cNvSpPr/>
          <p:nvPr/>
        </p:nvSpPr>
        <p:spPr>
          <a:xfrm>
            <a:off x="362713" y="188640"/>
            <a:ext cx="389722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课后练习四：</a:t>
            </a:r>
            <a:endParaRPr lang="zh-CN" alt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星星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72400" y="12954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2"/>
          <p:cNvSpPr txBox="1">
            <a:spLocks noChangeArrowheads="1"/>
          </p:cNvSpPr>
          <p:nvPr/>
        </p:nvSpPr>
        <p:spPr bwMode="auto">
          <a:xfrm>
            <a:off x="381032" y="38106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zh-CN" altLang="zh-CN" sz="2400">
              <a:latin typeface="Times New Roman" panose="02020603050405020304" pitchFamily="18" charset="0"/>
            </a:endParaRPr>
          </a:p>
        </p:txBody>
      </p:sp>
      <p:sp>
        <p:nvSpPr>
          <p:cNvPr id="12291" name="Text Box 3"/>
          <p:cNvSpPr txBox="1">
            <a:spLocks noChangeArrowheads="1"/>
          </p:cNvSpPr>
          <p:nvPr/>
        </p:nvSpPr>
        <p:spPr bwMode="auto">
          <a:xfrm>
            <a:off x="685800" y="38100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b="1">
                <a:solidFill>
                  <a:schemeClr val="accent2"/>
                </a:solidFill>
                <a:latin typeface="Times New Roman" panose="02020603050405020304" pitchFamily="18" charset="0"/>
                <a:ea typeface="黑体" panose="02010609060101010101" charset="-122"/>
              </a:rPr>
              <a:t>规定的内容</a:t>
            </a:r>
            <a:endParaRPr kumimoji="1" lang="zh-CN" altLang="en-US" sz="3200" b="1">
              <a:solidFill>
                <a:schemeClr val="accent2"/>
              </a:solidFill>
              <a:latin typeface="Times New Roman" panose="02020603050405020304" pitchFamily="18" charset="0"/>
              <a:ea typeface="黑体" panose="02010609060101010101" charset="-122"/>
            </a:endParaRPr>
          </a:p>
        </p:txBody>
      </p:sp>
      <p:sp>
        <p:nvSpPr>
          <p:cNvPr id="12292" name="Text Box 4"/>
          <p:cNvSpPr txBox="1">
            <a:spLocks noChangeArrowheads="1"/>
          </p:cNvSpPr>
          <p:nvPr/>
        </p:nvSpPr>
        <p:spPr bwMode="auto">
          <a:xfrm>
            <a:off x="3752850" y="2057400"/>
            <a:ext cx="2495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b="1">
                <a:solidFill>
                  <a:schemeClr val="accent2"/>
                </a:solidFill>
                <a:latin typeface="Times New Roman" panose="02020603050405020304" pitchFamily="18" charset="0"/>
                <a:ea typeface="黑体" panose="02010609060101010101" charset="-122"/>
              </a:rPr>
              <a:t>法律效力</a:t>
            </a:r>
            <a:endParaRPr kumimoji="1" lang="zh-CN" altLang="en-US" sz="3200" b="1">
              <a:solidFill>
                <a:schemeClr val="accent2"/>
              </a:solidFill>
              <a:latin typeface="Times New Roman" panose="02020603050405020304" pitchFamily="18" charset="0"/>
              <a:ea typeface="黑体" panose="02010609060101010101" charset="-122"/>
            </a:endParaRPr>
          </a:p>
        </p:txBody>
      </p:sp>
      <p:sp>
        <p:nvSpPr>
          <p:cNvPr id="12293" name="Text Box 5"/>
          <p:cNvSpPr txBox="1">
            <a:spLocks noChangeArrowheads="1"/>
          </p:cNvSpPr>
          <p:nvPr/>
        </p:nvSpPr>
        <p:spPr bwMode="auto">
          <a:xfrm>
            <a:off x="7010400" y="3505200"/>
            <a:ext cx="2057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b="1">
                <a:solidFill>
                  <a:schemeClr val="accent2"/>
                </a:solidFill>
                <a:latin typeface="Times New Roman" panose="02020603050405020304" pitchFamily="18" charset="0"/>
                <a:ea typeface="黑体" panose="02010609060101010101" charset="-122"/>
              </a:rPr>
              <a:t>制定和修改的程序</a:t>
            </a:r>
            <a:endParaRPr kumimoji="1" lang="zh-CN" altLang="en-US" sz="3200" b="1">
              <a:solidFill>
                <a:schemeClr val="accent2"/>
              </a:solidFill>
              <a:latin typeface="Times New Roman" panose="02020603050405020304" pitchFamily="18" charset="0"/>
              <a:ea typeface="黑体" panose="02010609060101010101" charset="-122"/>
            </a:endParaRPr>
          </a:p>
        </p:txBody>
      </p:sp>
      <p:pic>
        <p:nvPicPr>
          <p:cNvPr id="8199" name="Picture 6" descr="NA0144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23" y="2667000"/>
            <a:ext cx="43354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p:nvPr/>
        </p:nvSpPr>
        <p:spPr>
          <a:xfrm>
            <a:off x="216535" y="317500"/>
            <a:ext cx="8851900" cy="1076325"/>
          </a:xfrm>
          <a:prstGeom prst="rect">
            <a:avLst/>
          </a:prstGeom>
          <a:solidFill>
            <a:schemeClr val="accent4"/>
          </a:solidFill>
        </p:spPr>
        <p:style>
          <a:lnRef idx="1">
            <a:schemeClr val="accent5"/>
          </a:lnRef>
          <a:fillRef idx="3">
            <a:schemeClr val="accent5"/>
          </a:fillRef>
          <a:effectRef idx="2">
            <a:schemeClr val="accent5"/>
          </a:effectRef>
          <a:fontRef idx="minor">
            <a:schemeClr val="lt1"/>
          </a:fontRef>
        </p:style>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SzPct val="100000"/>
              <a:buNone/>
            </a:pPr>
            <a:r>
              <a:rPr lang="zh-CN" altLang="en-US" b="1" dirty="0" smtClean="0">
                <a:solidFill>
                  <a:srgbClr val="FF0000"/>
                </a:solidFill>
                <a:latin typeface="微软雅黑" panose="020B0503020204020204" pitchFamily="34" charset="-122"/>
                <a:ea typeface="微软雅黑" panose="020B0503020204020204" pitchFamily="34" charset="-122"/>
              </a:rPr>
              <a:t>二、</a:t>
            </a:r>
            <a:r>
              <a:rPr lang="zh-CN" altLang="en-US" b="1" dirty="0" smtClean="0">
                <a:solidFill>
                  <a:srgbClr val="FF0000"/>
                </a:solidFill>
                <a:latin typeface="微软雅黑" panose="020B0503020204020204" pitchFamily="34" charset="-122"/>
                <a:ea typeface="微软雅黑" panose="020B0503020204020204" pitchFamily="34" charset="-122"/>
                <a:sym typeface="+mn-ea"/>
              </a:rPr>
              <a:t>为什么说宪法在法律体系中具有“最高”地位</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dissolve">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dissolve">
                                      <p:cBhvr>
                                        <p:cTn id="1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24765" y="-3809"/>
            <a:ext cx="9193530" cy="6864985"/>
          </a:xfrm>
          <a:prstGeom prst="rect">
            <a:avLst/>
          </a:prstGeom>
        </p:spPr>
      </p:pic>
      <p:grpSp>
        <p:nvGrpSpPr>
          <p:cNvPr id="6" name="组合 5"/>
          <p:cNvGrpSpPr/>
          <p:nvPr/>
        </p:nvGrpSpPr>
        <p:grpSpPr>
          <a:xfrm>
            <a:off x="419954" y="1225863"/>
            <a:ext cx="6783933" cy="4822507"/>
            <a:chOff x="3165" y="1860"/>
            <a:chExt cx="11540" cy="6926"/>
          </a:xfrm>
        </p:grpSpPr>
        <p:pic>
          <p:nvPicPr>
            <p:cNvPr id="3" name="图片 2" descr="t015dbe3859451f609e"/>
            <p:cNvPicPr>
              <a:picLocks noChangeAspect="1"/>
            </p:cNvPicPr>
            <p:nvPr/>
          </p:nvPicPr>
          <p:blipFill>
            <a:blip r:embed="rId2"/>
            <a:stretch>
              <a:fillRect/>
            </a:stretch>
          </p:blipFill>
          <p:spPr>
            <a:xfrm>
              <a:off x="3165" y="1907"/>
              <a:ext cx="5274" cy="6834"/>
            </a:xfrm>
            <a:prstGeom prst="rect">
              <a:avLst/>
            </a:prstGeom>
          </p:spPr>
        </p:pic>
        <p:pic>
          <p:nvPicPr>
            <p:cNvPr id="5" name="图片 4" descr="t0157e70f374afb6880"/>
            <p:cNvPicPr>
              <a:picLocks noChangeAspect="1"/>
            </p:cNvPicPr>
            <p:nvPr/>
          </p:nvPicPr>
          <p:blipFill>
            <a:blip r:embed="rId3"/>
            <a:stretch>
              <a:fillRect/>
            </a:stretch>
          </p:blipFill>
          <p:spPr>
            <a:xfrm>
              <a:off x="8439" y="1860"/>
              <a:ext cx="6266" cy="6927"/>
            </a:xfrm>
            <a:prstGeom prst="rect">
              <a:avLst/>
            </a:prstGeom>
          </p:spPr>
        </p:pic>
      </p:grpSp>
      <p:sp>
        <p:nvSpPr>
          <p:cNvPr id="8" name="矩形 7"/>
          <p:cNvSpPr/>
          <p:nvPr/>
        </p:nvSpPr>
        <p:spPr>
          <a:xfrm>
            <a:off x="4210567" y="1844831"/>
            <a:ext cx="454819" cy="35242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10560" y="2944714"/>
            <a:ext cx="984409" cy="35242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10529" y="2549744"/>
            <a:ext cx="1563529" cy="35242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10528" y="5589309"/>
            <a:ext cx="1751648" cy="35242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210560" y="2197318"/>
            <a:ext cx="984409" cy="35242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20"/>
          <p:cNvSpPr txBox="1"/>
          <p:nvPr/>
        </p:nvSpPr>
        <p:spPr>
          <a:xfrm>
            <a:off x="75565" y="-3810"/>
            <a:ext cx="8971280" cy="1076325"/>
          </a:xfrm>
          <a:prstGeom prst="rect">
            <a:avLst/>
          </a:prstGeom>
          <a:solidFill>
            <a:schemeClr val="accent6"/>
          </a:solidFill>
        </p:spPr>
        <p:style>
          <a:lnRef idx="1">
            <a:schemeClr val="accent5"/>
          </a:lnRef>
          <a:fillRef idx="3">
            <a:schemeClr val="accent5"/>
          </a:fillRef>
          <a:effectRef idx="2">
            <a:schemeClr val="accent5"/>
          </a:effectRef>
          <a:fontRef idx="minor">
            <a:schemeClr val="lt1"/>
          </a:fontRef>
        </p:style>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SzPct val="100000"/>
              <a:buNone/>
            </a:pPr>
            <a:r>
              <a:rPr lang="zh-CN" altLang="en-US" b="1" dirty="0" smtClean="0">
                <a:solidFill>
                  <a:srgbClr val="FF0000"/>
                </a:solidFill>
                <a:latin typeface="微软雅黑" panose="020B0503020204020204" pitchFamily="34" charset="-122"/>
                <a:ea typeface="微软雅黑" panose="020B0503020204020204" pitchFamily="34" charset="-122"/>
              </a:rPr>
              <a:t>二、如何体现在法律体系中“最高”？</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0" lvl="0" indent="0" eaLnBrk="1" hangingPunct="1">
              <a:spcBef>
                <a:spcPct val="0"/>
              </a:spcBef>
              <a:buClrTx/>
              <a:buSzPct val="100000"/>
              <a:buNone/>
            </a:pPr>
            <a:r>
              <a:rPr lang="en-US" altLang="zh-CN" b="1" dirty="0" smtClean="0">
                <a:solidFill>
                  <a:srgbClr val="FF0000"/>
                </a:solidFill>
                <a:latin typeface="微软雅黑" panose="020B0503020204020204" pitchFamily="34" charset="-122"/>
                <a:ea typeface="微软雅黑" panose="020B0503020204020204" pitchFamily="34" charset="-122"/>
              </a:rPr>
              <a:t>1</a:t>
            </a:r>
            <a:r>
              <a:rPr lang="zh-CN" altLang="en-US" b="1" dirty="0" smtClean="0">
                <a:solidFill>
                  <a:srgbClr val="FF0000"/>
                </a:solidFill>
                <a:latin typeface="微软雅黑" panose="020B0503020204020204" pitchFamily="34" charset="-122"/>
                <a:ea typeface="微软雅黑" panose="020B0503020204020204" pitchFamily="34" charset="-122"/>
              </a:rPr>
              <a:t>、规定的内容</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p:nvSpPr>
        <p:spPr>
          <a:xfrm>
            <a:off x="7225943" y="1484853"/>
            <a:ext cx="1777419" cy="2554545"/>
          </a:xfrm>
          <a:prstGeom prst="rect">
            <a:avLst/>
          </a:prstGeom>
        </p:spPr>
        <p:txBody>
          <a:bodyPr wrap="square">
            <a:spAutoFit/>
          </a:bodyPr>
          <a:lstStyle/>
          <a:p>
            <a:r>
              <a:rPr lang="zh-CN" altLang="en-US" sz="2000" b="1" dirty="0" smtClean="0">
                <a:solidFill>
                  <a:srgbClr val="000000"/>
                </a:solidFill>
                <a:latin typeface="微软雅黑" panose="020B0503020204020204" pitchFamily="34" charset="-122"/>
                <a:ea typeface="微软雅黑" panose="020B0503020204020204" pitchFamily="34" charset="-122"/>
              </a:rPr>
              <a:t> 宪法规定了</a:t>
            </a:r>
            <a:r>
              <a:rPr lang="en-US" altLang="zh-CN" sz="2000" b="1" dirty="0" smtClean="0">
                <a:solidFill>
                  <a:srgbClr val="000000"/>
                </a:solidFill>
                <a:latin typeface="微软雅黑" panose="020B0503020204020204" pitchFamily="34" charset="-122"/>
                <a:ea typeface="微软雅黑" panose="020B0503020204020204" pitchFamily="34" charset="-122"/>
              </a:rPr>
              <a:t>:</a:t>
            </a:r>
            <a:r>
              <a:rPr lang="zh-CN" altLang="en-US" sz="2000" b="1" u="sng" dirty="0" smtClean="0">
                <a:solidFill>
                  <a:srgbClr val="000000"/>
                </a:solidFill>
                <a:latin typeface="微软雅黑" panose="020B0503020204020204" pitchFamily="34" charset="-122"/>
                <a:ea typeface="微软雅黑" panose="020B0503020204020204" pitchFamily="34" charset="-122"/>
              </a:rPr>
              <a:t>国家性质</a:t>
            </a:r>
            <a:endParaRPr lang="en-US" altLang="zh-CN" sz="2000" b="1" u="sng" dirty="0" smtClean="0">
              <a:solidFill>
                <a:srgbClr val="000000"/>
              </a:solidFill>
              <a:latin typeface="微软雅黑" panose="020B0503020204020204" pitchFamily="34" charset="-122"/>
              <a:ea typeface="微软雅黑" panose="020B0503020204020204" pitchFamily="34" charset="-122"/>
            </a:endParaRPr>
          </a:p>
          <a:p>
            <a:r>
              <a:rPr lang="zh-CN" altLang="en-US" sz="2000" b="1" u="sng" dirty="0" smtClean="0">
                <a:solidFill>
                  <a:srgbClr val="000000"/>
                </a:solidFill>
                <a:latin typeface="微软雅黑" panose="020B0503020204020204" pitchFamily="34" charset="-122"/>
                <a:ea typeface="微软雅黑" panose="020B0503020204020204" pitchFamily="34" charset="-122"/>
              </a:rPr>
              <a:t>根本制度</a:t>
            </a:r>
            <a:endParaRPr lang="en-US" altLang="zh-CN" sz="2000" b="1" u="sng" dirty="0" smtClean="0">
              <a:solidFill>
                <a:srgbClr val="000000"/>
              </a:solidFill>
              <a:latin typeface="微软雅黑" panose="020B0503020204020204" pitchFamily="34" charset="-122"/>
              <a:ea typeface="微软雅黑" panose="020B0503020204020204" pitchFamily="34" charset="-122"/>
            </a:endParaRPr>
          </a:p>
          <a:p>
            <a:r>
              <a:rPr lang="zh-CN" altLang="en-US" sz="2000" b="1" u="sng" dirty="0" smtClean="0">
                <a:solidFill>
                  <a:srgbClr val="000000"/>
                </a:solidFill>
                <a:latin typeface="微软雅黑" panose="020B0503020204020204" pitchFamily="34" charset="-122"/>
                <a:ea typeface="微软雅黑" panose="020B0503020204020204" pitchFamily="34" charset="-122"/>
              </a:rPr>
              <a:t>根本任务</a:t>
            </a:r>
            <a:endParaRPr lang="en-US" altLang="zh-CN" sz="2000" b="1" u="sng" dirty="0" smtClean="0">
              <a:solidFill>
                <a:srgbClr val="000000"/>
              </a:solidFill>
              <a:latin typeface="微软雅黑" panose="020B0503020204020204" pitchFamily="34" charset="-122"/>
              <a:ea typeface="微软雅黑" panose="020B0503020204020204" pitchFamily="34" charset="-122"/>
            </a:endParaRPr>
          </a:p>
          <a:p>
            <a:r>
              <a:rPr lang="zh-CN" altLang="en-US" sz="2000" b="1" u="sng" dirty="0" smtClean="0">
                <a:solidFill>
                  <a:srgbClr val="000000"/>
                </a:solidFill>
                <a:latin typeface="微软雅黑" panose="020B0503020204020204" pitchFamily="34" charset="-122"/>
                <a:ea typeface="微软雅黑" panose="020B0503020204020204" pitchFamily="34" charset="-122"/>
              </a:rPr>
              <a:t>公民的基本权利和义务</a:t>
            </a:r>
            <a:endParaRPr lang="en-US" altLang="zh-CN" sz="2000" b="1" u="sng" dirty="0" smtClean="0">
              <a:solidFill>
                <a:srgbClr val="000000"/>
              </a:solidFill>
              <a:latin typeface="微软雅黑" panose="020B0503020204020204" pitchFamily="34" charset="-122"/>
              <a:ea typeface="微软雅黑" panose="020B0503020204020204" pitchFamily="34" charset="-122"/>
            </a:endParaRPr>
          </a:p>
          <a:p>
            <a:r>
              <a:rPr lang="zh-CN" altLang="en-US" sz="2000" b="1" u="sng" dirty="0" smtClean="0">
                <a:solidFill>
                  <a:srgbClr val="000000"/>
                </a:solidFill>
                <a:latin typeface="微软雅黑" panose="020B0503020204020204" pitchFamily="34" charset="-122"/>
                <a:ea typeface="微软雅黑" panose="020B0503020204020204" pitchFamily="34" charset="-122"/>
              </a:rPr>
              <a:t>国家机构的组织及其职权</a:t>
            </a:r>
            <a:r>
              <a:rPr lang="zh-CN" altLang="en-US" sz="2000" b="1" u="sng" dirty="0">
                <a:solidFill>
                  <a:srgbClr val="000000"/>
                </a:solidFill>
                <a:latin typeface="微软雅黑" panose="020B0503020204020204" pitchFamily="34" charset="-122"/>
                <a:ea typeface="微软雅黑" panose="020B0503020204020204" pitchFamily="34" charset="-122"/>
              </a:rPr>
              <a:t>等</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ZLA9Q77NM6D1GH2TE62S}H"/>
          <p:cNvPicPr>
            <a:picLocks noGrp="1" noChangeAspect="1"/>
          </p:cNvPicPr>
          <p:nvPr>
            <p:ph idx="1"/>
          </p:nvPr>
        </p:nvPicPr>
        <p:blipFill>
          <a:blip r:embed="rId1"/>
          <a:stretch>
            <a:fillRect/>
          </a:stretch>
        </p:blipFill>
        <p:spPr>
          <a:xfrm>
            <a:off x="-22860" y="-3170"/>
            <a:ext cx="9193530" cy="6864985"/>
          </a:xfrm>
          <a:prstGeom prst="rect">
            <a:avLst/>
          </a:prstGeom>
        </p:spPr>
      </p:pic>
      <p:sp>
        <p:nvSpPr>
          <p:cNvPr id="10243" name="内容占位符 2"/>
          <p:cNvSpPr>
            <a:spLocks noGrp="1"/>
          </p:cNvSpPr>
          <p:nvPr/>
        </p:nvSpPr>
        <p:spPr>
          <a:xfrm>
            <a:off x="1294457" y="669297"/>
            <a:ext cx="7812405" cy="5520691"/>
          </a:xfrm>
          <a:prstGeom prst="rect">
            <a:avLst/>
          </a:prstGeom>
          <a:noFill/>
          <a:ln w="9525">
            <a:noFill/>
          </a:ln>
          <a:extLst>
            <a:ext uri="{909E8E84-426E-40DD-AFC4-6F175D3DCCD1}">
              <a14:hiddenFill xmlns:a14="http://schemas.microsoft.com/office/drawing/2010/main">
                <a:solidFill>
                  <a:schemeClr val="bg1"/>
                </a:solidFill>
              </a14:hiddenFill>
            </a:ext>
          </a:extLst>
        </p:spPr>
        <p:txBody>
          <a:bodyPr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FontTx/>
              <a:buNone/>
            </a:pPr>
            <a:endParaRPr lang="en-US" altLang="zh-CN" sz="2800" b="1" noProof="1">
              <a:solidFill>
                <a:prstClr val="black"/>
              </a:solidFill>
              <a:latin typeface="方正粗圆简体" panose="02010601030101010101" charset="-122"/>
              <a:ea typeface="方正粗圆简体" panose="02010601030101010101" charset="-122"/>
              <a:sym typeface="宋体" panose="02010600030101010101" pitchFamily="2" charset="-122"/>
            </a:endParaRPr>
          </a:p>
          <a:p>
            <a:pPr marL="0" indent="0">
              <a:buFontTx/>
              <a:buNone/>
            </a:pPr>
            <a:r>
              <a:rPr lang="zh-CN" altLang="en-US" sz="2800" b="1" noProof="1">
                <a:solidFill>
                  <a:srgbClr val="FF0000"/>
                </a:solidFill>
                <a:latin typeface="方正粗圆简体" panose="02010601030101010101" charset="-122"/>
                <a:ea typeface="方正粗圆简体" panose="02010601030101010101" charset="-122"/>
                <a:sym typeface="宋体" panose="02010600030101010101" pitchFamily="2" charset="-122"/>
              </a:rPr>
              <a:t>中华人民共和国是工人阶级领导的、以工农联盟为基础的人民民主专政的社会主义国家</a:t>
            </a:r>
            <a:r>
              <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rPr>
              <a:t> 。 </a:t>
            </a:r>
            <a:r>
              <a:rPr lang="en-US" altLang="zh-CN" sz="2800" b="1" noProof="1">
                <a:solidFill>
                  <a:prstClr val="black"/>
                </a:solidFill>
                <a:latin typeface="方正粗圆简体" panose="02010601030101010101" charset="-122"/>
                <a:ea typeface="方正粗圆简体" panose="02010601030101010101" charset="-122"/>
                <a:sym typeface="宋体" panose="02010600030101010101" pitchFamily="2" charset="-122"/>
              </a:rPr>
              <a:t>——</a:t>
            </a:r>
            <a:r>
              <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rPr>
              <a:t>宪法第一条第一款</a:t>
            </a:r>
            <a:endPar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endParaRPr>
          </a:p>
          <a:p>
            <a:pPr marL="0" indent="0">
              <a:buFontTx/>
              <a:buNone/>
            </a:pPr>
            <a:endPar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endParaRPr>
          </a:p>
          <a:p>
            <a:pPr marL="0" indent="0">
              <a:buFontTx/>
              <a:buNone/>
            </a:pPr>
            <a:r>
              <a:rPr lang="zh-CN" altLang="en-US" sz="2800" b="1" noProof="1" smtClean="0">
                <a:solidFill>
                  <a:srgbClr val="FF0000"/>
                </a:solidFill>
                <a:latin typeface="方正粗圆简体" panose="02010601030101010101" charset="-122"/>
                <a:ea typeface="方正粗圆简体" panose="02010601030101010101" charset="-122"/>
                <a:sym typeface="宋体" panose="02010600030101010101" pitchFamily="2" charset="-122"/>
              </a:rPr>
              <a:t>社会主义制度</a:t>
            </a:r>
            <a:r>
              <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rPr>
              <a:t>是中华人民共和国的根本制度。</a:t>
            </a:r>
            <a:r>
              <a:rPr lang="en-US" altLang="zh-CN" sz="2800" b="1" noProof="1">
                <a:solidFill>
                  <a:prstClr val="black"/>
                </a:solidFill>
                <a:latin typeface="方正粗圆简体" panose="02010601030101010101" charset="-122"/>
                <a:ea typeface="方正粗圆简体" panose="02010601030101010101" charset="-122"/>
                <a:sym typeface="宋体" panose="02010600030101010101" pitchFamily="2" charset="-122"/>
              </a:rPr>
              <a:t>——</a:t>
            </a:r>
            <a:r>
              <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rPr>
              <a:t>宪法第一条第二款</a:t>
            </a:r>
            <a:endPar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endParaRPr>
          </a:p>
          <a:p>
            <a:pPr marL="0" indent="0">
              <a:buFontTx/>
              <a:buNone/>
            </a:pPr>
            <a:endPar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endParaRPr>
          </a:p>
          <a:p>
            <a:pPr marL="0" indent="0">
              <a:buFontTx/>
              <a:buNone/>
            </a:pPr>
            <a:r>
              <a:rPr lang="zh-CN" altLang="en-US" sz="2800" b="1" noProof="1" smtClean="0">
                <a:solidFill>
                  <a:prstClr val="black"/>
                </a:solidFill>
                <a:latin typeface="方正粗圆简体" panose="02010601030101010101" charset="-122"/>
                <a:ea typeface="方正粗圆简体" panose="02010601030101010101" charset="-122"/>
                <a:sym typeface="宋体" panose="02010600030101010101" pitchFamily="2" charset="-122"/>
              </a:rPr>
              <a:t>国家</a:t>
            </a:r>
            <a:r>
              <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rPr>
              <a:t>的根本任务是，</a:t>
            </a:r>
            <a:r>
              <a:rPr lang="zh-CN" altLang="en-US" sz="2800" b="1" noProof="1">
                <a:solidFill>
                  <a:srgbClr val="FF0000"/>
                </a:solidFill>
                <a:latin typeface="方正粗圆简体" panose="02010601030101010101" charset="-122"/>
                <a:ea typeface="方正粗圆简体" panose="02010601030101010101" charset="-122"/>
                <a:sym typeface="宋体" panose="02010600030101010101" pitchFamily="2" charset="-122"/>
              </a:rPr>
              <a:t>沿着中国特色社会主义道路，集中力量进行社会主义现代化建设。</a:t>
            </a:r>
            <a:r>
              <a:rPr lang="en-US" altLang="zh-CN" sz="2800" b="1" noProof="1">
                <a:solidFill>
                  <a:prstClr val="black"/>
                </a:solidFill>
                <a:latin typeface="方正粗圆简体" panose="02010601030101010101" charset="-122"/>
                <a:ea typeface="方正粗圆简体" panose="02010601030101010101" charset="-122"/>
                <a:sym typeface="宋体" panose="02010600030101010101" pitchFamily="2" charset="-122"/>
              </a:rPr>
              <a:t>——</a:t>
            </a:r>
            <a:r>
              <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rPr>
              <a:t>序言第七自然段</a:t>
            </a:r>
            <a:endParaRPr lang="zh-CN" altLang="en-US" sz="2800" b="1" noProof="1">
              <a:solidFill>
                <a:srgbClr val="FF0000"/>
              </a:solidFill>
              <a:latin typeface="方正粗圆简体" panose="02010601030101010101" charset="-122"/>
              <a:ea typeface="方正粗圆简体" panose="02010601030101010101" charset="-122"/>
              <a:sym typeface="宋体" panose="02010600030101010101" pitchFamily="2" charset="-122"/>
            </a:endParaRPr>
          </a:p>
          <a:p>
            <a:pPr marL="0" indent="0">
              <a:buFontTx/>
              <a:buNone/>
            </a:pPr>
            <a:endPar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endParaRPr>
          </a:p>
          <a:p>
            <a:pPr marL="0" indent="0">
              <a:buFontTx/>
              <a:buNone/>
            </a:pPr>
            <a:endParaRPr lang="zh-CN" altLang="en-US" sz="2800" b="1" noProof="1">
              <a:solidFill>
                <a:prstClr val="black"/>
              </a:solidFill>
              <a:latin typeface="方正粗圆简体" panose="02010601030101010101" charset="-122"/>
              <a:ea typeface="方正粗圆简体" panose="02010601030101010101" charset="-122"/>
              <a:sym typeface="宋体" panose="02010600030101010101" pitchFamily="2" charset="-122"/>
            </a:endParaRPr>
          </a:p>
          <a:p>
            <a:pPr marL="0">
              <a:buFontTx/>
              <a:buNone/>
            </a:pPr>
            <a:endParaRPr lang="zh-CN" altLang="en-US" sz="2800" b="1" noProof="1">
              <a:solidFill>
                <a:prstClr val="black"/>
              </a:solidFill>
              <a:latin typeface="方正粗圆简体" panose="02010601030101010101" charset="-122"/>
              <a:ea typeface="方正粗圆简体" panose="02010601030101010101" charset="-122"/>
            </a:endParaRPr>
          </a:p>
        </p:txBody>
      </p:sp>
      <p:grpSp>
        <p:nvGrpSpPr>
          <p:cNvPr id="13" name="组合 12"/>
          <p:cNvGrpSpPr/>
          <p:nvPr/>
        </p:nvGrpSpPr>
        <p:grpSpPr>
          <a:xfrm>
            <a:off x="65246" y="2832105"/>
            <a:ext cx="1211580" cy="1452239"/>
            <a:chOff x="1612" y="3391"/>
            <a:chExt cx="2765" cy="2333"/>
          </a:xfrm>
        </p:grpSpPr>
        <p:sp>
          <p:nvSpPr>
            <p:cNvPr id="184" name=" 184"/>
            <p:cNvSpPr/>
            <p:nvPr/>
          </p:nvSpPr>
          <p:spPr>
            <a:xfrm>
              <a:off x="1612" y="3391"/>
              <a:ext cx="2765" cy="23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5" name="文本框 4"/>
            <p:cNvSpPr txBox="1"/>
            <p:nvPr/>
          </p:nvSpPr>
          <p:spPr>
            <a:xfrm>
              <a:off x="1873" y="3772"/>
              <a:ext cx="2361" cy="1531"/>
            </a:xfrm>
            <a:prstGeom prst="rect">
              <a:avLst/>
            </a:prstGeom>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800" b="1" dirty="0">
                  <a:solidFill>
                    <a:prstClr val="white"/>
                  </a:solidFill>
                  <a:latin typeface="方正粗圆简体" panose="02010601030101010101" charset="-122"/>
                  <a:ea typeface="方正粗圆简体" panose="02010601030101010101" charset="-122"/>
                </a:rPr>
                <a:t>根本制度</a:t>
              </a:r>
              <a:endParaRPr lang="zh-CN" altLang="en-US" sz="2800" b="1" dirty="0">
                <a:solidFill>
                  <a:prstClr val="white"/>
                </a:solidFill>
                <a:latin typeface="方正粗圆简体" panose="02010601030101010101" charset="-122"/>
                <a:ea typeface="方正粗圆简体" panose="02010601030101010101" charset="-122"/>
              </a:endParaRPr>
            </a:p>
          </p:txBody>
        </p:sp>
      </p:grpSp>
      <p:sp>
        <p:nvSpPr>
          <p:cNvPr id="16" name="文本框 15"/>
          <p:cNvSpPr txBox="1"/>
          <p:nvPr/>
        </p:nvSpPr>
        <p:spPr>
          <a:xfrm>
            <a:off x="149582" y="293442"/>
            <a:ext cx="3918401" cy="584775"/>
          </a:xfrm>
          <a:prstGeom prst="rect">
            <a:avLst/>
          </a:prstGeom>
          <a:solidFill>
            <a:schemeClr val="accent2"/>
          </a:solidFill>
        </p:spPr>
        <p:txBody>
          <a:bodyPr wrap="square" rtlCol="0">
            <a:spAutoFit/>
          </a:bodyPr>
          <a:lstStyle/>
          <a:p>
            <a:r>
              <a:rPr lang="zh-CN" altLang="en-US" sz="3200" dirty="0" smtClean="0">
                <a:solidFill>
                  <a:prstClr val="black"/>
                </a:solidFill>
                <a:latin typeface="华文琥珀" panose="02010800040101010101" charset="-122"/>
                <a:ea typeface="华文琥珀" panose="02010800040101010101" charset="-122"/>
              </a:rPr>
              <a:t>宪法知识大比拼</a:t>
            </a:r>
            <a:endParaRPr lang="zh-CN" altLang="en-US" sz="3200" dirty="0">
              <a:solidFill>
                <a:prstClr val="black"/>
              </a:solidFill>
              <a:latin typeface="华文琥珀" panose="02010800040101010101" charset="-122"/>
              <a:ea typeface="华文琥珀" panose="02010800040101010101" charset="-122"/>
            </a:endParaRPr>
          </a:p>
        </p:txBody>
      </p:sp>
      <p:grpSp>
        <p:nvGrpSpPr>
          <p:cNvPr id="14" name="组合 13"/>
          <p:cNvGrpSpPr/>
          <p:nvPr/>
        </p:nvGrpSpPr>
        <p:grpSpPr>
          <a:xfrm>
            <a:off x="83343" y="1068706"/>
            <a:ext cx="1268254" cy="1301750"/>
            <a:chOff x="1612" y="3391"/>
            <a:chExt cx="2663" cy="2050"/>
          </a:xfrm>
        </p:grpSpPr>
        <p:sp>
          <p:nvSpPr>
            <p:cNvPr id="15" name=" 184"/>
            <p:cNvSpPr/>
            <p:nvPr/>
          </p:nvSpPr>
          <p:spPr>
            <a:xfrm>
              <a:off x="1612" y="3391"/>
              <a:ext cx="2663" cy="2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7" name="文本框 16"/>
            <p:cNvSpPr txBox="1"/>
            <p:nvPr/>
          </p:nvSpPr>
          <p:spPr>
            <a:xfrm>
              <a:off x="2082" y="3679"/>
              <a:ext cx="1960" cy="1501"/>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800" b="1" dirty="0">
                  <a:solidFill>
                    <a:prstClr val="white"/>
                  </a:solidFill>
                  <a:latin typeface="方正粗圆简体" panose="02010601030101010101" charset="-122"/>
                  <a:ea typeface="方正粗圆简体" panose="02010601030101010101" charset="-122"/>
                </a:rPr>
                <a:t>国家性质</a:t>
              </a:r>
              <a:endParaRPr lang="zh-CN" altLang="en-US" sz="2800" b="1" dirty="0">
                <a:solidFill>
                  <a:prstClr val="white"/>
                </a:solidFill>
                <a:latin typeface="方正粗圆简体" panose="02010601030101010101" charset="-122"/>
                <a:ea typeface="方正粗圆简体" panose="02010601030101010101" charset="-122"/>
              </a:endParaRPr>
            </a:p>
          </p:txBody>
        </p:sp>
      </p:grpSp>
      <p:grpSp>
        <p:nvGrpSpPr>
          <p:cNvPr id="18" name="组合 17"/>
          <p:cNvGrpSpPr/>
          <p:nvPr/>
        </p:nvGrpSpPr>
        <p:grpSpPr>
          <a:xfrm>
            <a:off x="36672" y="4746062"/>
            <a:ext cx="1268254" cy="1403223"/>
            <a:chOff x="1612" y="3391"/>
            <a:chExt cx="2663" cy="2273"/>
          </a:xfrm>
        </p:grpSpPr>
        <p:sp>
          <p:nvSpPr>
            <p:cNvPr id="19" name=" 184"/>
            <p:cNvSpPr/>
            <p:nvPr/>
          </p:nvSpPr>
          <p:spPr>
            <a:xfrm>
              <a:off x="1612" y="3391"/>
              <a:ext cx="2663" cy="2273"/>
            </a:xfrm>
            <a:prstGeom prst="ellipse">
              <a:avLst/>
            </a:prstGeom>
          </p:spPr>
          <p:style>
            <a:lnRef idx="3">
              <a:schemeClr val="lt1"/>
            </a:lnRef>
            <a:fillRef idx="1">
              <a:schemeClr val="accent6"/>
            </a:fillRef>
            <a:effectRef idx="1">
              <a:schemeClr val="accent6"/>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0" name="文本框 19"/>
            <p:cNvSpPr txBox="1"/>
            <p:nvPr/>
          </p:nvSpPr>
          <p:spPr>
            <a:xfrm>
              <a:off x="2132" y="3707"/>
              <a:ext cx="2008" cy="1344"/>
            </a:xfrm>
            <a:prstGeom prst="rect">
              <a:avLst/>
            </a:prstGeom>
            <a:ln>
              <a:noFill/>
            </a:ln>
            <a:extLst>
              <a:ext uri="{909E8E84-426E-40DD-AFC4-6F175D3DCCD1}">
                <a14:hiddenFill xmlns:a14="http://schemas.microsoft.com/office/drawing/2010/main">
                  <a:solidFill>
                    <a:schemeClr val="accent2"/>
                  </a:solidFill>
                </a14:hiddenFill>
              </a:ext>
            </a:extLst>
          </p:spPr>
          <p:style>
            <a:lnRef idx="3">
              <a:schemeClr val="lt1"/>
            </a:lnRef>
            <a:fillRef idx="1">
              <a:schemeClr val="accent6"/>
            </a:fillRef>
            <a:effectRef idx="1">
              <a:schemeClr val="accent6"/>
            </a:effectRef>
            <a:fontRef idx="minor">
              <a:schemeClr val="lt1"/>
            </a:fontRef>
          </p:style>
          <p:txBody>
            <a:bodyPr wrap="square" rtlCol="0">
              <a:spAutoFit/>
            </a:bodyPr>
            <a:lstStyle/>
            <a:p>
              <a:r>
                <a:rPr lang="zh-CN" altLang="en-US" sz="2400" b="1" dirty="0">
                  <a:solidFill>
                    <a:prstClr val="white"/>
                  </a:solidFill>
                  <a:latin typeface="方正粗圆简体" panose="02010601030101010101" charset="-122"/>
                  <a:ea typeface="方正粗圆简体" panose="02010601030101010101" charset="-122"/>
                </a:rPr>
                <a:t>根本任务</a:t>
              </a:r>
              <a:endParaRPr lang="zh-CN" altLang="en-US" sz="2400" b="1" dirty="0">
                <a:solidFill>
                  <a:prstClr val="white"/>
                </a:solidFill>
                <a:latin typeface="方正粗圆简体" panose="02010601030101010101" charset="-122"/>
                <a:ea typeface="方正粗圆简体" panose="0201060103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08530" y="3191510"/>
            <a:ext cx="6384290" cy="2245360"/>
          </a:xfrm>
          <a:prstGeom prst="rect">
            <a:avLst/>
          </a:prstGeom>
          <a:noFill/>
          <a:ln>
            <a:noFill/>
          </a:ln>
        </p:spPr>
        <p:txBody>
          <a:bodyPr wrap="square" rtlCol="0" anchor="t">
            <a:spAutoFit/>
          </a:bodyPr>
          <a:lstStyle/>
          <a:p>
            <a:pPr algn="l" defTabSz="913765" fontAlgn="base"/>
            <a:r>
              <a:rPr lang="en-US" altLang="zh-CN" sz="4800" b="1" noProof="1">
                <a:ln w="6600">
                  <a:solidFill>
                    <a:srgbClr val="FF0000"/>
                  </a:solidFill>
                  <a:prstDash val="solid"/>
                </a:ln>
                <a:solidFill>
                  <a:srgbClr val="FFFFFF"/>
                </a:solidFill>
                <a:effectLst>
                  <a:outerShdw dist="38100" dir="2700000" algn="tl" rotWithShape="0">
                    <a:srgbClr val="FF0000"/>
                  </a:outerShdw>
                </a:effectLst>
                <a:latin typeface="Arial" panose="020B0604020202020204" pitchFamily="34" charset="0"/>
                <a:ea typeface="宋体" panose="02010600030101010101" pitchFamily="2" charset="-122"/>
              </a:rPr>
              <a:t>   </a:t>
            </a:r>
            <a:r>
              <a:rPr lang="zh-CN" altLang="en-US" sz="4400" b="1" noProof="1">
                <a:solidFill>
                  <a:srgbClr val="FF0000"/>
                </a:solidFill>
                <a:effectLst>
                  <a:outerShdw blurRad="38100" dist="19050" dir="2700000" algn="tl" rotWithShape="0">
                    <a:srgbClr val="000000">
                      <a:alpha val="40000"/>
                    </a:srgbClr>
                  </a:outerShdw>
                </a:effectLst>
                <a:latin typeface="Arial" panose="020B0604020202020204" pitchFamily="34" charset="0"/>
                <a:ea typeface="宋体" panose="02010600030101010101" pitchFamily="2" charset="-122"/>
              </a:rPr>
              <a:t>宪法规定了国家生活中</a:t>
            </a:r>
            <a:r>
              <a:rPr lang="zh-CN" altLang="en-US" sz="4400" b="1" noProof="1">
                <a:solidFill>
                  <a:srgbClr val="000000"/>
                </a:solidFill>
                <a:effectLst>
                  <a:outerShdw blurRad="38100" dist="19050" dir="2700000" algn="tl" rotWithShape="0">
                    <a:srgbClr val="000000">
                      <a:alpha val="40000"/>
                    </a:srgbClr>
                  </a:outerShdw>
                </a:effectLst>
                <a:latin typeface="华文新魏" panose="02010800040101010101" pitchFamily="2" charset="-122"/>
                <a:ea typeface="华文新魏" panose="02010800040101010101" pitchFamily="2" charset="-122"/>
              </a:rPr>
              <a:t>最根本、最重要</a:t>
            </a:r>
            <a:r>
              <a:rPr lang="zh-CN" altLang="en-US" sz="4400" b="1" noProof="1">
                <a:solidFill>
                  <a:srgbClr val="FF0000"/>
                </a:solidFill>
                <a:effectLst>
                  <a:outerShdw blurRad="38100" dist="19050" dir="2700000" algn="tl" rotWithShape="0">
                    <a:srgbClr val="000000">
                      <a:alpha val="40000"/>
                    </a:srgbClr>
                  </a:outerShdw>
                </a:effectLst>
                <a:latin typeface="Arial" panose="020B0604020202020204" pitchFamily="34" charset="0"/>
                <a:ea typeface="宋体" panose="02010600030101010101" pitchFamily="2" charset="-122"/>
              </a:rPr>
              <a:t>的问题，是国家的</a:t>
            </a:r>
            <a:r>
              <a:rPr lang="zh-CN" altLang="en-US" sz="4800" b="1" noProof="1">
                <a:solidFill>
                  <a:srgbClr val="000000"/>
                </a:solidFill>
                <a:effectLst>
                  <a:outerShdw blurRad="38100" dist="19050" dir="2700000" algn="tl" rotWithShape="0">
                    <a:srgbClr val="000000">
                      <a:alpha val="40000"/>
                    </a:srgbClr>
                  </a:outerShdw>
                </a:effectLst>
                <a:latin typeface="微软雅黑" panose="020B0503020204020204" pitchFamily="34" charset="-122"/>
              </a:rPr>
              <a:t>根本法</a:t>
            </a:r>
            <a:endParaRPr lang="zh-CN" altLang="en-US" sz="4800" b="1" noProof="1">
              <a:solidFill>
                <a:srgbClr val="000000"/>
              </a:solidFill>
              <a:effectLst>
                <a:outerShdw blurRad="38100" dist="19050" dir="2700000" algn="tl" rotWithShape="0">
                  <a:srgbClr val="000000">
                    <a:alpha val="40000"/>
                  </a:srgbClr>
                </a:outerShdw>
              </a:effectLst>
              <a:latin typeface="微软雅黑" panose="020B0503020204020204" pitchFamily="34" charset="-122"/>
            </a:endParaRPr>
          </a:p>
        </p:txBody>
      </p:sp>
      <p:pic>
        <p:nvPicPr>
          <p:cNvPr id="5" name="图片 4"/>
          <p:cNvPicPr>
            <a:picLocks noChangeAspect="1"/>
          </p:cNvPicPr>
          <p:nvPr/>
        </p:nvPicPr>
        <p:blipFill rotWithShape="1">
          <a:blip r:embed="rId1" cstate="print">
            <a:clrChange>
              <a:clrFrom>
                <a:srgbClr val="FDFDFD"/>
              </a:clrFrom>
              <a:clrTo>
                <a:srgbClr val="FDFDFD">
                  <a:alpha val="0"/>
                </a:srgbClr>
              </a:clrTo>
            </a:clrChange>
          </a:blip>
          <a:srcRect r="17251"/>
          <a:stretch>
            <a:fillRect/>
          </a:stretch>
        </p:blipFill>
        <p:spPr>
          <a:xfrm>
            <a:off x="-11641" y="729544"/>
            <a:ext cx="3183470" cy="2887083"/>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9697"/>
          <p:cNvGraphicFramePr/>
          <p:nvPr/>
        </p:nvGraphicFramePr>
        <p:xfrm>
          <a:off x="283845" y="1356360"/>
          <a:ext cx="8716645" cy="3599939"/>
        </p:xfrm>
        <a:graphic>
          <a:graphicData uri="http://schemas.openxmlformats.org/drawingml/2006/table">
            <a:tbl>
              <a:tblPr>
                <a:effectLst/>
                <a:tableStyleId>{5940675A-B579-460E-94D1-54222C63F5DA}</a:tableStyleId>
              </a:tblPr>
              <a:tblGrid>
                <a:gridCol w="1127760"/>
                <a:gridCol w="3890010"/>
                <a:gridCol w="3698875"/>
              </a:tblGrid>
              <a:tr h="717550">
                <a:tc>
                  <a:txBody>
                    <a:bodyPr/>
                    <a:lstStyle/>
                    <a:p>
                      <a:pPr marL="0" lvl="0" indent="0" algn="ctr">
                        <a:buNone/>
                      </a:pPr>
                      <a:endParaRPr lang="zh-CN" altLang="en-US" sz="1500" dirty="0">
                        <a:solidFill>
                          <a:srgbClr val="000000"/>
                        </a:solidFill>
                        <a:latin typeface="Arial" panose="020B0604020202020204" pitchFamily="34" charset="0"/>
                        <a:ea typeface="宋体" panose="02010600030101010101" pitchFamily="2" charset="-122"/>
                      </a:endParaRPr>
                    </a:p>
                  </a:txBody>
                  <a:tcPr anchor="ctr">
                    <a:lnL w="12700" cmpd="sng">
                      <a:solidFill>
                        <a:srgbClr val="000000"/>
                      </a:solidFill>
                    </a:lnL>
                    <a:lnR w="12700"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c>
                  <a:txBody>
                    <a:bodyPr/>
                    <a:lstStyle/>
                    <a:p>
                      <a:pPr marL="0" lvl="0" indent="0" algn="ctr">
                        <a:buNone/>
                      </a:pPr>
                      <a:r>
                        <a:rPr lang="zh-CN" altLang="en-US" sz="3200" b="1" dirty="0" smtClean="0">
                          <a:solidFill>
                            <a:srgbClr val="000099"/>
                          </a:solidFill>
                          <a:latin typeface="Arial" panose="020B0604020202020204" pitchFamily="34" charset="0"/>
                          <a:ea typeface="黑体" panose="02010609060101010101" charset="-122"/>
                        </a:rPr>
                        <a:t>宪法</a:t>
                      </a:r>
                      <a:endParaRPr lang="zh-CN" altLang="en-US" sz="3200" b="1" dirty="0">
                        <a:solidFill>
                          <a:srgbClr val="000099"/>
                        </a:solidFill>
                        <a:latin typeface="Arial" panose="020B0604020202020204" pitchFamily="34" charset="0"/>
                        <a:ea typeface="黑体" panose="02010609060101010101" charset="-122"/>
                      </a:endParaRPr>
                    </a:p>
                  </a:txBody>
                  <a:tcPr anchor="ctr">
                    <a:lnL w="12700" cap="flat" cmpd="sng">
                      <a:solidFill>
                        <a:srgbClr val="000000"/>
                      </a:solidFill>
                      <a:prstDash val="solid"/>
                      <a:headEnd type="none" w="med" len="med"/>
                      <a:tailEnd type="triangle" w="med" len="med"/>
                    </a:lnL>
                    <a:lnR w="12700" cap="flat" cmpd="sng">
                      <a:solidFill>
                        <a:srgbClr val="000000"/>
                      </a:solidFill>
                      <a:prstDash val="solid"/>
                      <a:headEnd type="none" w="med" len="med"/>
                      <a:tailEnd type="triangle" w="med" len="med"/>
                    </a:lnR>
                    <a:lnT w="28575"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c>
                  <a:txBody>
                    <a:bodyPr/>
                    <a:lstStyle/>
                    <a:p>
                      <a:pPr marL="0" lvl="0" indent="0" algn="ctr">
                        <a:buNone/>
                      </a:pPr>
                      <a:r>
                        <a:rPr lang="en-US" altLang="zh-CN" sz="3200" b="1" dirty="0">
                          <a:solidFill>
                            <a:srgbClr val="000099"/>
                          </a:solidFill>
                          <a:latin typeface="Arial" panose="020B0604020202020204" pitchFamily="34" charset="0"/>
                          <a:ea typeface="黑体" panose="02010609060101010101" charset="-122"/>
                        </a:rPr>
                        <a:t>   </a:t>
                      </a:r>
                      <a:r>
                        <a:rPr lang="zh-CN" altLang="en-US" sz="3200" b="1" dirty="0">
                          <a:solidFill>
                            <a:srgbClr val="000099"/>
                          </a:solidFill>
                          <a:latin typeface="Arial" panose="020B0604020202020204" pitchFamily="34" charset="0"/>
                          <a:ea typeface="黑体" panose="02010609060101010101" charset="-122"/>
                        </a:rPr>
                        <a:t>普通法律</a:t>
                      </a:r>
                      <a:endParaRPr lang="zh-CN" altLang="en-US" sz="3200" b="1" dirty="0">
                        <a:solidFill>
                          <a:srgbClr val="000099"/>
                        </a:solidFill>
                        <a:latin typeface="Arial" panose="020B0604020202020204" pitchFamily="34" charset="0"/>
                        <a:ea typeface="黑体" panose="02010609060101010101" charset="-122"/>
                      </a:endParaRPr>
                    </a:p>
                  </a:txBody>
                  <a:tcPr anchor="ctr">
                    <a:lnL w="12700" cap="flat" cmpd="sng">
                      <a:solidFill>
                        <a:srgbClr val="000000"/>
                      </a:solidFill>
                      <a:prstDash val="solid"/>
                      <a:headEnd type="none" w="med" len="med"/>
                      <a:tailEnd type="triangle" w="med" len="med"/>
                    </a:lnL>
                    <a:lnR w="28575" cap="flat" cmpd="sng">
                      <a:solidFill>
                        <a:srgbClr val="000000"/>
                      </a:solidFill>
                      <a:prstDash val="solid"/>
                      <a:headEnd type="none" w="med" len="med"/>
                      <a:tailEnd type="triangle" w="med" len="med"/>
                    </a:lnR>
                    <a:lnT w="28575"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r>
              <a:tr h="1066165">
                <a:tc>
                  <a:txBody>
                    <a:bodyPr/>
                    <a:lstStyle/>
                    <a:p>
                      <a:pPr marL="0" lvl="0" indent="0" algn="ctr">
                        <a:buNone/>
                      </a:pPr>
                      <a:r>
                        <a:rPr lang="zh-CN" altLang="en-US" sz="2700" b="1" dirty="0" smtClean="0">
                          <a:solidFill>
                            <a:srgbClr val="000099"/>
                          </a:solidFill>
                          <a:latin typeface="微软雅黑" panose="020B0503020204020204" pitchFamily="34" charset="-122"/>
                          <a:ea typeface="微软雅黑" panose="020B0503020204020204" pitchFamily="34" charset="-122"/>
                        </a:rPr>
                        <a:t>规定内容</a:t>
                      </a:r>
                      <a:endParaRPr lang="zh-CN" altLang="en-US" sz="2700" b="1" dirty="0">
                        <a:solidFill>
                          <a:srgbClr val="000099"/>
                        </a:solidFill>
                        <a:latin typeface="微软雅黑" panose="020B0503020204020204" pitchFamily="34" charset="-122"/>
                        <a:ea typeface="微软雅黑" panose="020B0503020204020204" pitchFamily="34" charset="-122"/>
                      </a:endParaRPr>
                    </a:p>
                  </a:txBody>
                  <a:tcPr anchor="ctr">
                    <a:lnL w="12700" cap="flat" cmpd="sng">
                      <a:solidFill>
                        <a:srgbClr val="000000"/>
                      </a:solidFill>
                      <a:prstDash val="solid"/>
                      <a:headEnd type="none" w="med" len="med"/>
                      <a:tailEnd type="triangle" w="med" len="med"/>
                    </a:lnL>
                    <a:lnR w="12700"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solidFill>
                        <a:srgbClr val="000000"/>
                      </a:solidFill>
                      <a:prstDash val="solid"/>
                      <a:headEnd type="none" w="med" len="med"/>
                      <a:tailEnd type="triangle" w="med" len="med"/>
                    </a:lnL>
                    <a:lnR w="12700"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solidFill>
                        <a:srgbClr val="000000"/>
                      </a:solidFill>
                      <a:prstDash val="solid"/>
                      <a:headEnd type="none" w="med" len="med"/>
                      <a:tailEnd type="triangle" w="med" len="med"/>
                    </a:lnL>
                    <a:lnR w="28575"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16224">
                <a:tc>
                  <a:txBody>
                    <a:bodyPr/>
                    <a:lstStyle/>
                    <a:p>
                      <a:pPr marL="0" lvl="0" indent="0" algn="ctr">
                        <a:buNone/>
                      </a:pPr>
                      <a:r>
                        <a:rPr lang="zh-CN" altLang="en-US" sz="2700" b="1" dirty="0" smtClean="0">
                          <a:solidFill>
                            <a:srgbClr val="000099"/>
                          </a:solidFill>
                          <a:latin typeface="微软雅黑" panose="020B0503020204020204" pitchFamily="34" charset="-122"/>
                          <a:ea typeface="微软雅黑" panose="020B0503020204020204" pitchFamily="34" charset="-122"/>
                        </a:rPr>
                        <a:t>例</a:t>
                      </a:r>
                      <a:r>
                        <a:rPr lang="en-US" altLang="zh-CN" sz="2700" b="1" dirty="0" smtClean="0">
                          <a:solidFill>
                            <a:srgbClr val="000099"/>
                          </a:solidFill>
                          <a:latin typeface="微软雅黑" panose="020B0503020204020204" pitchFamily="34" charset="-122"/>
                          <a:ea typeface="微软雅黑" panose="020B0503020204020204" pitchFamily="34" charset="-122"/>
                        </a:rPr>
                        <a:t>1</a:t>
                      </a:r>
                      <a:endParaRPr lang="zh-CN" altLang="en-US" sz="2700" b="1" dirty="0">
                        <a:solidFill>
                          <a:srgbClr val="000099"/>
                        </a:solidFill>
                        <a:latin typeface="微软雅黑" panose="020B0503020204020204" pitchFamily="34" charset="-122"/>
                        <a:ea typeface="微软雅黑" panose="020B0503020204020204" pitchFamily="34" charset="-122"/>
                      </a:endParaRPr>
                    </a:p>
                  </a:txBody>
                  <a:tcPr anchor="ctr">
                    <a:lnL w="12700" cap="flat" cmpd="sng">
                      <a:solidFill>
                        <a:srgbClr val="000000"/>
                      </a:solidFill>
                      <a:prstDash val="solid"/>
                      <a:headEnd type="none" w="med" len="med"/>
                      <a:tailEnd type="triangle" w="med" len="med"/>
                    </a:lnL>
                    <a:lnR w="12700" cap="flat" cmpd="sng" algn="ctr">
                      <a:solidFill>
                        <a:srgbClr val="000000"/>
                      </a:solidFill>
                      <a:prstDash val="solid"/>
                      <a:round/>
                      <a:headEnd type="none" w="med" len="med"/>
                      <a:tailEnd type="triangle" w="med" len="med"/>
                    </a:lnR>
                    <a:lnT w="12700"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000000"/>
                      </a:solidFill>
                      <a:prstDash val="solid"/>
                      <a:round/>
                      <a:headEnd type="none" w="med" len="med"/>
                      <a:tailEnd type="triangle" w="med" len="med"/>
                    </a:lnL>
                    <a:lnR w="28575" cap="flat" cmpd="sng">
                      <a:solidFill>
                        <a:srgbClr val="000000"/>
                      </a:solidFill>
                      <a:prstDash val="solid"/>
                      <a:headEnd type="none" w="med" len="med"/>
                      <a:tailEnd type="triangle" w="med" len="med"/>
                    </a:lnR>
                    <a:lnT w="12700" cap="flat" cmpd="sng">
                      <a:solidFill>
                        <a:srgbClr val="000000"/>
                      </a:solidFill>
                      <a:prstDash val="solid"/>
                      <a:headEnd type="none" w="med" len="med"/>
                      <a:tailEnd type="triangle" w="med" len="med"/>
                    </a:lnT>
                    <a:lnB w="12700" cap="flat" cmpd="sng">
                      <a:solidFill>
                        <a:srgbClr val="000000"/>
                      </a:solidFill>
                      <a:prstDash val="solid"/>
                      <a:headEnd type="none" w="med" len="med"/>
                      <a:tailEnd type="triangle" w="med" len="med"/>
                    </a:lnB>
                    <a:lnTlToBr>
                      <a:noFill/>
                    </a:lnTlToBr>
                    <a:lnBlToTr>
                      <a:noFill/>
                    </a:lnBlToTr>
                    <a:noFill/>
                  </a:tcPr>
                </a:tc>
              </a:tr>
            </a:tbl>
          </a:graphicData>
        </a:graphic>
      </p:graphicFrame>
      <p:sp>
        <p:nvSpPr>
          <p:cNvPr id="3" name="矩形 2"/>
          <p:cNvSpPr/>
          <p:nvPr/>
        </p:nvSpPr>
        <p:spPr>
          <a:xfrm>
            <a:off x="5390515" y="2114550"/>
            <a:ext cx="3646170" cy="8299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defRPr/>
            </a:pPr>
            <a:r>
              <a:rPr lang="zh-CN" altLang="en-US" sz="2400" b="1" dirty="0" smtClean="0">
                <a:solidFill>
                  <a:prstClr val="black"/>
                </a:solidFill>
                <a:latin typeface="宋体" panose="02010600030101010101" pitchFamily="2" charset="-122"/>
                <a:ea typeface="宋体" panose="02010600030101010101" pitchFamily="2" charset="-122"/>
              </a:rPr>
              <a:t>规定国家生活中的</a:t>
            </a:r>
            <a:r>
              <a:rPr lang="zh-CN" altLang="en-US" sz="2400" b="1" dirty="0" smtClean="0">
                <a:solidFill>
                  <a:srgbClr val="F3230D"/>
                </a:solidFill>
                <a:latin typeface="宋体" panose="02010600030101010101" pitchFamily="2" charset="-122"/>
                <a:ea typeface="宋体" panose="02010600030101010101" pitchFamily="2" charset="-122"/>
              </a:rPr>
              <a:t>一般性</a:t>
            </a:r>
            <a:r>
              <a:rPr lang="zh-CN" altLang="en-US" sz="2400" b="1" dirty="0" smtClean="0">
                <a:solidFill>
                  <a:prstClr val="black"/>
                </a:solidFill>
                <a:latin typeface="宋体" panose="02010600030101010101" pitchFamily="2" charset="-122"/>
                <a:ea typeface="宋体" panose="02010600030101010101" pitchFamily="2" charset="-122"/>
              </a:rPr>
              <a:t>问题，对</a:t>
            </a:r>
            <a:r>
              <a:rPr lang="zh-CN" altLang="en-US" sz="2400" b="1" dirty="0" smtClean="0">
                <a:solidFill>
                  <a:srgbClr val="F3230D"/>
                </a:solidFill>
                <a:latin typeface="宋体" panose="02010600030101010101" pitchFamily="2" charset="-122"/>
                <a:ea typeface="宋体" panose="02010600030101010101" pitchFamily="2" charset="-122"/>
              </a:rPr>
              <a:t>某一方面</a:t>
            </a:r>
            <a:r>
              <a:rPr lang="zh-CN" altLang="en-US" sz="2400" b="1" dirty="0" smtClean="0">
                <a:solidFill>
                  <a:prstClr val="black"/>
                </a:solidFill>
                <a:latin typeface="宋体" panose="02010600030101010101" pitchFamily="2" charset="-122"/>
                <a:ea typeface="宋体" panose="02010600030101010101" pitchFamily="2" charset="-122"/>
              </a:rPr>
              <a:t>的规定</a:t>
            </a:r>
            <a:endParaRPr lang="zh-CN" altLang="en-US" sz="2400" b="1" dirty="0" smtClean="0">
              <a:solidFill>
                <a:prstClr val="black"/>
              </a:solidFill>
              <a:latin typeface="宋体" panose="02010600030101010101" pitchFamily="2" charset="-122"/>
              <a:ea typeface="宋体" panose="02010600030101010101" pitchFamily="2" charset="-122"/>
            </a:endParaRPr>
          </a:p>
        </p:txBody>
      </p:sp>
      <p:sp>
        <p:nvSpPr>
          <p:cNvPr id="5" name="矩形 4"/>
          <p:cNvSpPr/>
          <p:nvPr/>
        </p:nvSpPr>
        <p:spPr>
          <a:xfrm>
            <a:off x="1839595" y="3529330"/>
            <a:ext cx="2425065" cy="953135"/>
          </a:xfrm>
          <a:prstGeom prst="rect">
            <a:avLst/>
          </a:prstGeom>
        </p:spPr>
        <p:txBody>
          <a:bodyPr wrap="square">
            <a:spAutoFit/>
          </a:bodyPr>
          <a:lstStyle/>
          <a:p>
            <a:pPr lvl="0">
              <a:defRPr/>
            </a:pPr>
            <a:r>
              <a:rPr lang="zh-CN" altLang="en-US" sz="2800" b="1" dirty="0" smtClean="0">
                <a:solidFill>
                  <a:prstClr val="black"/>
                </a:solidFill>
                <a:latin typeface="Arial" panose="020B0604020202020204" pitchFamily="34" charset="0"/>
                <a:ea typeface="宋体" panose="02010600030101010101" pitchFamily="2" charset="-122"/>
              </a:rPr>
              <a:t>公民有受教育的权利和义务</a:t>
            </a:r>
            <a:endParaRPr lang="zh-CN" altLang="en-US" sz="2800" b="1" dirty="0" smtClean="0">
              <a:solidFill>
                <a:prstClr val="black"/>
              </a:solidFill>
              <a:latin typeface="Arial" panose="020B0604020202020204" pitchFamily="34" charset="0"/>
              <a:ea typeface="宋体" panose="02010600030101010101" pitchFamily="2" charset="-122"/>
            </a:endParaRPr>
          </a:p>
        </p:txBody>
      </p:sp>
      <p:sp>
        <p:nvSpPr>
          <p:cNvPr id="6" name="矩形 5"/>
          <p:cNvSpPr/>
          <p:nvPr/>
        </p:nvSpPr>
        <p:spPr>
          <a:xfrm>
            <a:off x="5389880" y="3192145"/>
            <a:ext cx="3611245" cy="15684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zh-CN" altLang="en-US" sz="2400" b="1">
                <a:solidFill>
                  <a:srgbClr val="C00000"/>
                </a:solidFill>
                <a:sym typeface="+mn-ea"/>
              </a:rPr>
              <a:t>教育法</a:t>
            </a:r>
            <a:r>
              <a:rPr lang="zh-CN" altLang="en-US" sz="2400" b="1">
                <a:solidFill>
                  <a:srgbClr val="000000"/>
                </a:solidFill>
                <a:sym typeface="+mn-ea"/>
              </a:rPr>
              <a:t>规定了公民有受教育的权利和义务；</a:t>
            </a:r>
            <a:endParaRPr lang="zh-CN" altLang="en-US" sz="2400" b="1">
              <a:solidFill>
                <a:srgbClr val="000000"/>
              </a:solidFill>
              <a:sym typeface="+mn-ea"/>
            </a:endParaRPr>
          </a:p>
          <a:p>
            <a:pPr algn="l">
              <a:buNone/>
            </a:pPr>
            <a:r>
              <a:rPr lang="zh-CN" altLang="en-US" sz="2400" b="1">
                <a:solidFill>
                  <a:srgbClr val="C00000"/>
                </a:solidFill>
                <a:sym typeface="+mn-ea"/>
              </a:rPr>
              <a:t>义务教育法</a:t>
            </a:r>
            <a:r>
              <a:rPr lang="zh-CN" altLang="en-US" sz="2400" b="1">
                <a:solidFill>
                  <a:srgbClr val="000000"/>
                </a:solidFill>
                <a:sym typeface="+mn-ea"/>
              </a:rPr>
              <a:t>规定了未成年人的受教育的权利和义务</a:t>
            </a:r>
            <a:endParaRPr lang="zh-CN" altLang="en-US" sz="2400" b="1" dirty="0" smtClean="0">
              <a:solidFill>
                <a:srgbClr val="000000"/>
              </a:solidFill>
              <a:latin typeface="Arial" panose="020B0604020202020204" pitchFamily="34" charset="0"/>
              <a:ea typeface="宋体" panose="02010600030101010101" pitchFamily="2" charset="-122"/>
              <a:sym typeface="+mn-ea"/>
            </a:endParaRPr>
          </a:p>
        </p:txBody>
      </p:sp>
      <p:sp>
        <p:nvSpPr>
          <p:cNvPr id="11" name="TextBox 10"/>
          <p:cNvSpPr txBox="1"/>
          <p:nvPr/>
        </p:nvSpPr>
        <p:spPr>
          <a:xfrm>
            <a:off x="4928870" y="5325110"/>
            <a:ext cx="403479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800" b="1" dirty="0" smtClean="0">
                <a:solidFill>
                  <a:srgbClr val="121313"/>
                </a:solidFill>
              </a:rPr>
              <a:t>对宪法规定的</a:t>
            </a:r>
            <a:r>
              <a:rPr lang="zh-CN" altLang="en-US" sz="2800" b="1" dirty="0" smtClean="0">
                <a:solidFill>
                  <a:srgbClr val="F3230D"/>
                </a:solidFill>
              </a:rPr>
              <a:t>具体落实 </a:t>
            </a:r>
            <a:r>
              <a:rPr lang="zh-CN" altLang="en-US" sz="2800" b="1" dirty="0" smtClean="0"/>
              <a:t>，</a:t>
            </a:r>
            <a:r>
              <a:rPr lang="zh-CN" altLang="en-US" sz="2800" b="1" dirty="0" smtClean="0">
                <a:solidFill>
                  <a:srgbClr val="121313"/>
                </a:solidFill>
              </a:rPr>
              <a:t>是宪法内容的</a:t>
            </a:r>
            <a:r>
              <a:rPr lang="zh-CN" altLang="en-US" sz="2800" b="1" dirty="0" smtClean="0">
                <a:solidFill>
                  <a:srgbClr val="F3230D"/>
                </a:solidFill>
              </a:rPr>
              <a:t>具体化</a:t>
            </a:r>
            <a:endParaRPr lang="zh-CN" altLang="en-US" sz="2800" b="1" dirty="0" smtClean="0">
              <a:solidFill>
                <a:srgbClr val="F3230D"/>
              </a:solidFill>
            </a:endParaRPr>
          </a:p>
        </p:txBody>
      </p:sp>
      <p:sp>
        <p:nvSpPr>
          <p:cNvPr id="12" name="下箭头 11"/>
          <p:cNvSpPr/>
          <p:nvPr/>
        </p:nvSpPr>
        <p:spPr>
          <a:xfrm>
            <a:off x="6589444" y="4849000"/>
            <a:ext cx="714380" cy="47625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3" name="下箭头 12"/>
          <p:cNvSpPr/>
          <p:nvPr/>
        </p:nvSpPr>
        <p:spPr>
          <a:xfrm>
            <a:off x="2750332" y="4892052"/>
            <a:ext cx="714380" cy="47625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4" name="TextBox 13"/>
          <p:cNvSpPr txBox="1"/>
          <p:nvPr/>
        </p:nvSpPr>
        <p:spPr>
          <a:xfrm>
            <a:off x="321945" y="5368290"/>
            <a:ext cx="4271010" cy="95313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800" b="1" dirty="0" smtClean="0">
                <a:solidFill>
                  <a:srgbClr val="121313"/>
                </a:solidFill>
              </a:rPr>
              <a:t>宪法的规定具有</a:t>
            </a:r>
            <a:r>
              <a:rPr lang="zh-CN" altLang="en-US" sz="2800" b="1" dirty="0" smtClean="0">
                <a:solidFill>
                  <a:srgbClr val="F3230D"/>
                </a:solidFill>
              </a:rPr>
              <a:t>全局性、根本性</a:t>
            </a:r>
            <a:endParaRPr lang="zh-CN" altLang="en-US" sz="2800" b="1" dirty="0" smtClean="0">
              <a:solidFill>
                <a:srgbClr val="F3230D"/>
              </a:solidFill>
            </a:endParaRPr>
          </a:p>
        </p:txBody>
      </p:sp>
      <p:sp>
        <p:nvSpPr>
          <p:cNvPr id="15" name="TextBox 20"/>
          <p:cNvSpPr txBox="1"/>
          <p:nvPr/>
        </p:nvSpPr>
        <p:spPr>
          <a:xfrm>
            <a:off x="143699" y="54510"/>
            <a:ext cx="8856984" cy="1076325"/>
          </a:xfrm>
          <a:prstGeom prst="rect">
            <a:avLst/>
          </a:prstGeom>
          <a:solidFill>
            <a:schemeClr val="accent6">
              <a:lumMod val="40000"/>
              <a:lumOff val="60000"/>
            </a:schemeClr>
          </a:solidFill>
        </p:spPr>
        <p:style>
          <a:lnRef idx="1">
            <a:schemeClr val="accent5"/>
          </a:lnRef>
          <a:fillRef idx="3">
            <a:schemeClr val="accent5"/>
          </a:fillRef>
          <a:effectRef idx="2">
            <a:schemeClr val="accent5"/>
          </a:effectRef>
          <a:fontRef idx="minor">
            <a:schemeClr val="lt1"/>
          </a:fontRef>
        </p:style>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SzPct val="100000"/>
              <a:buNone/>
            </a:pPr>
            <a:r>
              <a:rPr lang="zh-CN" altLang="en-US" b="1" dirty="0" smtClean="0">
                <a:solidFill>
                  <a:srgbClr val="FF0000"/>
                </a:solidFill>
                <a:latin typeface="微软雅黑" panose="020B0503020204020204" pitchFamily="34" charset="-122"/>
                <a:ea typeface="微软雅黑" panose="020B0503020204020204" pitchFamily="34" charset="-122"/>
              </a:rPr>
              <a:t>二、为什么说宪法在法律体系中具有“最高”？</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0" lvl="0" indent="0" eaLnBrk="1" hangingPunct="1">
              <a:spcBef>
                <a:spcPct val="0"/>
              </a:spcBef>
              <a:buClrTx/>
              <a:buSzPct val="100000"/>
              <a:buNone/>
            </a:pPr>
            <a:r>
              <a:rPr lang="en-US" altLang="zh-CN" b="1" dirty="0" smtClean="0">
                <a:solidFill>
                  <a:srgbClr val="FF0000"/>
                </a:solidFill>
                <a:latin typeface="微软雅黑" panose="020B0503020204020204" pitchFamily="34" charset="-122"/>
                <a:ea typeface="微软雅黑" panose="020B0503020204020204" pitchFamily="34" charset="-122"/>
              </a:rPr>
              <a:t>why1</a:t>
            </a:r>
            <a:r>
              <a:rPr lang="zh-CN" altLang="en-US" b="1" dirty="0" smtClean="0">
                <a:solidFill>
                  <a:srgbClr val="FF0000"/>
                </a:solidFill>
                <a:latin typeface="微软雅黑" panose="020B0503020204020204" pitchFamily="34" charset="-122"/>
                <a:ea typeface="微软雅黑" panose="020B0503020204020204" pitchFamily="34" charset="-122"/>
              </a:rPr>
              <a:t>、规定的内容：</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1573530" y="2144395"/>
            <a:ext cx="3678555" cy="829945"/>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wrap="square">
            <a:spAutoFit/>
          </a:bodyPr>
          <a:lstStyle/>
          <a:p>
            <a:pPr lvl="0">
              <a:defRPr/>
            </a:pPr>
            <a:r>
              <a:rPr lang="zh-CN" altLang="en-US" sz="2400" b="1" dirty="0">
                <a:solidFill>
                  <a:srgbClr val="002060"/>
                </a:solidFill>
                <a:latin typeface="宋体" panose="02010600030101010101" pitchFamily="2" charset="-122"/>
                <a:ea typeface="宋体" panose="02010600030101010101" pitchFamily="2" charset="-122"/>
              </a:rPr>
              <a:t>国家生活中</a:t>
            </a:r>
            <a:r>
              <a:rPr lang="zh-CN" altLang="en-US" sz="2400" b="1" dirty="0">
                <a:solidFill>
                  <a:srgbClr val="FF0000"/>
                </a:solidFill>
                <a:latin typeface="宋体" panose="02010600030101010101" pitchFamily="2" charset="-122"/>
                <a:ea typeface="宋体" panose="02010600030101010101" pitchFamily="2" charset="-122"/>
              </a:rPr>
              <a:t>最重要</a:t>
            </a:r>
            <a:r>
              <a:rPr lang="zh-CN" altLang="en-US" sz="2400" b="1" dirty="0">
                <a:solidFill>
                  <a:srgbClr val="002060"/>
                </a:solidFill>
                <a:latin typeface="宋体" panose="02010600030101010101" pitchFamily="2" charset="-122"/>
                <a:ea typeface="宋体" panose="02010600030101010101" pitchFamily="2" charset="-122"/>
              </a:rPr>
              <a:t>，带有</a:t>
            </a:r>
            <a:r>
              <a:rPr lang="zh-CN" altLang="en-US" sz="2400" b="1" dirty="0">
                <a:solidFill>
                  <a:srgbClr val="F3230D"/>
                </a:solidFill>
                <a:latin typeface="宋体" panose="02010600030101010101" pitchFamily="2" charset="-122"/>
                <a:ea typeface="宋体" panose="02010600030101010101" pitchFamily="2" charset="-122"/>
              </a:rPr>
              <a:t>全局性、根本性的</a:t>
            </a:r>
            <a:r>
              <a:rPr lang="zh-CN" altLang="en-US" sz="2400" b="1" dirty="0">
                <a:solidFill>
                  <a:srgbClr val="002060"/>
                </a:solidFill>
                <a:latin typeface="宋体" panose="02010600030101010101" pitchFamily="2" charset="-122"/>
                <a:ea typeface="宋体" panose="02010600030101010101" pitchFamily="2" charset="-122"/>
              </a:rPr>
              <a:t>问题</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16" name="矩形 15"/>
          <p:cNvSpPr/>
          <p:nvPr/>
        </p:nvSpPr>
        <p:spPr>
          <a:xfrm>
            <a:off x="4264546" y="546415"/>
            <a:ext cx="4698722"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spcBef>
                <a:spcPct val="0"/>
              </a:spcBef>
              <a:buSzPct val="100000"/>
            </a:pPr>
            <a:r>
              <a:rPr lang="zh-CN" altLang="en-US" sz="3200" b="1" dirty="0">
                <a:solidFill>
                  <a:srgbClr val="FF0000"/>
                </a:solidFill>
                <a:latin typeface="微软雅黑" panose="020B0503020204020204" pitchFamily="34" charset="-122"/>
                <a:ea typeface="微软雅黑" panose="020B0503020204020204" pitchFamily="34" charset="-122"/>
              </a:rPr>
              <a:t>最重要、全局性、根本性</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6" grpId="0" bldLvl="0" animBg="1"/>
      <p:bldP spid="11" grpId="0" bldLvl="0" animBg="1"/>
      <p:bldP spid="12" grpId="0" bldLvl="0" animBg="1"/>
      <p:bldP spid="13" grpId="0" animBg="1"/>
      <p:bldP spid="14" grpId="0" bldLvl="0" animBg="1"/>
      <p:bldP spid="4" grpId="0" bldLvl="0" animBg="1"/>
      <p:bldP spid="16" grpId="0" bldLvl="0" animBg="1"/>
    </p:bldLst>
  </p:timing>
</p:sld>
</file>

<file path=ppt/tags/tag1.xml><?xml version="1.0" encoding="utf-8"?>
<p:tagLst xmlns:p="http://schemas.openxmlformats.org/presentationml/2006/main">
  <p:tag name="KSO_WM_TAG_VERSION" val="1.0"/>
  <p:tag name="KSO_WM_BEAUTIFY_FLAG" val="#wm#"/>
  <p:tag name="KSO_WM_UNIT_TYPE" val="i"/>
  <p:tag name="KSO_WM_UNIT_ID" val="diagram160373_3*i*0"/>
  <p:tag name="KSO_WM_TEMPLATE_CATEGORY" val="diagram"/>
  <p:tag name="KSO_WM_TEMPLATE_INDEX" val="160373"/>
  <p:tag name="KSO_WM_UNIT_INDEX"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6"/>
  <p:tag name="KSO_WM_UNIT_ID" val="custom160572_116*q_i*1_6"/>
  <p:tag name="KSO_WM_UNIT_CLEAR" val="1"/>
  <p:tag name="KSO_WM_UNIT_LAYERLEVEL" val="1_1"/>
  <p:tag name="KSO_WM_DIAGRAM_GROUP_CODE" val="q1-1"/>
  <p:tag name="KSO_WM_UNIT_FILL_FORE_SCHEMECOLOR_INDEX" val="6"/>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7"/>
  <p:tag name="KSO_WM_UNIT_ID" val="custom160572_116*q_i*1_7"/>
  <p:tag name="KSO_WM_UNIT_CLEAR" val="1"/>
  <p:tag name="KSO_WM_UNIT_LAYERLEVEL" val="1_1"/>
  <p:tag name="KSO_WM_DIAGRAM_GROUP_CODE" val="q1-1"/>
  <p:tag name="KSO_WM_UNIT_TEXT_FILL_FORE_SCHEMECOLOR_INDEX" val="14"/>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4"/>
  <p:tag name="KSO_WM_UNIT_ID" val="custom160572_116*q_i*1_4"/>
  <p:tag name="KSO_WM_UNIT_CLEAR" val="1"/>
  <p:tag name="KSO_WM_UNIT_LAYERLEVEL" val="1_1"/>
  <p:tag name="KSO_WM_DIAGRAM_GROUP_CODE" val="q1-1"/>
  <p:tag name="KSO_WM_UNIT_FILL_FORE_SCHEMECOLOR_INDEX" val="8"/>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8"/>
  <p:tag name="KSO_WM_UNIT_ID" val="custom160572_116*q_i*1_8"/>
  <p:tag name="KSO_WM_UNIT_CLEAR" val="1"/>
  <p:tag name="KSO_WM_UNIT_LAYERLEVEL" val="1_1"/>
  <p:tag name="KSO_WM_DIAGRAM_GROUP_CODE" val="q1-1"/>
  <p:tag name="KSO_WM_UNIT_TEXT_FILL_FORE_SCHEMECOLOR_INDEX" val="14"/>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5"/>
  <p:tag name="KSO_WM_UNIT_ID" val="custom160572_116*q_i*1_5"/>
  <p:tag name="KSO_WM_UNIT_CLEAR" val="1"/>
  <p:tag name="KSO_WM_UNIT_LAYERLEVEL" val="1_1"/>
  <p:tag name="KSO_WM_DIAGRAM_GROUP_CODE" val="q1-1"/>
  <p:tag name="KSO_WM_UNIT_FILL_FORE_SCHEMECOLOR_INDEX" val="7"/>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9"/>
  <p:tag name="KSO_WM_UNIT_ID" val="custom160572_116*q_i*1_9"/>
  <p:tag name="KSO_WM_UNIT_CLEAR" val="1"/>
  <p:tag name="KSO_WM_UNIT_LAYERLEVEL" val="1_1"/>
  <p:tag name="KSO_WM_DIAGRAM_GROUP_CODE" val="q1-1"/>
  <p:tag name="KSO_WM_UNIT_TEXT_FILL_FORE_SCHEMECOLOR_INDEX" val="14"/>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2"/>
  <p:tag name="KSO_WM_UNIT_ID" val="custom160572_116*q_i*1_2"/>
  <p:tag name="KSO_WM_UNIT_CLEAR" val="1"/>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10"/>
  <p:tag name="KSO_WM_UNIT_ID" val="custom160572_116*q_i*1_10"/>
  <p:tag name="KSO_WM_UNIT_CLEAR" val="1"/>
  <p:tag name="KSO_WM_UNIT_LAYERLEVEL" val="1_1"/>
  <p:tag name="KSO_WM_DIAGRAM_GROUP_CODE" val="q1-1"/>
  <p:tag name="KSO_WM_UNIT_TEXT_FILL_FORE_SCHEMECOLOR_INDEX" val="14"/>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3"/>
  <p:tag name="KSO_WM_UNIT_ID" val="custom160572_116*q_i*1_3"/>
  <p:tag name="KSO_WM_UNIT_CLEAR" val="1"/>
  <p:tag name="KSO_WM_UNIT_LAYERLEVEL" val="1_1"/>
  <p:tag name="KSO_WM_DIAGRAM_GROUP_CODE" val="q1-1"/>
  <p:tag name="KSO_WM_UNIT_FILL_FORE_SCHEMECOLOR_INDEX" val="9"/>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11"/>
  <p:tag name="KSO_WM_UNIT_ID" val="custom160572_116*q_i*1_11"/>
  <p:tag name="KSO_WM_UNIT_CLEAR" val="1"/>
  <p:tag name="KSO_WM_UNIT_LAYERLEVEL" val="1_1"/>
  <p:tag name="KSO_WM_DIAGRAM_GROUP_CODE" val="q1-1"/>
  <p:tag name="KSO_WM_UNIT_TEXT_FILL_FORE_SCHEMECOLOR_INDEX" val="14"/>
  <p:tag name="KSO_WM_UNIT_TEXT_FILL_TYPE" val="1"/>
</p:tagLst>
</file>

<file path=ppt/tags/tag2.xml><?xml version="1.0" encoding="utf-8"?>
<p:tagLst xmlns:p="http://schemas.openxmlformats.org/presentationml/2006/main">
  <p:tag name="KSO_WM_TEMPLATE_CATEGORY" val="diagram"/>
  <p:tag name="KSO_WM_TEMPLATE_INDEX" val="160373"/>
  <p:tag name="KSO_WM_UNIT_TYPE" val="l_i"/>
  <p:tag name="KSO_WM_UNIT_INDEX" val="1_1"/>
  <p:tag name="KSO_WM_UNIT_ID" val="diagram160373_3*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5"/>
  <p:tag name="KSO_WM_UNIT_TEX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834"/>
  <p:tag name="KSO_WM_UNIT_TYPE" val="q_i"/>
  <p:tag name="KSO_WM_UNIT_INDEX" val="1_1"/>
  <p:tag name="KSO_WM_UNIT_ID" val="custom160572_116*q_i*1_1"/>
  <p:tag name="KSO_WM_UNIT_CLEAR" val="1"/>
  <p:tag name="KSO_WM_UNIT_LAYERLEVEL" val="1_1"/>
  <p:tag name="KSO_WM_DIAGRAM_GROUP_CODE" val="q1-1"/>
  <p:tag name="KSO_WM_UNIT_FILL_FORE_SCHEMECOLOR_INDEX" val="16"/>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TEMPLATE_CATEGORY" val="diagram"/>
  <p:tag name="KSO_WM_TEMPLATE_INDEX" val="160373"/>
  <p:tag name="KSO_WM_UNIT_TYPE" val="l_h_f"/>
  <p:tag name="KSO_WM_UNIT_INDEX" val="1_1_1"/>
  <p:tag name="KSO_WM_UNIT_ID" val="diagram160373_3*l_h_f*1_1_1"/>
  <p:tag name="KSO_WM_UNIT_CLEAR" val="1"/>
  <p:tag name="KSO_WM_UNIT_LAYERLEVEL" val="1_1_1"/>
  <p:tag name="KSO_WM_UNIT_VALUE" val="56"/>
  <p:tag name="KSO_WM_UNIT_HIGHLIGHT" val="0"/>
  <p:tag name="KSO_WM_UNIT_COMPATIBLE" val="0"/>
  <p:tag name="KSO_WM_BEAUTIFY_FLAG" val="#wm#"/>
  <p:tag name="KSO_WM_TAG_VERSION" val="1.0"/>
  <p:tag name="KSO_WM_DIAGRAM_GROUP_CODE" val="l1-1"/>
  <p:tag name="KSO_WM_UNIT_PRESET_TEXT" val="LOREM"/>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4.xml><?xml version="1.0" encoding="utf-8"?>
<p:tagLst xmlns:p="http://schemas.openxmlformats.org/presentationml/2006/main">
  <p:tag name="KSO_WM_TAG_VERSION" val="1.0"/>
  <p:tag name="KSO_WM_BEAUTIFY_FLAG" val="#wm#"/>
  <p:tag name="KSO_WM_UNIT_TYPE" val="i"/>
  <p:tag name="KSO_WM_UNIT_ID" val="diagram160373_3*i*5"/>
  <p:tag name="KSO_WM_TEMPLATE_CATEGORY" val="diagram"/>
  <p:tag name="KSO_WM_TEMPLATE_INDEX" val="160373"/>
  <p:tag name="KSO_WM_UNIT_INDEX" val="5"/>
</p:tagLst>
</file>

<file path=ppt/tags/tag5.xml><?xml version="1.0" encoding="utf-8"?>
<p:tagLst xmlns:p="http://schemas.openxmlformats.org/presentationml/2006/main">
  <p:tag name="KSO_WM_TEMPLATE_CATEGORY" val="diagram"/>
  <p:tag name="KSO_WM_TEMPLATE_INDEX" val="160373"/>
  <p:tag name="KSO_WM_UNIT_TYPE" val="l_i"/>
  <p:tag name="KSO_WM_UNIT_INDEX" val="1_2"/>
  <p:tag name="KSO_WM_UNIT_ID" val="diagram160373_3*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5"/>
  <p:tag name="KSO_WM_UNIT_TEXT_FILL_TYPE" val="1"/>
</p:tagLst>
</file>

<file path=ppt/tags/tag6.xml><?xml version="1.0" encoding="utf-8"?>
<p:tagLst xmlns:p="http://schemas.openxmlformats.org/presentationml/2006/main">
  <p:tag name="KSO_WM_TEMPLATE_CATEGORY" val="diagram"/>
  <p:tag name="KSO_WM_TEMPLATE_INDEX" val="160373"/>
  <p:tag name="KSO_WM_UNIT_TYPE" val="l_h_f"/>
  <p:tag name="KSO_WM_UNIT_INDEX" val="1_2_1"/>
  <p:tag name="KSO_WM_UNIT_ID" val="diagram160373_3*l_h_f*1_2_1"/>
  <p:tag name="KSO_WM_UNIT_CLEAR" val="1"/>
  <p:tag name="KSO_WM_UNIT_LAYERLEVEL" val="1_1_1"/>
  <p:tag name="KSO_WM_UNIT_VALUE" val="56"/>
  <p:tag name="KSO_WM_UNIT_HIGHLIGHT" val="0"/>
  <p:tag name="KSO_WM_UNIT_COMPATIBLE" val="0"/>
  <p:tag name="KSO_WM_BEAUTIFY_FLAG" val="#wm#"/>
  <p:tag name="KSO_WM_TAG_VERSION" val="1.0"/>
  <p:tag name="KSO_WM_DIAGRAM_GROUP_CODE" val="l1-1"/>
  <p:tag name="KSO_WM_UNIT_PRESET_TEXT" val="LOREM"/>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7.xml><?xml version="1.0" encoding="utf-8"?>
<p:tagLst xmlns:p="http://schemas.openxmlformats.org/presentationml/2006/main">
  <p:tag name="KSO_WM_TAG_VERSION" val="1.0"/>
  <p:tag name="KSO_WM_BEAUTIFY_FLAG" val="#wm#"/>
  <p:tag name="KSO_WM_UNIT_TYPE" val="i"/>
  <p:tag name="KSO_WM_UNIT_ID" val="diagram160373_3*i*10"/>
  <p:tag name="KSO_WM_TEMPLATE_CATEGORY" val="diagram"/>
  <p:tag name="KSO_WM_TEMPLATE_INDEX" val="160373"/>
  <p:tag name="KSO_WM_UNIT_INDEX" val="10"/>
</p:tagLst>
</file>

<file path=ppt/tags/tag8.xml><?xml version="1.0" encoding="utf-8"?>
<p:tagLst xmlns:p="http://schemas.openxmlformats.org/presentationml/2006/main">
  <p:tag name="KSO_WM_TEMPLATE_CATEGORY" val="diagram"/>
  <p:tag name="KSO_WM_TEMPLATE_INDEX" val="160373"/>
  <p:tag name="KSO_WM_UNIT_TYPE" val="l_i"/>
  <p:tag name="KSO_WM_UNIT_INDEX" val="1_3"/>
  <p:tag name="KSO_WM_UNIT_ID" val="diagram160373_3*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5"/>
  <p:tag name="KSO_WM_UNIT_TEXT_FILL_TYPE" val="1"/>
</p:tagLst>
</file>

<file path=ppt/tags/tag9.xml><?xml version="1.0" encoding="utf-8"?>
<p:tagLst xmlns:p="http://schemas.openxmlformats.org/presentationml/2006/main">
  <p:tag name="KSO_WM_TEMPLATE_CATEGORY" val="diagram"/>
  <p:tag name="KSO_WM_TEMPLATE_INDEX" val="160373"/>
  <p:tag name="KSO_WM_UNIT_TYPE" val="l_h_f"/>
  <p:tag name="KSO_WM_UNIT_INDEX" val="1_3_1"/>
  <p:tag name="KSO_WM_UNIT_ID" val="diagram160373_3*l_h_f*1_3_1"/>
  <p:tag name="KSO_WM_UNIT_CLEAR" val="1"/>
  <p:tag name="KSO_WM_UNIT_LAYERLEVEL" val="1_1_1"/>
  <p:tag name="KSO_WM_UNIT_VALUE" val="56"/>
  <p:tag name="KSO_WM_UNIT_HIGHLIGHT" val="0"/>
  <p:tag name="KSO_WM_UNIT_COMPATIBLE" val="0"/>
  <p:tag name="KSO_WM_BEAUTIFY_FLAG" val="#wm#"/>
  <p:tag name="KSO_WM_TAG_VERSION" val="1.0"/>
  <p:tag name="KSO_WM_DIAGRAM_GROUP_CODE" val="l1-1"/>
  <p:tag name="KSO_WM_UNIT_PRESET_TEXT" val="LOREM"/>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6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7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Default Design">
  <a:themeElements>
    <a:clrScheme name="">
      <a:dk1>
        <a:srgbClr val="AEA38C"/>
      </a:dk1>
      <a:lt1>
        <a:srgbClr val="FFFFFF"/>
      </a:lt1>
      <a:dk2>
        <a:srgbClr val="5E5E56"/>
      </a:dk2>
      <a:lt2>
        <a:srgbClr val="FF7F00"/>
      </a:lt2>
      <a:accent1>
        <a:srgbClr val="9A001D"/>
      </a:accent1>
      <a:accent2>
        <a:srgbClr val="D0E3F5"/>
      </a:accent2>
      <a:accent3>
        <a:srgbClr val="B6B6B4"/>
      </a:accent3>
      <a:accent4>
        <a:srgbClr val="DADADA"/>
      </a:accent4>
      <a:accent5>
        <a:srgbClr val="CAAAAB"/>
      </a:accent5>
      <a:accent6>
        <a:srgbClr val="BCCEDE"/>
      </a:accent6>
      <a:hlink>
        <a:srgbClr val="E9A021"/>
      </a:hlink>
      <a:folHlink>
        <a:srgbClr val="EBE60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2800" b="1" i="0" u="none" strike="noStrike" cap="none" normalizeH="0" baseline="0" smtClean="0">
            <a:ln>
              <a:noFill/>
            </a:ln>
            <a:solidFill>
              <a:schemeClr val="accent1"/>
            </a:solidFill>
            <a:effectLst/>
            <a:latin typeface="华文细黑" panose="02010600040101010101" pitchFamily="2" charset="-122"/>
            <a:ea typeface="华文细黑" panose="0201060004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2800" b="1" i="0" u="none" strike="noStrike" cap="none" normalizeH="0" baseline="0" smtClean="0">
            <a:ln>
              <a:noFill/>
            </a:ln>
            <a:solidFill>
              <a:schemeClr val="accent1"/>
            </a:solidFill>
            <a:effectLst/>
            <a:latin typeface="华文细黑" panose="02010600040101010101" pitchFamily="2" charset="-122"/>
            <a:ea typeface="华文细黑" panose="02010600040101010101"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7F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5E5E56"/>
        </a:dk2>
        <a:lt2>
          <a:srgbClr val="FF7F00"/>
        </a:lt2>
        <a:accent1>
          <a:srgbClr val="BBE0E3"/>
        </a:accent1>
        <a:accent2>
          <a:srgbClr val="333399"/>
        </a:accent2>
        <a:accent3>
          <a:srgbClr val="B6B6B4"/>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808080"/>
        </a:dk1>
        <a:lt1>
          <a:srgbClr val="FFFFFF"/>
        </a:lt1>
        <a:dk2>
          <a:srgbClr val="5E5E56"/>
        </a:dk2>
        <a:lt2>
          <a:srgbClr val="FF7F00"/>
        </a:lt2>
        <a:accent1>
          <a:srgbClr val="FF9900"/>
        </a:accent1>
        <a:accent2>
          <a:srgbClr val="333399"/>
        </a:accent2>
        <a:accent3>
          <a:srgbClr val="B6B6B4"/>
        </a:accent3>
        <a:accent4>
          <a:srgbClr val="DADADA"/>
        </a:accent4>
        <a:accent5>
          <a:srgbClr val="FFCAA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6">
        <a:dk1>
          <a:srgbClr val="6E6358"/>
        </a:dk1>
        <a:lt1>
          <a:srgbClr val="FFFFFF"/>
        </a:lt1>
        <a:dk2>
          <a:srgbClr val="5E5E56"/>
        </a:dk2>
        <a:lt2>
          <a:srgbClr val="FF7F00"/>
        </a:lt2>
        <a:accent1>
          <a:srgbClr val="FF9900"/>
        </a:accent1>
        <a:accent2>
          <a:srgbClr val="333399"/>
        </a:accent2>
        <a:accent3>
          <a:srgbClr val="B6B6B4"/>
        </a:accent3>
        <a:accent4>
          <a:srgbClr val="DADADA"/>
        </a:accent4>
        <a:accent5>
          <a:srgbClr val="FFCAA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119A01PPBG">
  <a:themeElements>
    <a:clrScheme name="自定义 225">
      <a:dk1>
        <a:srgbClr val="6D6F71"/>
      </a:dk1>
      <a:lt1>
        <a:srgbClr val="FFFFFF"/>
      </a:lt1>
      <a:dk2>
        <a:srgbClr val="6D6F71"/>
      </a:dk2>
      <a:lt2>
        <a:srgbClr val="EAF5FC"/>
      </a:lt2>
      <a:accent1>
        <a:srgbClr val="64606D"/>
      </a:accent1>
      <a:accent2>
        <a:srgbClr val="B99179"/>
      </a:accent2>
      <a:accent3>
        <a:srgbClr val="9994A6"/>
      </a:accent3>
      <a:accent4>
        <a:srgbClr val="CDB7CD"/>
      </a:accent4>
      <a:accent5>
        <a:srgbClr val="626FCC"/>
      </a:accent5>
      <a:accent6>
        <a:srgbClr val="FFC000"/>
      </a:accent6>
      <a:hlink>
        <a:srgbClr val="00B0F0"/>
      </a:hlink>
      <a:folHlink>
        <a:srgbClr val="AFB2B4"/>
      </a:folHlink>
    </a:clrScheme>
    <a:fontScheme name="自定义 18">
      <a:majorFont>
        <a:latin typeface="Forte"/>
        <a:ea typeface="华文新魏"/>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9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自定义 1">
      <a:majorFont>
        <a:latin typeface="Arial Black"/>
        <a:ea typeface="Microsoft YaHei UI"/>
        <a:cs typeface=""/>
      </a:majorFont>
      <a:minorFont>
        <a:latin typeface="Arial"/>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000120141119A01PPBG">
  <a:themeElements>
    <a:clrScheme name="自定义 225">
      <a:dk1>
        <a:srgbClr val="6D6F71"/>
      </a:dk1>
      <a:lt1>
        <a:srgbClr val="FFFFFF"/>
      </a:lt1>
      <a:dk2>
        <a:srgbClr val="6D6F71"/>
      </a:dk2>
      <a:lt2>
        <a:srgbClr val="EAF5FC"/>
      </a:lt2>
      <a:accent1>
        <a:srgbClr val="64606D"/>
      </a:accent1>
      <a:accent2>
        <a:srgbClr val="B99179"/>
      </a:accent2>
      <a:accent3>
        <a:srgbClr val="9994A6"/>
      </a:accent3>
      <a:accent4>
        <a:srgbClr val="CDB7CD"/>
      </a:accent4>
      <a:accent5>
        <a:srgbClr val="626FCC"/>
      </a:accent5>
      <a:accent6>
        <a:srgbClr val="FFC000"/>
      </a:accent6>
      <a:hlink>
        <a:srgbClr val="00B0F0"/>
      </a:hlink>
      <a:folHlink>
        <a:srgbClr val="AFB2B4"/>
      </a:folHlink>
    </a:clrScheme>
    <a:fontScheme name="自定义 18">
      <a:majorFont>
        <a:latin typeface="Forte"/>
        <a:ea typeface="华文新魏"/>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主题">
  <a:themeElements>
    <a:clrScheme name="自定义 9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自定义 1">
      <a:majorFont>
        <a:latin typeface="Arial Black"/>
        <a:ea typeface="Microsoft YaHei UI"/>
        <a:cs typeface=""/>
      </a:majorFont>
      <a:minorFont>
        <a:latin typeface="Arial"/>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主题">
  <a:themeElements>
    <a:clrScheme name="自定义 9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自定义 1">
      <a:majorFont>
        <a:latin typeface="Arial Black"/>
        <a:ea typeface="Microsoft YaHei UI"/>
        <a:cs typeface=""/>
      </a:majorFont>
      <a:minorFont>
        <a:latin typeface="Arial"/>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5052</Words>
  <Application>WPS 演示</Application>
  <PresentationFormat>全屏显示(4:3)</PresentationFormat>
  <Paragraphs>586</Paragraphs>
  <Slides>47</Slides>
  <Notes>3</Notes>
  <HiddenSlides>0</HiddenSlides>
  <MMClips>4</MMClips>
  <ScaleCrop>false</ScaleCrop>
  <HeadingPairs>
    <vt:vector size="6" baseType="variant">
      <vt:variant>
        <vt:lpstr>已用的字体</vt:lpstr>
      </vt:variant>
      <vt:variant>
        <vt:i4>33</vt:i4>
      </vt:variant>
      <vt:variant>
        <vt:lpstr>主题</vt:lpstr>
      </vt:variant>
      <vt:variant>
        <vt:i4>19</vt:i4>
      </vt:variant>
      <vt:variant>
        <vt:lpstr>幻灯片标题</vt:lpstr>
      </vt:variant>
      <vt:variant>
        <vt:i4>47</vt:i4>
      </vt:variant>
    </vt:vector>
  </HeadingPairs>
  <TitlesOfParts>
    <vt:vector size="99" baseType="lpstr">
      <vt:lpstr>Arial</vt:lpstr>
      <vt:lpstr>宋体</vt:lpstr>
      <vt:lpstr>Wingdings</vt:lpstr>
      <vt:lpstr>Calibri</vt:lpstr>
      <vt:lpstr>思源黑体 CN Bold</vt:lpstr>
      <vt:lpstr>时尚中黑简体</vt:lpstr>
      <vt:lpstr>Agency FB</vt:lpstr>
      <vt:lpstr>微软雅黑</vt:lpstr>
      <vt:lpstr>幼圆</vt:lpstr>
      <vt:lpstr>Arial</vt:lpstr>
      <vt:lpstr>Microsoft YaHei UI</vt:lpstr>
      <vt:lpstr>华文细黑</vt:lpstr>
      <vt:lpstr>思源黑体 CN Bold</vt:lpstr>
      <vt:lpstr>Times New Roman</vt:lpstr>
      <vt:lpstr>黑体</vt:lpstr>
      <vt:lpstr>方正粗圆简体</vt:lpstr>
      <vt:lpstr>华文琥珀</vt:lpstr>
      <vt:lpstr>华文新魏</vt:lpstr>
      <vt:lpstr>Arial Unicode MS</vt:lpstr>
      <vt:lpstr>楷体</vt:lpstr>
      <vt:lpstr>楷体_GB2312</vt:lpstr>
      <vt:lpstr>Arial Narrow</vt:lpstr>
      <vt:lpstr>Arial Unicode MS</vt:lpstr>
      <vt:lpstr>Wingdings</vt:lpstr>
      <vt:lpstr>幼圆</vt:lpstr>
      <vt:lpstr>Calibri</vt:lpstr>
      <vt:lpstr>新宋体</vt:lpstr>
      <vt:lpstr>Calibri Light</vt:lpstr>
      <vt:lpstr>Yu Gothic UI</vt:lpstr>
      <vt:lpstr>Forte</vt:lpstr>
      <vt:lpstr>Segoe Print</vt:lpstr>
      <vt:lpstr>Arial Black</vt:lpstr>
      <vt:lpstr>Constantia</vt:lpstr>
      <vt:lpstr>Office 主题​​</vt:lpstr>
      <vt:lpstr>A000120141119A01PPBG</vt:lpstr>
      <vt:lpstr>1_Office 主题</vt:lpstr>
      <vt:lpstr>4_Office 主题​​</vt:lpstr>
      <vt:lpstr>Office 主题</vt:lpstr>
      <vt:lpstr>1_A000120141119A01PPBG</vt:lpstr>
      <vt:lpstr>默认设计模板</vt:lpstr>
      <vt:lpstr>2_Office 主题</vt:lpstr>
      <vt:lpstr>3_Office 主题</vt:lpstr>
      <vt:lpstr>4_Office 主题</vt:lpstr>
      <vt:lpstr>5_Office 主题</vt:lpstr>
      <vt:lpstr>6_Office 主题</vt:lpstr>
      <vt:lpstr>5_Office 主题​​</vt:lpstr>
      <vt:lpstr>7_Office 主题</vt:lpstr>
      <vt:lpstr>8_Office 主题</vt:lpstr>
      <vt:lpstr>6_Office 主题​​</vt:lpstr>
      <vt:lpstr>10_Office 主题</vt:lpstr>
      <vt:lpstr>7_Office 主题​​</vt:lpstr>
      <vt:lpstr>Default Design</vt:lpstr>
      <vt:lpstr>        习近平指出：“宪法的生命在于实施，宪法的权威在于实施。”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原因：</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hsj</dc:creator>
  <cp:lastModifiedBy>Administrator</cp:lastModifiedBy>
  <cp:revision>192</cp:revision>
  <dcterms:created xsi:type="dcterms:W3CDTF">2018-03-18T14:27:00Z</dcterms:created>
  <dcterms:modified xsi:type="dcterms:W3CDTF">2019-03-04T09:12:45Z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