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av" ContentType="audio/x-wav"/>
  <Default Extension="emf" ContentType="image/x-emf"/>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6" r:id="rId4"/>
    <p:sldId id="257" r:id="rId6"/>
    <p:sldId id="274" r:id="rId7"/>
    <p:sldId id="289" r:id="rId8"/>
    <p:sldId id="258" r:id="rId9"/>
    <p:sldId id="290" r:id="rId10"/>
    <p:sldId id="292" r:id="rId11"/>
    <p:sldId id="293" r:id="rId12"/>
    <p:sldId id="294" r:id="rId13"/>
    <p:sldId id="295" r:id="rId14"/>
    <p:sldId id="296" r:id="rId15"/>
    <p:sldId id="309" r:id="rId16"/>
    <p:sldId id="311" r:id="rId17"/>
    <p:sldId id="310" r:id="rId18"/>
    <p:sldId id="324" r:id="rId19"/>
    <p:sldId id="336" r:id="rId20"/>
    <p:sldId id="348" r:id="rId21"/>
    <p:sldId id="262" r:id="rId22"/>
    <p:sldId id="272" r:id="rId23"/>
  </p:sldIdLst>
  <p:sldSz cx="12192000" cy="6858000"/>
  <p:notesSz cx="6858000" cy="9144000"/>
  <p:custDataLst>
    <p:tags r:id="rId28"/>
  </p:custDataLst>
  <p:defaultTextStyle>
    <a:defPPr>
      <a:defRPr lang="zh-CN"/>
    </a:defPPr>
    <a:lvl1pPr marL="0" lvl="0" indent="0" algn="l" defTabSz="914400" rtl="0" eaLnBrk="1" fontAlgn="base" latinLnBrk="0" hangingPunct="1">
      <a:lnSpc>
        <a:spcPct val="100000"/>
      </a:lnSpc>
      <a:spcBef>
        <a:spcPct val="0"/>
      </a:spcBef>
      <a:spcAft>
        <a:spcPct val="0"/>
      </a:spcAft>
      <a:buFontTx/>
      <a:buNone/>
      <a:defRPr kern="120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p:restoredTop sz="94660"/>
  </p:normalViewPr>
  <p:slideViewPr>
    <p:cSldViewPr snapToGrid="0" showGuides="1">
      <p:cViewPr varScale="1">
        <p:scale>
          <a:sx n="115" d="100"/>
          <a:sy n="115" d="100"/>
        </p:scale>
        <p:origin x="612" y="102"/>
      </p:cViewPr>
      <p:guideLst>
        <p:guide orient="horz" pos="2202"/>
        <p:guide pos="2973"/>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7.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7F25A8C7-CC1A-4A08-9B4B-31F43B054C7F}" type="datetimeFigureOut">
              <a:rPr lang="zh-CN" altLang="en-US" strike="noStrike" noProof="1" smtClean="0">
                <a:latin typeface="+mn-lt"/>
                <a:ea typeface="+mn-ea"/>
                <a:cs typeface="+mn-cs"/>
              </a:rPr>
            </a:fld>
            <a:endParaRPr lang="zh-CN" altLang="en-US" strike="noStrike" noProof="1"/>
          </a:p>
        </p:txBody>
      </p:sp>
      <p:sp>
        <p:nvSpPr>
          <p:cNvPr id="4100"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F9E1B693-632D-4080-9CF6-EA28B66DC801}"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p:cNvSpPr>
          <p:nvPr>
            <p:ph type="sldImg"/>
          </p:nvPr>
        </p:nvSpPr>
        <p:spPr/>
      </p:sp>
      <p:sp>
        <p:nvSpPr>
          <p:cNvPr id="6146"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p:sp>
      <p:sp>
        <p:nvSpPr>
          <p:cNvPr id="28674"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pPr fontAlgn="auto"/>
            <a:r>
              <a:rPr lang="zh-CN" altLang="en-US" strike="noStrike" noProof="1"/>
              <a:t>单击此处编辑标题</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2" name="日期占位符 1"/>
          <p:cNvSpPr>
            <a:spLocks noGrp="1"/>
          </p:cNvSpPr>
          <p:nvPr>
            <p:ph type="dt" sz="half" idx="14"/>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7_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algn="l"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dirty="0">
              <a:solidFill>
                <a:schemeClr val="tx1"/>
              </a:solidFill>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p>
            <a:pPr algn="r" eaLnBrk="1" fontAlgn="base" hangingPunct="1"/>
            <a:fld id="{9A0DB2DC-4C9A-4742-B13C-FB6460FD3503}" type="slidenum">
              <a:rPr lang="en-US" altLang="zh-CN" sz="1400" strike="noStrike" noProof="1" dirty="0">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矩形 6"/>
          <p:cNvSpPr>
            <a:spLocks noChangeArrowheads="1"/>
          </p:cNvSpPr>
          <p:nvPr/>
        </p:nvSpPr>
        <p:spPr bwMode="auto">
          <a:xfrm>
            <a:off x="0" y="354013"/>
            <a:ext cx="12192000" cy="46038"/>
          </a:xfrm>
          <a:prstGeom prst="rect">
            <a:avLst/>
          </a:prstGeom>
          <a:solidFill>
            <a:srgbClr val="92D050"/>
          </a:solidFill>
          <a:ln>
            <a:noFill/>
          </a:ln>
        </p:spPr>
        <p:txBody>
          <a:bodyPr wrap="none" anchor="ctr"/>
          <a:lstStyle>
            <a:lvl1pPr algn="ctr">
              <a:defRPr kumimoji="1" sz="2400">
                <a:solidFill>
                  <a:schemeClr val="tx1"/>
                </a:solidFill>
                <a:latin typeface="Times New Roman" panose="02020603050405020304" pitchFamily="18" charset="0"/>
                <a:ea typeface="宋体" panose="02010600030101010101" pitchFamily="2" charset="-122"/>
              </a:defRPr>
            </a:lvl1pPr>
            <a:lvl2pPr marL="742950" indent="-285750" algn="ctr">
              <a:defRPr kumimoji="1" sz="2400">
                <a:solidFill>
                  <a:schemeClr val="tx1"/>
                </a:solidFill>
                <a:latin typeface="Times New Roman" panose="02020603050405020304" pitchFamily="18" charset="0"/>
                <a:ea typeface="宋体" panose="02010600030101010101" pitchFamily="2" charset="-122"/>
              </a:defRPr>
            </a:lvl2pPr>
            <a:lvl3pPr marL="1143000" indent="-228600" algn="ctr">
              <a:defRPr kumimoji="1" sz="2400">
                <a:solidFill>
                  <a:schemeClr val="tx1"/>
                </a:solidFill>
                <a:latin typeface="Times New Roman" panose="02020603050405020304" pitchFamily="18" charset="0"/>
                <a:ea typeface="宋体" panose="02010600030101010101" pitchFamily="2" charset="-122"/>
              </a:defRPr>
            </a:lvl3pPr>
            <a:lvl4pPr marL="1600200" indent="-228600" algn="ctr">
              <a:defRPr kumimoji="1" sz="2400">
                <a:solidFill>
                  <a:schemeClr val="tx1"/>
                </a:solidFill>
                <a:latin typeface="Times New Roman" panose="02020603050405020304" pitchFamily="18" charset="0"/>
                <a:ea typeface="宋体" panose="02010600030101010101" pitchFamily="2" charset="-122"/>
              </a:defRPr>
            </a:lvl4pPr>
            <a:lvl5pPr marL="2057400" indent="-228600" algn="ctr">
              <a:defRPr kumimoji="1"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1"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矩形 7"/>
          <p:cNvSpPr>
            <a:spLocks noChangeArrowheads="1"/>
          </p:cNvSpPr>
          <p:nvPr/>
        </p:nvSpPr>
        <p:spPr bwMode="auto">
          <a:xfrm>
            <a:off x="0" y="6524625"/>
            <a:ext cx="12192000" cy="180975"/>
          </a:xfrm>
          <a:prstGeom prst="rect">
            <a:avLst/>
          </a:prstGeom>
          <a:solidFill>
            <a:srgbClr val="92D050"/>
          </a:solidFill>
          <a:ln>
            <a:noFill/>
          </a:ln>
        </p:spPr>
        <p:txBody>
          <a:bodyPr wrap="none" anchor="ctr"/>
          <a:lstStyle>
            <a:lvl1pPr algn="ctr">
              <a:defRPr kumimoji="1" sz="2400">
                <a:solidFill>
                  <a:schemeClr val="tx1"/>
                </a:solidFill>
                <a:latin typeface="Times New Roman" panose="02020603050405020304" pitchFamily="18" charset="0"/>
                <a:ea typeface="宋体" panose="02010600030101010101" pitchFamily="2" charset="-122"/>
              </a:defRPr>
            </a:lvl1pPr>
            <a:lvl2pPr marL="742950" indent="-285750" algn="ctr">
              <a:defRPr kumimoji="1" sz="2400">
                <a:solidFill>
                  <a:schemeClr val="tx1"/>
                </a:solidFill>
                <a:latin typeface="Times New Roman" panose="02020603050405020304" pitchFamily="18" charset="0"/>
                <a:ea typeface="宋体" panose="02010600030101010101" pitchFamily="2" charset="-122"/>
              </a:defRPr>
            </a:lvl2pPr>
            <a:lvl3pPr marL="1143000" indent="-228600" algn="ctr">
              <a:defRPr kumimoji="1" sz="2400">
                <a:solidFill>
                  <a:schemeClr val="tx1"/>
                </a:solidFill>
                <a:latin typeface="Times New Roman" panose="02020603050405020304" pitchFamily="18" charset="0"/>
                <a:ea typeface="宋体" panose="02010600030101010101" pitchFamily="2" charset="-122"/>
              </a:defRPr>
            </a:lvl3pPr>
            <a:lvl4pPr marL="1600200" indent="-228600" algn="ctr">
              <a:defRPr kumimoji="1" sz="2400">
                <a:solidFill>
                  <a:schemeClr val="tx1"/>
                </a:solidFill>
                <a:latin typeface="Times New Roman" panose="02020603050405020304" pitchFamily="18" charset="0"/>
                <a:ea typeface="宋体" panose="02010600030101010101" pitchFamily="2" charset="-122"/>
              </a:defRPr>
            </a:lvl4pPr>
            <a:lvl5pPr marL="2057400" indent="-228600" algn="ctr">
              <a:defRPr kumimoji="1"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1"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pic>
        <p:nvPicPr>
          <p:cNvPr id="9" name="图片 8"/>
          <p:cNvPicPr>
            <a:picLocks noChangeAspect="1"/>
          </p:cNvPicPr>
          <p:nvPr/>
        </p:nvPicPr>
        <p:blipFill rotWithShape="1">
          <a:blip r:embed="rId3" cstate="print"/>
          <a:srcRect l="7432" t="32152" r="17707"/>
          <a:stretch>
            <a:fillRect/>
          </a:stretch>
        </p:blipFill>
        <p:spPr>
          <a:xfrm>
            <a:off x="10896533" y="86596"/>
            <a:ext cx="1032194" cy="534092"/>
          </a:xfrm>
          <a:prstGeom prst="ellipse">
            <a:avLst/>
          </a:prstGeom>
        </p:spPr>
      </p:pic>
      <p:sp>
        <p:nvSpPr>
          <p:cNvPr id="10"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algn="l"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p>
            <a:pPr algn="r" eaLnBrk="1" fontAlgn="base" hangingPunct="1"/>
            <a:fld id="{9A0DB2DC-4C9A-4742-B13C-FB6460FD3503}" type="slidenum">
              <a:rPr lang="en-US" altLang="zh-CN" sz="1400" strike="noStrike" noProof="1" dirty="0">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pPr fontAlgn="auto"/>
            <a:r>
              <a:rPr lang="zh-CN" altLang="en-US" strike="noStrike" noProof="1"/>
              <a:t>单击此处编辑标题</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pPr fontAlgn="auto"/>
            <a:r>
              <a:rPr lang="zh-CN" altLang="en-US" strike="noStrike" noProof="1"/>
              <a:t>单击此处编辑标题</a:t>
            </a:r>
            <a:endParaRPr lang="zh-CN" altLang="en-US" strike="noStrike" noProof="1"/>
          </a:p>
        </p:txBody>
      </p:sp>
      <p:sp>
        <p:nvSpPr>
          <p:cNvPr id="2" name="日期占位符 1"/>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615609"/>
            <a:ext cx="5157787" cy="357405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615609"/>
            <a:ext cx="5183188" cy="357405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pPr fontAlgn="auto"/>
            <a:r>
              <a:rPr lang="zh-CN" altLang="en-US" strike="noStrike" noProof="1"/>
              <a:t>编辑标题</a:t>
            </a:r>
            <a:endParaRPr lang="zh-CN" altLang="en-US" strike="noStrike" noProof="1"/>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fontAlgn="auto"/>
            <a:r>
              <a:rPr lang="zh-CN" altLang="en-US" strike="noStrike" noProof="1"/>
              <a:t>编辑文本</a:t>
            </a:r>
            <a:endParaRPr lang="zh-CN" altLang="en-US" strike="noStrike" noProof="1"/>
          </a:p>
        </p:txBody>
      </p:sp>
      <p:sp>
        <p:nvSpPr>
          <p:cNvPr id="3" name="日期占位符 2"/>
          <p:cNvSpPr>
            <a:spLocks noGrp="1"/>
          </p:cNvSpPr>
          <p:nvPr>
            <p:ph type="dt" sz="half" idx="14"/>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pPr fontAlgn="auto"/>
            <a:r>
              <a:rPr lang="zh-CN" altLang="en-US" strike="noStrike" noProof="1"/>
              <a:t>单击此处编辑标题</a:t>
            </a:r>
            <a:endParaRPr lang="zh-CN" altLang="en-US" strike="noStrike" noProof="1"/>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pPr fontAlgn="auto"/>
            <a:r>
              <a:rPr lang="zh-CN" altLang="en-US" strike="noStrike" noProof="1"/>
              <a:t>单击此处编辑标题</a:t>
            </a:r>
            <a:endParaRPr lang="zh-CN" altLang="en-US" strike="noStrike" noProof="1"/>
          </a:p>
        </p:txBody>
      </p:sp>
      <p:sp>
        <p:nvSpPr>
          <p:cNvPr id="3" name="竖排文字占位符 2"/>
          <p:cNvSpPr>
            <a:spLocks noGrp="1"/>
          </p:cNvSpPr>
          <p:nvPr>
            <p:ph type="body" orient="vert" idx="1"/>
          </p:nvPr>
        </p:nvSpPr>
        <p:spPr>
          <a:xfrm>
            <a:off x="838199" y="365125"/>
            <a:ext cx="9446443" cy="5811838"/>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2" name="日期占位符 1"/>
          <p:cNvSpPr>
            <a:spLocks noGrp="1"/>
          </p:cNvSpPr>
          <p:nvPr>
            <p:ph type="dt" sz="half" idx="14"/>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7_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algn="l"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dirty="0">
              <a:solidFill>
                <a:schemeClr val="tx1"/>
              </a:solidFill>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p>
            <a:pPr algn="r" eaLnBrk="1" fontAlgn="base" hangingPunct="1"/>
            <a:fld id="{9A0DB2DC-4C9A-4742-B13C-FB6460FD3503}" type="slidenum">
              <a:rPr lang="en-US" altLang="zh-CN" sz="1400" strike="noStrike" noProof="1" dirty="0">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4_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矩形 6"/>
          <p:cNvSpPr>
            <a:spLocks noChangeArrowheads="1"/>
          </p:cNvSpPr>
          <p:nvPr/>
        </p:nvSpPr>
        <p:spPr bwMode="auto">
          <a:xfrm>
            <a:off x="0" y="354013"/>
            <a:ext cx="12192000" cy="46038"/>
          </a:xfrm>
          <a:prstGeom prst="rect">
            <a:avLst/>
          </a:prstGeom>
          <a:solidFill>
            <a:srgbClr val="92D050"/>
          </a:solidFill>
          <a:ln>
            <a:noFill/>
          </a:ln>
        </p:spPr>
        <p:txBody>
          <a:bodyPr wrap="none" anchor="ctr"/>
          <a:lstStyle>
            <a:lvl1pPr algn="ctr">
              <a:defRPr kumimoji="1" sz="2400">
                <a:solidFill>
                  <a:schemeClr val="tx1"/>
                </a:solidFill>
                <a:latin typeface="Times New Roman" panose="02020603050405020304" pitchFamily="18" charset="0"/>
                <a:ea typeface="宋体" panose="02010600030101010101" pitchFamily="2" charset="-122"/>
              </a:defRPr>
            </a:lvl1pPr>
            <a:lvl2pPr marL="742950" indent="-285750" algn="ctr">
              <a:defRPr kumimoji="1" sz="2400">
                <a:solidFill>
                  <a:schemeClr val="tx1"/>
                </a:solidFill>
                <a:latin typeface="Times New Roman" panose="02020603050405020304" pitchFamily="18" charset="0"/>
                <a:ea typeface="宋体" panose="02010600030101010101" pitchFamily="2" charset="-122"/>
              </a:defRPr>
            </a:lvl2pPr>
            <a:lvl3pPr marL="1143000" indent="-228600" algn="ctr">
              <a:defRPr kumimoji="1" sz="2400">
                <a:solidFill>
                  <a:schemeClr val="tx1"/>
                </a:solidFill>
                <a:latin typeface="Times New Roman" panose="02020603050405020304" pitchFamily="18" charset="0"/>
                <a:ea typeface="宋体" panose="02010600030101010101" pitchFamily="2" charset="-122"/>
              </a:defRPr>
            </a:lvl3pPr>
            <a:lvl4pPr marL="1600200" indent="-228600" algn="ctr">
              <a:defRPr kumimoji="1" sz="2400">
                <a:solidFill>
                  <a:schemeClr val="tx1"/>
                </a:solidFill>
                <a:latin typeface="Times New Roman" panose="02020603050405020304" pitchFamily="18" charset="0"/>
                <a:ea typeface="宋体" panose="02010600030101010101" pitchFamily="2" charset="-122"/>
              </a:defRPr>
            </a:lvl4pPr>
            <a:lvl5pPr marL="2057400" indent="-228600" algn="ctr">
              <a:defRPr kumimoji="1"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1"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矩形 7"/>
          <p:cNvSpPr>
            <a:spLocks noChangeArrowheads="1"/>
          </p:cNvSpPr>
          <p:nvPr/>
        </p:nvSpPr>
        <p:spPr bwMode="auto">
          <a:xfrm>
            <a:off x="0" y="6524625"/>
            <a:ext cx="12192000" cy="180975"/>
          </a:xfrm>
          <a:prstGeom prst="rect">
            <a:avLst/>
          </a:prstGeom>
          <a:solidFill>
            <a:srgbClr val="92D050"/>
          </a:solidFill>
          <a:ln>
            <a:noFill/>
          </a:ln>
        </p:spPr>
        <p:txBody>
          <a:bodyPr wrap="none" anchor="ctr"/>
          <a:lstStyle>
            <a:lvl1pPr algn="ctr">
              <a:defRPr kumimoji="1" sz="2400">
                <a:solidFill>
                  <a:schemeClr val="tx1"/>
                </a:solidFill>
                <a:latin typeface="Times New Roman" panose="02020603050405020304" pitchFamily="18" charset="0"/>
                <a:ea typeface="宋体" panose="02010600030101010101" pitchFamily="2" charset="-122"/>
              </a:defRPr>
            </a:lvl1pPr>
            <a:lvl2pPr marL="742950" indent="-285750" algn="ctr">
              <a:defRPr kumimoji="1" sz="2400">
                <a:solidFill>
                  <a:schemeClr val="tx1"/>
                </a:solidFill>
                <a:latin typeface="Times New Roman" panose="02020603050405020304" pitchFamily="18" charset="0"/>
                <a:ea typeface="宋体" panose="02010600030101010101" pitchFamily="2" charset="-122"/>
              </a:defRPr>
            </a:lvl2pPr>
            <a:lvl3pPr marL="1143000" indent="-228600" algn="ctr">
              <a:defRPr kumimoji="1" sz="2400">
                <a:solidFill>
                  <a:schemeClr val="tx1"/>
                </a:solidFill>
                <a:latin typeface="Times New Roman" panose="02020603050405020304" pitchFamily="18" charset="0"/>
                <a:ea typeface="宋体" panose="02010600030101010101" pitchFamily="2" charset="-122"/>
              </a:defRPr>
            </a:lvl3pPr>
            <a:lvl4pPr marL="1600200" indent="-228600" algn="ctr">
              <a:defRPr kumimoji="1" sz="2400">
                <a:solidFill>
                  <a:schemeClr val="tx1"/>
                </a:solidFill>
                <a:latin typeface="Times New Roman" panose="02020603050405020304" pitchFamily="18" charset="0"/>
                <a:ea typeface="宋体" panose="02010600030101010101" pitchFamily="2" charset="-122"/>
              </a:defRPr>
            </a:lvl4pPr>
            <a:lvl5pPr marL="2057400" indent="-228600" algn="ctr">
              <a:defRPr kumimoji="1"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1"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pic>
        <p:nvPicPr>
          <p:cNvPr id="9" name="图片 8"/>
          <p:cNvPicPr>
            <a:picLocks noChangeAspect="1"/>
          </p:cNvPicPr>
          <p:nvPr/>
        </p:nvPicPr>
        <p:blipFill rotWithShape="1">
          <a:blip r:embed="rId3" cstate="print"/>
          <a:srcRect l="7432" t="32152" r="17707"/>
          <a:stretch>
            <a:fillRect/>
          </a:stretch>
        </p:blipFill>
        <p:spPr>
          <a:xfrm>
            <a:off x="10896533" y="86596"/>
            <a:ext cx="1032194" cy="534092"/>
          </a:xfrm>
          <a:prstGeom prst="ellipse">
            <a:avLst/>
          </a:prstGeom>
        </p:spPr>
      </p:pic>
      <p:sp>
        <p:nvSpPr>
          <p:cNvPr id="10"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algn="l"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rtlCol="0" anchor="t" anchorCtr="0" compatLnSpc="1">
            <a:normAutofit/>
          </a:bodyPr>
          <a:lstStyle>
            <a:lvl1pPr>
              <a:defRPr/>
            </a:lvl1pPr>
          </a:lstStyle>
          <a:p>
            <a:pPr marL="0" marR="0" indent="0" defTabSz="914400" rtl="0" eaLnBrk="1" fontAlgn="base" latinLnBrk="0" hangingPunct="1">
              <a:lnSpc>
                <a:spcPct val="100000"/>
              </a:lnSpc>
              <a:spcBef>
                <a:spcPct val="0"/>
              </a:spcBef>
              <a:spcAft>
                <a:spcPct val="0"/>
              </a:spcAft>
              <a:buClrTx/>
              <a:buSzTx/>
              <a:buFontTx/>
              <a:defRPr/>
            </a:pPr>
            <a:endParaRPr kumimoji="0" lang="en-US" altLang="zh-CN"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rtlCol="0" anchor="t" anchorCtr="0" compatLnSpc="1">
            <a:normAutofit/>
          </a:bodyPr>
          <a:lstStyle/>
          <a:p>
            <a:pPr algn="r" eaLnBrk="1" fontAlgn="base" hangingPunct="1"/>
            <a:fld id="{9A0DB2DC-4C9A-4742-B13C-FB6460FD3503}" type="slidenum">
              <a:rPr lang="en-US" altLang="zh-CN" sz="1400" strike="noStrike" noProof="1" dirty="0">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pPr fontAlgn="auto"/>
            <a:r>
              <a:rPr lang="zh-CN" altLang="en-US" strike="noStrike" noProof="1"/>
              <a:t>单击此处编辑标题</a:t>
            </a:r>
            <a:endParaRPr lang="zh-CN" altLang="en-US" strike="noStrike" noProof="1"/>
          </a:p>
        </p:txBody>
      </p:sp>
      <p:sp>
        <p:nvSpPr>
          <p:cNvPr id="2" name="日期占位符 1"/>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615609"/>
            <a:ext cx="5157787" cy="357405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615609"/>
            <a:ext cx="5183188" cy="357405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pPr fontAlgn="auto"/>
            <a:r>
              <a:rPr lang="zh-CN" altLang="en-US" strike="noStrike" noProof="1"/>
              <a:t>编辑标题</a:t>
            </a:r>
            <a:endParaRPr lang="zh-CN" altLang="en-US" strike="noStrike" noProof="1"/>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fontAlgn="auto"/>
            <a:r>
              <a:rPr lang="zh-CN" altLang="en-US" strike="noStrike" noProof="1"/>
              <a:t>编辑文本</a:t>
            </a:r>
            <a:endParaRPr lang="zh-CN" altLang="en-US" strike="noStrike" noProof="1"/>
          </a:p>
        </p:txBody>
      </p:sp>
      <p:sp>
        <p:nvSpPr>
          <p:cNvPr id="3" name="日期占位符 2"/>
          <p:cNvSpPr>
            <a:spLocks noGrp="1"/>
          </p:cNvSpPr>
          <p:nvPr>
            <p:ph type="dt" sz="half" idx="14"/>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pPr fontAlgn="auto"/>
            <a:r>
              <a:rPr lang="zh-CN" altLang="en-US" strike="noStrike" noProof="1"/>
              <a:t>单击此处编辑标题</a:t>
            </a:r>
            <a:endParaRPr lang="zh-CN" altLang="en-US" strike="noStrike" noProof="1"/>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pPr fontAlgn="auto"/>
            <a:r>
              <a:rPr lang="zh-CN" altLang="en-US" strike="noStrike" noProof="1"/>
              <a:t>单击此处编辑标题</a:t>
            </a:r>
            <a:endParaRPr lang="zh-CN" altLang="en-US" strike="noStrike" noProof="1"/>
          </a:p>
        </p:txBody>
      </p:sp>
      <p:sp>
        <p:nvSpPr>
          <p:cNvPr id="3" name="竖排文字占位符 2"/>
          <p:cNvSpPr>
            <a:spLocks noGrp="1"/>
          </p:cNvSpPr>
          <p:nvPr>
            <p:ph type="body" orient="vert" idx="1"/>
          </p:nvPr>
        </p:nvSpPr>
        <p:spPr>
          <a:xfrm>
            <a:off x="838199" y="365125"/>
            <a:ext cx="9446443" cy="5811838"/>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xml"/><Relationship Id="rId14" Type="http://schemas.openxmlformats.org/officeDocument/2006/relationships/tags" Target="../tags/tag2.xml"/><Relationship Id="rId13" Type="http://schemas.openxmlformats.org/officeDocument/2006/relationships/tags" Target="../tags/tag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6" Type="http://schemas.openxmlformats.org/officeDocument/2006/relationships/theme" Target="../theme/theme2.xml"/><Relationship Id="rId15" Type="http://schemas.openxmlformats.org/officeDocument/2006/relationships/tags" Target="../tags/tag6.xml"/><Relationship Id="rId14" Type="http://schemas.openxmlformats.org/officeDocument/2006/relationships/tags" Target="../tags/tag5.xml"/><Relationship Id="rId13" Type="http://schemas.openxmlformats.org/officeDocument/2006/relationships/tags" Target="../tags/tag4.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custDataLst>
              <p:tags r:id="rId13"/>
            </p:custDataLst>
          </p:nvPr>
        </p:nvSpPr>
        <p:spPr>
          <a:xfrm>
            <a:off x="838200" y="365125"/>
            <a:ext cx="10515600" cy="1325563"/>
          </a:xfrm>
          <a:prstGeom prst="rect">
            <a:avLst/>
          </a:prstGeom>
          <a:noFill/>
          <a:ln w="9525">
            <a:noFill/>
          </a:ln>
        </p:spPr>
        <p:txBody>
          <a:bodyPr vert="horz" lIns="91440" tIns="45720" rIns="91440" bIns="45720" anchor="ctr"/>
          <a:lstStyle/>
          <a:p>
            <a:pPr lvl="0"/>
            <a:r>
              <a:rPr lang="zh-CN" altLang="en-US" dirty="0"/>
              <a:t>单击此处编辑母版标题样式</a:t>
            </a:r>
            <a:endParaRPr lang="zh-CN" altLang="en-US" dirty="0"/>
          </a:p>
        </p:txBody>
      </p:sp>
      <p:sp>
        <p:nvSpPr>
          <p:cNvPr id="1027" name="文本占位符 2"/>
          <p:cNvSpPr>
            <a:spLocks noGrp="1"/>
          </p:cNvSpPr>
          <p:nvPr>
            <p:ph type="body"/>
            <p:custDataLst>
              <p:tags r:id="rId14"/>
            </p:custDataLst>
          </p:nvPr>
        </p:nvSpPr>
        <p:spPr>
          <a:xfrm>
            <a:off x="838200" y="1825625"/>
            <a:ext cx="10515600" cy="4351338"/>
          </a:xfrm>
          <a:prstGeom prst="rect">
            <a:avLst/>
          </a:prstGeom>
          <a:noFill/>
          <a:ln w="9525">
            <a:noFill/>
          </a:ln>
        </p:spPr>
        <p:txBody>
          <a:bodyPr vert="horz" lIns="91440" tIns="45720" rIns="91440" bIns="45720" anchor="t"/>
          <a:lstStyle/>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fontAlgn="auto"/>
            <a:endParaRPr lang="zh-CN" altLang="en-US" strike="noStrike" noProof="1"/>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custDataLst>
              <p:tags r:id="rId13"/>
            </p:custDataLst>
          </p:nvPr>
        </p:nvSpPr>
        <p:spPr>
          <a:xfrm>
            <a:off x="838200" y="365125"/>
            <a:ext cx="10515600" cy="1325563"/>
          </a:xfrm>
          <a:prstGeom prst="rect">
            <a:avLst/>
          </a:prstGeom>
          <a:noFill/>
          <a:ln w="9525">
            <a:noFill/>
          </a:ln>
        </p:spPr>
        <p:txBody>
          <a:bodyPr vert="horz" lIns="91440" tIns="45720" rIns="91440" bIns="45720" anchor="ctr"/>
          <a:lstStyle/>
          <a:p>
            <a:pPr lvl="0"/>
            <a:r>
              <a:rPr lang="zh-CN" altLang="en-US" dirty="0"/>
              <a:t>单击此处编辑母版标题样式</a:t>
            </a:r>
            <a:endParaRPr lang="zh-CN" altLang="en-US" dirty="0"/>
          </a:p>
        </p:txBody>
      </p:sp>
      <p:sp>
        <p:nvSpPr>
          <p:cNvPr id="1027" name="文本占位符 2"/>
          <p:cNvSpPr>
            <a:spLocks noGrp="1"/>
          </p:cNvSpPr>
          <p:nvPr>
            <p:ph type="body"/>
            <p:custDataLst>
              <p:tags r:id="rId14"/>
            </p:custDataLst>
          </p:nvPr>
        </p:nvSpPr>
        <p:spPr>
          <a:xfrm>
            <a:off x="838200" y="1825625"/>
            <a:ext cx="10515600" cy="4351338"/>
          </a:xfrm>
          <a:prstGeom prst="rect">
            <a:avLst/>
          </a:prstGeom>
          <a:noFill/>
          <a:ln w="9525">
            <a:noFill/>
          </a:ln>
        </p:spPr>
        <p:txBody>
          <a:bodyPr vert="horz" lIns="91440" tIns="45720" rIns="91440" bIns="45720" anchor="t"/>
          <a:lstStyle/>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fontAlgn="auto"/>
            <a:fld id="{D997B5FA-0921-464F-AAE1-844C04324D75}" type="datetimeFigureOut">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fontAlgn="auto"/>
            <a:endParaRPr lang="zh-CN" altLang="en-US" strike="noStrike" noProof="1"/>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fontAlgn="auto"/>
            <a:fld id="{565CE74E-AB26-4998-AD42-012C4C1AD076}" type="slidenum">
              <a:rPr lang="zh-CN" altLang="en-US" strike="noStrike" noProof="1" smtClean="0">
                <a:latin typeface="黑体" panose="02010609060101010101" pitchFamily="49" charset="-122"/>
                <a:ea typeface="黑体" panose="02010609060101010101" pitchFamily="49" charset="-122"/>
                <a:cs typeface="+mn-cs"/>
              </a:rPr>
            </a:fld>
            <a:endParaRPr lang="zh-CN" altLang="en-US" strike="noStrike" noProof="1"/>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jpe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microsoft.com/office/2007/relationships/media" Target="../media/media5.mp3"/><Relationship Id="rId8" Type="http://schemas.openxmlformats.org/officeDocument/2006/relationships/audio" Target="../media/media5.mp3"/><Relationship Id="rId7" Type="http://schemas.openxmlformats.org/officeDocument/2006/relationships/image" Target="../media/image45.png"/><Relationship Id="rId6" Type="http://schemas.openxmlformats.org/officeDocument/2006/relationships/image" Target="../media/image8.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9" Type="http://schemas.openxmlformats.org/officeDocument/2006/relationships/slideLayout" Target="../slideLayouts/slideLayout7.xml"/><Relationship Id="rId18" Type="http://schemas.microsoft.com/office/2007/relationships/media" Target="../media/media9.mp3"/><Relationship Id="rId17" Type="http://schemas.openxmlformats.org/officeDocument/2006/relationships/audio" Target="../media/media9.mp3"/><Relationship Id="rId16" Type="http://schemas.microsoft.com/office/2007/relationships/media" Target="../media/media8.mp3"/><Relationship Id="rId15" Type="http://schemas.openxmlformats.org/officeDocument/2006/relationships/audio" Target="../media/media8.mp3"/><Relationship Id="rId14" Type="http://schemas.microsoft.com/office/2007/relationships/media" Target="../media/media7.mp3"/><Relationship Id="rId13" Type="http://schemas.openxmlformats.org/officeDocument/2006/relationships/audio" Target="../media/media7.mp3"/><Relationship Id="rId12" Type="http://schemas.microsoft.com/office/2007/relationships/media" Target="../media/media6.mp3"/><Relationship Id="rId11" Type="http://schemas.openxmlformats.org/officeDocument/2006/relationships/audio" Target="../media/media6.mp3"/><Relationship Id="rId10" Type="http://schemas.openxmlformats.org/officeDocument/2006/relationships/image" Target="../media/image6.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media" Target="../media/media10.mp3"/><Relationship Id="rId4" Type="http://schemas.openxmlformats.org/officeDocument/2006/relationships/audio" Target="../media/media10.mp3"/><Relationship Id="rId3" Type="http://schemas.openxmlformats.org/officeDocument/2006/relationships/image" Target="../media/image45.png"/><Relationship Id="rId2" Type="http://schemas.openxmlformats.org/officeDocument/2006/relationships/image" Target="../media/image8.jpe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audio" Target="../media/media13.mp3"/><Relationship Id="rId8" Type="http://schemas.microsoft.com/office/2007/relationships/media" Target="../media/media12.mp3"/><Relationship Id="rId7" Type="http://schemas.openxmlformats.org/officeDocument/2006/relationships/audio" Target="../media/media12.mp3"/><Relationship Id="rId6" Type="http://schemas.openxmlformats.org/officeDocument/2006/relationships/image" Target="../media/image6.png"/><Relationship Id="rId5" Type="http://schemas.microsoft.com/office/2007/relationships/media" Target="../media/media11.mp3"/><Relationship Id="rId4" Type="http://schemas.openxmlformats.org/officeDocument/2006/relationships/audio" Target="../media/media11.mp3"/><Relationship Id="rId3" Type="http://schemas.openxmlformats.org/officeDocument/2006/relationships/image" Target="../media/image46.jpeg"/><Relationship Id="rId2" Type="http://schemas.openxmlformats.org/officeDocument/2006/relationships/image" Target="../media/image36.jpeg"/><Relationship Id="rId19" Type="http://schemas.openxmlformats.org/officeDocument/2006/relationships/slideLayout" Target="../slideLayouts/slideLayout2.xml"/><Relationship Id="rId18" Type="http://schemas.microsoft.com/office/2007/relationships/media" Target="../media/media17.mp3"/><Relationship Id="rId17" Type="http://schemas.openxmlformats.org/officeDocument/2006/relationships/audio" Target="../media/media17.mp3"/><Relationship Id="rId16" Type="http://schemas.microsoft.com/office/2007/relationships/media" Target="../media/media16.mp3"/><Relationship Id="rId15" Type="http://schemas.openxmlformats.org/officeDocument/2006/relationships/audio" Target="../media/media16.mp3"/><Relationship Id="rId14" Type="http://schemas.microsoft.com/office/2007/relationships/media" Target="../media/media15.mp3"/><Relationship Id="rId13" Type="http://schemas.openxmlformats.org/officeDocument/2006/relationships/audio" Target="../media/media15.mp3"/><Relationship Id="rId12" Type="http://schemas.microsoft.com/office/2007/relationships/media" Target="../media/media14.mp3"/><Relationship Id="rId11" Type="http://schemas.openxmlformats.org/officeDocument/2006/relationships/audio" Target="../media/media14.mp3"/><Relationship Id="rId10" Type="http://schemas.microsoft.com/office/2007/relationships/media" Target="../media/media13.mp3"/><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image" Target="../media/image49.png"/><Relationship Id="rId5" Type="http://schemas.openxmlformats.org/officeDocument/2006/relationships/image" Target="../media/image37.jpeg"/><Relationship Id="rId4" Type="http://schemas.openxmlformats.org/officeDocument/2006/relationships/image" Target="../media/image48.GIF"/><Relationship Id="rId3" Type="http://schemas.openxmlformats.org/officeDocument/2006/relationships/image" Target="../media/image36.jpeg"/><Relationship Id="rId2" Type="http://schemas.openxmlformats.org/officeDocument/2006/relationships/image" Target="../media/image47.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50.emf"/><Relationship Id="rId2" Type="http://schemas.openxmlformats.org/officeDocument/2006/relationships/oleObject" Target="../embeddings/oleObject1.bin"/><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16.xml"/><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8.xml"/><Relationship Id="rId2" Type="http://schemas.openxmlformats.org/officeDocument/2006/relationships/image" Target="../media/image4.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9.xml"/><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png"/><Relationship Id="rId10" Type="http://schemas.openxmlformats.org/officeDocument/2006/relationships/notesSlide" Target="../notesSlides/notesSlide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10.xml"/><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image" Target="../media/image6.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8.jpeg"/><Relationship Id="rId2" Type="http://schemas.openxmlformats.org/officeDocument/2006/relationships/image" Target="../media/image7.png"/><Relationship Id="rId11" Type="http://schemas.openxmlformats.org/officeDocument/2006/relationships/notesSlide" Target="../notesSlides/notesSlide4.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tags" Target="../tags/tag11.xml"/><Relationship Id="rId5" Type="http://schemas.openxmlformats.org/officeDocument/2006/relationships/image" Target="../media/image12.emf"/><Relationship Id="rId4" Type="http://schemas.openxmlformats.org/officeDocument/2006/relationships/image" Target="../media/image11.emf"/><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image" Target="../media/image21.emf"/><Relationship Id="rId8" Type="http://schemas.openxmlformats.org/officeDocument/2006/relationships/image" Target="../media/image20.emf"/><Relationship Id="rId7" Type="http://schemas.openxmlformats.org/officeDocument/2006/relationships/image" Target="../media/image19.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3" Type="http://schemas.openxmlformats.org/officeDocument/2006/relationships/image" Target="../media/image15.emf"/><Relationship Id="rId2" Type="http://schemas.openxmlformats.org/officeDocument/2006/relationships/image" Target="../media/image14.emf"/><Relationship Id="rId19" Type="http://schemas.openxmlformats.org/officeDocument/2006/relationships/notesSlide" Target="../notesSlides/notesSlide7.xml"/><Relationship Id="rId18" Type="http://schemas.openxmlformats.org/officeDocument/2006/relationships/slideLayout" Target="../slideLayouts/slideLayout1.xml"/><Relationship Id="rId17" Type="http://schemas.openxmlformats.org/officeDocument/2006/relationships/tags" Target="../tags/tag13.xml"/><Relationship Id="rId16" Type="http://schemas.openxmlformats.org/officeDocument/2006/relationships/image" Target="../media/image28.emf"/><Relationship Id="rId15" Type="http://schemas.openxmlformats.org/officeDocument/2006/relationships/image" Target="../media/image27.emf"/><Relationship Id="rId14" Type="http://schemas.openxmlformats.org/officeDocument/2006/relationships/image" Target="../media/image26.emf"/><Relationship Id="rId13" Type="http://schemas.openxmlformats.org/officeDocument/2006/relationships/image" Target="../media/image25.emf"/><Relationship Id="rId12" Type="http://schemas.openxmlformats.org/officeDocument/2006/relationships/image" Target="../media/image24.emf"/><Relationship Id="rId11" Type="http://schemas.openxmlformats.org/officeDocument/2006/relationships/image" Target="../media/image23.emf"/><Relationship Id="rId10" Type="http://schemas.openxmlformats.org/officeDocument/2006/relationships/image" Target="../media/image22.emf"/><Relationship Id="rId1" Type="http://schemas.openxmlformats.org/officeDocument/2006/relationships/image" Target="../media/image13.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xml"/><Relationship Id="rId5" Type="http://schemas.openxmlformats.org/officeDocument/2006/relationships/image" Target="../media/image32.emf"/><Relationship Id="rId4" Type="http://schemas.openxmlformats.org/officeDocument/2006/relationships/image" Target="../media/image31.emf"/><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5" descr="图片1"/>
          <p:cNvPicPr>
            <a:picLocks noChangeAspect="1"/>
          </p:cNvPicPr>
          <p:nvPr/>
        </p:nvPicPr>
        <p:blipFill>
          <a:blip r:embed="rId1"/>
          <a:stretch>
            <a:fillRect/>
          </a:stretch>
        </p:blipFill>
        <p:spPr>
          <a:xfrm>
            <a:off x="-3175" y="-9525"/>
            <a:ext cx="12198350" cy="6877050"/>
          </a:xfrm>
          <a:prstGeom prst="rect">
            <a:avLst/>
          </a:prstGeom>
          <a:noFill/>
          <a:ln w="9525">
            <a:noFill/>
          </a:ln>
        </p:spPr>
      </p:pic>
      <p:sp>
        <p:nvSpPr>
          <p:cNvPr id="5122" name="WordArt 14"/>
          <p:cNvSpPr>
            <a:spLocks noTextEdit="1"/>
          </p:cNvSpPr>
          <p:nvPr/>
        </p:nvSpPr>
        <p:spPr>
          <a:xfrm>
            <a:off x="1682750" y="1155700"/>
            <a:ext cx="9648825" cy="1517650"/>
          </a:xfrm>
          <a:prstGeom prst="rect">
            <a:avLst/>
          </a:prstGeom>
        </p:spPr>
        <p:txBody>
          <a:bodyPr wrap="none" fromWordArt="1">
            <a:prstTxWarp prst="textWave2">
              <a:avLst>
                <a:gd name="adj1" fmla="val 7634"/>
                <a:gd name="adj2" fmla="val 0"/>
              </a:avLst>
            </a:prstTxWarp>
            <a:normAutofit/>
          </a:bodyPr>
          <a:lstStyle/>
          <a:p>
            <a:pPr algn="ctr"/>
            <a:r>
              <a:rPr lang="zh-CN" altLang="en-US" sz="7200" b="1" dirty="0" smtClean="0">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5000"/>
                    </a:srgbClr>
                  </a:outerShdw>
                </a:effectLst>
                <a:latin typeface="Comic Sans MS" panose="030F0702030302020204" pitchFamily="66" charset="0"/>
                <a:ea typeface="Comic Sans MS" panose="030F0702030302020204" pitchFamily="66" charset="0"/>
              </a:rPr>
              <a:t>Unit</a:t>
            </a:r>
            <a:r>
              <a:rPr lang="en-US" altLang="zh-CN" sz="7200" b="1" dirty="0" smtClean="0">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5000"/>
                    </a:srgbClr>
                  </a:outerShdw>
                </a:effectLst>
                <a:latin typeface="Comic Sans MS" panose="030F0702030302020204" pitchFamily="66" charset="0"/>
                <a:ea typeface="Comic Sans MS" panose="030F0702030302020204" pitchFamily="66" charset="0"/>
              </a:rPr>
              <a:t>4</a:t>
            </a:r>
            <a:r>
              <a:rPr lang="zh-CN" altLang="en-US" sz="7200" b="1" dirty="0" smtClean="0">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5000"/>
                    </a:srgbClr>
                  </a:outerShdw>
                </a:effectLst>
                <a:latin typeface="Comic Sans MS" panose="030F0702030302020204" pitchFamily="66" charset="0"/>
                <a:ea typeface="Comic Sans MS" panose="030F0702030302020204" pitchFamily="66" charset="0"/>
              </a:rPr>
              <a:t> </a:t>
            </a:r>
            <a:r>
              <a:rPr lang="en-US" altLang="zh-CN" sz="7200" b="1" dirty="0" smtClean="0">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5000"/>
                    </a:srgbClr>
                  </a:outerShdw>
                </a:effectLst>
                <a:latin typeface="Comic Sans MS" panose="030F0702030302020204" pitchFamily="66" charset="0"/>
                <a:ea typeface="Comic Sans MS" panose="030F0702030302020204" pitchFamily="66" charset="0"/>
              </a:rPr>
              <a:t>Finding our way</a:t>
            </a:r>
            <a:endParaRPr lang="en-US" altLang="zh-CN" sz="7200" b="1" dirty="0" smtClean="0">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5000"/>
                  </a:srgbClr>
                </a:outerShdw>
              </a:effectLst>
              <a:latin typeface="Comic Sans MS" panose="030F0702030302020204" pitchFamily="66" charset="0"/>
              <a:ea typeface="Comic Sans MS" panose="030F0702030302020204" pitchFamily="66" charset="0"/>
            </a:endParaRPr>
          </a:p>
        </p:txBody>
      </p:sp>
      <p:sp>
        <p:nvSpPr>
          <p:cNvPr id="5123" name="TextBox 16"/>
          <p:cNvSpPr txBox="1"/>
          <p:nvPr/>
        </p:nvSpPr>
        <p:spPr>
          <a:xfrm>
            <a:off x="3038475" y="3044825"/>
            <a:ext cx="6499860" cy="768350"/>
          </a:xfrm>
          <a:prstGeom prst="rect">
            <a:avLst/>
          </a:prstGeom>
          <a:noFill/>
          <a:ln w="9525">
            <a:noFill/>
          </a:ln>
        </p:spPr>
        <p:txBody>
          <a:bodyPr wrap="square" anchor="t">
            <a:spAutoFit/>
          </a:bodyPr>
          <a:lstStyle/>
          <a:p>
            <a:r>
              <a:rPr lang="en-US" altLang="zh-CN" sz="4400" b="1">
                <a:solidFill>
                  <a:schemeClr val="accent2"/>
                </a:solidFill>
                <a:latin typeface="Comic Sans MS" panose="030F0702030302020204" pitchFamily="66" charset="0"/>
                <a:ea typeface="微软雅黑" panose="020B0503020204020204" pitchFamily="34" charset="-122"/>
              </a:rPr>
              <a:t> </a:t>
            </a:r>
            <a:r>
              <a:rPr lang="en-US" altLang="zh-CN" sz="4400" b="1">
                <a:solidFill>
                  <a:srgbClr val="FF0000"/>
                </a:solidFill>
                <a:latin typeface="Comic Sans MS" panose="030F0702030302020204" pitchFamily="66" charset="0"/>
                <a:ea typeface="微软雅黑" panose="020B0503020204020204" pitchFamily="34" charset="-122"/>
              </a:rPr>
              <a:t> Integrated skills</a:t>
            </a:r>
            <a:endParaRPr lang="en-US" altLang="zh-CN" sz="6600" b="1">
              <a:solidFill>
                <a:srgbClr val="FF0000"/>
              </a:solidFill>
              <a:latin typeface="Comic Sans MS" panose="030F0702030302020204" pitchFamily="66" charset="0"/>
              <a:ea typeface="微软雅黑" panose="020B0503020204020204" pitchFamily="34" charset="-122"/>
            </a:endParaRPr>
          </a:p>
        </p:txBody>
      </p:sp>
      <p:sp>
        <p:nvSpPr>
          <p:cNvPr id="5124" name="TextBox 16"/>
          <p:cNvSpPr txBox="1"/>
          <p:nvPr/>
        </p:nvSpPr>
        <p:spPr>
          <a:xfrm>
            <a:off x="6973888" y="4386263"/>
            <a:ext cx="4783137" cy="768350"/>
          </a:xfrm>
          <a:prstGeom prst="rect">
            <a:avLst/>
          </a:prstGeom>
          <a:noFill/>
          <a:ln w="9525">
            <a:noFill/>
          </a:ln>
        </p:spPr>
        <p:txBody>
          <a:bodyPr wrap="square" anchor="t">
            <a:spAutoFit/>
          </a:bodyPr>
          <a:lstStyle/>
          <a:p>
            <a:r>
              <a:rPr lang="en-US" altLang="zh-CN" sz="4400" b="1">
                <a:solidFill>
                  <a:schemeClr val="accent2"/>
                </a:solidFill>
                <a:latin typeface="Comic Sans MS" panose="030F0702030302020204" pitchFamily="66" charset="0"/>
                <a:ea typeface="微软雅黑" panose="020B0503020204020204" pitchFamily="34" charset="-122"/>
              </a:rPr>
              <a:t> </a:t>
            </a:r>
            <a:r>
              <a:rPr lang="en-US" altLang="zh-CN" sz="4400">
                <a:solidFill>
                  <a:srgbClr val="0D0D0D"/>
                </a:solidFill>
                <a:latin typeface="Comic Sans MS" panose="030F0702030302020204" pitchFamily="66" charset="0"/>
                <a:ea typeface="微软雅黑" panose="020B0503020204020204" pitchFamily="34" charset="-122"/>
              </a:rPr>
              <a:t> By Wang Yujie</a:t>
            </a:r>
            <a:endParaRPr lang="en-US" altLang="zh-CN" sz="4400">
              <a:solidFill>
                <a:srgbClr val="0D0D0D"/>
              </a:solidFill>
              <a:latin typeface="Comic Sans MS" panose="030F0702030302020204" pitchFamily="66" charset="0"/>
              <a:ea typeface="微软雅黑" panose="020B0503020204020204" pitchFamily="34"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Grp="1" noChangeAspect="1"/>
          </p:cNvPicPr>
          <p:nvPr>
            <p:ph idx="1"/>
          </p:nvPr>
        </p:nvPicPr>
        <p:blipFill>
          <a:blip r:embed="rId1"/>
          <a:stretch>
            <a:fillRect/>
          </a:stretch>
        </p:blipFill>
        <p:spPr>
          <a:xfrm>
            <a:off x="64135" y="-22225"/>
            <a:ext cx="12078335" cy="6863715"/>
          </a:xfrm>
          <a:prstGeom prst="rect">
            <a:avLst/>
          </a:prstGeom>
          <a:noFill/>
          <a:ln w="9525">
            <a:noFill/>
          </a:ln>
        </p:spPr>
      </p:pic>
      <p:pic>
        <p:nvPicPr>
          <p:cNvPr id="18433" name="Picture 2"/>
          <p:cNvPicPr>
            <a:picLocks noChangeAspect="1" noChangeArrowheads="1"/>
          </p:cNvPicPr>
          <p:nvPr/>
        </p:nvPicPr>
        <p:blipFill>
          <a:blip r:embed="rId2"/>
          <a:srcRect/>
          <a:stretch>
            <a:fillRect/>
          </a:stretch>
        </p:blipFill>
        <p:spPr bwMode="auto">
          <a:xfrm>
            <a:off x="1703388" y="954088"/>
            <a:ext cx="7777162" cy="4035425"/>
          </a:xfrm>
          <a:prstGeom prst="rect">
            <a:avLst/>
          </a:prstGeom>
          <a:noFill/>
          <a:ln w="9525">
            <a:noFill/>
            <a:miter lim="800000"/>
            <a:headEnd/>
            <a:tailEnd/>
          </a:ln>
        </p:spPr>
      </p:pic>
      <p:sp>
        <p:nvSpPr>
          <p:cNvPr id="18434" name="TextBox 3"/>
          <p:cNvSpPr txBox="1">
            <a:spLocks noChangeArrowheads="1"/>
          </p:cNvSpPr>
          <p:nvPr/>
        </p:nvSpPr>
        <p:spPr bwMode="auto">
          <a:xfrm>
            <a:off x="1719580" y="773430"/>
            <a:ext cx="9885680" cy="583565"/>
          </a:xfrm>
          <a:prstGeom prst="rect">
            <a:avLst/>
          </a:prstGeom>
          <a:noFill/>
          <a:ln w="9525">
            <a:noFill/>
            <a:miter lim="800000"/>
          </a:ln>
        </p:spPr>
        <p:txBody>
          <a:bodyPr wrap="square">
            <a:spAutoFit/>
          </a:bodyPr>
          <a:lstStyle/>
          <a:p>
            <a:r>
              <a:rPr lang="en-US" altLang="zh-CN" sz="3200" b="1">
                <a:solidFill>
                  <a:srgbClr val="FF0000"/>
                </a:solidFill>
                <a:latin typeface="Comic Sans MS" panose="030F0702030302020204" pitchFamily="66" charset="0"/>
                <a:cs typeface="Comic Sans MS" panose="030F0702030302020204" pitchFamily="66" charset="0"/>
              </a:rPr>
              <a:t>How can he get to Sunny Garden from his house?</a:t>
            </a:r>
            <a:endParaRPr lang="en-US" altLang="zh-CN" sz="3200" b="1">
              <a:solidFill>
                <a:srgbClr val="FF0000"/>
              </a:solidFill>
              <a:latin typeface="Comic Sans MS" panose="030F0702030302020204" pitchFamily="66" charset="0"/>
              <a:cs typeface="Comic Sans MS" panose="030F0702030302020204" pitchFamily="66" charset="0"/>
            </a:endParaRPr>
          </a:p>
        </p:txBody>
      </p:sp>
      <p:pic>
        <p:nvPicPr>
          <p:cNvPr id="5123" name="Picture 3"/>
          <p:cNvPicPr>
            <a:picLocks noChangeAspect="1" noChangeArrowheads="1"/>
          </p:cNvPicPr>
          <p:nvPr/>
        </p:nvPicPr>
        <p:blipFill>
          <a:blip r:embed="rId3"/>
          <a:srcRect/>
          <a:stretch>
            <a:fillRect/>
          </a:stretch>
        </p:blipFill>
        <p:spPr bwMode="auto">
          <a:xfrm>
            <a:off x="6959600" y="3573463"/>
            <a:ext cx="685800" cy="66357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1410970" y="4759325"/>
            <a:ext cx="9370060" cy="1814830"/>
          </a:xfrm>
          <a:prstGeom prst="rect">
            <a:avLst/>
          </a:prstGeom>
        </p:spPr>
        <p:txBody>
          <a:bodyPr wrap="square">
            <a:spAutoFit/>
          </a:bodyPr>
          <a:lstStyle/>
          <a:p>
            <a:pPr fontAlgn="auto">
              <a:spcBef>
                <a:spcPts val="0"/>
              </a:spcBef>
              <a:spcAft>
                <a:spcPts val="0"/>
              </a:spcAft>
              <a:defRPr/>
            </a:pPr>
            <a:r>
              <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rPr>
              <a:t>First, he should go … and turn…</a:t>
            </a:r>
            <a:endPar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endParaRPr>
          </a:p>
          <a:p>
            <a:pPr fontAlgn="auto">
              <a:spcBef>
                <a:spcPts val="0"/>
              </a:spcBef>
              <a:spcAft>
                <a:spcPts val="0"/>
              </a:spcAft>
              <a:defRPr/>
            </a:pPr>
            <a:r>
              <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rPr>
              <a:t>1) Walk ... and he'll see the ...</a:t>
            </a:r>
            <a:endPar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endParaRPr>
          </a:p>
          <a:p>
            <a:pPr fontAlgn="auto">
              <a:spcBef>
                <a:spcPts val="0"/>
              </a:spcBef>
              <a:spcAft>
                <a:spcPts val="0"/>
              </a:spcAft>
              <a:defRPr/>
            </a:pPr>
            <a:r>
              <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rPr>
              <a:t>2) Just ... the road at the...</a:t>
            </a:r>
            <a:endPar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endParaRPr>
          </a:p>
          <a:p>
            <a:pPr fontAlgn="auto">
              <a:spcBef>
                <a:spcPts val="0"/>
              </a:spcBef>
              <a:spcAft>
                <a:spcPts val="0"/>
              </a:spcAft>
              <a:defRPr/>
            </a:pPr>
            <a:r>
              <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rPr>
              <a:t>3) Walk ... the supermarket and turn...at the...</a:t>
            </a:r>
            <a:endParaRPr lang="en-US" altLang="zh-CN" sz="2800"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a typeface="+mn-ea"/>
              <a:cs typeface="Comic Sans MS" panose="030F0702030302020204" pitchFamily="66" charset="0"/>
            </a:endParaRPr>
          </a:p>
        </p:txBody>
      </p:sp>
      <p:sp>
        <p:nvSpPr>
          <p:cNvPr id="2" name="折角形 1"/>
          <p:cNvSpPr/>
          <p:nvPr/>
        </p:nvSpPr>
        <p:spPr>
          <a:xfrm>
            <a:off x="2165350" y="1577975"/>
            <a:ext cx="7188835" cy="3412490"/>
          </a:xfrm>
          <a:prstGeom prst="foldedCorner">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tx1"/>
              </a:solidFill>
              <a:latin typeface="Times New Roman" panose="02020603050405020304" pitchFamily="18" charset="0"/>
              <a:cs typeface="Times New Roman" panose="02020603050405020304" pitchFamily="18" charset="0"/>
            </a:endParaRPr>
          </a:p>
          <a:p>
            <a:pPr algn="ctr"/>
            <a:r>
              <a:rPr lang="en-US" altLang="zh-CN" sz="3200" i="1">
                <a:solidFill>
                  <a:schemeClr val="tx1"/>
                </a:solidFill>
                <a:latin typeface="Times New Roman" panose="02020603050405020304" pitchFamily="18" charset="0"/>
                <a:cs typeface="Times New Roman" panose="02020603050405020304" pitchFamily="18" charset="0"/>
              </a:rPr>
              <a:t>Tip</a:t>
            </a:r>
            <a:r>
              <a:rPr lang="zh-CN" altLang="en-US" sz="3200" i="1">
                <a:solidFill>
                  <a:schemeClr val="tx1"/>
                </a:solidFill>
                <a:latin typeface="Times New Roman" panose="02020603050405020304" pitchFamily="18" charset="0"/>
                <a:cs typeface="Times New Roman" panose="02020603050405020304" pitchFamily="18" charset="0"/>
              </a:rPr>
              <a:t>：</a:t>
            </a:r>
            <a:r>
              <a:rPr lang="en-US" altLang="zh-CN" sz="3200" i="1">
                <a:solidFill>
                  <a:schemeClr val="tx1"/>
                </a:solidFill>
                <a:latin typeface="Times New Roman" panose="02020603050405020304" pitchFamily="18" charset="0"/>
                <a:cs typeface="Times New Roman" panose="02020603050405020304" pitchFamily="18" charset="0"/>
              </a:rPr>
              <a:t>When we ask the way, we should say 'Excuse me' first. After getting others'help, we should say 'Thanks...' to them. If  they don't know the way, we should say'Thank you all the same</a:t>
            </a:r>
            <a:r>
              <a:rPr lang="en-US" altLang="zh-CN" sz="2400" i="1">
                <a:solidFill>
                  <a:schemeClr val="tx1"/>
                </a:solidFill>
                <a:latin typeface="Times New Roman" panose="02020603050405020304" pitchFamily="18" charset="0"/>
                <a:cs typeface="Times New Roman" panose="02020603050405020304" pitchFamily="18" charset="0"/>
              </a:rPr>
              <a:t>(</a:t>
            </a:r>
            <a:r>
              <a:rPr lang="zh-CN" altLang="en-US" sz="2400" i="1">
                <a:solidFill>
                  <a:schemeClr val="tx1"/>
                </a:solidFill>
                <a:latin typeface="Times New Roman" panose="02020603050405020304" pitchFamily="18" charset="0"/>
                <a:cs typeface="Times New Roman" panose="02020603050405020304" pitchFamily="18" charset="0"/>
              </a:rPr>
              <a:t>仍然要谢谢你</a:t>
            </a:r>
            <a:r>
              <a:rPr lang="en-US" altLang="zh-CN" sz="2400" i="1">
                <a:solidFill>
                  <a:schemeClr val="tx1"/>
                </a:solidFill>
                <a:latin typeface="Times New Roman" panose="02020603050405020304" pitchFamily="18" charset="0"/>
                <a:cs typeface="Times New Roman" panose="02020603050405020304" pitchFamily="18" charset="0"/>
              </a:rPr>
              <a:t>)'</a:t>
            </a:r>
            <a:endParaRPr lang="zh-CN" altLang="en-US" sz="2800" i="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1+ppt_w/2"/>
                                          </p:val>
                                        </p:tav>
                                      </p:tavLst>
                                    </p:anim>
                                    <p:anim calcmode="lin" valueType="num">
                                      <p:cBhvr additive="base">
                                        <p:cTn id="12" dur="500"/>
                                        <p:tgtEl>
                                          <p:spTgt spid="2"/>
                                        </p:tgtEl>
                                        <p:attrNameLst>
                                          <p:attrName>ppt_y</p:attrName>
                                        </p:attrNameLst>
                                      </p:cBhvr>
                                      <p:tavLst>
                                        <p:tav tm="0">
                                          <p:val>
                                            <p:strVal val="ppt_y"/>
                                          </p:val>
                                        </p:tav>
                                        <p:tav tm="100000">
                                          <p:val>
                                            <p:strVal val="ppt_y"/>
                                          </p:val>
                                        </p:tav>
                                      </p:tavLst>
                                    </p:anim>
                                    <p:set>
                                      <p:cBhvr>
                                        <p:cTn id="13" dur="1" fill="hold">
                                          <p:stCondLst>
                                            <p:cond delay="499"/>
                                          </p:stCondLst>
                                        </p:cTn>
                                        <p:tgtEl>
                                          <p:spTgt spid="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84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4.16667E-6 3.33333E-6 L -4.16667E-6 -0.17593 " pathEditMode="relative" rAng="0" ptsTypes="AA">
                                      <p:cBhvr>
                                        <p:cTn id="23" dur="2000" fill="hold"/>
                                        <p:tgtEl>
                                          <p:spTgt spid="5123"/>
                                        </p:tgtEl>
                                        <p:attrNameLst>
                                          <p:attrName>ppt_x</p:attrName>
                                          <p:attrName>ppt_y</p:attrName>
                                        </p:attrNameLst>
                                      </p:cBhvr>
                                      <p:rCtr x="0" y="-88"/>
                                    </p:animMotion>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00052 -0.176111 L -0.135573 -0.170833 " pathEditMode="relative" rAng="0" ptsTypes="">
                                      <p:cBhvr>
                                        <p:cTn id="27" dur="2000" fill="hold"/>
                                        <p:tgtEl>
                                          <p:spTgt spid="5123"/>
                                        </p:tgtEl>
                                        <p:attrNameLst>
                                          <p:attrName>ppt_x</p:attrName>
                                          <p:attrName>ppt_y</p:attrName>
                                        </p:attrNameLst>
                                      </p:cBhvr>
                                      <p:rCtr x="-79" y="2"/>
                                    </p:animMotion>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nodeType="clickEffect">
                                  <p:stCondLst>
                                    <p:cond delay="0"/>
                                  </p:stCondLst>
                                  <p:childTnLst>
                                    <p:animMotion origin="layout" path="M -0.166927 -0.169907 L -0.255208 -0.173148 " pathEditMode="relative" rAng="0" ptsTypes="">
                                      <p:cBhvr>
                                        <p:cTn id="31" dur="2000" fill="hold"/>
                                        <p:tgtEl>
                                          <p:spTgt spid="5123"/>
                                        </p:tgtEl>
                                        <p:attrNameLst>
                                          <p:attrName>ppt_x</p:attrName>
                                          <p:attrName>ppt_y</p:attrName>
                                        </p:attrNameLst>
                                      </p:cBhvr>
                                      <p:rCtr x="-50" y="-1"/>
                                    </p:animMotion>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nodeType="clickEffect">
                                  <p:stCondLst>
                                    <p:cond delay="0"/>
                                  </p:stCondLst>
                                  <p:childTnLst>
                                    <p:animMotion origin="layout" path="M -0.264689 -0.174537 L -0.397032 -0.175833 " pathEditMode="relative" rAng="0" ptsTypes="">
                                      <p:cBhvr>
                                        <p:cTn id="35" dur="2000" fill="hold"/>
                                        <p:tgtEl>
                                          <p:spTgt spid="5123"/>
                                        </p:tgtEl>
                                        <p:attrNameLst>
                                          <p:attrName>ppt_x</p:attrName>
                                          <p:attrName>ppt_y</p:attrName>
                                        </p:attrNameLst>
                                      </p:cBhvr>
                                      <p:rCtr x="-66" y="0"/>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08281 -0.165926 L -0.408802 -0.072963 " pathEditMode="relative" rAng="0" ptsTypes="">
                                      <p:cBhvr>
                                        <p:cTn id="39" dur="2000" fill="hold"/>
                                        <p:tgtEl>
                                          <p:spTgt spid="5123"/>
                                        </p:tgtEl>
                                        <p:attrNameLst>
                                          <p:attrName>ppt_x</p:attrName>
                                          <p:attrName>ppt_y</p:attrName>
                                        </p:attrNameLst>
                                      </p:cBhvr>
                                      <p:rCtr x="0" y="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P spid="2"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Grp="1" noChangeAspect="1"/>
          </p:cNvPicPr>
          <p:nvPr>
            <p:ph idx="1"/>
          </p:nvPr>
        </p:nvPicPr>
        <p:blipFill>
          <a:blip r:embed="rId1"/>
          <a:stretch>
            <a:fillRect/>
          </a:stretch>
        </p:blipFill>
        <p:spPr>
          <a:xfrm>
            <a:off x="64135" y="-22225"/>
            <a:ext cx="12078335" cy="6863715"/>
          </a:xfrm>
          <a:prstGeom prst="rect">
            <a:avLst/>
          </a:prstGeom>
          <a:noFill/>
          <a:ln w="9525">
            <a:noFill/>
          </a:ln>
        </p:spPr>
      </p:pic>
      <p:sp>
        <p:nvSpPr>
          <p:cNvPr id="19457" name="矩形 3"/>
          <p:cNvSpPr>
            <a:spLocks noChangeArrowheads="1"/>
          </p:cNvSpPr>
          <p:nvPr/>
        </p:nvSpPr>
        <p:spPr bwMode="auto">
          <a:xfrm>
            <a:off x="1538605" y="1050925"/>
            <a:ext cx="10367645" cy="1014730"/>
          </a:xfrm>
          <a:prstGeom prst="rect">
            <a:avLst/>
          </a:prstGeom>
          <a:noFill/>
          <a:ln w="9525">
            <a:noFill/>
            <a:miter lim="800000"/>
          </a:ln>
        </p:spPr>
        <p:txBody>
          <a:bodyPr wrap="square">
            <a:spAutoFit/>
          </a:bodyPr>
          <a:lstStyle/>
          <a:p>
            <a:r>
              <a:rPr lang="en-US" altLang="zh-CN" sz="3000">
                <a:solidFill>
                  <a:srgbClr val="FF0000"/>
                </a:solidFill>
                <a:latin typeface="Comic Sans MS" panose="030F0702030302020204" pitchFamily="66" charset="0"/>
                <a:cs typeface="Comic Sans MS" panose="030F0702030302020204" pitchFamily="66" charset="0"/>
              </a:rPr>
              <a:t>When he arrives, Daniel is surprised to find his teacher Mr. Wu and some of his classmates are also there.</a:t>
            </a:r>
            <a:endParaRPr lang="en-US" altLang="zh-CN" sz="3000">
              <a:solidFill>
                <a:srgbClr val="FF0000"/>
              </a:solidFill>
              <a:latin typeface="Comic Sans MS" panose="030F0702030302020204" pitchFamily="66" charset="0"/>
              <a:cs typeface="Comic Sans MS" panose="030F0702030302020204" pitchFamily="66" charset="0"/>
            </a:endParaRPr>
          </a:p>
        </p:txBody>
      </p:sp>
      <p:pic>
        <p:nvPicPr>
          <p:cNvPr id="6146" name="Picture 2"/>
          <p:cNvPicPr>
            <a:picLocks noChangeAspect="1" noChangeArrowheads="1"/>
          </p:cNvPicPr>
          <p:nvPr/>
        </p:nvPicPr>
        <p:blipFill>
          <a:blip r:embed="rId2"/>
          <a:srcRect/>
          <a:stretch>
            <a:fillRect/>
          </a:stretch>
        </p:blipFill>
        <p:spPr bwMode="auto">
          <a:xfrm>
            <a:off x="3620135" y="2080895"/>
            <a:ext cx="5083175" cy="2687638"/>
          </a:xfrm>
          <a:prstGeom prst="rect">
            <a:avLst/>
          </a:prstGeom>
          <a:noFill/>
          <a:ln w="9525">
            <a:noFill/>
            <a:miter lim="800000"/>
            <a:headEnd/>
            <a:tailEnd/>
          </a:ln>
        </p:spPr>
      </p:pic>
      <p:sp>
        <p:nvSpPr>
          <p:cNvPr id="5" name="TextBox 4"/>
          <p:cNvSpPr txBox="1">
            <a:spLocks noChangeArrowheads="1"/>
          </p:cNvSpPr>
          <p:nvPr/>
        </p:nvSpPr>
        <p:spPr bwMode="auto">
          <a:xfrm>
            <a:off x="2841625" y="4935220"/>
            <a:ext cx="7494905" cy="645160"/>
          </a:xfrm>
          <a:prstGeom prst="rect">
            <a:avLst/>
          </a:prstGeom>
          <a:noFill/>
          <a:ln w="9525">
            <a:noFill/>
            <a:miter lim="800000"/>
          </a:ln>
        </p:spPr>
        <p:txBody>
          <a:bodyPr wrap="square">
            <a:spAutoFit/>
          </a:bodyPr>
          <a:lstStyle/>
          <a:p>
            <a:r>
              <a:rPr lang="en-US" altLang="zh-CN" sz="3600">
                <a:latin typeface="Comic Sans MS" panose="030F0702030302020204" pitchFamily="66" charset="0"/>
                <a:cs typeface="Comic Sans MS" panose="030F0702030302020204" pitchFamily="66" charset="0"/>
              </a:rPr>
              <a:t>They are going on a </a:t>
            </a:r>
            <a:r>
              <a:rPr lang="en-US" altLang="zh-CN" sz="3600">
                <a:solidFill>
                  <a:srgbClr val="FF0000"/>
                </a:solidFill>
                <a:latin typeface="Comic Sans MS" panose="030F0702030302020204" pitchFamily="66" charset="0"/>
                <a:cs typeface="Comic Sans MS" panose="030F0702030302020204" pitchFamily="66" charset="0"/>
              </a:rPr>
              <a:t>treasure hunt</a:t>
            </a:r>
            <a:r>
              <a:rPr lang="en-US" altLang="zh-CN" sz="3600">
                <a:latin typeface="Comic Sans MS" panose="030F0702030302020204" pitchFamily="66" charset="0"/>
                <a:cs typeface="Comic Sans MS" panose="030F0702030302020204" pitchFamily="66" charset="0"/>
              </a:rPr>
              <a:t>.</a:t>
            </a:r>
            <a:endParaRPr lang="zh-CN" altLang="en-US" sz="3600">
              <a:latin typeface="Comic Sans MS" panose="030F0702030302020204" pitchFamily="66" charset="0"/>
              <a:cs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gtEl>
                                        <p:attrNameLst>
                                          <p:attrName>fillcolor</p:attrName>
                                        </p:attrNameLst>
                                      </p:cBhvr>
                                      <p:tavLst>
                                        <p:tav tm="0">
                                          <p:val>
                                            <p:clrVal>
                                              <a:schemeClr val="accent2"/>
                                            </p:clrVal>
                                          </p:val>
                                        </p:tav>
                                        <p:tav tm="50000">
                                          <p:val>
                                            <p:clrVal>
                                              <a:schemeClr val="hlink"/>
                                            </p:clrVal>
                                          </p:val>
                                        </p:tav>
                                      </p:tavLst>
                                    </p:anim>
                                    <p:set>
                                      <p:cBhvr>
                                        <p:cTn id="15"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Grp="1" noChangeAspect="1"/>
          </p:cNvPicPr>
          <p:nvPr>
            <p:ph idx="1"/>
          </p:nvPr>
        </p:nvPicPr>
        <p:blipFill>
          <a:blip r:embed="rId1"/>
          <a:stretch>
            <a:fillRect/>
          </a:stretch>
        </p:blipFill>
        <p:spPr>
          <a:xfrm>
            <a:off x="64135" y="-22225"/>
            <a:ext cx="12078335" cy="6863715"/>
          </a:xfrm>
          <a:prstGeom prst="rect">
            <a:avLst/>
          </a:prstGeom>
          <a:noFill/>
          <a:ln w="9525">
            <a:noFill/>
          </a:ln>
        </p:spPr>
      </p:pic>
      <p:pic>
        <p:nvPicPr>
          <p:cNvPr id="14337" name="Picture 2" descr="1"/>
          <p:cNvPicPr>
            <a:picLocks noChangeAspect="1"/>
          </p:cNvPicPr>
          <p:nvPr/>
        </p:nvPicPr>
        <p:blipFill>
          <a:blip r:embed="rId2"/>
          <a:stretch>
            <a:fillRect/>
          </a:stretch>
        </p:blipFill>
        <p:spPr>
          <a:xfrm>
            <a:off x="1410970" y="1260475"/>
            <a:ext cx="9060815" cy="5026025"/>
          </a:xfrm>
          <a:prstGeom prst="rect">
            <a:avLst/>
          </a:prstGeom>
          <a:noFill/>
          <a:ln w="9525">
            <a:noFill/>
          </a:ln>
        </p:spPr>
      </p:pic>
      <p:pic>
        <p:nvPicPr>
          <p:cNvPr id="7173" name="Picture 5" descr="D:\My Documents\Desktop\公开课\pics\sy_20111129171724633012.jpg"/>
          <p:cNvPicPr>
            <a:picLocks noChangeAspect="1" noChangeArrowheads="1"/>
          </p:cNvPicPr>
          <p:nvPr/>
        </p:nvPicPr>
        <p:blipFill>
          <a:blip r:embed="rId3" cstate="print"/>
          <a:srcRect/>
          <a:stretch>
            <a:fillRect/>
          </a:stretch>
        </p:blipFill>
        <p:spPr bwMode="auto">
          <a:xfrm>
            <a:off x="5219065" y="133985"/>
            <a:ext cx="1976120" cy="1351915"/>
          </a:xfrm>
          <a:prstGeom prst="rect">
            <a:avLst/>
          </a:prstGeom>
          <a:ln>
            <a:noFill/>
          </a:ln>
          <a:effectLst>
            <a:softEdge rad="112500"/>
          </a:effectLst>
        </p:spPr>
      </p:pic>
      <p:grpSp>
        <p:nvGrpSpPr>
          <p:cNvPr id="11" name="组合 10"/>
          <p:cNvGrpSpPr/>
          <p:nvPr/>
        </p:nvGrpSpPr>
        <p:grpSpPr bwMode="auto">
          <a:xfrm>
            <a:off x="1820863" y="1274128"/>
            <a:ext cx="2462212" cy="3327400"/>
            <a:chOff x="372670" y="236582"/>
            <a:chExt cx="2462350" cy="3326812"/>
          </a:xfrm>
        </p:grpSpPr>
        <p:pic>
          <p:nvPicPr>
            <p:cNvPr id="20490" name="Picture 2"/>
            <p:cNvPicPr>
              <a:picLocks noChangeAspect="1" noChangeArrowheads="1"/>
            </p:cNvPicPr>
            <p:nvPr/>
          </p:nvPicPr>
          <p:blipFill>
            <a:blip r:embed="rId4"/>
            <a:srcRect/>
            <a:stretch>
              <a:fillRect/>
            </a:stretch>
          </p:blipFill>
          <p:spPr bwMode="auto">
            <a:xfrm>
              <a:off x="372670" y="683074"/>
              <a:ext cx="2462350" cy="2880320"/>
            </a:xfrm>
            <a:prstGeom prst="rect">
              <a:avLst/>
            </a:prstGeom>
            <a:noFill/>
            <a:ln w="9525">
              <a:noFill/>
              <a:miter lim="800000"/>
              <a:headEnd/>
              <a:tailEnd/>
            </a:ln>
          </p:spPr>
        </p:pic>
        <p:sp>
          <p:nvSpPr>
            <p:cNvPr id="4" name="TextBox 3"/>
            <p:cNvSpPr txBox="1"/>
            <p:nvPr/>
          </p:nvSpPr>
          <p:spPr>
            <a:xfrm>
              <a:off x="486976" y="236582"/>
              <a:ext cx="2233737" cy="460294"/>
            </a:xfrm>
            <a:prstGeom prst="rect">
              <a:avLst/>
            </a:prstGeom>
            <a:noFill/>
          </p:spPr>
          <p:txBody>
            <a:bodyPr>
              <a:spAutoFit/>
            </a:bodyPr>
            <a:lstStyle/>
            <a:p>
              <a:r>
                <a:rPr lang="zh-CN" altLang="en-US" sz="2400" b="1">
                  <a:effectLst>
                    <a:outerShdw blurRad="38100" dist="38100" dir="2700000" algn="tl">
                      <a:srgbClr val="C0C0C0"/>
                    </a:outerShdw>
                  </a:effectLst>
                  <a:latin typeface="宋体" panose="02010600030101010101" pitchFamily="2" charset="-122"/>
                  <a:ea typeface="宋体" panose="02010600030101010101" pitchFamily="2" charset="-122"/>
                  <a:cs typeface="萝莉体 第二版"/>
                </a:rPr>
                <a:t>方向之钥</a:t>
              </a:r>
              <a:endParaRPr lang="zh-CN" altLang="en-US" sz="2400" b="1">
                <a:effectLst>
                  <a:outerShdw blurRad="38100" dist="38100" dir="2700000" algn="tl">
                    <a:srgbClr val="C0C0C0"/>
                  </a:outerShdw>
                </a:effectLst>
                <a:latin typeface="宋体" panose="02010600030101010101" pitchFamily="2" charset="-122"/>
                <a:ea typeface="宋体" panose="02010600030101010101" pitchFamily="2" charset="-122"/>
                <a:cs typeface="萝莉体 第二版"/>
              </a:endParaRPr>
            </a:p>
          </p:txBody>
        </p:sp>
      </p:grpSp>
      <p:grpSp>
        <p:nvGrpSpPr>
          <p:cNvPr id="12" name="组合 11"/>
          <p:cNvGrpSpPr/>
          <p:nvPr/>
        </p:nvGrpSpPr>
        <p:grpSpPr bwMode="auto">
          <a:xfrm>
            <a:off x="4996815" y="1274445"/>
            <a:ext cx="2454275" cy="3327400"/>
            <a:chOff x="3198297" y="236582"/>
            <a:chExt cx="2453823" cy="3326812"/>
          </a:xfrm>
        </p:grpSpPr>
        <p:pic>
          <p:nvPicPr>
            <p:cNvPr id="20488" name="Picture 3"/>
            <p:cNvPicPr>
              <a:picLocks noChangeAspect="1" noChangeArrowheads="1"/>
            </p:cNvPicPr>
            <p:nvPr/>
          </p:nvPicPr>
          <p:blipFill>
            <a:blip r:embed="rId5"/>
            <a:srcRect/>
            <a:stretch>
              <a:fillRect/>
            </a:stretch>
          </p:blipFill>
          <p:spPr bwMode="auto">
            <a:xfrm>
              <a:off x="3198297" y="650119"/>
              <a:ext cx="2197986" cy="2913275"/>
            </a:xfrm>
            <a:prstGeom prst="rect">
              <a:avLst/>
            </a:prstGeom>
            <a:noFill/>
            <a:ln w="9525">
              <a:noFill/>
              <a:miter lim="800000"/>
              <a:headEnd/>
              <a:tailEnd/>
            </a:ln>
          </p:spPr>
        </p:pic>
        <p:sp>
          <p:nvSpPr>
            <p:cNvPr id="9" name="TextBox 8"/>
            <p:cNvSpPr txBox="1"/>
            <p:nvPr/>
          </p:nvSpPr>
          <p:spPr>
            <a:xfrm>
              <a:off x="3420506" y="236582"/>
              <a:ext cx="2231614" cy="460294"/>
            </a:xfrm>
            <a:prstGeom prst="rect">
              <a:avLst/>
            </a:prstGeom>
            <a:noFill/>
          </p:spPr>
          <p:txBody>
            <a:bodyPr>
              <a:spAutoFit/>
            </a:bodyPr>
            <a:lstStyle/>
            <a:p>
              <a:r>
                <a:rPr lang="zh-CN" altLang="en-US" sz="2400" b="1">
                  <a:effectLst>
                    <a:outerShdw blurRad="38100" dist="38100" dir="2700000" algn="tl">
                      <a:srgbClr val="C0C0C0"/>
                    </a:outerShdw>
                  </a:effectLst>
                  <a:latin typeface="宋体" panose="02010600030101010101" pitchFamily="2" charset="-122"/>
                  <a:ea typeface="宋体" panose="02010600030101010101" pitchFamily="2" charset="-122"/>
                  <a:cs typeface="萝莉体 第二版"/>
                </a:rPr>
                <a:t>顺序之钥</a:t>
              </a:r>
              <a:endParaRPr lang="zh-CN" altLang="en-US" sz="2400" b="1">
                <a:effectLst>
                  <a:outerShdw blurRad="38100" dist="38100" dir="2700000" algn="tl">
                    <a:srgbClr val="C0C0C0"/>
                  </a:outerShdw>
                </a:effectLst>
                <a:latin typeface="宋体" panose="02010600030101010101" pitchFamily="2" charset="-122"/>
                <a:ea typeface="宋体" panose="02010600030101010101" pitchFamily="2" charset="-122"/>
                <a:cs typeface="萝莉体 第二版"/>
              </a:endParaRPr>
            </a:p>
          </p:txBody>
        </p:sp>
      </p:grpSp>
      <p:grpSp>
        <p:nvGrpSpPr>
          <p:cNvPr id="15" name="组合 14"/>
          <p:cNvGrpSpPr/>
          <p:nvPr/>
        </p:nvGrpSpPr>
        <p:grpSpPr bwMode="auto">
          <a:xfrm>
            <a:off x="7868285" y="1382713"/>
            <a:ext cx="2532063" cy="3094037"/>
            <a:chOff x="6143636" y="284476"/>
            <a:chExt cx="2532820" cy="3094176"/>
          </a:xfrm>
        </p:grpSpPr>
        <p:pic>
          <p:nvPicPr>
            <p:cNvPr id="20486" name="Picture 4"/>
            <p:cNvPicPr>
              <a:picLocks noChangeAspect="1" noChangeArrowheads="1"/>
            </p:cNvPicPr>
            <p:nvPr/>
          </p:nvPicPr>
          <p:blipFill>
            <a:blip r:embed="rId6"/>
            <a:srcRect/>
            <a:stretch>
              <a:fillRect/>
            </a:stretch>
          </p:blipFill>
          <p:spPr bwMode="auto">
            <a:xfrm>
              <a:off x="6143636" y="714356"/>
              <a:ext cx="2222300" cy="2664296"/>
            </a:xfrm>
            <a:prstGeom prst="rect">
              <a:avLst/>
            </a:prstGeom>
            <a:noFill/>
            <a:ln w="9525">
              <a:noFill/>
              <a:miter lim="800000"/>
              <a:headEnd/>
              <a:tailEnd/>
            </a:ln>
          </p:spPr>
        </p:pic>
        <p:sp>
          <p:nvSpPr>
            <p:cNvPr id="10" name="TextBox 9"/>
            <p:cNvSpPr txBox="1"/>
            <p:nvPr/>
          </p:nvSpPr>
          <p:spPr>
            <a:xfrm>
              <a:off x="6443764" y="284476"/>
              <a:ext cx="2232692" cy="460396"/>
            </a:xfrm>
            <a:prstGeom prst="rect">
              <a:avLst/>
            </a:prstGeom>
            <a:noFill/>
          </p:spPr>
          <p:txBody>
            <a:bodyPr>
              <a:spAutoFit/>
            </a:bodyPr>
            <a:lstStyle/>
            <a:p>
              <a:r>
                <a:rPr lang="zh-CN" altLang="en-US" sz="2400" b="1">
                  <a:effectLst>
                    <a:outerShdw blurRad="38100" dist="38100" dir="2700000" algn="tl">
                      <a:srgbClr val="C0C0C0"/>
                    </a:outerShdw>
                  </a:effectLst>
                  <a:latin typeface="宋体" panose="02010600030101010101" pitchFamily="2" charset="-122"/>
                  <a:ea typeface="宋体" panose="02010600030101010101" pitchFamily="2" charset="-122"/>
                  <a:cs typeface="萝莉体 第二版"/>
                </a:rPr>
                <a:t>路线之钥</a:t>
              </a:r>
              <a:endParaRPr lang="zh-CN" altLang="en-US" sz="2400" b="1">
                <a:effectLst>
                  <a:outerShdw blurRad="38100" dist="38100" dir="2700000" algn="tl">
                    <a:srgbClr val="C0C0C0"/>
                  </a:outerShdw>
                </a:effectLst>
                <a:latin typeface="宋体" panose="02010600030101010101" pitchFamily="2" charset="-122"/>
                <a:ea typeface="宋体" panose="02010600030101010101" pitchFamily="2" charset="-122"/>
                <a:cs typeface="萝莉体 第二版"/>
              </a:endParaRPr>
            </a:p>
          </p:txBody>
        </p:sp>
      </p:grpSp>
      <p:pic>
        <p:nvPicPr>
          <p:cNvPr id="27660" name="图片 27659" descr="问号"/>
          <p:cNvPicPr>
            <a:picLocks noChangeAspect="1"/>
          </p:cNvPicPr>
          <p:nvPr/>
        </p:nvPicPr>
        <p:blipFill>
          <a:blip r:embed="rId7"/>
          <a:stretch>
            <a:fillRect/>
          </a:stretch>
        </p:blipFill>
        <p:spPr>
          <a:xfrm>
            <a:off x="10713085" y="133985"/>
            <a:ext cx="1177290" cy="112649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style.rotation</p:attrName>
                                        </p:attrNameLst>
                                      </p:cBhvr>
                                      <p:tavLst>
                                        <p:tav tm="0">
                                          <p:val>
                                            <p:fltVal val="90"/>
                                          </p:val>
                                        </p:tav>
                                        <p:tav tm="100000">
                                          <p:val>
                                            <p:fltVal val="0"/>
                                          </p:val>
                                        </p:tav>
                                      </p:tavLst>
                                    </p:anim>
                                    <p:animEffect transition="in" filter="fade">
                                      <p:cBhvr>
                                        <p:cTn id="10" dur="1000"/>
                                        <p:tgtEl>
                                          <p:spTgt spid="7173"/>
                                        </p:tgtEl>
                                      </p:cBhvr>
                                    </p:animEffect>
                                  </p:childTnLst>
                                </p:cTn>
                              </p:par>
                              <p:par>
                                <p:cTn id="11" presetID="1" presetClass="entr" presetSubtype="0" fill="hold" nodeType="withEffect">
                                  <p:stCondLst>
                                    <p:cond delay="0"/>
                                  </p:stCondLst>
                                  <p:childTnLst>
                                    <p:set>
                                      <p:cBhvr>
                                        <p:cTn id="12" dur="1" fill="hold">
                                          <p:stCondLst>
                                            <p:cond delay="0"/>
                                          </p:stCondLst>
                                        </p:cTn>
                                        <p:tgtEl>
                                          <p:spTgt spid="276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fmla="#ppt_w*sin(2.5*pi*$)">
                                          <p:val>
                                            <p:fltVal val="0"/>
                                          </p:val>
                                        </p:tav>
                                        <p:tav tm="100000">
                                          <p:val>
                                            <p:fltVal val="1"/>
                                          </p:val>
                                        </p:tav>
                                      </p:tavLst>
                                    </p:anim>
                                    <p:anim calcmode="lin" valueType="num">
                                      <p:cBhvr>
                                        <p:cTn id="1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9"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 fill="hold"/>
                                        <p:tgtEl>
                                          <p:spTgt spid="12"/>
                                        </p:tgtEl>
                                        <p:attrNameLst>
                                          <p:attrName>ppt_w</p:attrName>
                                        </p:attrNameLst>
                                      </p:cBhvr>
                                      <p:tavLst>
                                        <p:tav tm="0" fmla="#ppt_w*sin(2.5*pi*$)">
                                          <p:val>
                                            <p:fltVal val="0"/>
                                          </p:val>
                                        </p:tav>
                                        <p:tav tm="100000">
                                          <p:val>
                                            <p:fltVal val="1"/>
                                          </p:val>
                                        </p:tav>
                                      </p:tavLst>
                                    </p:anim>
                                    <p:anim calcmode="lin" valueType="num">
                                      <p:cBhvr>
                                        <p:cTn id="2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000" fill="hold"/>
                                        <p:tgtEl>
                                          <p:spTgt spid="15"/>
                                        </p:tgtEl>
                                        <p:attrNameLst>
                                          <p:attrName>ppt_w</p:attrName>
                                        </p:attrNameLst>
                                      </p:cBhvr>
                                      <p:tavLst>
                                        <p:tav tm="0" fmla="#ppt_w*sin(2.5*pi*$)">
                                          <p:val>
                                            <p:fltVal val="0"/>
                                          </p:val>
                                        </p:tav>
                                        <p:tav tm="100000">
                                          <p:val>
                                            <p:fltVal val="1"/>
                                          </p:val>
                                        </p:tav>
                                      </p:tavLst>
                                    </p:anim>
                                    <p:anim calcmode="lin" valueType="num">
                                      <p:cBhvr>
                                        <p:cTn id="3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ChangeAspect="1"/>
          </p:cNvPicPr>
          <p:nvPr/>
        </p:nvPicPr>
        <p:blipFill>
          <a:blip r:embed="rId1"/>
          <a:stretch>
            <a:fillRect/>
          </a:stretch>
        </p:blipFill>
        <p:spPr>
          <a:xfrm>
            <a:off x="57150" y="-29845"/>
            <a:ext cx="12078335" cy="6863715"/>
          </a:xfrm>
          <a:prstGeom prst="rect">
            <a:avLst/>
          </a:prstGeom>
          <a:noFill/>
          <a:ln w="9525">
            <a:noFill/>
          </a:ln>
        </p:spPr>
      </p:pic>
      <p:pic>
        <p:nvPicPr>
          <p:cNvPr id="13313" name="Picture 4" descr="3"/>
          <p:cNvPicPr>
            <a:picLocks noChangeAspect="1"/>
          </p:cNvPicPr>
          <p:nvPr/>
        </p:nvPicPr>
        <p:blipFill>
          <a:blip r:embed="rId2"/>
          <a:stretch>
            <a:fillRect/>
          </a:stretch>
        </p:blipFill>
        <p:spPr>
          <a:xfrm>
            <a:off x="1524000" y="1325880"/>
            <a:ext cx="4560888" cy="2590800"/>
          </a:xfrm>
          <a:prstGeom prst="rect">
            <a:avLst/>
          </a:prstGeom>
          <a:noFill/>
          <a:ln w="9525">
            <a:noFill/>
          </a:ln>
        </p:spPr>
      </p:pic>
      <p:pic>
        <p:nvPicPr>
          <p:cNvPr id="13314" name="Picture 5" descr="4"/>
          <p:cNvPicPr>
            <a:picLocks noChangeAspect="1"/>
          </p:cNvPicPr>
          <p:nvPr/>
        </p:nvPicPr>
        <p:blipFill>
          <a:blip r:embed="rId3"/>
          <a:stretch>
            <a:fillRect/>
          </a:stretch>
        </p:blipFill>
        <p:spPr>
          <a:xfrm>
            <a:off x="6257290" y="1363980"/>
            <a:ext cx="4572000" cy="2590800"/>
          </a:xfrm>
          <a:prstGeom prst="rect">
            <a:avLst/>
          </a:prstGeom>
          <a:noFill/>
          <a:ln w="9525">
            <a:noFill/>
          </a:ln>
        </p:spPr>
      </p:pic>
      <p:pic>
        <p:nvPicPr>
          <p:cNvPr id="13315" name="Picture 6" descr="5"/>
          <p:cNvPicPr>
            <a:picLocks noChangeAspect="1"/>
          </p:cNvPicPr>
          <p:nvPr/>
        </p:nvPicPr>
        <p:blipFill>
          <a:blip r:embed="rId4"/>
          <a:stretch>
            <a:fillRect/>
          </a:stretch>
        </p:blipFill>
        <p:spPr>
          <a:xfrm>
            <a:off x="1524000" y="3733800"/>
            <a:ext cx="4572000" cy="2743200"/>
          </a:xfrm>
          <a:prstGeom prst="rect">
            <a:avLst/>
          </a:prstGeom>
          <a:noFill/>
          <a:ln w="9525">
            <a:noFill/>
          </a:ln>
        </p:spPr>
      </p:pic>
      <p:pic>
        <p:nvPicPr>
          <p:cNvPr id="13316" name="Picture 7" descr="6"/>
          <p:cNvPicPr>
            <a:picLocks noChangeAspect="1"/>
          </p:cNvPicPr>
          <p:nvPr/>
        </p:nvPicPr>
        <p:blipFill>
          <a:blip r:embed="rId5"/>
          <a:stretch>
            <a:fillRect/>
          </a:stretch>
        </p:blipFill>
        <p:spPr>
          <a:xfrm>
            <a:off x="6257290" y="3810000"/>
            <a:ext cx="4578350" cy="2747963"/>
          </a:xfrm>
          <a:prstGeom prst="rect">
            <a:avLst/>
          </a:prstGeom>
          <a:noFill/>
          <a:ln w="9525">
            <a:noFill/>
          </a:ln>
        </p:spPr>
      </p:pic>
      <p:sp>
        <p:nvSpPr>
          <p:cNvPr id="19462" name="Text Box 8"/>
          <p:cNvSpPr txBox="1"/>
          <p:nvPr/>
        </p:nvSpPr>
        <p:spPr>
          <a:xfrm>
            <a:off x="4953000" y="2941320"/>
            <a:ext cx="1416050" cy="922020"/>
          </a:xfrm>
          <a:prstGeom prst="rect">
            <a:avLst/>
          </a:prstGeom>
          <a:noFill/>
          <a:ln w="9525">
            <a:noFill/>
          </a:ln>
        </p:spPr>
        <p:txBody>
          <a:bodyPr anchor="t">
            <a:spAutoFit/>
          </a:bodyPr>
          <a:lstStyle/>
          <a:p>
            <a:r>
              <a:rPr lang="en-US" altLang="zh-CN" sz="5400" dirty="0">
                <a:solidFill>
                  <a:srgbClr val="FF3300"/>
                </a:solidFill>
                <a:latin typeface="Arial" panose="020B0604020202020204" pitchFamily="34" charset="0"/>
                <a:ea typeface="宋体" panose="02010600030101010101" pitchFamily="2" charset="-122"/>
              </a:rPr>
              <a:t>  </a:t>
            </a:r>
            <a:r>
              <a:rPr lang="zh-CN" altLang="en-US" sz="5400" dirty="0">
                <a:solidFill>
                  <a:srgbClr val="FF3300"/>
                </a:solidFill>
                <a:latin typeface="Arial" panose="020B0604020202020204" pitchFamily="34" charset="0"/>
                <a:ea typeface="宋体" panose="02010600030101010101" pitchFamily="2" charset="-122"/>
              </a:rPr>
              <a:t>√</a:t>
            </a:r>
            <a:endParaRPr lang="zh-CN" altLang="en-US" sz="5400" dirty="0">
              <a:solidFill>
                <a:srgbClr val="FF3300"/>
              </a:solidFill>
              <a:latin typeface="Arial" panose="020B0604020202020204" pitchFamily="34" charset="0"/>
              <a:ea typeface="宋体" panose="02010600030101010101" pitchFamily="2" charset="-122"/>
            </a:endParaRPr>
          </a:p>
        </p:txBody>
      </p:sp>
      <p:sp>
        <p:nvSpPr>
          <p:cNvPr id="19463" name="Text Box 9"/>
          <p:cNvSpPr txBox="1"/>
          <p:nvPr/>
        </p:nvSpPr>
        <p:spPr>
          <a:xfrm>
            <a:off x="9343390" y="3032760"/>
            <a:ext cx="1416050" cy="922020"/>
          </a:xfrm>
          <a:prstGeom prst="rect">
            <a:avLst/>
          </a:prstGeom>
          <a:noFill/>
          <a:ln w="9525">
            <a:noFill/>
          </a:ln>
        </p:spPr>
        <p:txBody>
          <a:bodyPr anchor="t">
            <a:spAutoFit/>
          </a:bodyPr>
          <a:lstStyle/>
          <a:p>
            <a:r>
              <a:rPr lang="en-US" altLang="zh-CN" sz="5400" dirty="0">
                <a:solidFill>
                  <a:srgbClr val="FF3300"/>
                </a:solidFill>
                <a:latin typeface="Arial" panose="020B0604020202020204" pitchFamily="34" charset="0"/>
                <a:ea typeface="宋体" panose="02010600030101010101" pitchFamily="2" charset="-122"/>
              </a:rPr>
              <a:t>  </a:t>
            </a:r>
            <a:r>
              <a:rPr lang="zh-CN" altLang="en-US" sz="5400" dirty="0">
                <a:solidFill>
                  <a:srgbClr val="FF3300"/>
                </a:solidFill>
                <a:latin typeface="Arial" panose="020B0604020202020204" pitchFamily="34" charset="0"/>
                <a:ea typeface="宋体" panose="02010600030101010101" pitchFamily="2" charset="-122"/>
              </a:rPr>
              <a:t>√</a:t>
            </a:r>
            <a:endParaRPr lang="zh-CN" altLang="en-US" sz="5400" dirty="0">
              <a:solidFill>
                <a:srgbClr val="FF3300"/>
              </a:solidFill>
              <a:latin typeface="Arial" panose="020B0604020202020204" pitchFamily="34" charset="0"/>
              <a:ea typeface="宋体" panose="02010600030101010101" pitchFamily="2" charset="-122"/>
            </a:endParaRPr>
          </a:p>
        </p:txBody>
      </p:sp>
      <p:sp>
        <p:nvSpPr>
          <p:cNvPr id="19464" name="Text Box 10"/>
          <p:cNvSpPr txBox="1"/>
          <p:nvPr/>
        </p:nvSpPr>
        <p:spPr>
          <a:xfrm>
            <a:off x="5083175" y="5547360"/>
            <a:ext cx="1417638" cy="922020"/>
          </a:xfrm>
          <a:prstGeom prst="rect">
            <a:avLst/>
          </a:prstGeom>
          <a:noFill/>
          <a:ln w="9525">
            <a:noFill/>
          </a:ln>
        </p:spPr>
        <p:txBody>
          <a:bodyPr anchor="t">
            <a:spAutoFit/>
          </a:bodyPr>
          <a:lstStyle/>
          <a:p>
            <a:r>
              <a:rPr lang="en-US" altLang="zh-CN" sz="5400" dirty="0">
                <a:solidFill>
                  <a:srgbClr val="FF3300"/>
                </a:solidFill>
                <a:latin typeface="Arial" panose="020B0604020202020204" pitchFamily="34" charset="0"/>
                <a:ea typeface="宋体" panose="02010600030101010101" pitchFamily="2" charset="-122"/>
              </a:rPr>
              <a:t>  </a:t>
            </a:r>
            <a:r>
              <a:rPr lang="zh-CN" altLang="en-US" sz="5400" dirty="0">
                <a:solidFill>
                  <a:srgbClr val="FF3300"/>
                </a:solidFill>
                <a:latin typeface="Arial" panose="020B0604020202020204" pitchFamily="34" charset="0"/>
                <a:ea typeface="宋体" panose="02010600030101010101" pitchFamily="2" charset="-122"/>
              </a:rPr>
              <a:t>√</a:t>
            </a:r>
            <a:endParaRPr lang="zh-CN" altLang="en-US" sz="5400" dirty="0">
              <a:solidFill>
                <a:srgbClr val="FF3300"/>
              </a:solidFill>
              <a:latin typeface="Arial" panose="020B0604020202020204" pitchFamily="34" charset="0"/>
              <a:ea typeface="宋体" panose="02010600030101010101" pitchFamily="2" charset="-122"/>
            </a:endParaRPr>
          </a:p>
        </p:txBody>
      </p:sp>
      <p:sp>
        <p:nvSpPr>
          <p:cNvPr id="19465" name="Text Box 11"/>
          <p:cNvSpPr txBox="1"/>
          <p:nvPr/>
        </p:nvSpPr>
        <p:spPr>
          <a:xfrm>
            <a:off x="7521575" y="5654040"/>
            <a:ext cx="1417638" cy="922020"/>
          </a:xfrm>
          <a:prstGeom prst="rect">
            <a:avLst/>
          </a:prstGeom>
          <a:noFill/>
          <a:ln w="9525">
            <a:noFill/>
          </a:ln>
        </p:spPr>
        <p:txBody>
          <a:bodyPr anchor="t">
            <a:spAutoFit/>
          </a:bodyPr>
          <a:lstStyle/>
          <a:p>
            <a:r>
              <a:rPr lang="en-US" altLang="zh-CN" sz="5400" dirty="0">
                <a:solidFill>
                  <a:srgbClr val="FF3300"/>
                </a:solidFill>
                <a:latin typeface="Arial" panose="020B0604020202020204" pitchFamily="34" charset="0"/>
                <a:ea typeface="宋体" panose="02010600030101010101" pitchFamily="2" charset="-122"/>
              </a:rPr>
              <a:t>  </a:t>
            </a:r>
            <a:r>
              <a:rPr lang="zh-CN" altLang="en-US" sz="5400" dirty="0">
                <a:solidFill>
                  <a:srgbClr val="FF3300"/>
                </a:solidFill>
                <a:latin typeface="Arial" panose="020B0604020202020204" pitchFamily="34" charset="0"/>
                <a:ea typeface="宋体" panose="02010600030101010101" pitchFamily="2" charset="-122"/>
              </a:rPr>
              <a:t>√</a:t>
            </a:r>
            <a:endParaRPr lang="zh-CN" altLang="en-US" sz="5400" dirty="0">
              <a:solidFill>
                <a:srgbClr val="FF3300"/>
              </a:solidFill>
              <a:latin typeface="Arial" panose="020B0604020202020204" pitchFamily="34" charset="0"/>
              <a:ea typeface="宋体" panose="02010600030101010101" pitchFamily="2" charset="-122"/>
            </a:endParaRPr>
          </a:p>
        </p:txBody>
      </p:sp>
      <p:sp>
        <p:nvSpPr>
          <p:cNvPr id="13321" name="Text Box 13"/>
          <p:cNvSpPr txBox="1"/>
          <p:nvPr/>
        </p:nvSpPr>
        <p:spPr>
          <a:xfrm>
            <a:off x="1333500" y="916305"/>
            <a:ext cx="10191115" cy="583565"/>
          </a:xfrm>
          <a:prstGeom prst="rect">
            <a:avLst/>
          </a:prstGeom>
          <a:noFill/>
          <a:ln w="9525">
            <a:noFill/>
          </a:ln>
        </p:spPr>
        <p:txBody>
          <a:bodyPr wrap="square" anchor="t">
            <a:spAutoFit/>
          </a:bodyPr>
          <a:lstStyle/>
          <a:p>
            <a:pPr>
              <a:spcBef>
                <a:spcPct val="50000"/>
              </a:spcBef>
            </a:pPr>
            <a:r>
              <a:rPr lang="en-US" altLang="zh-CN" sz="3200" b="1" i="1" dirty="0">
                <a:latin typeface="Times New Roman" panose="02020603050405020304" pitchFamily="18" charset="0"/>
                <a:ea typeface="楷体_GB2312" pitchFamily="49" charset="-122"/>
              </a:rPr>
              <a:t>Listen to Mr Wu’s instructions and tick(</a:t>
            </a:r>
            <a:r>
              <a:rPr lang="en-US" altLang="zh-CN" sz="3200" b="1" i="1" dirty="0">
                <a:solidFill>
                  <a:srgbClr val="FF0000"/>
                </a:solidFill>
                <a:latin typeface="Times New Roman" panose="02020603050405020304" pitchFamily="18" charset="0"/>
                <a:ea typeface="楷体_GB2312" pitchFamily="49" charset="-122"/>
              </a:rPr>
              <a:t>√</a:t>
            </a:r>
            <a:r>
              <a:rPr lang="en-US" altLang="zh-CN" sz="3200" b="1" i="1" dirty="0">
                <a:latin typeface="Times New Roman" panose="02020603050405020304" pitchFamily="18" charset="0"/>
                <a:ea typeface="楷体_GB2312" pitchFamily="49" charset="-122"/>
              </a:rPr>
              <a:t>) the correct boxes.</a:t>
            </a:r>
            <a:endParaRPr lang="en-US" altLang="zh-CN" sz="3200" b="1" i="1" dirty="0">
              <a:latin typeface="Times New Roman" panose="02020603050405020304" pitchFamily="18" charset="0"/>
              <a:ea typeface="楷体_GB2312" pitchFamily="49" charset="-122"/>
            </a:endParaRPr>
          </a:p>
        </p:txBody>
      </p:sp>
      <p:sp>
        <p:nvSpPr>
          <p:cNvPr id="23553" name="Text Box 2"/>
          <p:cNvSpPr txBox="1"/>
          <p:nvPr/>
        </p:nvSpPr>
        <p:spPr>
          <a:xfrm>
            <a:off x="5082858" y="271145"/>
            <a:ext cx="6069330" cy="645160"/>
          </a:xfrm>
          <a:prstGeom prst="rect">
            <a:avLst/>
          </a:prstGeom>
          <a:solidFill>
            <a:srgbClr val="9933FF"/>
          </a:solidFill>
          <a:ln w="9525" cap="flat" cmpd="sng">
            <a:solidFill>
              <a:srgbClr val="9933FF"/>
            </a:solidFill>
            <a:prstDash val="solid"/>
            <a:miter/>
            <a:headEnd type="none" w="med" len="med"/>
            <a:tailEnd type="none" w="med" len="med"/>
          </a:ln>
        </p:spPr>
        <p:txBody>
          <a:bodyPr wrap="none" anchor="t">
            <a:spAutoFit/>
          </a:bodyPr>
          <a:lstStyle/>
          <a:p>
            <a:r>
              <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To win the key of direction!</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grpSp>
        <p:nvGrpSpPr>
          <p:cNvPr id="4" name="组合 3"/>
          <p:cNvGrpSpPr/>
          <p:nvPr/>
        </p:nvGrpSpPr>
        <p:grpSpPr>
          <a:xfrm>
            <a:off x="1793157" y="1085350"/>
            <a:ext cx="8966200" cy="4894580"/>
            <a:chOff x="1590" y="3759"/>
            <a:chExt cx="13525" cy="8732"/>
          </a:xfrm>
        </p:grpSpPr>
        <p:pic>
          <p:nvPicPr>
            <p:cNvPr id="5" name="图片 4" descr="图片1"/>
            <p:cNvPicPr>
              <a:picLocks noChangeAspect="1"/>
            </p:cNvPicPr>
            <p:nvPr/>
          </p:nvPicPr>
          <p:blipFill>
            <a:blip r:embed="rId6"/>
            <a:stretch>
              <a:fillRect/>
            </a:stretch>
          </p:blipFill>
          <p:spPr>
            <a:xfrm>
              <a:off x="1590" y="3759"/>
              <a:ext cx="13525" cy="8732"/>
            </a:xfrm>
            <a:prstGeom prst="rect">
              <a:avLst/>
            </a:prstGeom>
            <a:noFill/>
            <a:ln w="9525">
              <a:noFill/>
            </a:ln>
          </p:spPr>
        </p:pic>
        <p:sp>
          <p:nvSpPr>
            <p:cNvPr id="56393" name="矩形 56392"/>
            <p:cNvSpPr/>
            <p:nvPr/>
          </p:nvSpPr>
          <p:spPr>
            <a:xfrm>
              <a:off x="2008" y="4732"/>
              <a:ext cx="10595" cy="1372"/>
            </a:xfrm>
            <a:prstGeom prst="rect">
              <a:avLst/>
            </a:prstGeom>
            <a:noFill/>
            <a:ln w="9525">
              <a:noFill/>
            </a:ln>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stStyle>
            <a:p>
              <a:pPr lvl="0"/>
              <a:r>
                <a:rPr lang="en-US" altLang="zh-CN" sz="4000" b="1">
                  <a:solidFill>
                    <a:srgbClr val="990000"/>
                  </a:solidFill>
                </a:rPr>
                <a:t>Listening tips </a:t>
              </a:r>
              <a:r>
                <a:rPr lang="zh-CN" altLang="en-US" sz="4000" b="1">
                  <a:solidFill>
                    <a:srgbClr val="990000"/>
                  </a:solidFill>
                </a:rPr>
                <a:t>（</a:t>
              </a:r>
              <a:r>
                <a:rPr lang="en-US" altLang="zh-CN" sz="4000" b="1">
                  <a:solidFill>
                    <a:srgbClr val="990000"/>
                  </a:solidFill>
                </a:rPr>
                <a:t>2</a:t>
              </a:r>
              <a:r>
                <a:rPr lang="zh-CN" altLang="en-US" sz="4000" b="1">
                  <a:solidFill>
                    <a:srgbClr val="990000"/>
                  </a:solidFill>
                </a:rPr>
                <a:t>）</a:t>
              </a:r>
              <a:endParaRPr lang="zh-CN" altLang="en-US" sz="4000" b="1">
                <a:solidFill>
                  <a:srgbClr val="990000"/>
                </a:solidFill>
              </a:endParaRPr>
            </a:p>
          </p:txBody>
        </p:sp>
        <p:sp>
          <p:nvSpPr>
            <p:cNvPr id="56394" name="矩形 56393"/>
            <p:cNvSpPr/>
            <p:nvPr/>
          </p:nvSpPr>
          <p:spPr>
            <a:xfrm>
              <a:off x="2021" y="6126"/>
              <a:ext cx="11565" cy="5105"/>
            </a:xfrm>
            <a:prstGeom prst="rect">
              <a:avLst/>
            </a:prstGeom>
            <a:noFill/>
            <a:ln w="9525">
              <a:noFill/>
            </a:ln>
          </p:spPr>
          <p:txBody>
            <a:bodyPr>
              <a:spAutoFit/>
            </a:bodyPr>
            <a:lstStyle/>
            <a:p>
              <a:pPr>
                <a:lnSpc>
                  <a:spcPct val="125000"/>
                </a:lnSpc>
              </a:pPr>
              <a:r>
                <a:rPr lang="zh-CN" altLang="en-US" sz="3200" dirty="0">
                  <a:latin typeface="Comic Sans MS" panose="030F0702030302020204" pitchFamily="66" charset="0"/>
                  <a:ea typeface="楷体" panose="02010609060101010101" pitchFamily="49" charset="-122"/>
                </a:rPr>
                <a:t>听力技巧：</a:t>
              </a:r>
              <a:endParaRPr lang="zh-CN" altLang="en-US" sz="3200" dirty="0">
                <a:latin typeface="Comic Sans MS" panose="030F0702030302020204" pitchFamily="66" charset="0"/>
                <a:ea typeface="楷体" panose="02010609060101010101" pitchFamily="49" charset="-122"/>
              </a:endParaRPr>
            </a:p>
            <a:p>
              <a:pPr>
                <a:lnSpc>
                  <a:spcPct val="125000"/>
                </a:lnSpc>
              </a:pPr>
              <a:r>
                <a:rPr lang="en-US" altLang="zh-CN" sz="2800">
                  <a:latin typeface="Comic Sans MS" panose="030F0702030302020204" pitchFamily="66" charset="0"/>
                  <a:ea typeface="楷体" panose="02010609060101010101" pitchFamily="49" charset="-122"/>
                  <a:cs typeface="Comic Sans MS" panose="030F0702030302020204" pitchFamily="66" charset="0"/>
                  <a:sym typeface="+mn-ea"/>
                </a:rPr>
                <a:t>1.</a:t>
              </a:r>
              <a:r>
                <a:rPr lang="en-US" altLang="zh-CN" sz="2800" dirty="0">
                  <a:latin typeface="Comic Sans MS" panose="030F0702030302020204" pitchFamily="66" charset="0"/>
                  <a:ea typeface="+mn-ea"/>
                  <a:cs typeface="Comic Sans MS" panose="030F0702030302020204" pitchFamily="66" charset="0"/>
                  <a:sym typeface="+mn-ea"/>
                </a:rPr>
                <a:t>You can find out the differences between picture a and picture b. </a:t>
              </a:r>
              <a:r>
                <a:rPr lang="en-US" altLang="zh-CN" sz="28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dirty="0">
                  <a:latin typeface="宋体" panose="02010600030101010101" pitchFamily="2" charset="-122"/>
                  <a:ea typeface="宋体" panose="02010600030101010101" pitchFamily="2" charset="-122"/>
                  <a:cs typeface="宋体" panose="02010600030101010101" pitchFamily="2" charset="-122"/>
                  <a:sym typeface="+mn-ea"/>
                </a:rPr>
                <a:t>找出两副图不同之处</a:t>
              </a:r>
              <a:r>
                <a:rPr lang="en-US" altLang="zh-CN" sz="2800" dirty="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800">
                <a:latin typeface="Comic Sans MS" panose="030F0702030302020204" pitchFamily="66" charset="0"/>
                <a:ea typeface="楷体" panose="02010609060101010101" pitchFamily="49" charset="-122"/>
              </a:endParaRPr>
            </a:p>
            <a:p>
              <a:pPr>
                <a:lnSpc>
                  <a:spcPct val="125000"/>
                </a:lnSpc>
              </a:pPr>
              <a:r>
                <a:rPr lang="en-US" altLang="zh-CN" sz="2800">
                  <a:latin typeface="Comic Sans MS" panose="030F0702030302020204" pitchFamily="66" charset="0"/>
                  <a:ea typeface="楷体" panose="02010609060101010101" pitchFamily="49" charset="-122"/>
                  <a:sym typeface="+mn-ea"/>
                </a:rPr>
                <a:t>2.Listen to the information which we need carefully.</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仔细</a:t>
              </a:r>
              <a:r>
                <a:rPr lang="zh-CN" altLang="en-US" sz="2800" dirty="0">
                  <a:latin typeface="宋体" panose="02010600030101010101" pitchFamily="2" charset="-122"/>
                  <a:ea typeface="宋体" panose="02010600030101010101" pitchFamily="2" charset="-122"/>
                  <a:cs typeface="宋体" panose="02010600030101010101" pitchFamily="2" charset="-122"/>
                  <a:sym typeface="+mn-ea"/>
                </a:rPr>
                <a:t>听我们所需要的信息）</a:t>
              </a:r>
              <a:endParaRPr lang="zh-CN" altLang="en-US" sz="2800" dirty="0">
                <a:latin typeface="宋体" panose="02010600030101010101" pitchFamily="2" charset="-122"/>
                <a:ea typeface="宋体" panose="02010600030101010101" pitchFamily="2" charset="-122"/>
                <a:cs typeface="宋体" panose="02010600030101010101" pitchFamily="2" charset="-122"/>
              </a:endParaRPr>
            </a:p>
          </p:txBody>
        </p:sp>
      </p:grpSp>
      <p:grpSp>
        <p:nvGrpSpPr>
          <p:cNvPr id="3" name="组合 2"/>
          <p:cNvGrpSpPr/>
          <p:nvPr/>
        </p:nvGrpSpPr>
        <p:grpSpPr>
          <a:xfrm>
            <a:off x="4130040" y="2247265"/>
            <a:ext cx="3978910" cy="3280254"/>
            <a:chOff x="13617" y="2960"/>
            <a:chExt cx="6909" cy="5621"/>
          </a:xfrm>
        </p:grpSpPr>
        <p:pic>
          <p:nvPicPr>
            <p:cNvPr id="15362" name="Picture 2"/>
            <p:cNvPicPr>
              <a:picLocks noChangeAspect="1" noChangeArrowheads="1"/>
            </p:cNvPicPr>
            <p:nvPr/>
          </p:nvPicPr>
          <p:blipFill>
            <a:blip r:embed="rId7"/>
            <a:srcRect r="465" b="20488"/>
            <a:stretch>
              <a:fillRect/>
            </a:stretch>
          </p:blipFill>
          <p:spPr bwMode="auto">
            <a:xfrm>
              <a:off x="13617" y="2960"/>
              <a:ext cx="6909" cy="5560"/>
            </a:xfrm>
            <a:prstGeom prst="rect">
              <a:avLst/>
            </a:prstGeom>
            <a:noFill/>
            <a:ln w="9525">
              <a:noFill/>
              <a:miter lim="800000"/>
              <a:headEnd/>
              <a:tailEnd/>
            </a:ln>
          </p:spPr>
        </p:pic>
        <p:sp>
          <p:nvSpPr>
            <p:cNvPr id="2" name="文本框 1"/>
            <p:cNvSpPr txBox="1"/>
            <p:nvPr/>
          </p:nvSpPr>
          <p:spPr>
            <a:xfrm>
              <a:off x="14104" y="7581"/>
              <a:ext cx="5937" cy="1000"/>
            </a:xfrm>
            <a:prstGeom prst="rect">
              <a:avLst/>
            </a:prstGeom>
            <a:noFill/>
          </p:spPr>
          <p:txBody>
            <a:bodyPr wrap="square" rtlCol="0">
              <a:spAutoFit/>
            </a:bodyPr>
            <a:lstStyle/>
            <a:p>
              <a:r>
                <a:rPr lang="en-US" altLang="zh-CN" sz="3200">
                  <a:solidFill>
                    <a:srgbClr val="FF0000"/>
                  </a:solidFill>
                  <a:latin typeface="Comic Sans MS" panose="030F0702030302020204" pitchFamily="66" charset="0"/>
                  <a:cs typeface="Comic Sans MS" panose="030F0702030302020204" pitchFamily="66" charset="0"/>
                </a:rPr>
                <a:t>key of direction</a:t>
              </a:r>
              <a:endParaRPr lang="en-US" altLang="zh-CN" sz="3200">
                <a:solidFill>
                  <a:srgbClr val="FF0000"/>
                </a:solidFill>
                <a:latin typeface="Comic Sans MS" panose="030F0702030302020204" pitchFamily="66" charset="0"/>
                <a:cs typeface="Comic Sans MS" panose="030F0702030302020204" pitchFamily="66" charset="0"/>
              </a:endParaRPr>
            </a:p>
          </p:txBody>
        </p:sp>
      </p:grpSp>
      <p:pic>
        <p:nvPicPr>
          <p:cNvPr id="11" name="4-Unit 4 integr A1">
            <a:hlinkClick r:id="" action="ppaction://media"/>
          </p:cNvPr>
          <p:cNvPicPr/>
          <p:nvPr>
            <a:audioFile r:link="rId8"/>
            <p:extLst>
              <p:ext uri="{DAA4B4D4-6D71-4841-9C94-3DE7FCFB9230}">
                <p14:media xmlns:p14="http://schemas.microsoft.com/office/powerpoint/2010/main" r:embed="rId9"/>
              </p:ext>
            </p:extLst>
          </p:nvPr>
        </p:nvPicPr>
        <p:blipFill>
          <a:blip r:embed="rId10"/>
          <a:stretch>
            <a:fillRect/>
          </a:stretch>
        </p:blipFill>
        <p:spPr>
          <a:xfrm>
            <a:off x="10905490" y="1325880"/>
            <a:ext cx="763905" cy="667385"/>
          </a:xfrm>
          <a:prstGeom prst="rect">
            <a:avLst/>
          </a:prstGeom>
        </p:spPr>
      </p:pic>
      <p:pic>
        <p:nvPicPr>
          <p:cNvPr id="12" name="integr01_1">
            <a:hlinkClick r:id="" action="ppaction://media"/>
          </p:cNvPr>
          <p:cNvPicPr/>
          <p:nvPr>
            <a:audioFile r:link="rId11"/>
            <p:extLst>
              <p:ext uri="{DAA4B4D4-6D71-4841-9C94-3DE7FCFB9230}">
                <p14:media xmlns:p14="http://schemas.microsoft.com/office/powerpoint/2010/main" r:embed="rId12"/>
              </p:ext>
            </p:extLst>
          </p:nvPr>
        </p:nvPicPr>
        <p:blipFill>
          <a:blip r:embed="rId10"/>
          <a:stretch>
            <a:fillRect/>
          </a:stretch>
        </p:blipFill>
        <p:spPr>
          <a:xfrm>
            <a:off x="714375" y="1705610"/>
            <a:ext cx="619125" cy="619125"/>
          </a:xfrm>
          <a:prstGeom prst="rect">
            <a:avLst/>
          </a:prstGeom>
        </p:spPr>
      </p:pic>
      <p:pic>
        <p:nvPicPr>
          <p:cNvPr id="13" name="integr01_2">
            <a:hlinkClick r:id="" action="ppaction://media"/>
          </p:cNvPr>
          <p:cNvPicPr/>
          <p:nvPr>
            <a:audioFile r:link="rId13"/>
            <p:extLst>
              <p:ext uri="{DAA4B4D4-6D71-4841-9C94-3DE7FCFB9230}">
                <p14:media xmlns:p14="http://schemas.microsoft.com/office/powerpoint/2010/main" r:embed="rId14"/>
              </p:ext>
            </p:extLst>
          </p:nvPr>
        </p:nvPicPr>
        <p:blipFill>
          <a:blip r:embed="rId10"/>
          <a:stretch>
            <a:fillRect/>
          </a:stretch>
        </p:blipFill>
        <p:spPr>
          <a:xfrm>
            <a:off x="714375" y="2583815"/>
            <a:ext cx="619125" cy="619125"/>
          </a:xfrm>
          <a:prstGeom prst="rect">
            <a:avLst/>
          </a:prstGeom>
        </p:spPr>
      </p:pic>
      <p:pic>
        <p:nvPicPr>
          <p:cNvPr id="14" name="integr01_3">
            <a:hlinkClick r:id="" action="ppaction://media"/>
          </p:cNvPr>
          <p:cNvPicPr/>
          <p:nvPr>
            <a:audioFile r:link="rId15"/>
            <p:extLst>
              <p:ext uri="{DAA4B4D4-6D71-4841-9C94-3DE7FCFB9230}">
                <p14:media xmlns:p14="http://schemas.microsoft.com/office/powerpoint/2010/main" r:embed="rId16"/>
              </p:ext>
            </p:extLst>
          </p:nvPr>
        </p:nvPicPr>
        <p:blipFill>
          <a:blip r:embed="rId10"/>
          <a:stretch>
            <a:fillRect/>
          </a:stretch>
        </p:blipFill>
        <p:spPr>
          <a:xfrm>
            <a:off x="714375" y="3533140"/>
            <a:ext cx="619125" cy="619125"/>
          </a:xfrm>
          <a:prstGeom prst="rect">
            <a:avLst/>
          </a:prstGeom>
        </p:spPr>
      </p:pic>
      <p:pic>
        <p:nvPicPr>
          <p:cNvPr id="15" name="integr01_4">
            <a:hlinkClick r:id="" action="ppaction://media"/>
          </p:cNvPr>
          <p:cNvPicPr/>
          <p:nvPr>
            <a:audioFile r:link="rId17"/>
            <p:extLst>
              <p:ext uri="{DAA4B4D4-6D71-4841-9C94-3DE7FCFB9230}">
                <p14:media xmlns:p14="http://schemas.microsoft.com/office/powerpoint/2010/main" r:embed="rId18"/>
              </p:ext>
            </p:extLst>
          </p:nvPr>
        </p:nvPicPr>
        <p:blipFill>
          <a:blip r:embed="rId10"/>
          <a:stretch>
            <a:fillRect/>
          </a:stretch>
        </p:blipFill>
        <p:spPr>
          <a:xfrm>
            <a:off x="714375" y="4324985"/>
            <a:ext cx="619125" cy="619125"/>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62"/>
                                        </p:tgtEl>
                                        <p:attrNameLst>
                                          <p:attrName>style.visibility</p:attrName>
                                        </p:attrNameLst>
                                      </p:cBhvr>
                                      <p:to>
                                        <p:strVal val="visible"/>
                                      </p:to>
                                    </p:set>
                                    <p:anim calcmode="lin" valueType="num">
                                      <p:cBhvr>
                                        <p:cTn id="17" dur="500" fill="hold"/>
                                        <p:tgtEl>
                                          <p:spTgt spid="19462"/>
                                        </p:tgtEl>
                                        <p:attrNameLst>
                                          <p:attrName>ppt_x</p:attrName>
                                        </p:attrNameLst>
                                      </p:cBhvr>
                                      <p:tavLst>
                                        <p:tav tm="0">
                                          <p:val>
                                            <p:strVal val="#ppt_x"/>
                                          </p:val>
                                        </p:tav>
                                        <p:tav tm="100000">
                                          <p:val>
                                            <p:strVal val="#ppt_x"/>
                                          </p:val>
                                        </p:tav>
                                      </p:tavLst>
                                    </p:anim>
                                    <p:anim calcmode="lin" valueType="num">
                                      <p:cBhvr>
                                        <p:cTn id="1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463"/>
                                        </p:tgtEl>
                                        <p:attrNameLst>
                                          <p:attrName>style.visibility</p:attrName>
                                        </p:attrNameLst>
                                      </p:cBhvr>
                                      <p:to>
                                        <p:strVal val="visible"/>
                                      </p:to>
                                    </p:set>
                                    <p:anim calcmode="lin" valueType="num">
                                      <p:cBhvr>
                                        <p:cTn id="23" dur="500" fill="hold"/>
                                        <p:tgtEl>
                                          <p:spTgt spid="19463"/>
                                        </p:tgtEl>
                                        <p:attrNameLst>
                                          <p:attrName>ppt_x</p:attrName>
                                        </p:attrNameLst>
                                      </p:cBhvr>
                                      <p:tavLst>
                                        <p:tav tm="0">
                                          <p:val>
                                            <p:strVal val="#ppt_x"/>
                                          </p:val>
                                        </p:tav>
                                        <p:tav tm="100000">
                                          <p:val>
                                            <p:strVal val="#ppt_x"/>
                                          </p:val>
                                        </p:tav>
                                      </p:tavLst>
                                    </p:anim>
                                    <p:anim calcmode="lin" valueType="num">
                                      <p:cBhvr>
                                        <p:cTn id="24"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9464"/>
                                        </p:tgtEl>
                                        <p:attrNameLst>
                                          <p:attrName>style.visibility</p:attrName>
                                        </p:attrNameLst>
                                      </p:cBhvr>
                                      <p:to>
                                        <p:strVal val="visible"/>
                                      </p:to>
                                    </p:set>
                                    <p:animEffect transition="in" filter="box(in)">
                                      <p:cBhvr>
                                        <p:cTn id="29" dur="500"/>
                                        <p:tgtEl>
                                          <p:spTgt spid="1946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9465"/>
                                        </p:tgtEl>
                                        <p:attrNameLst>
                                          <p:attrName>style.visibility</p:attrName>
                                        </p:attrNameLst>
                                      </p:cBhvr>
                                      <p:to>
                                        <p:strVal val="visible"/>
                                      </p:to>
                                    </p:set>
                                    <p:anim calcmode="lin" valueType="num">
                                      <p:cBhvr additive="base">
                                        <p:cTn id="34" dur="500" fill="hold"/>
                                        <p:tgtEl>
                                          <p:spTgt spid="19465"/>
                                        </p:tgtEl>
                                        <p:attrNameLst>
                                          <p:attrName>ppt_x</p:attrName>
                                        </p:attrNameLst>
                                      </p:cBhvr>
                                      <p:tavLst>
                                        <p:tav tm="0">
                                          <p:val>
                                            <p:strVal val="#ppt_x"/>
                                          </p:val>
                                        </p:tav>
                                        <p:tav tm="100000">
                                          <p:val>
                                            <p:strVal val="#ppt_x"/>
                                          </p:val>
                                        </p:tav>
                                      </p:tavLst>
                                    </p:anim>
                                    <p:anim calcmode="lin" valueType="num">
                                      <p:cBhvr additive="base">
                                        <p:cTn id="35" dur="500" fill="hold"/>
                                        <p:tgtEl>
                                          <p:spTgt spid="1946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nodeType="clickEffect">
                                  <p:stCondLst>
                                    <p:cond delay="0"/>
                                  </p:stCondLst>
                                  <p:childTnLst>
                                    <p:set>
                                      <p:cBhvr>
                                        <p:cTn id="39" dur="500" fill="hold">
                                          <p:stCondLst>
                                            <p:cond delay="0"/>
                                          </p:stCondLst>
                                        </p:cTn>
                                        <p:tgtEl>
                                          <p:spTgt spid="3"/>
                                        </p:tgtEl>
                                        <p:attrNameLst>
                                          <p:attrName>style.visibility</p:attrName>
                                        </p:attrNameLst>
                                      </p:cBhvr>
                                      <p:to>
                                        <p:strVal val="visible"/>
                                      </p:to>
                                    </p:set>
                                    <p:animEffect transition="in" filter="box(out)">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p:cTn id="42" fill="hold" display="1">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43" fill="hold" display="1">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44" fill="hold" display="1">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p:cTn id="45" fill="hold" display="1">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9462" grpId="0"/>
      <p:bldP spid="19463" grpId="0"/>
      <p:bldP spid="19464" grpId="0"/>
      <p:bldP spid="194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ChangeAspect="1"/>
          </p:cNvPicPr>
          <p:nvPr/>
        </p:nvPicPr>
        <p:blipFill>
          <a:blip r:embed="rId1"/>
          <a:stretch>
            <a:fillRect/>
          </a:stretch>
        </p:blipFill>
        <p:spPr>
          <a:xfrm>
            <a:off x="57150" y="-3175"/>
            <a:ext cx="12078335" cy="6863715"/>
          </a:xfrm>
          <a:prstGeom prst="rect">
            <a:avLst/>
          </a:prstGeom>
          <a:noFill/>
          <a:ln w="9525">
            <a:noFill/>
          </a:ln>
        </p:spPr>
      </p:pic>
      <p:sp>
        <p:nvSpPr>
          <p:cNvPr id="23553" name="Text Box 2"/>
          <p:cNvSpPr txBox="1"/>
          <p:nvPr/>
        </p:nvSpPr>
        <p:spPr>
          <a:xfrm>
            <a:off x="5131753" y="431165"/>
            <a:ext cx="5342890" cy="645160"/>
          </a:xfrm>
          <a:prstGeom prst="rect">
            <a:avLst/>
          </a:prstGeom>
          <a:solidFill>
            <a:srgbClr val="9933FF"/>
          </a:solidFill>
          <a:ln w="9525" cap="flat" cmpd="sng">
            <a:solidFill>
              <a:srgbClr val="9933FF"/>
            </a:solidFill>
            <a:prstDash val="solid"/>
            <a:miter/>
            <a:headEnd type="none" w="med" len="med"/>
            <a:tailEnd type="none" w="med" len="med"/>
          </a:ln>
        </p:spPr>
        <p:txBody>
          <a:bodyPr wrap="none" anchor="t">
            <a:spAutoFit/>
          </a:bodyPr>
          <a:lstStyle/>
          <a:p>
            <a:r>
              <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To win the key of order!</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sp>
        <p:nvSpPr>
          <p:cNvPr id="28680" name="Text Box 9"/>
          <p:cNvSpPr txBox="1"/>
          <p:nvPr/>
        </p:nvSpPr>
        <p:spPr>
          <a:xfrm>
            <a:off x="1026160" y="1661160"/>
            <a:ext cx="9803765" cy="4253230"/>
          </a:xfrm>
          <a:prstGeom prst="rect">
            <a:avLst/>
          </a:prstGeom>
          <a:noFill/>
          <a:ln w="9525">
            <a:noFill/>
          </a:ln>
        </p:spPr>
        <p:txBody>
          <a:bodyPr wrap="square" anchor="t">
            <a:spAutoFit/>
          </a:bodyPr>
          <a:lstStyle/>
          <a:p>
            <a:pPr marL="457200" indent="-457200" algn="just">
              <a:lnSpc>
                <a:spcPct val="110000"/>
              </a:lnSpc>
            </a:pPr>
            <a:r>
              <a:rPr lang="en-US" altLang="zh-CN" sz="3600" b="1" dirty="0">
                <a:latin typeface="Times New Roman" panose="02020603050405020304" pitchFamily="18" charset="0"/>
                <a:ea typeface="宋体" panose="02010600030101010101" pitchFamily="2" charset="-122"/>
              </a:rPr>
              <a:t> </a:t>
            </a:r>
            <a:r>
              <a:rPr lang="en-US" altLang="zh-CN" sz="2600" dirty="0">
                <a:latin typeface="Comic Sans MS" panose="030F0702030302020204" pitchFamily="66" charset="0"/>
                <a:ea typeface="宋体" panose="02010600030101010101" pitchFamily="2" charset="-122"/>
                <a:cs typeface="Comic Sans MS" panose="030F0702030302020204" pitchFamily="66" charset="0"/>
              </a:rPr>
              <a:t>a. Walk past the house, turn left and walk along the path next to the river.</a:t>
            </a:r>
            <a:endParaRPr lang="en-US" altLang="zh-CN" sz="2600" dirty="0">
              <a:latin typeface="Comic Sans MS" panose="030F0702030302020204" pitchFamily="66" charset="0"/>
              <a:ea typeface="宋体" panose="02010600030101010101" pitchFamily="2" charset="-122"/>
              <a:cs typeface="Comic Sans MS" panose="030F0702030302020204" pitchFamily="66" charset="0"/>
            </a:endParaRPr>
          </a:p>
          <a:p>
            <a:pPr marL="457200" indent="-457200" algn="just">
              <a:lnSpc>
                <a:spcPct val="110000"/>
              </a:lnSpc>
            </a:pPr>
            <a:r>
              <a:rPr lang="en-US" altLang="zh-CN" sz="2600" dirty="0">
                <a:latin typeface="Comic Sans MS" panose="030F0702030302020204" pitchFamily="66" charset="0"/>
                <a:ea typeface="宋体" panose="02010600030101010101" pitchFamily="2" charset="-122"/>
                <a:cs typeface="Comic Sans MS" panose="030F0702030302020204" pitchFamily="66" charset="0"/>
              </a:rPr>
              <a:t>  b. Walk along the path, and you</a:t>
            </a:r>
            <a:r>
              <a:rPr lang="en-US" altLang="zh-CN" sz="2600" dirty="0">
                <a:solidFill>
                  <a:schemeClr val="tx1"/>
                </a:solidFill>
                <a:latin typeface="Comic Sans MS" panose="030F0702030302020204" pitchFamily="66" charset="0"/>
                <a:ea typeface="宋体" panose="02010600030101010101" pitchFamily="2" charset="-122"/>
                <a:cs typeface="Comic Sans MS" panose="030F0702030302020204" pitchFamily="66" charset="0"/>
              </a:rPr>
              <a:t> '</a:t>
            </a:r>
            <a:r>
              <a:rPr lang="en-US" altLang="zh-CN" sz="2600" dirty="0">
                <a:latin typeface="Comic Sans MS" panose="030F0702030302020204" pitchFamily="66" charset="0"/>
                <a:ea typeface="宋体" panose="02010600030101010101" pitchFamily="2" charset="-122"/>
                <a:cs typeface="Comic Sans MS" panose="030F0702030302020204" pitchFamily="66" charset="0"/>
              </a:rPr>
              <a:t>ll</a:t>
            </a:r>
            <a:r>
              <a:rPr lang="en-US" altLang="zh-CN" sz="2600" dirty="0">
                <a:solidFill>
                  <a:srgbClr val="FF0000"/>
                </a:solidFill>
                <a:latin typeface="Comic Sans MS" panose="030F0702030302020204" pitchFamily="66" charset="0"/>
                <a:ea typeface="宋体" panose="02010600030101010101" pitchFamily="2" charset="-122"/>
                <a:cs typeface="Comic Sans MS" panose="030F0702030302020204" pitchFamily="66" charset="0"/>
              </a:rPr>
              <a:t> </a:t>
            </a:r>
            <a:r>
              <a:rPr lang="en-US" altLang="zh-CN" sz="2600" dirty="0">
                <a:latin typeface="Comic Sans MS" panose="030F0702030302020204" pitchFamily="66" charset="0"/>
                <a:ea typeface="宋体" panose="02010600030101010101" pitchFamily="2" charset="-122"/>
                <a:cs typeface="Comic Sans MS" panose="030F0702030302020204" pitchFamily="66" charset="0"/>
              </a:rPr>
              <a:t>see a house on your left.</a:t>
            </a:r>
            <a:endParaRPr lang="en-US" altLang="zh-CN" sz="2600" dirty="0">
              <a:latin typeface="Comic Sans MS" panose="030F0702030302020204" pitchFamily="66" charset="0"/>
              <a:ea typeface="宋体" panose="02010600030101010101" pitchFamily="2" charset="-122"/>
              <a:cs typeface="Comic Sans MS" panose="030F0702030302020204" pitchFamily="66" charset="0"/>
            </a:endParaRPr>
          </a:p>
          <a:p>
            <a:pPr marL="457200" indent="-457200" algn="just">
              <a:lnSpc>
                <a:spcPct val="110000"/>
              </a:lnSpc>
            </a:pPr>
            <a:r>
              <a:rPr lang="en-US" altLang="zh-CN" sz="2600" dirty="0">
                <a:latin typeface="Comic Sans MS" panose="030F0702030302020204" pitchFamily="66" charset="0"/>
                <a:ea typeface="宋体" panose="02010600030101010101" pitchFamily="2" charset="-122"/>
                <a:cs typeface="Comic Sans MS" panose="030F0702030302020204" pitchFamily="66" charset="0"/>
              </a:rPr>
              <a:t>  c. When you are at the big tree, turn left and walk to the bridge.</a:t>
            </a:r>
            <a:endParaRPr lang="en-US" altLang="zh-CN" sz="2600" dirty="0">
              <a:latin typeface="Comic Sans MS" panose="030F0702030302020204" pitchFamily="66" charset="0"/>
              <a:ea typeface="宋体" panose="02010600030101010101" pitchFamily="2" charset="-122"/>
              <a:cs typeface="Comic Sans MS" panose="030F0702030302020204" pitchFamily="66" charset="0"/>
            </a:endParaRPr>
          </a:p>
          <a:p>
            <a:pPr marL="457200" indent="-457200" algn="just">
              <a:lnSpc>
                <a:spcPct val="110000"/>
              </a:lnSpc>
            </a:pPr>
            <a:r>
              <a:rPr lang="en-US" altLang="zh-CN" sz="2600" dirty="0">
                <a:latin typeface="Comic Sans MS" panose="030F0702030302020204" pitchFamily="66" charset="0"/>
                <a:ea typeface="宋体" panose="02010600030101010101" pitchFamily="2" charset="-122"/>
                <a:cs typeface="Comic Sans MS" panose="030F0702030302020204" pitchFamily="66" charset="0"/>
              </a:rPr>
              <a:t>  d. Cross the bridge, turn right and walk straight on.</a:t>
            </a:r>
            <a:endParaRPr lang="en-US" altLang="zh-CN" sz="2600" dirty="0">
              <a:latin typeface="Comic Sans MS" panose="030F0702030302020204" pitchFamily="66" charset="0"/>
              <a:ea typeface="宋体" panose="02010600030101010101" pitchFamily="2" charset="-122"/>
              <a:cs typeface="Comic Sans MS" panose="030F0702030302020204" pitchFamily="66" charset="0"/>
            </a:endParaRPr>
          </a:p>
          <a:p>
            <a:pPr marL="457200" indent="-457200" algn="just">
              <a:lnSpc>
                <a:spcPct val="110000"/>
              </a:lnSpc>
            </a:pPr>
            <a:r>
              <a:rPr lang="en-US" altLang="zh-CN" sz="2600" dirty="0">
                <a:latin typeface="Comic Sans MS" panose="030F0702030302020204" pitchFamily="66" charset="0"/>
                <a:ea typeface="宋体" panose="02010600030101010101" pitchFamily="2" charset="-122"/>
                <a:cs typeface="Comic Sans MS" panose="030F0702030302020204" pitchFamily="66" charset="0"/>
              </a:rPr>
              <a:t>  e. The treasure is under the ground in front of the third tree on the left.</a:t>
            </a:r>
            <a:endParaRPr lang="en-US" altLang="zh-CN" sz="2600" dirty="0">
              <a:latin typeface="Comic Sans MS" panose="030F0702030302020204" pitchFamily="66" charset="0"/>
              <a:ea typeface="宋体" panose="02010600030101010101" pitchFamily="2" charset="-122"/>
              <a:cs typeface="Comic Sans MS" panose="030F0702030302020204" pitchFamily="66" charset="0"/>
            </a:endParaRPr>
          </a:p>
          <a:p>
            <a:pPr marL="457200" indent="-457200" algn="just">
              <a:lnSpc>
                <a:spcPct val="110000"/>
              </a:lnSpc>
            </a:pPr>
            <a:r>
              <a:rPr lang="en-US" altLang="zh-CN" sz="2600" dirty="0">
                <a:latin typeface="Comic Sans MS" panose="030F0702030302020204" pitchFamily="66" charset="0"/>
                <a:ea typeface="宋体" panose="02010600030101010101" pitchFamily="2" charset="-122"/>
                <a:cs typeface="Comic Sans MS" panose="030F0702030302020204" pitchFamily="66" charset="0"/>
              </a:rPr>
              <a:t>  f. Take the second turning on the right. </a:t>
            </a:r>
            <a:r>
              <a:rPr lang="en-US" altLang="zh-CN" sz="2800" dirty="0">
                <a:latin typeface="Comic Sans MS" panose="030F0702030302020204" pitchFamily="66" charset="0"/>
                <a:ea typeface="宋体" panose="02010600030101010101" pitchFamily="2" charset="-122"/>
                <a:cs typeface="Comic Sans MS" panose="030F0702030302020204" pitchFamily="66" charset="0"/>
              </a:rPr>
              <a:t> </a:t>
            </a:r>
            <a:endParaRPr lang="en-US" altLang="zh-CN" sz="2800" dirty="0">
              <a:latin typeface="Comic Sans MS" panose="030F0702030302020204" pitchFamily="66" charset="0"/>
              <a:ea typeface="宋体" panose="02010600030101010101" pitchFamily="2" charset="-122"/>
              <a:cs typeface="Comic Sans MS" panose="030F0702030302020204" pitchFamily="66" charset="0"/>
            </a:endParaRPr>
          </a:p>
        </p:txBody>
      </p:sp>
      <p:sp>
        <p:nvSpPr>
          <p:cNvPr id="26629" name="矩形 7"/>
          <p:cNvSpPr>
            <a:spLocks noChangeArrowheads="1"/>
          </p:cNvSpPr>
          <p:nvPr/>
        </p:nvSpPr>
        <p:spPr bwMode="auto">
          <a:xfrm>
            <a:off x="903923" y="1076561"/>
            <a:ext cx="8847137" cy="584716"/>
          </a:xfrm>
          <a:prstGeom prst="rect">
            <a:avLst/>
          </a:prstGeom>
          <a:noFill/>
          <a:ln w="9525">
            <a:noFill/>
            <a:miter lim="800000"/>
          </a:ln>
        </p:spPr>
        <p:txBody>
          <a:bodyPr wrap="none">
            <a:spAutoFit/>
          </a:bodyPr>
          <a:lstStyle/>
          <a:p>
            <a:r>
              <a:rPr lang="en-US" altLang="zh-CN" sz="3200" b="1" i="1">
                <a:latin typeface="Times New Roman" panose="02020603050405020304" pitchFamily="18" charset="0"/>
                <a:cs typeface="Times New Roman" panose="02020603050405020304" pitchFamily="18" charset="0"/>
              </a:rPr>
              <a:t>Listen and put the instructions into correct order.</a:t>
            </a:r>
            <a:endParaRPr lang="zh-CN" altLang="en-US" sz="3200" b="1" i="1">
              <a:latin typeface="Times New Roman" panose="02020603050405020304" pitchFamily="18" charset="0"/>
              <a:cs typeface="Times New Roman" panose="02020603050405020304" pitchFamily="18" charset="0"/>
            </a:endParaRPr>
          </a:p>
        </p:txBody>
      </p:sp>
      <p:sp>
        <p:nvSpPr>
          <p:cNvPr id="15366" name="Rectangle 7"/>
          <p:cNvSpPr/>
          <p:nvPr/>
        </p:nvSpPr>
        <p:spPr>
          <a:xfrm>
            <a:off x="758190" y="1913890"/>
            <a:ext cx="379730" cy="408305"/>
          </a:xfrm>
          <a:prstGeom prst="rect">
            <a:avLst/>
          </a:prstGeom>
          <a:solidFill>
            <a:schemeClr val="bg1"/>
          </a:solidFill>
          <a:ln w="22225" cap="flat" cmpd="sng">
            <a:solidFill>
              <a:schemeClr val="accent1">
                <a:lumMod val="75000"/>
              </a:schemeClr>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9" name="Rectangle 7"/>
          <p:cNvSpPr/>
          <p:nvPr/>
        </p:nvSpPr>
        <p:spPr>
          <a:xfrm>
            <a:off x="759460" y="2632710"/>
            <a:ext cx="379730" cy="408305"/>
          </a:xfrm>
          <a:prstGeom prst="rect">
            <a:avLst/>
          </a:prstGeom>
          <a:solidFill>
            <a:schemeClr val="bg1"/>
          </a:solidFill>
          <a:ln w="22225" cap="flat" cmpd="sng">
            <a:solidFill>
              <a:schemeClr val="accent1">
                <a:lumMod val="75000"/>
              </a:schemeClr>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10" name="Rectangle 7"/>
          <p:cNvSpPr/>
          <p:nvPr/>
        </p:nvSpPr>
        <p:spPr>
          <a:xfrm>
            <a:off x="759460" y="3224530"/>
            <a:ext cx="379730" cy="408305"/>
          </a:xfrm>
          <a:prstGeom prst="rect">
            <a:avLst/>
          </a:prstGeom>
          <a:solidFill>
            <a:schemeClr val="bg1"/>
          </a:solidFill>
          <a:ln w="22225" cap="flat" cmpd="sng">
            <a:solidFill>
              <a:schemeClr val="accent1">
                <a:lumMod val="75000"/>
              </a:schemeClr>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11" name="Rectangle 7"/>
          <p:cNvSpPr/>
          <p:nvPr/>
        </p:nvSpPr>
        <p:spPr>
          <a:xfrm>
            <a:off x="759460" y="4079875"/>
            <a:ext cx="379730" cy="408305"/>
          </a:xfrm>
          <a:prstGeom prst="rect">
            <a:avLst/>
          </a:prstGeom>
          <a:solidFill>
            <a:schemeClr val="bg1"/>
          </a:solidFill>
          <a:ln w="22225" cap="flat" cmpd="sng">
            <a:solidFill>
              <a:schemeClr val="accent1">
                <a:lumMod val="75000"/>
              </a:schemeClr>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12" name="Rectangle 7"/>
          <p:cNvSpPr/>
          <p:nvPr/>
        </p:nvSpPr>
        <p:spPr>
          <a:xfrm>
            <a:off x="759460" y="4646930"/>
            <a:ext cx="379730" cy="408305"/>
          </a:xfrm>
          <a:prstGeom prst="rect">
            <a:avLst/>
          </a:prstGeom>
          <a:solidFill>
            <a:schemeClr val="bg1"/>
          </a:solidFill>
          <a:ln w="22225" cap="flat" cmpd="sng">
            <a:solidFill>
              <a:schemeClr val="accent1">
                <a:lumMod val="75000"/>
              </a:schemeClr>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13" name="Rectangle 7"/>
          <p:cNvSpPr/>
          <p:nvPr/>
        </p:nvSpPr>
        <p:spPr>
          <a:xfrm>
            <a:off x="759460" y="5315585"/>
            <a:ext cx="379730" cy="408305"/>
          </a:xfrm>
          <a:prstGeom prst="rect">
            <a:avLst/>
          </a:prstGeom>
          <a:solidFill>
            <a:schemeClr val="bg1"/>
          </a:solidFill>
          <a:ln w="22225" cap="flat" cmpd="sng">
            <a:solidFill>
              <a:schemeClr val="accent1">
                <a:lumMod val="75000"/>
              </a:schemeClr>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grpSp>
        <p:nvGrpSpPr>
          <p:cNvPr id="14" name="组合 13"/>
          <p:cNvGrpSpPr/>
          <p:nvPr/>
        </p:nvGrpSpPr>
        <p:grpSpPr>
          <a:xfrm>
            <a:off x="1444542" y="1567950"/>
            <a:ext cx="8966200" cy="4894580"/>
            <a:chOff x="1590" y="3759"/>
            <a:chExt cx="13525" cy="8732"/>
          </a:xfrm>
        </p:grpSpPr>
        <p:pic>
          <p:nvPicPr>
            <p:cNvPr id="15" name="图片 14" descr="图片1"/>
            <p:cNvPicPr>
              <a:picLocks noChangeAspect="1"/>
            </p:cNvPicPr>
            <p:nvPr/>
          </p:nvPicPr>
          <p:blipFill>
            <a:blip r:embed="rId2"/>
            <a:stretch>
              <a:fillRect/>
            </a:stretch>
          </p:blipFill>
          <p:spPr>
            <a:xfrm>
              <a:off x="1590" y="3759"/>
              <a:ext cx="13525" cy="8732"/>
            </a:xfrm>
            <a:prstGeom prst="rect">
              <a:avLst/>
            </a:prstGeom>
            <a:noFill/>
            <a:ln w="9525">
              <a:noFill/>
            </a:ln>
          </p:spPr>
        </p:pic>
        <p:sp>
          <p:nvSpPr>
            <p:cNvPr id="56393" name="矩形 56392"/>
            <p:cNvSpPr/>
            <p:nvPr/>
          </p:nvSpPr>
          <p:spPr>
            <a:xfrm>
              <a:off x="2008" y="4732"/>
              <a:ext cx="10595" cy="1372"/>
            </a:xfrm>
            <a:prstGeom prst="rect">
              <a:avLst/>
            </a:prstGeom>
            <a:noFill/>
            <a:ln w="9525">
              <a:noFill/>
            </a:ln>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stStyle>
            <a:p>
              <a:pPr lvl="0"/>
              <a:r>
                <a:rPr lang="en-US" altLang="zh-CN" sz="4000" b="1">
                  <a:solidFill>
                    <a:srgbClr val="990000"/>
                  </a:solidFill>
                </a:rPr>
                <a:t>Listening tips </a:t>
              </a:r>
              <a:r>
                <a:rPr lang="zh-CN" altLang="en-US" sz="4000" b="1">
                  <a:solidFill>
                    <a:srgbClr val="990000"/>
                  </a:solidFill>
                </a:rPr>
                <a:t>（</a:t>
              </a:r>
              <a:r>
                <a:rPr lang="en-US" altLang="zh-CN" sz="4000" b="1">
                  <a:solidFill>
                    <a:srgbClr val="990000"/>
                  </a:solidFill>
                </a:rPr>
                <a:t>3</a:t>
              </a:r>
              <a:r>
                <a:rPr lang="zh-CN" altLang="en-US" sz="4000" b="1">
                  <a:solidFill>
                    <a:srgbClr val="990000"/>
                  </a:solidFill>
                </a:rPr>
                <a:t>）</a:t>
              </a:r>
              <a:endParaRPr lang="zh-CN" altLang="en-US" sz="4000" b="1">
                <a:solidFill>
                  <a:srgbClr val="990000"/>
                </a:solidFill>
              </a:endParaRPr>
            </a:p>
          </p:txBody>
        </p:sp>
        <p:sp>
          <p:nvSpPr>
            <p:cNvPr id="56394" name="矩形 56393"/>
            <p:cNvSpPr/>
            <p:nvPr/>
          </p:nvSpPr>
          <p:spPr>
            <a:xfrm>
              <a:off x="2021" y="6126"/>
              <a:ext cx="11565" cy="4555"/>
            </a:xfrm>
            <a:prstGeom prst="rect">
              <a:avLst/>
            </a:prstGeom>
            <a:noFill/>
            <a:ln w="9525">
              <a:noFill/>
            </a:ln>
          </p:spPr>
          <p:txBody>
            <a:bodyPr>
              <a:spAutoFit/>
            </a:bodyPr>
            <a:lstStyle/>
            <a:p>
              <a:pPr>
                <a:lnSpc>
                  <a:spcPct val="125000"/>
                </a:lnSpc>
              </a:pPr>
              <a:r>
                <a:rPr lang="zh-CN" altLang="en-US" sz="3200" dirty="0">
                  <a:latin typeface="Comic Sans MS" panose="030F0702030302020204" pitchFamily="66" charset="0"/>
                  <a:ea typeface="楷体" panose="02010609060101010101" pitchFamily="49" charset="-122"/>
                </a:rPr>
                <a:t>听力技巧：</a:t>
              </a:r>
              <a:endParaRPr lang="zh-CN" altLang="en-US" sz="3200" dirty="0">
                <a:latin typeface="Comic Sans MS" panose="030F0702030302020204" pitchFamily="66" charset="0"/>
                <a:ea typeface="楷体" panose="02010609060101010101" pitchFamily="49" charset="-122"/>
              </a:endParaRPr>
            </a:p>
            <a:p>
              <a:pPr>
                <a:lnSpc>
                  <a:spcPct val="125000"/>
                </a:lnSpc>
              </a:pPr>
              <a:r>
                <a:rPr lang="en-US" altLang="zh-CN" sz="2400">
                  <a:latin typeface="Comic Sans MS" panose="030F0702030302020204" pitchFamily="66" charset="0"/>
                  <a:ea typeface="楷体" panose="02010609060101010101" pitchFamily="49" charset="-122"/>
                  <a:cs typeface="Comic Sans MS" panose="030F0702030302020204" pitchFamily="66" charset="0"/>
                  <a:sym typeface="+mn-ea"/>
                </a:rPr>
                <a:t>1.</a:t>
              </a:r>
              <a:r>
                <a:rPr lang="en-US" altLang="zh-CN" sz="2400" dirty="0">
                  <a:latin typeface="Comic Sans MS" panose="030F0702030302020204" pitchFamily="66" charset="0"/>
                  <a:ea typeface="+mn-ea"/>
                  <a:cs typeface="Comic Sans MS" panose="030F0702030302020204" pitchFamily="66" charset="0"/>
                  <a:sym typeface="+mn-ea"/>
                </a:rPr>
                <a:t>You can guess which is the first sentence and the last one. </a:t>
              </a:r>
              <a:r>
                <a:rPr lang="en-US" altLang="zh-CN" sz="2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根据句子猜测第一句和最后一句</a:t>
              </a:r>
              <a:r>
                <a:rPr lang="en-US" altLang="zh-CN" sz="2400" dirty="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a:latin typeface="Comic Sans MS" panose="030F0702030302020204" pitchFamily="66" charset="0"/>
                <a:ea typeface="楷体" panose="02010609060101010101" pitchFamily="49" charset="-122"/>
              </a:endParaRPr>
            </a:p>
            <a:p>
              <a:pPr>
                <a:lnSpc>
                  <a:spcPct val="125000"/>
                </a:lnSpc>
              </a:pPr>
              <a:r>
                <a:rPr lang="en-US" altLang="zh-CN" sz="2400">
                  <a:latin typeface="Comic Sans MS" panose="030F0702030302020204" pitchFamily="66" charset="0"/>
                  <a:ea typeface="楷体" panose="02010609060101010101" pitchFamily="49" charset="-122"/>
                  <a:sym typeface="+mn-ea"/>
                </a:rPr>
                <a:t>2.Pay attention the key words like take.../walk...You can underline them</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划出关键信息</a:t>
              </a: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p:txBody>
        </p:sp>
      </p:grpSp>
      <p:sp>
        <p:nvSpPr>
          <p:cNvPr id="17" name="Text Box 10"/>
          <p:cNvSpPr txBox="1"/>
          <p:nvPr/>
        </p:nvSpPr>
        <p:spPr>
          <a:xfrm>
            <a:off x="760095" y="1993583"/>
            <a:ext cx="411480" cy="423545"/>
          </a:xfrm>
          <a:prstGeom prst="rect">
            <a:avLst/>
          </a:prstGeom>
          <a:noFill/>
          <a:ln w="9525">
            <a:noFill/>
          </a:ln>
        </p:spPr>
        <p:txBody>
          <a:bodyPr wrap="none" anchor="t">
            <a:spAutoFit/>
          </a:bodyPr>
          <a:lstStyle/>
          <a:p>
            <a:pPr algn="ctr">
              <a:lnSpc>
                <a:spcPct val="60000"/>
              </a:lnSpc>
              <a:spcBef>
                <a:spcPct val="50000"/>
              </a:spcBef>
            </a:pPr>
            <a:r>
              <a:rPr lang="en-US" altLang="zh-CN" sz="3600" b="1" dirty="0">
                <a:solidFill>
                  <a:srgbClr val="FF0000"/>
                </a:solidFill>
                <a:latin typeface="Times New Roman" panose="02020603050405020304" pitchFamily="18" charset="0"/>
                <a:ea typeface="楷体_GB2312" pitchFamily="49" charset="-122"/>
              </a:rPr>
              <a:t>5</a:t>
            </a:r>
            <a:endParaRPr lang="en-US" altLang="zh-CN" sz="3600" b="1" dirty="0">
              <a:solidFill>
                <a:srgbClr val="FF0000"/>
              </a:solidFill>
              <a:latin typeface="Times New Roman" panose="02020603050405020304" pitchFamily="18" charset="0"/>
              <a:ea typeface="楷体_GB2312" pitchFamily="49" charset="-122"/>
            </a:endParaRPr>
          </a:p>
        </p:txBody>
      </p:sp>
      <p:sp>
        <p:nvSpPr>
          <p:cNvPr id="18" name="Text Box 10"/>
          <p:cNvSpPr txBox="1"/>
          <p:nvPr/>
        </p:nvSpPr>
        <p:spPr>
          <a:xfrm>
            <a:off x="742315" y="2632393"/>
            <a:ext cx="411480" cy="423545"/>
          </a:xfrm>
          <a:prstGeom prst="rect">
            <a:avLst/>
          </a:prstGeom>
          <a:noFill/>
          <a:ln w="9525">
            <a:noFill/>
          </a:ln>
        </p:spPr>
        <p:txBody>
          <a:bodyPr wrap="none" anchor="t">
            <a:spAutoFit/>
          </a:bodyPr>
          <a:lstStyle/>
          <a:p>
            <a:pPr algn="ctr">
              <a:lnSpc>
                <a:spcPct val="60000"/>
              </a:lnSpc>
              <a:spcBef>
                <a:spcPct val="50000"/>
              </a:spcBef>
            </a:pPr>
            <a:r>
              <a:rPr lang="en-US" altLang="zh-CN" sz="3600" b="1" dirty="0">
                <a:solidFill>
                  <a:srgbClr val="FF0000"/>
                </a:solidFill>
                <a:latin typeface="Times New Roman" panose="02020603050405020304" pitchFamily="18" charset="0"/>
                <a:ea typeface="楷体_GB2312" pitchFamily="49" charset="-122"/>
              </a:rPr>
              <a:t>4</a:t>
            </a:r>
            <a:endParaRPr lang="en-US" altLang="zh-CN" sz="3600" b="1" dirty="0">
              <a:solidFill>
                <a:srgbClr val="FF0000"/>
              </a:solidFill>
              <a:latin typeface="Times New Roman" panose="02020603050405020304" pitchFamily="18" charset="0"/>
              <a:ea typeface="楷体_GB2312" pitchFamily="49" charset="-122"/>
            </a:endParaRPr>
          </a:p>
        </p:txBody>
      </p:sp>
      <p:sp>
        <p:nvSpPr>
          <p:cNvPr id="19" name="Text Box 10"/>
          <p:cNvSpPr txBox="1"/>
          <p:nvPr/>
        </p:nvSpPr>
        <p:spPr>
          <a:xfrm>
            <a:off x="760095" y="3217228"/>
            <a:ext cx="411480" cy="423545"/>
          </a:xfrm>
          <a:prstGeom prst="rect">
            <a:avLst/>
          </a:prstGeom>
          <a:noFill/>
          <a:ln w="9525">
            <a:noFill/>
          </a:ln>
        </p:spPr>
        <p:txBody>
          <a:bodyPr wrap="none" anchor="t">
            <a:spAutoFit/>
          </a:bodyPr>
          <a:lstStyle/>
          <a:p>
            <a:pPr algn="ctr">
              <a:lnSpc>
                <a:spcPct val="60000"/>
              </a:lnSpc>
              <a:spcBef>
                <a:spcPct val="50000"/>
              </a:spcBef>
            </a:pPr>
            <a:r>
              <a:rPr lang="en-US" altLang="zh-CN" sz="3600" b="1" dirty="0">
                <a:solidFill>
                  <a:srgbClr val="FF0000"/>
                </a:solidFill>
                <a:latin typeface="Times New Roman" panose="02020603050405020304" pitchFamily="18" charset="0"/>
                <a:ea typeface="楷体_GB2312" pitchFamily="49" charset="-122"/>
              </a:rPr>
              <a:t>1</a:t>
            </a:r>
            <a:endParaRPr lang="en-US" altLang="zh-CN" sz="3600" b="1" dirty="0">
              <a:solidFill>
                <a:srgbClr val="FF0000"/>
              </a:solidFill>
              <a:latin typeface="Times New Roman" panose="02020603050405020304" pitchFamily="18" charset="0"/>
              <a:ea typeface="楷体_GB2312" pitchFamily="49" charset="-122"/>
            </a:endParaRPr>
          </a:p>
        </p:txBody>
      </p:sp>
      <p:sp>
        <p:nvSpPr>
          <p:cNvPr id="20" name="Text Box 10"/>
          <p:cNvSpPr txBox="1"/>
          <p:nvPr/>
        </p:nvSpPr>
        <p:spPr>
          <a:xfrm>
            <a:off x="760095" y="4079558"/>
            <a:ext cx="411480" cy="423545"/>
          </a:xfrm>
          <a:prstGeom prst="rect">
            <a:avLst/>
          </a:prstGeom>
          <a:noFill/>
          <a:ln w="9525">
            <a:noFill/>
          </a:ln>
        </p:spPr>
        <p:txBody>
          <a:bodyPr wrap="none" anchor="t">
            <a:spAutoFit/>
          </a:bodyPr>
          <a:lstStyle/>
          <a:p>
            <a:pPr algn="ctr">
              <a:lnSpc>
                <a:spcPct val="60000"/>
              </a:lnSpc>
              <a:spcBef>
                <a:spcPct val="50000"/>
              </a:spcBef>
            </a:pPr>
            <a:r>
              <a:rPr lang="en-US" altLang="zh-CN" sz="3600" b="1" dirty="0">
                <a:solidFill>
                  <a:srgbClr val="FF0000"/>
                </a:solidFill>
                <a:latin typeface="Times New Roman" panose="02020603050405020304" pitchFamily="18" charset="0"/>
                <a:ea typeface="楷体_GB2312" pitchFamily="49" charset="-122"/>
              </a:rPr>
              <a:t>2</a:t>
            </a:r>
            <a:endParaRPr lang="en-US" altLang="zh-CN" sz="3600" b="1" dirty="0">
              <a:solidFill>
                <a:srgbClr val="FF0000"/>
              </a:solidFill>
              <a:latin typeface="Times New Roman" panose="02020603050405020304" pitchFamily="18" charset="0"/>
              <a:ea typeface="楷体_GB2312" pitchFamily="49" charset="-122"/>
            </a:endParaRPr>
          </a:p>
        </p:txBody>
      </p:sp>
      <p:sp>
        <p:nvSpPr>
          <p:cNvPr id="21" name="Text Box 10"/>
          <p:cNvSpPr txBox="1"/>
          <p:nvPr/>
        </p:nvSpPr>
        <p:spPr>
          <a:xfrm>
            <a:off x="760095" y="4646613"/>
            <a:ext cx="411480" cy="423545"/>
          </a:xfrm>
          <a:prstGeom prst="rect">
            <a:avLst/>
          </a:prstGeom>
          <a:noFill/>
          <a:ln w="9525">
            <a:noFill/>
          </a:ln>
        </p:spPr>
        <p:txBody>
          <a:bodyPr wrap="none" anchor="t">
            <a:spAutoFit/>
          </a:bodyPr>
          <a:lstStyle/>
          <a:p>
            <a:pPr algn="ctr">
              <a:lnSpc>
                <a:spcPct val="60000"/>
              </a:lnSpc>
              <a:spcBef>
                <a:spcPct val="50000"/>
              </a:spcBef>
            </a:pPr>
            <a:r>
              <a:rPr lang="en-US" altLang="zh-CN" sz="3600" b="1" dirty="0">
                <a:solidFill>
                  <a:srgbClr val="FF0000"/>
                </a:solidFill>
                <a:latin typeface="Times New Roman" panose="02020603050405020304" pitchFamily="18" charset="0"/>
                <a:ea typeface="楷体_GB2312" pitchFamily="49" charset="-122"/>
              </a:rPr>
              <a:t>6</a:t>
            </a:r>
            <a:endParaRPr lang="en-US" altLang="zh-CN" sz="3600" b="1" dirty="0">
              <a:solidFill>
                <a:srgbClr val="FF0000"/>
              </a:solidFill>
              <a:latin typeface="Times New Roman" panose="02020603050405020304" pitchFamily="18" charset="0"/>
              <a:ea typeface="楷体_GB2312" pitchFamily="49" charset="-122"/>
            </a:endParaRPr>
          </a:p>
        </p:txBody>
      </p:sp>
      <p:sp>
        <p:nvSpPr>
          <p:cNvPr id="22" name="Text Box 10"/>
          <p:cNvSpPr txBox="1"/>
          <p:nvPr/>
        </p:nvSpPr>
        <p:spPr>
          <a:xfrm>
            <a:off x="760095" y="5315268"/>
            <a:ext cx="411480" cy="423545"/>
          </a:xfrm>
          <a:prstGeom prst="rect">
            <a:avLst/>
          </a:prstGeom>
          <a:noFill/>
          <a:ln w="9525">
            <a:noFill/>
          </a:ln>
        </p:spPr>
        <p:txBody>
          <a:bodyPr wrap="none" anchor="t">
            <a:spAutoFit/>
          </a:bodyPr>
          <a:lstStyle/>
          <a:p>
            <a:pPr algn="ctr">
              <a:lnSpc>
                <a:spcPct val="60000"/>
              </a:lnSpc>
              <a:spcBef>
                <a:spcPct val="50000"/>
              </a:spcBef>
            </a:pPr>
            <a:r>
              <a:rPr lang="en-US" altLang="zh-CN" sz="3600" b="1" dirty="0">
                <a:solidFill>
                  <a:srgbClr val="FF0000"/>
                </a:solidFill>
                <a:latin typeface="Times New Roman" panose="02020603050405020304" pitchFamily="18" charset="0"/>
                <a:ea typeface="楷体_GB2312" pitchFamily="49" charset="-122"/>
              </a:rPr>
              <a:t>3</a:t>
            </a:r>
            <a:endParaRPr lang="en-US" altLang="zh-CN" sz="3600" b="1" dirty="0">
              <a:solidFill>
                <a:srgbClr val="FF0000"/>
              </a:solidFill>
              <a:latin typeface="Times New Roman" panose="02020603050405020304" pitchFamily="18" charset="0"/>
              <a:ea typeface="楷体_GB2312" pitchFamily="49" charset="-122"/>
            </a:endParaRPr>
          </a:p>
        </p:txBody>
      </p:sp>
      <p:pic>
        <p:nvPicPr>
          <p:cNvPr id="15362" name="Picture 2"/>
          <p:cNvPicPr>
            <a:picLocks noChangeAspect="1" noChangeArrowheads="1"/>
          </p:cNvPicPr>
          <p:nvPr/>
        </p:nvPicPr>
        <p:blipFill>
          <a:blip r:embed="rId3"/>
          <a:srcRect/>
          <a:stretch>
            <a:fillRect/>
          </a:stretch>
        </p:blipFill>
        <p:spPr bwMode="auto">
          <a:xfrm>
            <a:off x="12003405" y="1777365"/>
            <a:ext cx="3279775" cy="3303588"/>
          </a:xfrm>
          <a:prstGeom prst="rect">
            <a:avLst/>
          </a:prstGeom>
          <a:noFill/>
          <a:ln w="9525">
            <a:noFill/>
            <a:miter lim="800000"/>
            <a:headEnd/>
            <a:tailEnd/>
          </a:ln>
        </p:spPr>
      </p:pic>
      <p:pic>
        <p:nvPicPr>
          <p:cNvPr id="2" name="5-Unit 4 integr A2">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0829925" y="4572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linds(horizontal)">
                                      <p:cBhvr>
                                        <p:cTn id="7" dur="500"/>
                                        <p:tgtEl>
                                          <p:spTgt spid="286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366"/>
                                        </p:tgtEl>
                                        <p:attrNameLst>
                                          <p:attrName>style.visibility</p:attrName>
                                        </p:attrNameLst>
                                      </p:cBhvr>
                                      <p:to>
                                        <p:strVal val="visible"/>
                                      </p:to>
                                    </p:set>
                                    <p:animEffect transition="in" filter="blinds(horizontal)">
                                      <p:cBhvr>
                                        <p:cTn id="10" dur="500"/>
                                        <p:tgtEl>
                                          <p:spTgt spid="1536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9" presetClass="path" presetSubtype="0" accel="50000" decel="50000" fill="hold" nodeType="clickPar">
                                  <p:stCondLst>
                                    <p:cond delay="0"/>
                                  </p:stCondLst>
                                  <p:childTnLst>
                                    <p:animMotion origin="layout" path="M -0.09358 0.07107 C -0.09358 0.02431 -0.16024 -0.01157 -0.24097 -0.01157 C -0.32413 -0.01157 -0.39062 0.02431 -0.39062 0.07107 C -0.39062 0.11783 -0.45712 0.15371 -0.54045 0.15371 C -0.62101 0.15371 -0.68715 0.11783 -0.68715 0.07107 " pathEditMode="relative" rAng="0" ptsTypes="fffff">
                                      <p:cBhvr>
                                        <p:cTn id="65" dur="2000" fill="hold"/>
                                        <p:tgtEl>
                                          <p:spTgt spid="15362"/>
                                        </p:tgtEl>
                                        <p:attrNameLst>
                                          <p:attrName>ppt_x</p:attrName>
                                          <p:attrName>ppt_y</p:attrName>
                                        </p:attrNameLst>
                                      </p:cBhvr>
                                      <p:rCtr x="-297" y="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66"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28680" grpId="0"/>
      <p:bldP spid="15366" grpId="0" animBg="1"/>
      <p:bldP spid="9" grpId="0" bldLvl="0" animBg="1"/>
      <p:bldP spid="10" grpId="0" bldLvl="0" animBg="1"/>
      <p:bldP spid="11" grpId="0" bldLvl="0" animBg="1"/>
      <p:bldP spid="12" grpId="0" bldLvl="0" animBg="1"/>
      <p:bldP spid="13" grpId="0" bldLvl="0" animBg="1"/>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ChangeAspect="1"/>
          </p:cNvPicPr>
          <p:nvPr/>
        </p:nvPicPr>
        <p:blipFill>
          <a:blip r:embed="rId1"/>
          <a:stretch>
            <a:fillRect/>
          </a:stretch>
        </p:blipFill>
        <p:spPr>
          <a:xfrm>
            <a:off x="64135" y="-22225"/>
            <a:ext cx="12078335" cy="6863715"/>
          </a:xfrm>
          <a:prstGeom prst="rect">
            <a:avLst/>
          </a:prstGeom>
          <a:noFill/>
          <a:ln w="9525">
            <a:noFill/>
          </a:ln>
        </p:spPr>
      </p:pic>
      <p:pic>
        <p:nvPicPr>
          <p:cNvPr id="16385" name="图片 30721" descr="1"/>
          <p:cNvPicPr>
            <a:picLocks noChangeAspect="1"/>
          </p:cNvPicPr>
          <p:nvPr/>
        </p:nvPicPr>
        <p:blipFill>
          <a:blip r:embed="rId2"/>
          <a:stretch>
            <a:fillRect/>
          </a:stretch>
        </p:blipFill>
        <p:spPr>
          <a:xfrm>
            <a:off x="1767840" y="577215"/>
            <a:ext cx="8900160" cy="6280785"/>
          </a:xfrm>
          <a:prstGeom prst="rect">
            <a:avLst/>
          </a:prstGeom>
          <a:noFill/>
          <a:ln w="9525">
            <a:noFill/>
          </a:ln>
        </p:spPr>
      </p:pic>
      <p:sp>
        <p:nvSpPr>
          <p:cNvPr id="16386" name="标题 30722"/>
          <p:cNvSpPr>
            <a:spLocks noGrp="1"/>
          </p:cNvSpPr>
          <p:nvPr>
            <p:ph type="title"/>
          </p:nvPr>
        </p:nvSpPr>
        <p:spPr/>
        <p:txBody>
          <a:bodyPr anchor="ctr"/>
          <a:lstStyle/>
          <a:p>
            <a:r>
              <a:rPr lang="zh-CN" altLang="en-US"/>
              <a:t> </a:t>
            </a:r>
            <a:endParaRPr lang="zh-CN" altLang="en-US"/>
          </a:p>
        </p:txBody>
      </p:sp>
      <p:pic>
        <p:nvPicPr>
          <p:cNvPr id="26635" name="Picture 15" descr="F:\7B U4课件\7B U4 图片&amp;声音\treasure.jpg"/>
          <p:cNvPicPr>
            <a:picLocks noGrp="1" noChangeAspect="1"/>
          </p:cNvPicPr>
          <p:nvPr>
            <p:ph idx="1"/>
          </p:nvPr>
        </p:nvPicPr>
        <p:blipFill>
          <a:blip r:embed="rId3"/>
          <a:srcRect l="41667" t="18889" r="5833" b="23334"/>
          <a:stretch>
            <a:fillRect/>
          </a:stretch>
        </p:blipFill>
        <p:spPr>
          <a:xfrm>
            <a:off x="7164070" y="1143635"/>
            <a:ext cx="455930" cy="433070"/>
          </a:xfrm>
        </p:spPr>
      </p:pic>
      <p:sp>
        <p:nvSpPr>
          <p:cNvPr id="23553" name="Text Box 2"/>
          <p:cNvSpPr txBox="1"/>
          <p:nvPr/>
        </p:nvSpPr>
        <p:spPr>
          <a:xfrm>
            <a:off x="1523683" y="167640"/>
            <a:ext cx="5307330" cy="645160"/>
          </a:xfrm>
          <a:prstGeom prst="rect">
            <a:avLst/>
          </a:prstGeom>
          <a:solidFill>
            <a:srgbClr val="9933FF"/>
          </a:solidFill>
          <a:ln w="9525" cap="flat" cmpd="sng">
            <a:solidFill>
              <a:srgbClr val="9933FF"/>
            </a:solidFill>
            <a:prstDash val="solid"/>
            <a:miter/>
            <a:headEnd type="none" w="med" len="med"/>
            <a:tailEnd type="none" w="med" len="med"/>
          </a:ln>
        </p:spPr>
        <p:txBody>
          <a:bodyPr wrap="none" anchor="t">
            <a:spAutoFit/>
          </a:bodyPr>
          <a:lstStyle/>
          <a:p>
            <a:r>
              <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To win the key of route!</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pic>
        <p:nvPicPr>
          <p:cNvPr id="9" name="6-Unit 4 integr A3">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0048875" y="167640"/>
            <a:ext cx="619125" cy="683260"/>
          </a:xfrm>
          <a:prstGeom prst="rect">
            <a:avLst/>
          </a:prstGeom>
        </p:spPr>
      </p:pic>
      <p:pic>
        <p:nvPicPr>
          <p:cNvPr id="10" name="b1">
            <a:hlinkClick r:id="" action="ppaction://media"/>
          </p:cNvPr>
          <p:cNvPicPr/>
          <p:nvPr>
            <a:audioFile r:link="rId7"/>
            <p:extLst>
              <p:ext uri="{DAA4B4D4-6D71-4841-9C94-3DE7FCFB9230}">
                <p14:media xmlns:p14="http://schemas.microsoft.com/office/powerpoint/2010/main" r:embed="rId8"/>
              </p:ext>
            </p:extLst>
          </p:nvPr>
        </p:nvPicPr>
        <p:blipFill>
          <a:blip r:embed="rId6"/>
          <a:stretch>
            <a:fillRect/>
          </a:stretch>
        </p:blipFill>
        <p:spPr>
          <a:xfrm>
            <a:off x="904875" y="1390015"/>
            <a:ext cx="619125" cy="619125"/>
          </a:xfrm>
          <a:prstGeom prst="rect">
            <a:avLst/>
          </a:prstGeom>
        </p:spPr>
      </p:pic>
      <p:pic>
        <p:nvPicPr>
          <p:cNvPr id="11" name="b2">
            <a:hlinkClick r:id="" action="ppaction://media"/>
          </p:cNvPr>
          <p:cNvPicPr/>
          <p:nvPr>
            <a:audioFile r:link="rId9"/>
            <p:extLst>
              <p:ext uri="{DAA4B4D4-6D71-4841-9C94-3DE7FCFB9230}">
                <p14:media xmlns:p14="http://schemas.microsoft.com/office/powerpoint/2010/main" r:embed="rId10"/>
              </p:ext>
            </p:extLst>
          </p:nvPr>
        </p:nvPicPr>
        <p:blipFill>
          <a:blip r:embed="rId6"/>
          <a:stretch>
            <a:fillRect/>
          </a:stretch>
        </p:blipFill>
        <p:spPr>
          <a:xfrm>
            <a:off x="901700" y="2158365"/>
            <a:ext cx="619125" cy="619125"/>
          </a:xfrm>
          <a:prstGeom prst="rect">
            <a:avLst/>
          </a:prstGeom>
        </p:spPr>
      </p:pic>
      <p:pic>
        <p:nvPicPr>
          <p:cNvPr id="12" name="b3">
            <a:hlinkClick r:id="" action="ppaction://media"/>
          </p:cNvPr>
          <p:cNvPicPr/>
          <p:nvPr>
            <a:audioFile r:link="rId11"/>
            <p:extLst>
              <p:ext uri="{DAA4B4D4-6D71-4841-9C94-3DE7FCFB9230}">
                <p14:media xmlns:p14="http://schemas.microsoft.com/office/powerpoint/2010/main" r:embed="rId12"/>
              </p:ext>
            </p:extLst>
          </p:nvPr>
        </p:nvPicPr>
        <p:blipFill>
          <a:blip r:embed="rId6"/>
          <a:stretch>
            <a:fillRect/>
          </a:stretch>
        </p:blipFill>
        <p:spPr>
          <a:xfrm>
            <a:off x="917575" y="2859405"/>
            <a:ext cx="619125" cy="619125"/>
          </a:xfrm>
          <a:prstGeom prst="rect">
            <a:avLst/>
          </a:prstGeom>
        </p:spPr>
      </p:pic>
      <p:pic>
        <p:nvPicPr>
          <p:cNvPr id="13" name="b4">
            <a:hlinkClick r:id="" action="ppaction://media"/>
          </p:cNvPr>
          <p:cNvPicPr/>
          <p:nvPr>
            <a:audioFile r:link="rId13"/>
            <p:extLst>
              <p:ext uri="{DAA4B4D4-6D71-4841-9C94-3DE7FCFB9230}">
                <p14:media xmlns:p14="http://schemas.microsoft.com/office/powerpoint/2010/main" r:embed="rId14"/>
              </p:ext>
            </p:extLst>
          </p:nvPr>
        </p:nvPicPr>
        <p:blipFill>
          <a:blip r:embed="rId6"/>
          <a:stretch>
            <a:fillRect/>
          </a:stretch>
        </p:blipFill>
        <p:spPr>
          <a:xfrm>
            <a:off x="917575" y="3478530"/>
            <a:ext cx="619125" cy="619125"/>
          </a:xfrm>
          <a:prstGeom prst="rect">
            <a:avLst/>
          </a:prstGeom>
        </p:spPr>
      </p:pic>
      <p:pic>
        <p:nvPicPr>
          <p:cNvPr id="14" name="b5">
            <a:hlinkClick r:id="" action="ppaction://media"/>
          </p:cNvPr>
          <p:cNvPicPr/>
          <p:nvPr>
            <a:audioFile r:link="rId15"/>
            <p:extLst>
              <p:ext uri="{DAA4B4D4-6D71-4841-9C94-3DE7FCFB9230}">
                <p14:media xmlns:p14="http://schemas.microsoft.com/office/powerpoint/2010/main" r:embed="rId16"/>
              </p:ext>
            </p:extLst>
          </p:nvPr>
        </p:nvPicPr>
        <p:blipFill>
          <a:blip r:embed="rId6"/>
          <a:stretch>
            <a:fillRect/>
          </a:stretch>
        </p:blipFill>
        <p:spPr>
          <a:xfrm>
            <a:off x="949325" y="4113530"/>
            <a:ext cx="619125" cy="619125"/>
          </a:xfrm>
          <a:prstGeom prst="rect">
            <a:avLst/>
          </a:prstGeom>
        </p:spPr>
      </p:pic>
      <p:pic>
        <p:nvPicPr>
          <p:cNvPr id="15" name="b6">
            <a:hlinkClick r:id="" action="ppaction://media"/>
          </p:cNvPr>
          <p:cNvPicPr/>
          <p:nvPr>
            <a:audioFile r:link="rId17"/>
            <p:extLst>
              <p:ext uri="{DAA4B4D4-6D71-4841-9C94-3DE7FCFB9230}">
                <p14:media xmlns:p14="http://schemas.microsoft.com/office/powerpoint/2010/main" r:embed="rId18"/>
              </p:ext>
            </p:extLst>
          </p:nvPr>
        </p:nvPicPr>
        <p:blipFill>
          <a:blip r:embed="rId6"/>
          <a:stretch>
            <a:fillRect/>
          </a:stretch>
        </p:blipFill>
        <p:spPr>
          <a:xfrm>
            <a:off x="949325" y="4668520"/>
            <a:ext cx="619125" cy="619125"/>
          </a:xfrm>
          <a:prstGeom prst="rect">
            <a:avLst/>
          </a:prstGeom>
        </p:spPr>
      </p:pic>
      <p:sp>
        <p:nvSpPr>
          <p:cNvPr id="2" name="文本框 1"/>
          <p:cNvSpPr txBox="1"/>
          <p:nvPr/>
        </p:nvSpPr>
        <p:spPr>
          <a:xfrm>
            <a:off x="1456690" y="751205"/>
            <a:ext cx="9432925" cy="521970"/>
          </a:xfrm>
          <a:prstGeom prst="rect">
            <a:avLst/>
          </a:prstGeom>
          <a:noFill/>
        </p:spPr>
        <p:txBody>
          <a:bodyPr wrap="none" rtlCol="0" anchor="t">
            <a:spAutoFit/>
          </a:bodyPr>
          <a:p>
            <a:r>
              <a:rPr lang="en-US" altLang="zh-CN" sz="2800" b="1" i="1">
                <a:latin typeface="Times New Roman" panose="02020603050405020304" pitchFamily="18" charset="0"/>
                <a:cs typeface="Times New Roman" panose="02020603050405020304" pitchFamily="18" charset="0"/>
                <a:sym typeface="+mn-ea"/>
              </a:rPr>
              <a:t>Listen to the instructions again and draw the route on the map.</a:t>
            </a:r>
            <a:endParaRPr lang="en-US" altLang="zh-CN" sz="2800" b="1" i="1">
              <a:latin typeface="Times New Roman" panose="02020603050405020304" pitchFamily="18" charset="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635"/>
                                        </p:tgtEl>
                                        <p:attrNameLst>
                                          <p:attrName>style.visibility</p:attrName>
                                        </p:attrNameLst>
                                      </p:cBhvr>
                                      <p:to>
                                        <p:strVal val="visible"/>
                                      </p:to>
                                    </p:set>
                                    <p:animEffect transition="in" filter="wipe(down)">
                                      <p:cBhvr>
                                        <p:cTn id="7" dur="500"/>
                                        <p:tgtEl>
                                          <p:spTgt spid="26635"/>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1000" fill="hold"/>
                                        <p:tgtEl>
                                          <p:spTgt spid="266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p:cTn id="12"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p:cTn id="14" fill="hold" display="1">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16" fill="hold" display="1">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ChangeAspect="1"/>
          </p:cNvPicPr>
          <p:nvPr/>
        </p:nvPicPr>
        <p:blipFill>
          <a:blip r:embed="rId1"/>
          <a:stretch>
            <a:fillRect/>
          </a:stretch>
        </p:blipFill>
        <p:spPr>
          <a:xfrm>
            <a:off x="64135" y="-22225"/>
            <a:ext cx="12078335" cy="6863715"/>
          </a:xfrm>
          <a:prstGeom prst="rect">
            <a:avLst/>
          </a:prstGeom>
          <a:noFill/>
          <a:ln w="9525">
            <a:noFill/>
          </a:ln>
        </p:spPr>
      </p:pic>
      <p:pic>
        <p:nvPicPr>
          <p:cNvPr id="17428" name="Picture 15" descr="F:\7B U4课件\7B U4 图片&amp;声音\treasure.jpg"/>
          <p:cNvPicPr>
            <a:picLocks noChangeAspect="1"/>
          </p:cNvPicPr>
          <p:nvPr/>
        </p:nvPicPr>
        <p:blipFill>
          <a:blip r:embed="rId2"/>
          <a:srcRect l="41667" t="18889" r="5833" b="23334"/>
          <a:stretch>
            <a:fillRect/>
          </a:stretch>
        </p:blipFill>
        <p:spPr>
          <a:xfrm>
            <a:off x="6536690" y="3145790"/>
            <a:ext cx="533400" cy="463550"/>
          </a:xfrm>
          <a:prstGeom prst="rect">
            <a:avLst/>
          </a:prstGeom>
          <a:noFill/>
          <a:ln w="9525">
            <a:noFill/>
          </a:ln>
        </p:spPr>
      </p:pic>
      <p:pic>
        <p:nvPicPr>
          <p:cNvPr id="16385" name="图片 30721" descr="1"/>
          <p:cNvPicPr>
            <a:picLocks noChangeAspect="1"/>
          </p:cNvPicPr>
          <p:nvPr/>
        </p:nvPicPr>
        <p:blipFill>
          <a:blip r:embed="rId3"/>
          <a:stretch>
            <a:fillRect/>
          </a:stretch>
        </p:blipFill>
        <p:spPr>
          <a:xfrm>
            <a:off x="1393825" y="3145155"/>
            <a:ext cx="9274175" cy="3712845"/>
          </a:xfrm>
          <a:prstGeom prst="rect">
            <a:avLst/>
          </a:prstGeom>
          <a:noFill/>
          <a:ln w="9525">
            <a:noFill/>
          </a:ln>
        </p:spPr>
      </p:pic>
      <p:sp>
        <p:nvSpPr>
          <p:cNvPr id="28673" name="TextBox 3"/>
          <p:cNvSpPr txBox="1">
            <a:spLocks noChangeArrowheads="1"/>
          </p:cNvSpPr>
          <p:nvPr/>
        </p:nvSpPr>
        <p:spPr bwMode="auto">
          <a:xfrm>
            <a:off x="1053465" y="823595"/>
            <a:ext cx="10391775" cy="2749550"/>
          </a:xfrm>
          <a:prstGeom prst="rect">
            <a:avLst/>
          </a:prstGeom>
          <a:noFill/>
          <a:ln w="9525">
            <a:noFill/>
            <a:miter lim="800000"/>
          </a:ln>
        </p:spPr>
        <p:txBody>
          <a:bodyPr wrap="square">
            <a:spAutoFit/>
          </a:bodyPr>
          <a:lstStyle/>
          <a:p>
            <a:pPr>
              <a:lnSpc>
                <a:spcPct val="120000"/>
              </a:lnSpc>
              <a:spcBef>
                <a:spcPts val="0"/>
              </a:spcBef>
              <a:spcAft>
                <a:spcPts val="0"/>
              </a:spcAft>
            </a:pPr>
            <a:r>
              <a:rPr lang="en-US" altLang="zh-CN" sz="2400">
                <a:solidFill>
                  <a:schemeClr val="tx1"/>
                </a:solidFill>
                <a:latin typeface="Comic Sans MS" panose="030F0702030302020204" pitchFamily="66" charset="0"/>
                <a:cs typeface="Comic Sans MS" panose="030F0702030302020204" pitchFamily="66" charset="0"/>
              </a:rPr>
              <a:t> When you’re </a:t>
            </a:r>
            <a:r>
              <a:rPr lang="en-US" altLang="zh-CN" sz="2400" i="1">
                <a:solidFill>
                  <a:schemeClr val="tx1"/>
                </a:solidFill>
                <a:latin typeface="Comic Sans MS" panose="030F0702030302020204" pitchFamily="66" charset="0"/>
                <a:cs typeface="Comic Sans MS" panose="030F0702030302020204" pitchFamily="66" charset="0"/>
              </a:rPr>
              <a:t>at</a:t>
            </a:r>
            <a:r>
              <a:rPr lang="en-US" altLang="zh-CN" sz="2400">
                <a:solidFill>
                  <a:schemeClr val="tx1"/>
                </a:solidFill>
                <a:latin typeface="Comic Sans MS" panose="030F0702030302020204" pitchFamily="66" charset="0"/>
                <a:cs typeface="Comic Sans MS" panose="030F0702030302020204" pitchFamily="66" charset="0"/>
              </a:rPr>
              <a:t> the big tree, </a:t>
            </a:r>
            <a:r>
              <a:rPr lang="en-US" altLang="zh-CN" sz="2400" i="1">
                <a:solidFill>
                  <a:schemeClr val="tx1"/>
                </a:solidFill>
                <a:latin typeface="Comic Sans MS" panose="030F0702030302020204" pitchFamily="66" charset="0"/>
                <a:cs typeface="Comic Sans MS" panose="030F0702030302020204" pitchFamily="66" charset="0"/>
              </a:rPr>
              <a:t>turn ...</a:t>
            </a:r>
            <a:r>
              <a:rPr lang="en-US" altLang="zh-CN" sz="2400">
                <a:solidFill>
                  <a:schemeClr val="tx1"/>
                </a:solidFill>
                <a:latin typeface="Comic Sans MS" panose="030F0702030302020204" pitchFamily="66" charset="0"/>
                <a:cs typeface="Comic Sans MS" panose="030F0702030302020204" pitchFamily="66" charset="0"/>
              </a:rPr>
              <a:t>and </a:t>
            </a:r>
            <a:r>
              <a:rPr lang="en-US" altLang="zh-CN" sz="2400" i="1">
                <a:solidFill>
                  <a:schemeClr val="tx1"/>
                </a:solidFill>
                <a:latin typeface="Comic Sans MS" panose="030F0702030302020204" pitchFamily="66" charset="0"/>
                <a:cs typeface="Comic Sans MS" panose="030F0702030302020204" pitchFamily="66" charset="0"/>
              </a:rPr>
              <a:t>walk to..</a:t>
            </a:r>
            <a:r>
              <a:rPr lang="en-US" altLang="zh-CN" sz="2400">
                <a:solidFill>
                  <a:schemeClr val="tx1"/>
                </a:solidFill>
                <a:latin typeface="Comic Sans MS" panose="030F0702030302020204" pitchFamily="66" charset="0"/>
                <a:cs typeface="Comic Sans MS" panose="030F0702030302020204" pitchFamily="66" charset="0"/>
              </a:rPr>
              <a:t>. </a:t>
            </a:r>
            <a:endParaRPr lang="en-US" altLang="zh-CN" sz="2400">
              <a:solidFill>
                <a:schemeClr val="tx1"/>
              </a:solidFill>
              <a:latin typeface="Comic Sans MS" panose="030F0702030302020204" pitchFamily="66" charset="0"/>
              <a:cs typeface="Comic Sans MS" panose="030F0702030302020204" pitchFamily="66" charset="0"/>
            </a:endParaRPr>
          </a:p>
          <a:p>
            <a:pPr>
              <a:lnSpc>
                <a:spcPct val="120000"/>
              </a:lnSpc>
              <a:spcBef>
                <a:spcPts val="0"/>
              </a:spcBef>
              <a:spcAft>
                <a:spcPts val="0"/>
              </a:spcAft>
            </a:pPr>
            <a:r>
              <a:rPr lang="en-US" altLang="zh-CN" sz="2400" i="1">
                <a:solidFill>
                  <a:schemeClr val="tx1"/>
                </a:solidFill>
                <a:latin typeface="Comic Sans MS" panose="030F0702030302020204" pitchFamily="66" charset="0"/>
                <a:cs typeface="Comic Sans MS" panose="030F0702030302020204" pitchFamily="66" charset="0"/>
              </a:rPr>
              <a:t>Cross</a:t>
            </a:r>
            <a:r>
              <a:rPr lang="en-US" altLang="zh-CN" sz="2400">
                <a:solidFill>
                  <a:schemeClr val="tx1"/>
                </a:solidFill>
                <a:latin typeface="Comic Sans MS" panose="030F0702030302020204" pitchFamily="66" charset="0"/>
                <a:cs typeface="Comic Sans MS" panose="030F0702030302020204" pitchFamily="66" charset="0"/>
              </a:rPr>
              <a:t> ...t</a:t>
            </a:r>
            <a:r>
              <a:rPr lang="en-US" altLang="zh-CN" sz="2400" i="1">
                <a:solidFill>
                  <a:schemeClr val="tx1"/>
                </a:solidFill>
                <a:latin typeface="Comic Sans MS" panose="030F0702030302020204" pitchFamily="66" charset="0"/>
                <a:cs typeface="Comic Sans MS" panose="030F0702030302020204" pitchFamily="66" charset="0"/>
              </a:rPr>
              <a:t>urn ...</a:t>
            </a:r>
            <a:r>
              <a:rPr lang="en-US" altLang="zh-CN" sz="2400">
                <a:solidFill>
                  <a:schemeClr val="tx1"/>
                </a:solidFill>
                <a:latin typeface="Comic Sans MS" panose="030F0702030302020204" pitchFamily="66" charset="0"/>
                <a:cs typeface="Comic Sans MS" panose="030F0702030302020204" pitchFamily="66" charset="0"/>
              </a:rPr>
              <a:t>and </a:t>
            </a:r>
            <a:r>
              <a:rPr lang="en-US" altLang="zh-CN" sz="2400" i="1">
                <a:solidFill>
                  <a:schemeClr val="tx1"/>
                </a:solidFill>
                <a:latin typeface="Comic Sans MS" panose="030F0702030302020204" pitchFamily="66" charset="0"/>
                <a:cs typeface="Comic Sans MS" panose="030F0702030302020204" pitchFamily="66" charset="0"/>
              </a:rPr>
              <a:t>walk ... </a:t>
            </a:r>
            <a:endParaRPr lang="en-US" altLang="zh-CN" sz="2400" i="1">
              <a:solidFill>
                <a:schemeClr val="tx1"/>
              </a:solidFill>
              <a:latin typeface="Comic Sans MS" panose="030F0702030302020204" pitchFamily="66" charset="0"/>
              <a:cs typeface="Comic Sans MS" panose="030F0702030302020204" pitchFamily="66" charset="0"/>
            </a:endParaRPr>
          </a:p>
          <a:p>
            <a:pPr>
              <a:lnSpc>
                <a:spcPct val="120000"/>
              </a:lnSpc>
              <a:spcBef>
                <a:spcPts val="0"/>
              </a:spcBef>
              <a:spcAft>
                <a:spcPts val="0"/>
              </a:spcAft>
            </a:pPr>
            <a:r>
              <a:rPr lang="en-US" altLang="zh-CN" sz="2400" i="1">
                <a:solidFill>
                  <a:schemeClr val="tx1"/>
                </a:solidFill>
                <a:latin typeface="Comic Sans MS" panose="030F0702030302020204" pitchFamily="66" charset="0"/>
                <a:cs typeface="Comic Sans MS" panose="030F0702030302020204" pitchFamily="66" charset="0"/>
              </a:rPr>
              <a:t>Take ...turning on ... </a:t>
            </a:r>
            <a:endParaRPr lang="en-US" altLang="zh-CN" sz="2400" i="1">
              <a:solidFill>
                <a:schemeClr val="tx1"/>
              </a:solidFill>
              <a:latin typeface="Comic Sans MS" panose="030F0702030302020204" pitchFamily="66" charset="0"/>
              <a:cs typeface="Comic Sans MS" panose="030F0702030302020204" pitchFamily="66" charset="0"/>
            </a:endParaRPr>
          </a:p>
          <a:p>
            <a:pPr>
              <a:lnSpc>
                <a:spcPct val="120000"/>
              </a:lnSpc>
              <a:spcBef>
                <a:spcPts val="0"/>
              </a:spcBef>
              <a:spcAft>
                <a:spcPts val="0"/>
              </a:spcAft>
            </a:pPr>
            <a:r>
              <a:rPr lang="en-US" altLang="zh-CN" sz="2400" i="1">
                <a:solidFill>
                  <a:schemeClr val="tx1"/>
                </a:solidFill>
                <a:latin typeface="Comic Sans MS" panose="030F0702030302020204" pitchFamily="66" charset="0"/>
                <a:cs typeface="Comic Sans MS" panose="030F0702030302020204" pitchFamily="66" charset="0"/>
              </a:rPr>
              <a:t>Walk along...</a:t>
            </a:r>
            <a:r>
              <a:rPr lang="en-US" altLang="zh-CN" sz="2400">
                <a:solidFill>
                  <a:schemeClr val="tx1"/>
                </a:solidFill>
                <a:latin typeface="Comic Sans MS" panose="030F0702030302020204" pitchFamily="66" charset="0"/>
                <a:cs typeface="Comic Sans MS" panose="030F0702030302020204" pitchFamily="66" charset="0"/>
              </a:rPr>
              <a:t>, and you’ll see ... on ... </a:t>
            </a:r>
            <a:endParaRPr lang="en-US" altLang="zh-CN" sz="2400">
              <a:solidFill>
                <a:schemeClr val="tx1"/>
              </a:solidFill>
              <a:latin typeface="Comic Sans MS" panose="030F0702030302020204" pitchFamily="66" charset="0"/>
              <a:cs typeface="Comic Sans MS" panose="030F0702030302020204" pitchFamily="66" charset="0"/>
            </a:endParaRPr>
          </a:p>
          <a:p>
            <a:pPr>
              <a:lnSpc>
                <a:spcPct val="120000"/>
              </a:lnSpc>
              <a:spcBef>
                <a:spcPts val="0"/>
              </a:spcBef>
              <a:spcAft>
                <a:spcPts val="0"/>
              </a:spcAft>
            </a:pPr>
            <a:r>
              <a:rPr lang="en-US" altLang="zh-CN" sz="2400" i="1">
                <a:solidFill>
                  <a:schemeClr val="tx1"/>
                </a:solidFill>
                <a:latin typeface="Comic Sans MS" panose="030F0702030302020204" pitchFamily="66" charset="0"/>
                <a:cs typeface="Comic Sans MS" panose="030F0702030302020204" pitchFamily="66" charset="0"/>
              </a:rPr>
              <a:t>Walk past </a:t>
            </a:r>
            <a:r>
              <a:rPr lang="en-US" altLang="zh-CN" sz="2400">
                <a:solidFill>
                  <a:schemeClr val="tx1"/>
                </a:solidFill>
                <a:latin typeface="Comic Sans MS" panose="030F0702030302020204" pitchFamily="66" charset="0"/>
                <a:cs typeface="Comic Sans MS" panose="030F0702030302020204" pitchFamily="66" charset="0"/>
              </a:rPr>
              <a:t>....</a:t>
            </a:r>
            <a:r>
              <a:rPr lang="en-US" altLang="zh-CN" sz="2400" i="1">
                <a:solidFill>
                  <a:schemeClr val="tx1"/>
                </a:solidFill>
                <a:latin typeface="Comic Sans MS" panose="030F0702030302020204" pitchFamily="66" charset="0"/>
                <a:cs typeface="Comic Sans MS" panose="030F0702030302020204" pitchFamily="66" charset="0"/>
              </a:rPr>
              <a:t>turn .... </a:t>
            </a:r>
            <a:r>
              <a:rPr lang="en-US" altLang="zh-CN" sz="2400">
                <a:solidFill>
                  <a:schemeClr val="tx1"/>
                </a:solidFill>
                <a:latin typeface="Comic Sans MS" panose="030F0702030302020204" pitchFamily="66" charset="0"/>
                <a:cs typeface="Comic Sans MS" panose="030F0702030302020204" pitchFamily="66" charset="0"/>
              </a:rPr>
              <a:t>and </a:t>
            </a:r>
            <a:r>
              <a:rPr lang="en-US" altLang="zh-CN" sz="2400" i="1">
                <a:solidFill>
                  <a:schemeClr val="tx1"/>
                </a:solidFill>
                <a:latin typeface="Comic Sans MS" panose="030F0702030302020204" pitchFamily="66" charset="0"/>
                <a:cs typeface="Comic Sans MS" panose="030F0702030302020204" pitchFamily="66" charset="0"/>
              </a:rPr>
              <a:t>walk along</a:t>
            </a:r>
            <a:r>
              <a:rPr lang="en-US" altLang="zh-CN" sz="2400">
                <a:solidFill>
                  <a:schemeClr val="tx1"/>
                </a:solidFill>
                <a:latin typeface="Comic Sans MS" panose="030F0702030302020204" pitchFamily="66" charset="0"/>
                <a:cs typeface="Comic Sans MS" panose="030F0702030302020204" pitchFamily="66" charset="0"/>
              </a:rPr>
              <a:t> ...next to ... </a:t>
            </a:r>
            <a:endParaRPr lang="en-US" altLang="zh-CN" sz="2400">
              <a:solidFill>
                <a:schemeClr val="tx1"/>
              </a:solidFill>
              <a:latin typeface="Comic Sans MS" panose="030F0702030302020204" pitchFamily="66" charset="0"/>
              <a:cs typeface="Comic Sans MS" panose="030F0702030302020204" pitchFamily="66" charset="0"/>
            </a:endParaRPr>
          </a:p>
          <a:p>
            <a:pPr>
              <a:lnSpc>
                <a:spcPct val="120000"/>
              </a:lnSpc>
              <a:spcBef>
                <a:spcPts val="0"/>
              </a:spcBef>
              <a:spcAft>
                <a:spcPts val="0"/>
              </a:spcAft>
            </a:pPr>
            <a:r>
              <a:rPr lang="en-US" altLang="zh-CN" sz="2400">
                <a:solidFill>
                  <a:schemeClr val="tx1"/>
                </a:solidFill>
                <a:latin typeface="Comic Sans MS" panose="030F0702030302020204" pitchFamily="66" charset="0"/>
                <a:cs typeface="Comic Sans MS" panose="030F0702030302020204" pitchFamily="66" charset="0"/>
              </a:rPr>
              <a:t>The treasure is under ... in front of ... on ....</a:t>
            </a:r>
            <a:endParaRPr lang="en-US" altLang="zh-CN" sz="2400">
              <a:solidFill>
                <a:schemeClr val="tx1"/>
              </a:solidFill>
              <a:latin typeface="Comic Sans MS" panose="030F0702030302020204" pitchFamily="66" charset="0"/>
              <a:cs typeface="Comic Sans MS" panose="030F0702030302020204" pitchFamily="66" charset="0"/>
            </a:endParaRPr>
          </a:p>
        </p:txBody>
      </p:sp>
      <p:sp>
        <p:nvSpPr>
          <p:cNvPr id="30725" name="直接连接符 30724"/>
          <p:cNvSpPr/>
          <p:nvPr/>
        </p:nvSpPr>
        <p:spPr>
          <a:xfrm flipH="1">
            <a:off x="4651375" y="5875020"/>
            <a:ext cx="1066800" cy="228600"/>
          </a:xfrm>
          <a:prstGeom prst="line">
            <a:avLst/>
          </a:prstGeom>
          <a:ln w="69850" cap="flat" cmpd="sng">
            <a:solidFill>
              <a:srgbClr val="FF0000"/>
            </a:solidFill>
            <a:prstDash val="solid"/>
            <a:round/>
            <a:headEnd type="none" w="med" len="med"/>
            <a:tailEnd type="stealth" w="med" len="med"/>
          </a:ln>
        </p:spPr>
      </p:sp>
      <p:sp>
        <p:nvSpPr>
          <p:cNvPr id="30726" name="直接连接符 30725"/>
          <p:cNvSpPr/>
          <p:nvPr/>
        </p:nvSpPr>
        <p:spPr>
          <a:xfrm flipH="1" flipV="1">
            <a:off x="5764530" y="5875020"/>
            <a:ext cx="226695" cy="87630"/>
          </a:xfrm>
          <a:prstGeom prst="line">
            <a:avLst/>
          </a:prstGeom>
          <a:ln w="69850" cap="flat" cmpd="sng">
            <a:solidFill>
              <a:srgbClr val="FF0000"/>
            </a:solidFill>
            <a:prstDash val="solid"/>
            <a:round/>
            <a:headEnd type="none" w="med" len="med"/>
            <a:tailEnd type="stealth" w="med" len="med"/>
          </a:ln>
        </p:spPr>
      </p:sp>
      <p:sp>
        <p:nvSpPr>
          <p:cNvPr id="30727" name="直接连接符 30726"/>
          <p:cNvSpPr/>
          <p:nvPr/>
        </p:nvSpPr>
        <p:spPr>
          <a:xfrm flipH="1" flipV="1">
            <a:off x="3032760" y="5550535"/>
            <a:ext cx="151765" cy="563245"/>
          </a:xfrm>
          <a:prstGeom prst="line">
            <a:avLst/>
          </a:prstGeom>
          <a:ln w="69850" cap="flat" cmpd="sng">
            <a:solidFill>
              <a:srgbClr val="FF0000"/>
            </a:solidFill>
            <a:prstDash val="solid"/>
            <a:round/>
            <a:headEnd type="none" w="med" len="med"/>
            <a:tailEnd type="stealth" w="med" len="med"/>
          </a:ln>
        </p:spPr>
      </p:sp>
      <p:sp>
        <p:nvSpPr>
          <p:cNvPr id="30728" name="直接连接符 30727"/>
          <p:cNvSpPr/>
          <p:nvPr/>
        </p:nvSpPr>
        <p:spPr>
          <a:xfrm flipV="1">
            <a:off x="2969260" y="4917440"/>
            <a:ext cx="75565" cy="599440"/>
          </a:xfrm>
          <a:prstGeom prst="line">
            <a:avLst/>
          </a:prstGeom>
          <a:ln w="69850" cap="flat" cmpd="sng">
            <a:solidFill>
              <a:srgbClr val="FF0000"/>
            </a:solidFill>
            <a:prstDash val="solid"/>
            <a:round/>
            <a:headEnd type="none" w="med" len="med"/>
            <a:tailEnd type="stealth" w="med" len="med"/>
          </a:ln>
        </p:spPr>
      </p:sp>
      <p:sp>
        <p:nvSpPr>
          <p:cNvPr id="30729" name="直接连接符 30728"/>
          <p:cNvSpPr/>
          <p:nvPr/>
        </p:nvSpPr>
        <p:spPr>
          <a:xfrm rot="1320000" flipV="1">
            <a:off x="3224213" y="4770438"/>
            <a:ext cx="298450" cy="147637"/>
          </a:xfrm>
          <a:prstGeom prst="line">
            <a:avLst/>
          </a:prstGeom>
          <a:ln w="69850" cap="flat" cmpd="sng">
            <a:solidFill>
              <a:srgbClr val="FF0000"/>
            </a:solidFill>
            <a:prstDash val="solid"/>
            <a:round/>
            <a:headEnd type="none" w="med" len="med"/>
            <a:tailEnd type="stealth" w="med" len="med"/>
          </a:ln>
        </p:spPr>
      </p:sp>
      <p:sp>
        <p:nvSpPr>
          <p:cNvPr id="30730" name="直接连接符 30729"/>
          <p:cNvSpPr/>
          <p:nvPr/>
        </p:nvSpPr>
        <p:spPr>
          <a:xfrm rot="20460000" flipV="1">
            <a:off x="5850890" y="4461510"/>
            <a:ext cx="430530" cy="124460"/>
          </a:xfrm>
          <a:prstGeom prst="line">
            <a:avLst/>
          </a:prstGeom>
          <a:ln w="69850" cap="flat" cmpd="sng">
            <a:solidFill>
              <a:srgbClr val="FF0000"/>
            </a:solidFill>
            <a:prstDash val="solid"/>
            <a:round/>
            <a:headEnd type="none" w="med" len="med"/>
            <a:tailEnd type="stealth" w="med" len="med"/>
          </a:ln>
        </p:spPr>
      </p:sp>
      <p:sp>
        <p:nvSpPr>
          <p:cNvPr id="30732" name="直接连接符 30731"/>
          <p:cNvSpPr/>
          <p:nvPr/>
        </p:nvSpPr>
        <p:spPr>
          <a:xfrm flipH="1" flipV="1">
            <a:off x="3288030" y="5963285"/>
            <a:ext cx="902970" cy="97790"/>
          </a:xfrm>
          <a:prstGeom prst="line">
            <a:avLst/>
          </a:prstGeom>
          <a:ln w="69850" cap="flat" cmpd="sng">
            <a:solidFill>
              <a:srgbClr val="FF0000"/>
            </a:solidFill>
            <a:prstDash val="solid"/>
            <a:round/>
            <a:headEnd type="none" w="med" len="med"/>
            <a:tailEnd type="stealth" w="med" len="med"/>
          </a:ln>
        </p:spPr>
      </p:sp>
      <p:sp>
        <p:nvSpPr>
          <p:cNvPr id="30745" name="直接连接符 30744"/>
          <p:cNvSpPr/>
          <p:nvPr/>
        </p:nvSpPr>
        <p:spPr>
          <a:xfrm flipV="1">
            <a:off x="3640138" y="4774248"/>
            <a:ext cx="647700" cy="71437"/>
          </a:xfrm>
          <a:prstGeom prst="line">
            <a:avLst/>
          </a:prstGeom>
          <a:ln w="69850" cap="flat" cmpd="sng">
            <a:solidFill>
              <a:srgbClr val="FF0000"/>
            </a:solidFill>
            <a:prstDash val="solid"/>
            <a:round/>
            <a:headEnd type="none" w="med" len="med"/>
            <a:tailEnd type="stealth" w="med" len="med"/>
          </a:ln>
        </p:spPr>
      </p:sp>
      <p:sp>
        <p:nvSpPr>
          <p:cNvPr id="30746" name="直接连接符 30745"/>
          <p:cNvSpPr/>
          <p:nvPr/>
        </p:nvSpPr>
        <p:spPr>
          <a:xfrm flipV="1">
            <a:off x="4608830" y="4742180"/>
            <a:ext cx="1155700" cy="29210"/>
          </a:xfrm>
          <a:prstGeom prst="line">
            <a:avLst/>
          </a:prstGeom>
          <a:ln w="69850" cap="flat" cmpd="sng">
            <a:solidFill>
              <a:srgbClr val="FF0000"/>
            </a:solidFill>
            <a:prstDash val="solid"/>
            <a:round/>
            <a:headEnd type="none" w="med" len="med"/>
            <a:tailEnd type="stealth" w="med" len="med"/>
          </a:ln>
        </p:spPr>
      </p:sp>
      <p:sp>
        <p:nvSpPr>
          <p:cNvPr id="30747" name="直接连接符 30746"/>
          <p:cNvSpPr/>
          <p:nvPr/>
        </p:nvSpPr>
        <p:spPr>
          <a:xfrm rot="540000" flipV="1">
            <a:off x="6435090" y="3515360"/>
            <a:ext cx="927735" cy="976630"/>
          </a:xfrm>
          <a:prstGeom prst="line">
            <a:avLst/>
          </a:prstGeom>
          <a:ln w="69850" cap="flat" cmpd="sng">
            <a:solidFill>
              <a:srgbClr val="FF0000"/>
            </a:solidFill>
            <a:prstDash val="solid"/>
            <a:round/>
            <a:headEnd type="none" w="med" len="med"/>
            <a:tailEnd type="stealth" w="med" len="med"/>
          </a:ln>
        </p:spPr>
      </p:sp>
      <p:grpSp>
        <p:nvGrpSpPr>
          <p:cNvPr id="9" name="组合 8"/>
          <p:cNvGrpSpPr/>
          <p:nvPr/>
        </p:nvGrpSpPr>
        <p:grpSpPr bwMode="auto">
          <a:xfrm>
            <a:off x="2273935" y="1297305"/>
            <a:ext cx="8749030" cy="4989830"/>
            <a:chOff x="1121002" y="2204864"/>
            <a:chExt cx="7709637" cy="3933056"/>
          </a:xfrm>
        </p:grpSpPr>
        <p:pic>
          <p:nvPicPr>
            <p:cNvPr id="30723" name="Picture 3" descr="D:\My Documents\Desktop\公开课\pics\u=540374365,2254224205&amp;fm=23&amp;gp=0[1](1)(2).gif"/>
            <p:cNvPicPr>
              <a:picLocks noChangeAspect="1" noChangeArrowheads="1" noCrop="1"/>
            </p:cNvPicPr>
            <p:nvPr/>
          </p:nvPicPr>
          <p:blipFill>
            <a:blip r:embed="rId4"/>
            <a:srcRect/>
            <a:stretch>
              <a:fillRect/>
            </a:stretch>
          </p:blipFill>
          <p:spPr bwMode="auto">
            <a:xfrm>
              <a:off x="6660232" y="3861048"/>
              <a:ext cx="2170407" cy="2276872"/>
            </a:xfrm>
            <a:prstGeom prst="rect">
              <a:avLst/>
            </a:prstGeom>
            <a:noFill/>
            <a:ln w="9525">
              <a:noFill/>
              <a:miter lim="800000"/>
              <a:headEnd/>
              <a:tailEnd/>
            </a:ln>
          </p:spPr>
        </p:pic>
        <p:pic>
          <p:nvPicPr>
            <p:cNvPr id="10" name="Picture 5" descr="D:\My Documents\Desktop\公开课\pics\sy_20111129171724633012.jpg"/>
            <p:cNvPicPr>
              <a:picLocks noChangeAspect="1" noChangeArrowheads="1"/>
            </p:cNvPicPr>
            <p:nvPr/>
          </p:nvPicPr>
          <p:blipFill>
            <a:blip r:embed="rId5" cstate="print"/>
            <a:srcRect/>
            <a:stretch>
              <a:fillRect/>
            </a:stretch>
          </p:blipFill>
          <p:spPr bwMode="auto">
            <a:xfrm>
              <a:off x="1121002" y="2204864"/>
              <a:ext cx="4325239" cy="3481290"/>
            </a:xfrm>
            <a:prstGeom prst="rect">
              <a:avLst/>
            </a:prstGeom>
            <a:ln>
              <a:noFill/>
            </a:ln>
            <a:effectLst>
              <a:softEdge rad="112500"/>
            </a:effectLst>
          </p:spPr>
        </p:pic>
      </p:grpSp>
      <p:sp>
        <p:nvSpPr>
          <p:cNvPr id="18" name="文本框 17"/>
          <p:cNvSpPr txBox="1"/>
          <p:nvPr/>
        </p:nvSpPr>
        <p:spPr>
          <a:xfrm>
            <a:off x="5028565" y="445770"/>
            <a:ext cx="7522210" cy="1014730"/>
          </a:xfrm>
          <a:prstGeom prst="rect">
            <a:avLst/>
          </a:prstGeom>
          <a:noFill/>
        </p:spPr>
        <p:txBody>
          <a:bodyPr wrap="square" rtlCol="0">
            <a:spAutoFit/>
          </a:bodyPr>
          <a:lstStyle/>
          <a:p>
            <a:r>
              <a:rPr lang="en-US" altLang="zh-CN" sz="32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Is there another way to find the treasure? </a:t>
            </a:r>
            <a:endParaRPr lang="en-US" altLang="zh-CN" sz="32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800"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i="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5643880" y="1793240"/>
            <a:ext cx="7105015" cy="1906905"/>
          </a:xfrm>
          <a:prstGeom prst="rect">
            <a:avLst/>
          </a:prstGeom>
          <a:noFill/>
        </p:spPr>
        <p:txBody>
          <a:bodyPr wrap="square" rtlCol="0">
            <a:spAutoFit/>
          </a:bodyPr>
          <a:lstStyle/>
          <a:p>
            <a:r>
              <a:rPr lang="en-US" altLang="zh-CN" sz="30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We should show the way simply and  directly</a:t>
            </a:r>
            <a:r>
              <a:rPr lang="en-US" altLang="zh-CN" sz="30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30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直接明了</a:t>
            </a:r>
            <a:r>
              <a:rPr lang="en-US" altLang="zh-CN" sz="30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30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to make others understand . </a:t>
            </a:r>
            <a:endParaRPr lang="en-US" altLang="zh-CN" sz="32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800"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i="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146" name="Picture 2"/>
          <p:cNvPicPr>
            <a:picLocks noChangeAspect="1" noChangeArrowheads="1"/>
          </p:cNvPicPr>
          <p:nvPr/>
        </p:nvPicPr>
        <p:blipFill>
          <a:blip r:embed="rId6"/>
          <a:srcRect/>
          <a:stretch>
            <a:fillRect/>
          </a:stretch>
        </p:blipFill>
        <p:spPr bwMode="auto">
          <a:xfrm>
            <a:off x="11967210" y="1148080"/>
            <a:ext cx="3834765" cy="3881120"/>
          </a:xfrm>
          <a:prstGeom prst="rect">
            <a:avLst/>
          </a:prstGeom>
          <a:noFill/>
          <a:ln w="9525">
            <a:noFill/>
            <a:miter lim="800000"/>
            <a:headEnd/>
            <a:tailEnd/>
          </a:ln>
        </p:spPr>
      </p:pic>
      <p:sp>
        <p:nvSpPr>
          <p:cNvPr id="2" name="文本框 1"/>
          <p:cNvSpPr txBox="1"/>
          <p:nvPr/>
        </p:nvSpPr>
        <p:spPr>
          <a:xfrm>
            <a:off x="5751830" y="1308735"/>
            <a:ext cx="4682490" cy="829945"/>
          </a:xfrm>
          <a:prstGeom prst="rect">
            <a:avLst/>
          </a:prstGeom>
          <a:noFill/>
        </p:spPr>
        <p:txBody>
          <a:bodyPr wrap="square" rtlCol="0">
            <a:spAutoFit/>
          </a:bodyPr>
          <a:p>
            <a:r>
              <a:rPr lang="en-US" altLang="zh-CN" sz="30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All roads lead to  Rome.</a:t>
            </a:r>
            <a:endParaRPr lang="en-US" altLang="zh-CN" b="1" i="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ppt_x</p:attrName>
                                        </p:attrNameLst>
                                      </p:cBhvr>
                                      <p:tavLst>
                                        <p:tav tm="0">
                                          <p:val>
                                            <p:strVal val="#ppt_x"/>
                                          </p:val>
                                        </p:tav>
                                        <p:tav tm="100000">
                                          <p:val>
                                            <p:strVal val="#ppt_x"/>
                                          </p:val>
                                        </p:tav>
                                      </p:tavLst>
                                    </p:anim>
                                    <p:anim calcmode="lin" valueType="num">
                                      <p:cBhvr>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5"/>
                                        </p:tgtEl>
                                        <p:attrNameLst>
                                          <p:attrName>style.visibility</p:attrName>
                                        </p:attrNameLst>
                                      </p:cBhvr>
                                      <p:to>
                                        <p:strVal val="visible"/>
                                      </p:to>
                                    </p:set>
                                    <p:anim calcmode="lin" valueType="num">
                                      <p:cBhvr>
                                        <p:cTn id="13" dur="500" fill="hold"/>
                                        <p:tgtEl>
                                          <p:spTgt spid="30725"/>
                                        </p:tgtEl>
                                        <p:attrNameLst>
                                          <p:attrName>ppt_x</p:attrName>
                                        </p:attrNameLst>
                                      </p:cBhvr>
                                      <p:tavLst>
                                        <p:tav tm="0">
                                          <p:val>
                                            <p:strVal val="#ppt_x"/>
                                          </p:val>
                                        </p:tav>
                                        <p:tav tm="100000">
                                          <p:val>
                                            <p:strVal val="#ppt_x"/>
                                          </p:val>
                                        </p:tav>
                                      </p:tavLst>
                                    </p:anim>
                                    <p:anim calcmode="lin" valueType="num">
                                      <p:cBhvr>
                                        <p:cTn id="14"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32"/>
                                        </p:tgtEl>
                                        <p:attrNameLst>
                                          <p:attrName>style.visibility</p:attrName>
                                        </p:attrNameLst>
                                      </p:cBhvr>
                                      <p:to>
                                        <p:strVal val="visible"/>
                                      </p:to>
                                    </p:set>
                                    <p:anim calcmode="lin" valueType="num">
                                      <p:cBhvr>
                                        <p:cTn id="19" dur="500" fill="hold"/>
                                        <p:tgtEl>
                                          <p:spTgt spid="30732"/>
                                        </p:tgtEl>
                                        <p:attrNameLst>
                                          <p:attrName>ppt_x</p:attrName>
                                        </p:attrNameLst>
                                      </p:cBhvr>
                                      <p:tavLst>
                                        <p:tav tm="0">
                                          <p:val>
                                            <p:strVal val="#ppt_x"/>
                                          </p:val>
                                        </p:tav>
                                        <p:tav tm="100000">
                                          <p:val>
                                            <p:strVal val="#ppt_x"/>
                                          </p:val>
                                        </p:tav>
                                      </p:tavLst>
                                    </p:anim>
                                    <p:anim calcmode="lin" valueType="num">
                                      <p:cBhvr>
                                        <p:cTn id="20" dur="500" fill="hold"/>
                                        <p:tgtEl>
                                          <p:spTgt spid="307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p:cTn id="25" dur="500" fill="hold"/>
                                        <p:tgtEl>
                                          <p:spTgt spid="30727"/>
                                        </p:tgtEl>
                                        <p:attrNameLst>
                                          <p:attrName>ppt_x</p:attrName>
                                        </p:attrNameLst>
                                      </p:cBhvr>
                                      <p:tavLst>
                                        <p:tav tm="0">
                                          <p:val>
                                            <p:strVal val="#ppt_x"/>
                                          </p:val>
                                        </p:tav>
                                        <p:tav tm="100000">
                                          <p:val>
                                            <p:strVal val="#ppt_x"/>
                                          </p:val>
                                        </p:tav>
                                      </p:tavLst>
                                    </p:anim>
                                    <p:anim calcmode="lin" valueType="num">
                                      <p:cBhvr>
                                        <p:cTn id="26" dur="500" fill="hold"/>
                                        <p:tgtEl>
                                          <p:spTgt spid="307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8"/>
                                        </p:tgtEl>
                                        <p:attrNameLst>
                                          <p:attrName>style.visibility</p:attrName>
                                        </p:attrNameLst>
                                      </p:cBhvr>
                                      <p:to>
                                        <p:strVal val="visible"/>
                                      </p:to>
                                    </p:set>
                                    <p:anim calcmode="lin" valueType="num">
                                      <p:cBhvr>
                                        <p:cTn id="31" dur="500" fill="hold"/>
                                        <p:tgtEl>
                                          <p:spTgt spid="30728"/>
                                        </p:tgtEl>
                                        <p:attrNameLst>
                                          <p:attrName>ppt_x</p:attrName>
                                        </p:attrNameLst>
                                      </p:cBhvr>
                                      <p:tavLst>
                                        <p:tav tm="0">
                                          <p:val>
                                            <p:strVal val="#ppt_x"/>
                                          </p:val>
                                        </p:tav>
                                        <p:tav tm="100000">
                                          <p:val>
                                            <p:strVal val="#ppt_x"/>
                                          </p:val>
                                        </p:tav>
                                      </p:tavLst>
                                    </p:anim>
                                    <p:anim calcmode="lin" valueType="num">
                                      <p:cBhvr>
                                        <p:cTn id="32" dur="500" fill="hold"/>
                                        <p:tgtEl>
                                          <p:spTgt spid="307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29"/>
                                        </p:tgtEl>
                                        <p:attrNameLst>
                                          <p:attrName>style.visibility</p:attrName>
                                        </p:attrNameLst>
                                      </p:cBhvr>
                                      <p:to>
                                        <p:strVal val="visible"/>
                                      </p:to>
                                    </p:set>
                                    <p:anim calcmode="lin" valueType="num">
                                      <p:cBhvr>
                                        <p:cTn id="37" dur="500" fill="hold"/>
                                        <p:tgtEl>
                                          <p:spTgt spid="30729"/>
                                        </p:tgtEl>
                                        <p:attrNameLst>
                                          <p:attrName>ppt_x</p:attrName>
                                        </p:attrNameLst>
                                      </p:cBhvr>
                                      <p:tavLst>
                                        <p:tav tm="0">
                                          <p:val>
                                            <p:strVal val="#ppt_x"/>
                                          </p:val>
                                        </p:tav>
                                        <p:tav tm="100000">
                                          <p:val>
                                            <p:strVal val="#ppt_x"/>
                                          </p:val>
                                        </p:tav>
                                      </p:tavLst>
                                    </p:anim>
                                    <p:anim calcmode="lin" valueType="num">
                                      <p:cBhvr>
                                        <p:cTn id="3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745"/>
                                        </p:tgtEl>
                                        <p:attrNameLst>
                                          <p:attrName>style.visibility</p:attrName>
                                        </p:attrNameLst>
                                      </p:cBhvr>
                                      <p:to>
                                        <p:strVal val="visible"/>
                                      </p:to>
                                    </p:set>
                                    <p:anim calcmode="lin" valueType="num">
                                      <p:cBhvr>
                                        <p:cTn id="43" dur="500" fill="hold"/>
                                        <p:tgtEl>
                                          <p:spTgt spid="30745"/>
                                        </p:tgtEl>
                                        <p:attrNameLst>
                                          <p:attrName>ppt_x</p:attrName>
                                        </p:attrNameLst>
                                      </p:cBhvr>
                                      <p:tavLst>
                                        <p:tav tm="0">
                                          <p:val>
                                            <p:strVal val="#ppt_x"/>
                                          </p:val>
                                        </p:tav>
                                        <p:tav tm="100000">
                                          <p:val>
                                            <p:strVal val="#ppt_x"/>
                                          </p:val>
                                        </p:tav>
                                      </p:tavLst>
                                    </p:anim>
                                    <p:anim calcmode="lin" valueType="num">
                                      <p:cBhvr>
                                        <p:cTn id="44" dur="500" fill="hold"/>
                                        <p:tgtEl>
                                          <p:spTgt spid="307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6"/>
                                        </p:tgtEl>
                                        <p:attrNameLst>
                                          <p:attrName>style.visibility</p:attrName>
                                        </p:attrNameLst>
                                      </p:cBhvr>
                                      <p:to>
                                        <p:strVal val="visible"/>
                                      </p:to>
                                    </p:set>
                                    <p:anim calcmode="lin" valueType="num">
                                      <p:cBhvr>
                                        <p:cTn id="49" dur="500" fill="hold"/>
                                        <p:tgtEl>
                                          <p:spTgt spid="30746"/>
                                        </p:tgtEl>
                                        <p:attrNameLst>
                                          <p:attrName>ppt_x</p:attrName>
                                        </p:attrNameLst>
                                      </p:cBhvr>
                                      <p:tavLst>
                                        <p:tav tm="0">
                                          <p:val>
                                            <p:strVal val="#ppt_x"/>
                                          </p:val>
                                        </p:tav>
                                        <p:tav tm="100000">
                                          <p:val>
                                            <p:strVal val="#ppt_x"/>
                                          </p:val>
                                        </p:tav>
                                      </p:tavLst>
                                    </p:anim>
                                    <p:anim calcmode="lin" valueType="num">
                                      <p:cBhvr>
                                        <p:cTn id="50" dur="500" fill="hold"/>
                                        <p:tgtEl>
                                          <p:spTgt spid="3074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730"/>
                                        </p:tgtEl>
                                        <p:attrNameLst>
                                          <p:attrName>style.visibility</p:attrName>
                                        </p:attrNameLst>
                                      </p:cBhvr>
                                      <p:to>
                                        <p:strVal val="visible"/>
                                      </p:to>
                                    </p:set>
                                    <p:anim calcmode="lin" valueType="num">
                                      <p:cBhvr>
                                        <p:cTn id="55" dur="500" fill="hold"/>
                                        <p:tgtEl>
                                          <p:spTgt spid="30730"/>
                                        </p:tgtEl>
                                        <p:attrNameLst>
                                          <p:attrName>ppt_x</p:attrName>
                                        </p:attrNameLst>
                                      </p:cBhvr>
                                      <p:tavLst>
                                        <p:tav tm="0">
                                          <p:val>
                                            <p:strVal val="#ppt_x"/>
                                          </p:val>
                                        </p:tav>
                                        <p:tav tm="100000">
                                          <p:val>
                                            <p:strVal val="#ppt_x"/>
                                          </p:val>
                                        </p:tav>
                                      </p:tavLst>
                                    </p:anim>
                                    <p:anim calcmode="lin" valueType="num">
                                      <p:cBhvr>
                                        <p:cTn id="56"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7"/>
                                        </p:tgtEl>
                                        <p:attrNameLst>
                                          <p:attrName>style.visibility</p:attrName>
                                        </p:attrNameLst>
                                      </p:cBhvr>
                                      <p:to>
                                        <p:strVal val="visible"/>
                                      </p:to>
                                    </p:set>
                                    <p:anim calcmode="lin" valueType="num">
                                      <p:cBhvr>
                                        <p:cTn id="61" dur="500" fill="hold"/>
                                        <p:tgtEl>
                                          <p:spTgt spid="30747"/>
                                        </p:tgtEl>
                                        <p:attrNameLst>
                                          <p:attrName>ppt_x</p:attrName>
                                        </p:attrNameLst>
                                      </p:cBhvr>
                                      <p:tavLst>
                                        <p:tav tm="0">
                                          <p:val>
                                            <p:strVal val="#ppt_x"/>
                                          </p:val>
                                        </p:tav>
                                        <p:tav tm="100000">
                                          <p:val>
                                            <p:strVal val="#ppt_x"/>
                                          </p:val>
                                        </p:tav>
                                      </p:tavLst>
                                    </p:anim>
                                    <p:anim calcmode="lin" valueType="num">
                                      <p:cBhvr>
                                        <p:cTn id="62" dur="500" fill="hold"/>
                                        <p:tgtEl>
                                          <p:spTgt spid="3074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500"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9" presetClass="path" presetSubtype="0" accel="50000" decel="50000" fill="hold" nodeType="clickEffect">
                                  <p:stCondLst>
                                    <p:cond delay="0"/>
                                  </p:stCondLst>
                                  <p:childTnLst>
                                    <p:animMotion origin="layout" path="M -0.127623 0.071023 C -0.127623 0.036063 -0.196373 0.008983 -0.279883 0.008983 C -0.365993 0.008983 -0.434563 0.036063 -0.434563 0.071023 C -0.434563 0.105973 -0.503313 0.133053 -0.589423 0.133053 C -0.672933 0.133053 -0.741513 0.105973 -0.741513 0.071023 " pathEditMode="relative" rAng="0" ptsTypes="fffff">
                                      <p:cBhvr>
                                        <p:cTn id="84" dur="2000" fill="hold"/>
                                        <p:tgtEl>
                                          <p:spTgt spid="6146"/>
                                        </p:tgtEl>
                                        <p:attrNameLst>
                                          <p:attrName>ppt_x</p:attrName>
                                          <p:attrName>ppt_y</p:attrName>
                                        </p:attrNameLst>
                                      </p:cBhvr>
                                      <p:rCtr x="-306" y="0"/>
                                    </p:animMotion>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6146"/>
                                        </p:tgtEl>
                                        <p:attrNameLst>
                                          <p:attrName>ppt_x</p:attrName>
                                        </p:attrNameLst>
                                      </p:cBhvr>
                                      <p:tavLst>
                                        <p:tav tm="0">
                                          <p:val>
                                            <p:strVal val="ppt_x"/>
                                          </p:val>
                                        </p:tav>
                                        <p:tav tm="100000">
                                          <p:val>
                                            <p:strVal val="ppt_x"/>
                                          </p:val>
                                        </p:tav>
                                      </p:tavLst>
                                    </p:anim>
                                    <p:anim calcmode="lin" valueType="num">
                                      <p:cBhvr additive="base">
                                        <p:cTn id="89" dur="500"/>
                                        <p:tgtEl>
                                          <p:spTgt spid="6146"/>
                                        </p:tgtEl>
                                        <p:attrNameLst>
                                          <p:attrName>ppt_y</p:attrName>
                                        </p:attrNameLst>
                                      </p:cBhvr>
                                      <p:tavLst>
                                        <p:tav tm="0">
                                          <p:val>
                                            <p:strVal val="ppt_y"/>
                                          </p:val>
                                        </p:tav>
                                        <p:tav tm="100000">
                                          <p:val>
                                            <p:strVal val="1+ppt_h/2"/>
                                          </p:val>
                                        </p:tav>
                                      </p:tavLst>
                                    </p:anim>
                                    <p:set>
                                      <p:cBhvr>
                                        <p:cTn id="90" dur="1" fill="hold">
                                          <p:stCondLst>
                                            <p:cond delay="499"/>
                                          </p:stCondLst>
                                        </p:cTn>
                                        <p:tgtEl>
                                          <p:spTgt spid="6146"/>
                                        </p:tgtEl>
                                        <p:attrNameLst>
                                          <p:attrName>style.visibility</p:attrName>
                                        </p:attrNameLst>
                                      </p:cBhvr>
                                      <p:to>
                                        <p:strVal val="hidden"/>
                                      </p:to>
                                    </p:set>
                                  </p:childTnLst>
                                </p:cTn>
                              </p:par>
                              <p:par>
                                <p:cTn id="91" presetID="15"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 calcmode="lin" valueType="num">
                                      <p:cBhvr>
                                        <p:cTn id="9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vol="8000">
                                        <p:cTn display="0" masterRel="sameClick">
                                          <p:stCondLst>
                                            <p:cond evt="begin" delay="0">
                                              <p:tn val="91"/>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ChangeAspect="1"/>
          </p:cNvPicPr>
          <p:nvPr/>
        </p:nvPicPr>
        <p:blipFill>
          <a:blip r:embed="rId1"/>
          <a:stretch>
            <a:fillRect/>
          </a:stretch>
        </p:blipFill>
        <p:spPr>
          <a:xfrm>
            <a:off x="-6985" y="-22860"/>
            <a:ext cx="12206605" cy="6903720"/>
          </a:xfrm>
          <a:prstGeom prst="rect">
            <a:avLst/>
          </a:prstGeom>
          <a:noFill/>
          <a:ln w="9525">
            <a:noFill/>
          </a:ln>
        </p:spPr>
      </p:pic>
      <p:sp>
        <p:nvSpPr>
          <p:cNvPr id="2" name="矩形 1"/>
          <p:cNvSpPr/>
          <p:nvPr/>
        </p:nvSpPr>
        <p:spPr>
          <a:xfrm>
            <a:off x="5036820" y="121920"/>
            <a:ext cx="5102225" cy="1322070"/>
          </a:xfrm>
          <a:prstGeom prst="rect">
            <a:avLst/>
          </a:prstGeom>
          <a:noFill/>
          <a:ln>
            <a:noFill/>
          </a:ln>
        </p:spPr>
        <p:txBody>
          <a:bodyPr wrap="square" rtlCol="0" anchor="t">
            <a:spAutoFit/>
            <a:scene3d>
              <a:camera prst="orthographicFront"/>
              <a:lightRig rig="threePt" dir="t">
                <a:rot lat="0" lon="0" rev="0"/>
              </a:lightRig>
            </a:scene3d>
            <a:sp3d extrusionH="120650" prstMaterial="matte"/>
          </a:bodyPr>
          <a:lstStyle/>
          <a:p>
            <a:pPr algn="ctr"/>
            <a:r>
              <a:rPr lang="en-US" altLang="zh-CN" sz="8000" b="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scaled="1"/>
                  </a:gradFill>
                  <a:round/>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latin typeface="华文行楷" panose="02010800040101010101" charset="-122"/>
                <a:ea typeface="华文行楷" panose="02010800040101010101" charset="-122"/>
              </a:rPr>
              <a:t>Show time</a:t>
            </a:r>
            <a:endParaRPr lang="en-US" altLang="zh-CN" sz="8000" b="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scaled="1"/>
                </a:gradFill>
                <a:round/>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latin typeface="华文行楷" panose="02010800040101010101" charset="-122"/>
              <a:ea typeface="华文行楷" panose="02010800040101010101" charset="-122"/>
            </a:endParaRPr>
          </a:p>
        </p:txBody>
      </p:sp>
      <p:sp>
        <p:nvSpPr>
          <p:cNvPr id="28673" name="TextBox 3"/>
          <p:cNvSpPr txBox="1">
            <a:spLocks noChangeArrowheads="1"/>
          </p:cNvSpPr>
          <p:nvPr/>
        </p:nvSpPr>
        <p:spPr bwMode="auto">
          <a:xfrm>
            <a:off x="1069975" y="1085215"/>
            <a:ext cx="10391775" cy="681990"/>
          </a:xfrm>
          <a:prstGeom prst="rect">
            <a:avLst/>
          </a:prstGeom>
          <a:noFill/>
          <a:ln w="9525">
            <a:noFill/>
            <a:miter lim="800000"/>
          </a:ln>
        </p:spPr>
        <p:txBody>
          <a:bodyPr wrap="square">
            <a:spAutoFit/>
          </a:bodyPr>
          <a:lstStyle/>
          <a:p>
            <a:pPr>
              <a:lnSpc>
                <a:spcPct val="120000"/>
              </a:lnSpc>
              <a:spcBef>
                <a:spcPts val="0"/>
              </a:spcBef>
              <a:spcAft>
                <a:spcPts val="0"/>
              </a:spcAft>
            </a:pPr>
            <a:r>
              <a:rPr lang="en-US" altLang="zh-CN" sz="3200">
                <a:solidFill>
                  <a:schemeClr val="tx1"/>
                </a:solidFill>
                <a:latin typeface="Comic Sans MS" panose="030F0702030302020204" pitchFamily="66" charset="0"/>
                <a:cs typeface="Comic Sans MS" panose="030F0702030302020204" pitchFamily="66" charset="0"/>
              </a:rPr>
              <a:t>1. Try to find my treasure.</a:t>
            </a:r>
            <a:endParaRPr lang="en-US" altLang="zh-CN" sz="3200">
              <a:solidFill>
                <a:schemeClr val="tx1"/>
              </a:solidFill>
              <a:latin typeface="Comic Sans MS" panose="030F0702030302020204" pitchFamily="66" charset="0"/>
              <a:cs typeface="Comic Sans MS" panose="030F0702030302020204" pitchFamily="66" charset="0"/>
            </a:endParaRPr>
          </a:p>
        </p:txBody>
      </p:sp>
      <p:sp>
        <p:nvSpPr>
          <p:cNvPr id="3" name="TextBox 3"/>
          <p:cNvSpPr txBox="1">
            <a:spLocks noChangeArrowheads="1"/>
          </p:cNvSpPr>
          <p:nvPr/>
        </p:nvSpPr>
        <p:spPr bwMode="auto">
          <a:xfrm>
            <a:off x="1069975" y="1767205"/>
            <a:ext cx="10391775" cy="1272540"/>
          </a:xfrm>
          <a:prstGeom prst="rect">
            <a:avLst/>
          </a:prstGeom>
          <a:noFill/>
          <a:ln w="9525">
            <a:noFill/>
            <a:miter lim="800000"/>
          </a:ln>
        </p:spPr>
        <p:txBody>
          <a:bodyPr wrap="square">
            <a:spAutoFit/>
          </a:bodyPr>
          <a:lstStyle/>
          <a:p>
            <a:pPr>
              <a:lnSpc>
                <a:spcPct val="120000"/>
              </a:lnSpc>
              <a:spcBef>
                <a:spcPts val="0"/>
              </a:spcBef>
              <a:spcAft>
                <a:spcPts val="0"/>
              </a:spcAft>
            </a:pPr>
            <a:r>
              <a:rPr lang="en-US" altLang="zh-CN" sz="3200">
                <a:solidFill>
                  <a:schemeClr val="tx1"/>
                </a:solidFill>
                <a:latin typeface="Comic Sans MS" panose="030F0702030302020204" pitchFamily="66" charset="0"/>
                <a:cs typeface="Comic Sans MS" panose="030F0702030302020204" pitchFamily="66" charset="0"/>
              </a:rPr>
              <a:t>2. Try to find your treasure.</a:t>
            </a:r>
            <a:endParaRPr lang="en-US" altLang="zh-CN" sz="3200">
              <a:solidFill>
                <a:schemeClr val="tx1"/>
              </a:solidFill>
              <a:latin typeface="Comic Sans MS" panose="030F0702030302020204" pitchFamily="66" charset="0"/>
              <a:cs typeface="Comic Sans MS" panose="030F0702030302020204" pitchFamily="66" charset="0"/>
            </a:endParaRPr>
          </a:p>
          <a:p>
            <a:pPr>
              <a:lnSpc>
                <a:spcPct val="120000"/>
              </a:lnSpc>
              <a:spcBef>
                <a:spcPts val="0"/>
              </a:spcBef>
              <a:spcAft>
                <a:spcPts val="0"/>
              </a:spcAft>
            </a:pPr>
            <a:r>
              <a:rPr lang="en-US" altLang="zh-CN" sz="3200">
                <a:solidFill>
                  <a:schemeClr val="tx1"/>
                </a:solidFill>
                <a:latin typeface="Comic Sans MS" panose="030F0702030302020204" pitchFamily="66" charset="0"/>
                <a:cs typeface="Comic Sans MS" panose="030F0702030302020204" pitchFamily="66" charset="0"/>
              </a:rPr>
              <a:t>    Try to make a dialogue to ask and show the way.</a:t>
            </a:r>
            <a:endParaRPr lang="en-US" altLang="zh-CN" sz="3200">
              <a:solidFill>
                <a:schemeClr val="tx1"/>
              </a:solidFill>
              <a:latin typeface="Comic Sans MS" panose="030F0702030302020204" pitchFamily="66" charset="0"/>
              <a:cs typeface="Comic Sans MS" panose="030F0702030302020204" pitchFamily="66" charset="0"/>
            </a:endParaRPr>
          </a:p>
        </p:txBody>
      </p:sp>
      <p:graphicFrame>
        <p:nvGraphicFramePr>
          <p:cNvPr id="4" name="对象 3"/>
          <p:cNvGraphicFramePr>
            <a:graphicFrameLocks noChangeAspect="1"/>
          </p:cNvGraphicFramePr>
          <p:nvPr/>
        </p:nvGraphicFramePr>
        <p:xfrm>
          <a:off x="1101725" y="1303655"/>
          <a:ext cx="9547225" cy="5062855"/>
        </p:xfrm>
        <a:graphic>
          <a:graphicData uri="http://schemas.openxmlformats.org/presentationml/2006/ole">
            <mc:AlternateContent xmlns:mc="http://schemas.openxmlformats.org/markup-compatibility/2006">
              <mc:Choice xmlns:v="urn:schemas-microsoft-com:vml" Requires="v">
                <p:oleObj spid="_x0000_s1026" name="" r:id="rId2" imgW="4573270" imgH="3430270" progId="PowerPoint.Slide.8">
                  <p:embed/>
                </p:oleObj>
              </mc:Choice>
              <mc:Fallback>
                <p:oleObj name="" r:id="rId2" imgW="4573270" imgH="3430270" progId="PowerPoint.Slide.8">
                  <p:embed/>
                  <p:pic>
                    <p:nvPicPr>
                      <p:cNvPr id="0" name="图片 4"/>
                      <p:cNvPicPr/>
                      <p:nvPr/>
                    </p:nvPicPr>
                    <p:blipFill>
                      <a:blip r:embed="rId3"/>
                      <a:stretch>
                        <a:fillRect/>
                      </a:stretch>
                    </p:blipFill>
                    <p:spPr>
                      <a:xfrm>
                        <a:off x="1101725" y="1303655"/>
                        <a:ext cx="9547225" cy="506285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500"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673"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5" descr="图片1"/>
          <p:cNvPicPr>
            <a:picLocks noChangeAspect="1"/>
          </p:cNvPicPr>
          <p:nvPr/>
        </p:nvPicPr>
        <p:blipFill>
          <a:blip r:embed="rId1"/>
          <a:stretch>
            <a:fillRect/>
          </a:stretch>
        </p:blipFill>
        <p:spPr>
          <a:xfrm>
            <a:off x="-6985" y="-22860"/>
            <a:ext cx="12206605" cy="6903720"/>
          </a:xfrm>
          <a:prstGeom prst="rect">
            <a:avLst/>
          </a:prstGeom>
          <a:noFill/>
          <a:ln w="9525">
            <a:noFill/>
          </a:ln>
        </p:spPr>
      </p:pic>
      <p:pic>
        <p:nvPicPr>
          <p:cNvPr id="4" name="图片 3"/>
          <p:cNvPicPr>
            <a:picLocks noChangeAspect="1"/>
          </p:cNvPicPr>
          <p:nvPr/>
        </p:nvPicPr>
        <p:blipFill>
          <a:blip r:embed="rId2"/>
          <a:stretch>
            <a:fillRect/>
          </a:stretch>
        </p:blipFill>
        <p:spPr>
          <a:xfrm>
            <a:off x="4281805" y="1591945"/>
            <a:ext cx="3556635" cy="1374775"/>
          </a:xfrm>
          <a:prstGeom prst="rect">
            <a:avLst/>
          </a:prstGeom>
        </p:spPr>
      </p:pic>
      <p:pic>
        <p:nvPicPr>
          <p:cNvPr id="5" name="图片 4"/>
          <p:cNvPicPr>
            <a:picLocks noChangeAspect="1"/>
          </p:cNvPicPr>
          <p:nvPr/>
        </p:nvPicPr>
        <p:blipFill>
          <a:blip r:embed="rId3"/>
          <a:stretch>
            <a:fillRect/>
          </a:stretch>
        </p:blipFill>
        <p:spPr>
          <a:xfrm>
            <a:off x="3982085" y="2630170"/>
            <a:ext cx="445135" cy="336550"/>
          </a:xfrm>
          <a:prstGeom prst="rect">
            <a:avLst/>
          </a:prstGeom>
        </p:spPr>
      </p:pic>
      <p:pic>
        <p:nvPicPr>
          <p:cNvPr id="2" name="图片 1"/>
          <p:cNvPicPr>
            <a:picLocks noChangeAspect="1"/>
          </p:cNvPicPr>
          <p:nvPr/>
        </p:nvPicPr>
        <p:blipFill>
          <a:blip r:embed="rId3"/>
          <a:stretch>
            <a:fillRect/>
          </a:stretch>
        </p:blipFill>
        <p:spPr>
          <a:xfrm rot="17520000">
            <a:off x="5853430" y="3006725"/>
            <a:ext cx="426085" cy="393065"/>
          </a:xfrm>
          <a:prstGeom prst="rect">
            <a:avLst/>
          </a:prstGeom>
        </p:spPr>
      </p:pic>
      <p:pic>
        <p:nvPicPr>
          <p:cNvPr id="3" name="图片 2"/>
          <p:cNvPicPr>
            <a:picLocks noChangeAspect="1"/>
          </p:cNvPicPr>
          <p:nvPr/>
        </p:nvPicPr>
        <p:blipFill>
          <a:blip r:embed="rId3"/>
          <a:stretch>
            <a:fillRect/>
          </a:stretch>
        </p:blipFill>
        <p:spPr>
          <a:xfrm rot="13980000">
            <a:off x="7920355" y="2753360"/>
            <a:ext cx="445135" cy="336550"/>
          </a:xfrm>
          <a:prstGeom prst="rect">
            <a:avLst/>
          </a:prstGeom>
        </p:spPr>
      </p:pic>
      <p:grpSp>
        <p:nvGrpSpPr>
          <p:cNvPr id="12" name="组合 11"/>
          <p:cNvGrpSpPr/>
          <p:nvPr/>
        </p:nvGrpSpPr>
        <p:grpSpPr>
          <a:xfrm>
            <a:off x="5046345" y="3569970"/>
            <a:ext cx="2028825" cy="2599690"/>
            <a:chOff x="7752" y="4934"/>
            <a:chExt cx="3195" cy="4700"/>
          </a:xfrm>
        </p:grpSpPr>
        <p:sp>
          <p:nvSpPr>
            <p:cNvPr id="11" name="椭圆 10"/>
            <p:cNvSpPr/>
            <p:nvPr/>
          </p:nvSpPr>
          <p:spPr>
            <a:xfrm>
              <a:off x="7752" y="4934"/>
              <a:ext cx="3195" cy="4700"/>
            </a:xfrm>
            <a:prstGeom prst="ellipse">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a:solidFill>
                  <a:schemeClr val="tx1"/>
                </a:solidFill>
                <a:latin typeface="Comic Sans MS" panose="030F0702030302020204" pitchFamily="66" charset="0"/>
                <a:cs typeface="Comic Sans MS" panose="030F0702030302020204" pitchFamily="66" charset="0"/>
              </a:endParaRPr>
            </a:p>
          </p:txBody>
        </p:sp>
        <p:sp>
          <p:nvSpPr>
            <p:cNvPr id="7" name="文本框 6"/>
            <p:cNvSpPr txBox="1"/>
            <p:nvPr/>
          </p:nvSpPr>
          <p:spPr>
            <a:xfrm>
              <a:off x="8176" y="5881"/>
              <a:ext cx="2705" cy="3615"/>
            </a:xfrm>
            <a:prstGeom prst="rect">
              <a:avLst/>
            </a:prstGeom>
            <a:noFill/>
          </p:spPr>
          <p:txBody>
            <a:bodyPr wrap="square" rtlCol="0">
              <a:spAutoFit/>
            </a:bodyPr>
            <a:lstStyle/>
            <a:p>
              <a:r>
                <a:rPr lang="en-US" altLang="zh-CN" sz="3200">
                  <a:latin typeface="Comic Sans MS" panose="030F0702030302020204" pitchFamily="66" charset="0"/>
                  <a:ea typeface="+mj-ea"/>
                  <a:cs typeface="Comic Sans MS" panose="030F0702030302020204" pitchFamily="66" charset="0"/>
                  <a:sym typeface="+mn-ea"/>
                </a:rPr>
                <a:t>Ask and show the wa</a:t>
              </a:r>
              <a:r>
                <a:rPr lang="en-US" altLang="zh-CN" sz="3200">
                  <a:latin typeface="Comic Sans MS" panose="030F0702030302020204" pitchFamily="66" charset="0"/>
                  <a:cs typeface="Comic Sans MS" panose="030F0702030302020204" pitchFamily="66" charset="0"/>
                  <a:sym typeface="+mn-ea"/>
                </a:rPr>
                <a:t>y</a:t>
              </a:r>
              <a:endParaRPr lang="en-US" altLang="zh-CN" sz="2800">
                <a:solidFill>
                  <a:schemeClr val="tx1"/>
                </a:solidFill>
                <a:latin typeface="Comic Sans MS" panose="030F0702030302020204" pitchFamily="66" charset="0"/>
                <a:cs typeface="Comic Sans MS" panose="030F0702030302020204" pitchFamily="66" charset="0"/>
              </a:endParaRPr>
            </a:p>
            <a:p>
              <a:endParaRPr lang="zh-CN" altLang="en-US" sz="2800"/>
            </a:p>
          </p:txBody>
        </p:sp>
      </p:grpSp>
      <p:grpSp>
        <p:nvGrpSpPr>
          <p:cNvPr id="14" name="组合 13"/>
          <p:cNvGrpSpPr/>
          <p:nvPr/>
        </p:nvGrpSpPr>
        <p:grpSpPr>
          <a:xfrm>
            <a:off x="2146039" y="2593056"/>
            <a:ext cx="1753784" cy="2628265"/>
            <a:chOff x="2748" y="4052"/>
            <a:chExt cx="3195" cy="4700"/>
          </a:xfrm>
        </p:grpSpPr>
        <p:sp>
          <p:nvSpPr>
            <p:cNvPr id="9" name="椭圆 8"/>
            <p:cNvSpPr/>
            <p:nvPr/>
          </p:nvSpPr>
          <p:spPr>
            <a:xfrm rot="2460000">
              <a:off x="2748" y="4052"/>
              <a:ext cx="3195" cy="4700"/>
            </a:xfrm>
            <a:prstGeom prst="ellipse">
              <a:avLst/>
            </a:prstGeom>
            <a:solidFill>
              <a:schemeClr val="accent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a:solidFill>
                  <a:schemeClr val="tx1"/>
                </a:solidFill>
                <a:latin typeface="Comic Sans MS" panose="030F0702030302020204" pitchFamily="66" charset="0"/>
                <a:cs typeface="Comic Sans MS" panose="030F0702030302020204" pitchFamily="66" charset="0"/>
              </a:endParaRPr>
            </a:p>
          </p:txBody>
        </p:sp>
        <p:sp>
          <p:nvSpPr>
            <p:cNvPr id="13" name="文本框 12"/>
            <p:cNvSpPr txBox="1"/>
            <p:nvPr/>
          </p:nvSpPr>
          <p:spPr>
            <a:xfrm rot="2520000">
              <a:off x="3024" y="4559"/>
              <a:ext cx="2782" cy="3686"/>
            </a:xfrm>
            <a:prstGeom prst="rect">
              <a:avLst/>
            </a:prstGeom>
            <a:noFill/>
          </p:spPr>
          <p:txBody>
            <a:bodyPr wrap="square" rtlCol="0">
              <a:spAutoFit/>
            </a:bodyPr>
            <a:lstStyle/>
            <a:p>
              <a:r>
                <a:rPr lang="en-US" altLang="zh-CN" sz="3200">
                  <a:solidFill>
                    <a:schemeClr val="tx1"/>
                  </a:solidFill>
                  <a:latin typeface="Comic Sans MS" panose="030F0702030302020204" pitchFamily="66" charset="0"/>
                  <a:cs typeface="Comic Sans MS" panose="030F0702030302020204" pitchFamily="66" charset="0"/>
                </a:rPr>
                <a:t>learn about traffic signs</a:t>
              </a:r>
              <a:endParaRPr lang="en-US" altLang="zh-CN" sz="3200">
                <a:solidFill>
                  <a:schemeClr val="tx1"/>
                </a:solidFill>
                <a:latin typeface="Comic Sans MS" panose="030F0702030302020204" pitchFamily="66" charset="0"/>
                <a:cs typeface="Comic Sans MS" panose="030F0702030302020204" pitchFamily="66" charset="0"/>
              </a:endParaRPr>
            </a:p>
          </p:txBody>
        </p:sp>
      </p:grpSp>
      <p:grpSp>
        <p:nvGrpSpPr>
          <p:cNvPr id="15" name="组合 14"/>
          <p:cNvGrpSpPr/>
          <p:nvPr/>
        </p:nvGrpSpPr>
        <p:grpSpPr>
          <a:xfrm>
            <a:off x="8194675" y="2830195"/>
            <a:ext cx="2381250" cy="2882900"/>
            <a:chOff x="12879" y="5264"/>
            <a:chExt cx="3750" cy="4700"/>
          </a:xfrm>
        </p:grpSpPr>
        <p:sp>
          <p:nvSpPr>
            <p:cNvPr id="16" name="椭圆 15"/>
            <p:cNvSpPr/>
            <p:nvPr/>
          </p:nvSpPr>
          <p:spPr>
            <a:xfrm rot="19440000">
              <a:off x="12879" y="5264"/>
              <a:ext cx="3513" cy="4700"/>
            </a:xfrm>
            <a:prstGeom prst="ellipse">
              <a:avLst/>
            </a:prstGeom>
            <a:solidFill>
              <a:srgbClr val="92D05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a:solidFill>
                  <a:schemeClr val="tx1"/>
                </a:solidFill>
                <a:latin typeface="Comic Sans MS" panose="030F0702030302020204" pitchFamily="66" charset="0"/>
                <a:cs typeface="Comic Sans MS" panose="030F0702030302020204" pitchFamily="66" charset="0"/>
              </a:endParaRPr>
            </a:p>
          </p:txBody>
        </p:sp>
        <p:sp>
          <p:nvSpPr>
            <p:cNvPr id="17" name="文本框 16"/>
            <p:cNvSpPr txBox="1"/>
            <p:nvPr/>
          </p:nvSpPr>
          <p:spPr>
            <a:xfrm rot="19200000">
              <a:off x="13178" y="6026"/>
              <a:ext cx="3451" cy="2959"/>
            </a:xfrm>
            <a:prstGeom prst="rect">
              <a:avLst/>
            </a:prstGeom>
            <a:noFill/>
          </p:spPr>
          <p:txBody>
            <a:bodyPr wrap="square" rtlCol="0">
              <a:spAutoFit/>
            </a:bodyPr>
            <a:lstStyle/>
            <a:p>
              <a:r>
                <a:rPr lang="en-US" altLang="zh-CN" sz="2800">
                  <a:solidFill>
                    <a:schemeClr val="tx1"/>
                  </a:solidFill>
                  <a:latin typeface="Comic Sans MS" panose="030F0702030302020204" pitchFamily="66" charset="0"/>
                  <a:cs typeface="Comic Sans MS" panose="030F0702030302020204" pitchFamily="66" charset="0"/>
                </a:rPr>
                <a:t>Follow simple instructions</a:t>
              </a:r>
              <a:endParaRPr lang="en-US" altLang="zh-CN" sz="2800">
                <a:solidFill>
                  <a:schemeClr val="tx1"/>
                </a:solidFill>
                <a:latin typeface="Comic Sans MS" panose="030F0702030302020204" pitchFamily="66" charset="0"/>
                <a:cs typeface="Comic Sans MS" panose="030F0702030302020204" pitchFamily="66" charset="0"/>
              </a:endParaRPr>
            </a:p>
            <a:p>
              <a:endParaRPr lang="zh-CN" altLang="en-US" sz="2800"/>
            </a:p>
          </p:txBody>
        </p:sp>
      </p:grpSp>
      <p:sp>
        <p:nvSpPr>
          <p:cNvPr id="18" name="文本框 17"/>
          <p:cNvSpPr txBox="1"/>
          <p:nvPr/>
        </p:nvSpPr>
        <p:spPr>
          <a:xfrm>
            <a:off x="2371725" y="946785"/>
            <a:ext cx="9436100" cy="1076325"/>
          </a:xfrm>
          <a:prstGeom prst="rect">
            <a:avLst/>
          </a:prstGeom>
          <a:noFill/>
        </p:spPr>
        <p:txBody>
          <a:bodyPr wrap="square" rtlCol="0">
            <a:spAutoFit/>
          </a:bodyPr>
          <a:lstStyle/>
          <a:p>
            <a:r>
              <a:rPr lang="en-US" altLang="zh-CN" sz="36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Routes are countless, safety is foremost.</a:t>
            </a:r>
            <a:endParaRPr lang="en-US" altLang="zh-CN" sz="3600" i="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800"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道路千万条，安全第一条！</a:t>
            </a:r>
            <a:endParaRPr lang="zh-CN" altLang="en-US" sz="2400" i="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4"/>
    </p:custData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blinds(horizontal)">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3"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00" fill="hold">
                                          <p:stCondLst>
                                            <p:cond delay="0"/>
                                          </p:stCondLst>
                                        </p:cTn>
                                        <p:tgtEl>
                                          <p:spTgt spid="18"/>
                                        </p:tgtEl>
                                        <p:attrNameLst>
                                          <p:attrName>style.visibility</p:attrName>
                                        </p:attrNameLst>
                                      </p:cBhvr>
                                      <p:to>
                                        <p:strVal val="visible"/>
                                      </p:to>
                                    </p:set>
                                    <p:anim calcmode="discrete" valueType="clr">
                                      <p:cBhvr override="childStyle">
                                        <p:cTn id="28" dur="1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9" dur="100"/>
                                        <p:tgtEl>
                                          <p:spTgt spid="18"/>
                                        </p:tgtEl>
                                        <p:attrNameLst>
                                          <p:attrName>fillcolor</p:attrName>
                                        </p:attrNameLst>
                                      </p:cBhvr>
                                      <p:tavLst>
                                        <p:tav tm="0">
                                          <p:val>
                                            <p:clrVal>
                                              <a:schemeClr val="accent2"/>
                                            </p:clrVal>
                                          </p:val>
                                        </p:tav>
                                        <p:tav tm="50000">
                                          <p:val>
                                            <p:clrVal>
                                              <a:schemeClr val="hlink"/>
                                            </p:clrVal>
                                          </p:val>
                                        </p:tav>
                                      </p:tavLst>
                                    </p:anim>
                                    <p:set>
                                      <p:cBhvr>
                                        <p:cTn id="30" dur="10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图片 6" descr="图片1"/>
          <p:cNvPicPr>
            <a:picLocks noChangeAspect="1"/>
          </p:cNvPicPr>
          <p:nvPr/>
        </p:nvPicPr>
        <p:blipFill>
          <a:blip r:embed="rId1"/>
          <a:stretch>
            <a:fillRect/>
          </a:stretch>
        </p:blipFill>
        <p:spPr>
          <a:xfrm>
            <a:off x="30163" y="-42862"/>
            <a:ext cx="12166600" cy="6899275"/>
          </a:xfrm>
          <a:prstGeom prst="rect">
            <a:avLst/>
          </a:prstGeom>
          <a:noFill/>
          <a:ln w="9525">
            <a:noFill/>
          </a:ln>
        </p:spPr>
      </p:pic>
      <p:sp>
        <p:nvSpPr>
          <p:cNvPr id="2" name="文本框 1"/>
          <p:cNvSpPr txBox="1"/>
          <p:nvPr/>
        </p:nvSpPr>
        <p:spPr>
          <a:xfrm>
            <a:off x="582295" y="1387475"/>
            <a:ext cx="11063288" cy="3538220"/>
          </a:xfrm>
          <a:prstGeom prst="rect">
            <a:avLst/>
          </a:prstGeom>
          <a:noFill/>
          <a:ln w="9525">
            <a:noFill/>
          </a:ln>
        </p:spPr>
        <p:txBody>
          <a:bodyPr wrap="square" anchor="t">
            <a:spAutoFit/>
          </a:bodyPr>
          <a:lstStyle/>
          <a:p>
            <a:r>
              <a:rPr lang="en-US" altLang="zh-CN" sz="4000">
                <a:solidFill>
                  <a:srgbClr val="FF0000"/>
                </a:solidFill>
                <a:latin typeface="Comic Sans MS" panose="030F0702030302020204" pitchFamily="66" charset="0"/>
                <a:ea typeface="微软雅黑" panose="020B0503020204020204" pitchFamily="34" charset="-122"/>
              </a:rPr>
              <a:t>Homework:</a:t>
            </a:r>
            <a:endParaRPr lang="en-US" altLang="zh-CN" sz="4000">
              <a:solidFill>
                <a:srgbClr val="FF0000"/>
              </a:solidFill>
              <a:latin typeface="Comic Sans MS" panose="030F0702030302020204" pitchFamily="66" charset="0"/>
              <a:ea typeface="微软雅黑" panose="020B0503020204020204" pitchFamily="34" charset="-122"/>
            </a:endParaRPr>
          </a:p>
          <a:p>
            <a:endParaRPr lang="en-US" altLang="zh-CN" sz="3600">
              <a:solidFill>
                <a:schemeClr val="tx1"/>
              </a:solidFill>
              <a:latin typeface="Comic Sans MS" panose="030F0702030302020204" pitchFamily="66" charset="0"/>
              <a:ea typeface="微软雅黑" panose="020B0503020204020204" pitchFamily="34" charset="-122"/>
            </a:endParaRPr>
          </a:p>
          <a:p>
            <a:r>
              <a:rPr lang="en-US" altLang="zh-CN" sz="3600">
                <a:solidFill>
                  <a:schemeClr val="tx1"/>
                </a:solidFill>
                <a:latin typeface="Comic Sans MS" panose="030F0702030302020204" pitchFamily="66" charset="0"/>
                <a:ea typeface="微软雅黑" panose="020B0503020204020204" pitchFamily="34" charset="-122"/>
              </a:rPr>
              <a:t>1. Review the traffic signs and instructions.</a:t>
            </a:r>
            <a:endParaRPr lang="en-US" altLang="zh-CN" sz="3600">
              <a:solidFill>
                <a:schemeClr val="tx1"/>
              </a:solidFill>
              <a:latin typeface="Comic Sans MS" panose="030F0702030302020204" pitchFamily="66" charset="0"/>
              <a:ea typeface="微软雅黑" panose="020B0503020204020204" pitchFamily="34" charset="-122"/>
            </a:endParaRPr>
          </a:p>
          <a:p>
            <a:endParaRPr lang="en-US" altLang="zh-CN" sz="3600">
              <a:solidFill>
                <a:schemeClr val="tx1"/>
              </a:solidFill>
              <a:latin typeface="Comic Sans MS" panose="030F0702030302020204" pitchFamily="66" charset="0"/>
              <a:ea typeface="微软雅黑" panose="020B0503020204020204" pitchFamily="34" charset="-122"/>
            </a:endParaRPr>
          </a:p>
          <a:p>
            <a:r>
              <a:rPr lang="en-US" altLang="zh-CN" sz="3600">
                <a:solidFill>
                  <a:schemeClr val="tx1"/>
                </a:solidFill>
                <a:latin typeface="Comic Sans MS" panose="030F0702030302020204" pitchFamily="66" charset="0"/>
                <a:ea typeface="微软雅黑" panose="020B0503020204020204" pitchFamily="34" charset="-122"/>
              </a:rPr>
              <a:t>2. Write down your dialogue that you have made. </a:t>
            </a:r>
            <a:r>
              <a:rPr lang="en-US" altLang="zh-CN" sz="4000">
                <a:solidFill>
                  <a:srgbClr val="FF0000"/>
                </a:solidFill>
                <a:latin typeface="Comic Sans MS" panose="030F0702030302020204" pitchFamily="66" charset="0"/>
                <a:ea typeface="微软雅黑" panose="020B0503020204020204" pitchFamily="34" charset="-122"/>
              </a:rPr>
              <a:t> </a:t>
            </a:r>
            <a:endParaRPr lang="en-US" altLang="zh-CN" sz="4000">
              <a:latin typeface="Comic Sans MS" panose="030F0702030302020204" pitchFamily="66" charset="0"/>
              <a:ea typeface="微软雅黑" panose="020B0503020204020204" pitchFamily="34" charset="-122"/>
            </a:endParaRPr>
          </a:p>
          <a:p>
            <a:endParaRPr lang="zh-CN" altLang="en-US" b="1" baseline="0" dirty="0">
              <a:latin typeface="Arial" panose="020B0604020202020204" pitchFamily="34" charset="0"/>
              <a:ea typeface="宋体" panose="02010600030101010101" pitchFamily="2" charset="-122"/>
            </a:endParaRPr>
          </a:p>
          <a:p>
            <a:r>
              <a:rPr lang="en-US" altLang="zh-CN">
                <a:latin typeface="Arial" panose="020B0604020202020204" pitchFamily="34" charset="0"/>
                <a:ea typeface="微软雅黑" panose="020B0503020204020204" pitchFamily="34" charset="-122"/>
              </a:rPr>
              <a:t> </a:t>
            </a:r>
            <a:endParaRPr lang="en-US" altLang="zh-CN">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5" descr="图片1"/>
          <p:cNvPicPr>
            <a:picLocks noChangeAspect="1"/>
          </p:cNvPicPr>
          <p:nvPr/>
        </p:nvPicPr>
        <p:blipFill>
          <a:blip r:embed="rId1"/>
          <a:stretch>
            <a:fillRect/>
          </a:stretch>
        </p:blipFill>
        <p:spPr>
          <a:xfrm>
            <a:off x="-19050" y="4763"/>
            <a:ext cx="12241213" cy="6904037"/>
          </a:xfrm>
          <a:prstGeom prst="rect">
            <a:avLst/>
          </a:prstGeom>
          <a:noFill/>
          <a:ln w="9525">
            <a:noFill/>
          </a:ln>
        </p:spPr>
      </p:pic>
      <p:pic>
        <p:nvPicPr>
          <p:cNvPr id="27660" name="图片 27659" descr="问号"/>
          <p:cNvPicPr>
            <a:picLocks noChangeAspect="1"/>
          </p:cNvPicPr>
          <p:nvPr/>
        </p:nvPicPr>
        <p:blipFill>
          <a:blip r:embed="rId2"/>
          <a:stretch>
            <a:fillRect/>
          </a:stretch>
        </p:blipFill>
        <p:spPr>
          <a:xfrm>
            <a:off x="10454005" y="4404360"/>
            <a:ext cx="1497965" cy="1433195"/>
          </a:xfrm>
          <a:prstGeom prst="rect">
            <a:avLst/>
          </a:prstGeom>
          <a:noFill/>
          <a:ln w="9525">
            <a:noFill/>
          </a:ln>
        </p:spPr>
      </p:pic>
      <p:sp>
        <p:nvSpPr>
          <p:cNvPr id="18" name="TextBox 17"/>
          <p:cNvSpPr txBox="1"/>
          <p:nvPr/>
        </p:nvSpPr>
        <p:spPr>
          <a:xfrm>
            <a:off x="675005" y="1886903"/>
            <a:ext cx="9956800" cy="2306955"/>
          </a:xfrm>
          <a:prstGeom prst="rect">
            <a:avLst/>
          </a:prstGeom>
          <a:noFill/>
          <a:ln w="9525">
            <a:noFill/>
          </a:ln>
        </p:spPr>
        <p:txBody>
          <a:bodyPr wrap="square" anchor="t">
            <a:spAutoFit/>
          </a:bodyPr>
          <a:lstStyle/>
          <a:p>
            <a:pPr defTabSz="914400">
              <a:buFont typeface="Arial" panose="020B0604020202020204" pitchFamily="34" charset="0"/>
            </a:pPr>
            <a:r>
              <a:rPr lang="en-US" altLang="zh-CN" sz="4800" baseline="0" dirty="0">
                <a:latin typeface="Comic Sans MS" panose="030F0702030302020204" pitchFamily="66" charset="0"/>
                <a:ea typeface="宋体" panose="02010600030101010101" pitchFamily="2" charset="-122"/>
              </a:rPr>
              <a:t>How can we ask the way?</a:t>
            </a:r>
            <a:endParaRPr lang="en-US" altLang="zh-CN" sz="4800" baseline="0" dirty="0">
              <a:latin typeface="Comic Sans MS" panose="030F0702030302020204" pitchFamily="66" charset="0"/>
              <a:ea typeface="宋体" panose="02010600030101010101" pitchFamily="2" charset="-122"/>
            </a:endParaRPr>
          </a:p>
          <a:p>
            <a:pPr defTabSz="914400">
              <a:buFont typeface="Arial" panose="020B0604020202020204" pitchFamily="34" charset="0"/>
            </a:pPr>
            <a:endParaRPr lang="en-US" altLang="zh-CN" sz="4800" baseline="0" dirty="0">
              <a:latin typeface="Comic Sans MS" panose="030F0702030302020204" pitchFamily="66" charset="0"/>
              <a:ea typeface="宋体" panose="02010600030101010101" pitchFamily="2" charset="-122"/>
            </a:endParaRPr>
          </a:p>
          <a:p>
            <a:pPr defTabSz="914400">
              <a:buFont typeface="Arial" panose="020B0604020202020204" pitchFamily="34" charset="0"/>
            </a:pPr>
            <a:r>
              <a:rPr lang="en-US" altLang="zh-CN" sz="4800" baseline="0" dirty="0">
                <a:latin typeface="Comic Sans MS" panose="030F0702030302020204" pitchFamily="66" charset="0"/>
                <a:ea typeface="宋体" panose="02010600030101010101" pitchFamily="2" charset="-122"/>
              </a:rPr>
              <a:t>How can we show the way?</a:t>
            </a:r>
            <a:endParaRPr lang="en-US" altLang="zh-CN" sz="4800" baseline="0" dirty="0">
              <a:latin typeface="Comic Sans MS" panose="030F0702030302020204" pitchFamily="66" charset="0"/>
              <a:ea typeface="宋体" panose="02010600030101010101" pitchFamily="2" charset="-122"/>
            </a:endParaRPr>
          </a:p>
        </p:txBody>
      </p:sp>
      <p:sp>
        <p:nvSpPr>
          <p:cNvPr id="23553" name="Text Box 2"/>
          <p:cNvSpPr txBox="1"/>
          <p:nvPr/>
        </p:nvSpPr>
        <p:spPr>
          <a:xfrm>
            <a:off x="1404620" y="1180465"/>
            <a:ext cx="3825240" cy="706755"/>
          </a:xfrm>
          <a:prstGeom prst="rect">
            <a:avLst/>
          </a:prstGeom>
          <a:solidFill>
            <a:srgbClr val="9933FF"/>
          </a:solidFill>
          <a:ln w="9525" cap="flat" cmpd="sng">
            <a:solidFill>
              <a:srgbClr val="9933FF"/>
            </a:solidFill>
            <a:prstDash val="solid"/>
            <a:miter/>
            <a:headEnd type="none" w="med" len="med"/>
            <a:tailEnd type="none" w="med" len="med"/>
          </a:ln>
        </p:spPr>
        <p:txBody>
          <a:bodyPr wrap="square" anchor="t">
            <a:spAutoFit/>
          </a:bodyPr>
          <a:p>
            <a:r>
              <a:rPr lang="en-US" altLang="zh-CN" sz="40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Brainstorming</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spTree>
    <p:custDataLst>
      <p:tags r:id="rId3"/>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1" presetClass="entr" presetSubtype="0" fill="hold" nodeType="withEffect">
                                  <p:stCondLst>
                                    <p:cond delay="0"/>
                                  </p:stCondLst>
                                  <p:childTnLst>
                                    <p:set>
                                      <p:cBhvr>
                                        <p:cTn id="9" dur="1" fill="hold">
                                          <p:stCondLst>
                                            <p:cond delay="0"/>
                                          </p:stCondLst>
                                        </p:cTn>
                                        <p:tgtEl>
                                          <p:spTgt spid="27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5" descr="图片1"/>
          <p:cNvPicPr>
            <a:picLocks noChangeAspect="1"/>
          </p:cNvPicPr>
          <p:nvPr/>
        </p:nvPicPr>
        <p:blipFill>
          <a:blip r:embed="rId1"/>
          <a:stretch>
            <a:fillRect/>
          </a:stretch>
        </p:blipFill>
        <p:spPr>
          <a:xfrm>
            <a:off x="-24765" y="-23177"/>
            <a:ext cx="12241213" cy="6904037"/>
          </a:xfrm>
          <a:prstGeom prst="rect">
            <a:avLst/>
          </a:prstGeom>
          <a:noFill/>
          <a:ln w="9525">
            <a:noFill/>
          </a:ln>
        </p:spPr>
      </p:pic>
      <p:sp>
        <p:nvSpPr>
          <p:cNvPr id="23553" name="Text Box 2"/>
          <p:cNvSpPr txBox="1"/>
          <p:nvPr/>
        </p:nvSpPr>
        <p:spPr>
          <a:xfrm>
            <a:off x="5425123" y="517525"/>
            <a:ext cx="3718560" cy="706755"/>
          </a:xfrm>
          <a:prstGeom prst="rect">
            <a:avLst/>
          </a:prstGeom>
          <a:solidFill>
            <a:srgbClr val="9933FF"/>
          </a:solidFill>
          <a:ln w="9525" cap="flat" cmpd="sng">
            <a:solidFill>
              <a:srgbClr val="9933FF"/>
            </a:solidFill>
            <a:prstDash val="solid"/>
            <a:miter/>
            <a:headEnd type="none" w="med" len="med"/>
            <a:tailEnd type="none" w="med" len="med"/>
          </a:ln>
        </p:spPr>
        <p:txBody>
          <a:bodyPr wrap="none" anchor="t">
            <a:spAutoFit/>
          </a:bodyPr>
          <a:lstStyle/>
          <a:p>
            <a:r>
              <a:rPr lang="en-US" altLang="zh-CN" sz="40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Asking </a:t>
            </a:r>
            <a:r>
              <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the Way</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sp>
        <p:nvSpPr>
          <p:cNvPr id="44035" name="Text Box 3"/>
          <p:cNvSpPr txBox="1"/>
          <p:nvPr/>
        </p:nvSpPr>
        <p:spPr>
          <a:xfrm>
            <a:off x="543560" y="1473200"/>
            <a:ext cx="8180070" cy="4355465"/>
          </a:xfrm>
          <a:prstGeom prst="rect">
            <a:avLst/>
          </a:prstGeom>
          <a:solidFill>
            <a:srgbClr val="FFFFFF">
              <a:alpha val="50195"/>
            </a:srgbClr>
          </a:solidFill>
          <a:ln w="9525">
            <a:noFill/>
          </a:ln>
        </p:spPr>
        <p:txBody>
          <a:bodyPr wrap="square" anchor="t">
            <a:spAutoFit/>
          </a:bodyPr>
          <a:lstStyle/>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Where is …?</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zh-CN" altLang="en-US" sz="3600" dirty="0">
                <a:latin typeface="Comic Sans MS" panose="030F0702030302020204" pitchFamily="66" charset="0"/>
                <a:ea typeface="宋体" panose="02010600030101010101" pitchFamily="2" charset="-122"/>
                <a:cs typeface="Comic Sans MS" panose="030F0702030302020204" pitchFamily="66" charset="0"/>
                <a:sym typeface="+mn-ea"/>
              </a:rPr>
              <a:t>How do I get there?</a:t>
            </a:r>
            <a:endParaRPr lang="zh-CN" altLang="en-US" sz="3600" dirty="0">
              <a:latin typeface="Comic Sans MS" panose="030F0702030302020204" pitchFamily="66" charset="0"/>
              <a:ea typeface="宋体" panose="02010600030101010101" pitchFamily="2" charset="-122"/>
              <a:cs typeface="Comic Sans MS" panose="030F0702030302020204" pitchFamily="66" charset="0"/>
              <a:sym typeface="+mn-ea"/>
            </a:endParaRPr>
          </a:p>
          <a:p>
            <a:pPr>
              <a:lnSpc>
                <a:spcPct val="110000"/>
              </a:lnSpc>
              <a:spcBef>
                <a:spcPts val="0"/>
              </a:spcBef>
              <a:spcAft>
                <a:spcPts val="0"/>
              </a:spcAft>
            </a:pPr>
            <a:r>
              <a:rPr lang="zh-CN" altLang="en-US" sz="3600" dirty="0">
                <a:latin typeface="Comic Sans MS" panose="030F0702030302020204" pitchFamily="66" charset="0"/>
                <a:ea typeface="宋体" panose="02010600030101010101" pitchFamily="2" charset="-122"/>
                <a:cs typeface="Comic Sans MS" panose="030F0702030302020204" pitchFamily="66" charset="0"/>
                <a:sym typeface="+mn-ea"/>
              </a:rPr>
              <a:t>Which way should I go </a:t>
            </a:r>
            <a:r>
              <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rPr>
              <a:t>to...?</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Could you tell me the way to …?</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Can you tell me how to get to...?</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Which is the way to …? </a:t>
            </a:r>
            <a:r>
              <a:rPr lang="zh-CN" altLang="en-US" sz="3600" dirty="0">
                <a:latin typeface="Comic Sans MS" panose="030F0702030302020204" pitchFamily="66" charset="0"/>
                <a:ea typeface="宋体" panose="02010600030101010101" pitchFamily="2" charset="-122"/>
                <a:cs typeface="Comic Sans MS" panose="030F0702030302020204" pitchFamily="66" charset="0"/>
              </a:rPr>
              <a:t>　</a:t>
            </a:r>
            <a:endParaRPr lang="zh-CN" altLang="en-US"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Do you know the way to...?</a:t>
            </a:r>
            <a:r>
              <a:rPr lang="zh-CN" altLang="en-US" sz="3600" dirty="0">
                <a:latin typeface="Times New Roman" panose="02020603050405020304" pitchFamily="18" charset="0"/>
                <a:ea typeface="宋体" panose="02010600030101010101" pitchFamily="2" charset="-122"/>
              </a:rPr>
              <a:t>　</a:t>
            </a:r>
            <a:endParaRPr lang="zh-CN" altLang="en-US" sz="3600" dirty="0">
              <a:latin typeface="Times New Roman" panose="02020603050405020304" pitchFamily="18" charset="0"/>
              <a:ea typeface="宋体" panose="02010600030101010101" pitchFamily="2" charset="-122"/>
            </a:endParaRPr>
          </a:p>
        </p:txBody>
      </p:sp>
      <p:pic>
        <p:nvPicPr>
          <p:cNvPr id="14337" name="Picture 2"/>
          <p:cNvPicPr>
            <a:picLocks noChangeAspect="1" noChangeArrowheads="1"/>
          </p:cNvPicPr>
          <p:nvPr/>
        </p:nvPicPr>
        <p:blipFill>
          <a:blip r:embed="rId2"/>
          <a:srcRect/>
          <a:stretch>
            <a:fillRect/>
          </a:stretch>
        </p:blipFill>
        <p:spPr bwMode="auto">
          <a:xfrm>
            <a:off x="8723630" y="1288415"/>
            <a:ext cx="2057400" cy="1722120"/>
          </a:xfrm>
          <a:prstGeom prst="rect">
            <a:avLst/>
          </a:prstGeom>
          <a:noFill/>
          <a:ln w="9525">
            <a:noFill/>
            <a:miter lim="800000"/>
            <a:headEnd/>
            <a:tailEnd/>
          </a:ln>
        </p:spPr>
      </p:pic>
      <p:sp>
        <p:nvSpPr>
          <p:cNvPr id="16385" name="TextBox 4"/>
          <p:cNvSpPr txBox="1">
            <a:spLocks noChangeArrowheads="1"/>
          </p:cNvSpPr>
          <p:nvPr/>
        </p:nvSpPr>
        <p:spPr bwMode="auto">
          <a:xfrm>
            <a:off x="8333740" y="2850515"/>
            <a:ext cx="3721100" cy="1999615"/>
          </a:xfrm>
          <a:prstGeom prst="rect">
            <a:avLst/>
          </a:prstGeom>
          <a:noFill/>
          <a:ln w="9525">
            <a:noFill/>
            <a:miter lim="800000"/>
          </a:ln>
        </p:spPr>
        <p:txBody>
          <a:bodyPr wrap="square">
            <a:spAutoFit/>
          </a:bodyPr>
          <a:lstStyle/>
          <a:p>
            <a:r>
              <a:rPr lang="en-US" altLang="zh-CN" sz="3200" b="1">
                <a:latin typeface="Times New Roman" panose="02020603050405020304" pitchFamily="18" charset="0"/>
                <a:cs typeface="Times New Roman" panose="02020603050405020304" pitchFamily="18" charset="0"/>
              </a:rPr>
              <a:t>He will go to the </a:t>
            </a:r>
            <a:r>
              <a:rPr lang="en-US" altLang="zh-CN" sz="3200" b="1">
                <a:solidFill>
                  <a:srgbClr val="FF0000"/>
                </a:solidFill>
                <a:latin typeface="Times New Roman" panose="02020603050405020304" pitchFamily="18" charset="0"/>
                <a:cs typeface="Times New Roman" panose="02020603050405020304" pitchFamily="18" charset="0"/>
              </a:rPr>
              <a:t>English corner</a:t>
            </a:r>
            <a:r>
              <a:rPr lang="en-US" altLang="zh-CN" sz="3200" b="1">
                <a:latin typeface="Times New Roman" panose="02020603050405020304" pitchFamily="18" charset="0"/>
                <a:cs typeface="Times New Roman" panose="02020603050405020304" pitchFamily="18" charset="0"/>
              </a:rPr>
              <a:t> at </a:t>
            </a:r>
            <a:endParaRPr lang="en-US" altLang="zh-CN" sz="3200" b="1">
              <a:latin typeface="Times New Roman" panose="02020603050405020304" pitchFamily="18" charset="0"/>
              <a:cs typeface="Times New Roman" panose="02020603050405020304" pitchFamily="18" charset="0"/>
            </a:endParaRPr>
          </a:p>
          <a:p>
            <a:r>
              <a:rPr lang="zh-CN" altLang="en-US" sz="2800">
                <a:latin typeface="宋体" panose="02010600030101010101" pitchFamily="2" charset="-122"/>
                <a:ea typeface="宋体" panose="02010600030101010101" pitchFamily="2" charset="-122"/>
                <a:cs typeface="Times New Roman" panose="02020603050405020304" pitchFamily="18" charset="0"/>
              </a:rPr>
              <a:t>         英语角</a:t>
            </a:r>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the Sunny Garden.</a:t>
            </a:r>
            <a:endParaRPr lang="zh-CN" altLang="en-US" sz="3200" b="1">
              <a:latin typeface="Times New Roman" panose="02020603050405020304" pitchFamily="18" charset="0"/>
              <a:cs typeface="Times New Roman" panose="02020603050405020304" pitchFamily="18" charset="0"/>
            </a:endParaRPr>
          </a:p>
        </p:txBody>
      </p:sp>
      <p:pic>
        <p:nvPicPr>
          <p:cNvPr id="2" name="问路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9442450" y="517525"/>
            <a:ext cx="699770" cy="707390"/>
          </a:xfrm>
          <a:prstGeom prst="rect">
            <a:avLst/>
          </a:prstGeom>
        </p:spPr>
      </p:pic>
      <p:pic>
        <p:nvPicPr>
          <p:cNvPr id="5" name="问路2">
            <a:hlinkClick r:id="" action="ppaction://media"/>
          </p:cNvPr>
          <p:cNvPicPr/>
          <p:nvPr>
            <a:audioFile r:link="rId6"/>
            <p:extLst>
              <p:ext uri="{DAA4B4D4-6D71-4841-9C94-3DE7FCFB9230}">
                <p14:media xmlns:p14="http://schemas.microsoft.com/office/powerpoint/2010/main" r:embed="rId7"/>
              </p:ext>
            </p:extLst>
          </p:nvPr>
        </p:nvPicPr>
        <p:blipFill>
          <a:blip r:embed="rId5"/>
          <a:stretch>
            <a:fillRect/>
          </a:stretch>
        </p:blipFill>
        <p:spPr>
          <a:xfrm>
            <a:off x="10422890" y="517525"/>
            <a:ext cx="619125" cy="619125"/>
          </a:xfrm>
          <a:prstGeom prst="rect">
            <a:avLst/>
          </a:prstGeom>
        </p:spPr>
      </p:pic>
    </p:spTree>
    <p:custDataLst>
      <p:tags r:id="rId8"/>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blinds(horizontal)">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audio>
              <p:cMediaNode>
                <p:cTn id="9"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4035" grpId="0" bldLvl="0" animBg="1"/>
      <p:bldP spid="1638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5" descr="图片1"/>
          <p:cNvPicPr>
            <a:picLocks noChangeAspect="1"/>
          </p:cNvPicPr>
          <p:nvPr/>
        </p:nvPicPr>
        <p:blipFill>
          <a:blip r:embed="rId1"/>
          <a:stretch>
            <a:fillRect/>
          </a:stretch>
        </p:blipFill>
        <p:spPr>
          <a:xfrm>
            <a:off x="-19050" y="4763"/>
            <a:ext cx="12241213" cy="6904037"/>
          </a:xfrm>
          <a:prstGeom prst="rect">
            <a:avLst/>
          </a:prstGeom>
          <a:noFill/>
          <a:ln w="9525">
            <a:noFill/>
          </a:ln>
        </p:spPr>
      </p:pic>
      <p:sp>
        <p:nvSpPr>
          <p:cNvPr id="23553" name="Text Box 2"/>
          <p:cNvSpPr txBox="1"/>
          <p:nvPr/>
        </p:nvSpPr>
        <p:spPr>
          <a:xfrm>
            <a:off x="5425123" y="441325"/>
            <a:ext cx="4086225" cy="706755"/>
          </a:xfrm>
          <a:prstGeom prst="rect">
            <a:avLst/>
          </a:prstGeom>
          <a:solidFill>
            <a:srgbClr val="9933FF"/>
          </a:solidFill>
          <a:ln w="9525" cap="flat" cmpd="sng">
            <a:solidFill>
              <a:srgbClr val="9933FF"/>
            </a:solidFill>
            <a:prstDash val="solid"/>
            <a:miter/>
            <a:headEnd type="none" w="med" len="med"/>
            <a:tailEnd type="none" w="med" len="med"/>
          </a:ln>
        </p:spPr>
        <p:txBody>
          <a:bodyPr wrap="none" anchor="t">
            <a:spAutoFit/>
          </a:bodyPr>
          <a:lstStyle/>
          <a:p>
            <a:r>
              <a:rPr lang="en-US" altLang="zh-CN" sz="40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Showing </a:t>
            </a:r>
            <a:r>
              <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the Way</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sp>
        <p:nvSpPr>
          <p:cNvPr id="6" name="Text Box 3"/>
          <p:cNvSpPr txBox="1"/>
          <p:nvPr/>
        </p:nvSpPr>
        <p:spPr>
          <a:xfrm>
            <a:off x="1170305" y="1472565"/>
            <a:ext cx="10287635" cy="3745865"/>
          </a:xfrm>
          <a:prstGeom prst="rect">
            <a:avLst/>
          </a:prstGeom>
          <a:solidFill>
            <a:srgbClr val="FFFFFF">
              <a:alpha val="50195"/>
            </a:srgbClr>
          </a:solidFill>
          <a:ln w="9525">
            <a:noFill/>
          </a:ln>
        </p:spPr>
        <p:txBody>
          <a:bodyPr wrap="square" anchor="t">
            <a:spAutoFit/>
          </a:bodyPr>
          <a:lstStyle/>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Go out and turn left/right.</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rPr>
              <a:t>Walk straight on, and you'll see...</a:t>
            </a:r>
            <a:endPar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rPr>
              <a:t>Just cross the road.</a:t>
            </a:r>
            <a:endParaRPr lang="zh-CN" altLang="en-US" sz="3600" dirty="0">
              <a:latin typeface="Comic Sans MS" panose="030F0702030302020204" pitchFamily="66" charset="0"/>
              <a:ea typeface="宋体" panose="02010600030101010101" pitchFamily="2" charset="-122"/>
              <a:cs typeface="Comic Sans MS" panose="030F0702030302020204" pitchFamily="66" charset="0"/>
              <a:sym typeface="+mn-ea"/>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Walk past...</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Turn left at the first crossing.</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Then you will see...at the corner of the street.</a:t>
            </a:r>
            <a:endParaRPr lang="zh-CN" altLang="en-US" sz="3600" dirty="0">
              <a:latin typeface="Times New Roman" panose="02020603050405020304" pitchFamily="18" charset="0"/>
              <a:ea typeface="宋体" panose="02010600030101010101" pitchFamily="2" charset="-122"/>
            </a:endParaRPr>
          </a:p>
        </p:txBody>
      </p:sp>
      <p:sp>
        <p:nvSpPr>
          <p:cNvPr id="8" name="椭圆 7"/>
          <p:cNvSpPr/>
          <p:nvPr/>
        </p:nvSpPr>
        <p:spPr>
          <a:xfrm>
            <a:off x="1050290" y="2171700"/>
            <a:ext cx="3874135" cy="63246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1415" y="3346450"/>
            <a:ext cx="2286000" cy="63246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386" name="Picture 2"/>
          <p:cNvPicPr>
            <a:picLocks noChangeAspect="1" noChangeArrowheads="1"/>
          </p:cNvPicPr>
          <p:nvPr/>
        </p:nvPicPr>
        <p:blipFill>
          <a:blip r:embed="rId2"/>
          <a:srcRect/>
          <a:stretch>
            <a:fillRect/>
          </a:stretch>
        </p:blipFill>
        <p:spPr bwMode="auto">
          <a:xfrm>
            <a:off x="9344660" y="1224280"/>
            <a:ext cx="2230438" cy="1973263"/>
          </a:xfrm>
          <a:prstGeom prst="rect">
            <a:avLst/>
          </a:prstGeom>
          <a:noFill/>
          <a:ln w="9525">
            <a:noFill/>
            <a:miter lim="800000"/>
            <a:headEnd/>
            <a:tailEnd/>
          </a:ln>
        </p:spPr>
      </p:pic>
      <p:grpSp>
        <p:nvGrpSpPr>
          <p:cNvPr id="4" name="组合 3"/>
          <p:cNvGrpSpPr/>
          <p:nvPr/>
        </p:nvGrpSpPr>
        <p:grpSpPr>
          <a:xfrm>
            <a:off x="1170305" y="1048385"/>
            <a:ext cx="8442325" cy="4894580"/>
            <a:chOff x="1843" y="1791"/>
            <a:chExt cx="13525" cy="8732"/>
          </a:xfrm>
        </p:grpSpPr>
        <p:pic>
          <p:nvPicPr>
            <p:cNvPr id="3" name="图片 2" descr="图片1"/>
            <p:cNvPicPr>
              <a:picLocks noChangeAspect="1"/>
            </p:cNvPicPr>
            <p:nvPr/>
          </p:nvPicPr>
          <p:blipFill>
            <a:blip r:embed="rId3"/>
            <a:stretch>
              <a:fillRect/>
            </a:stretch>
          </p:blipFill>
          <p:spPr>
            <a:xfrm>
              <a:off x="1843" y="1791"/>
              <a:ext cx="13525" cy="8732"/>
            </a:xfrm>
            <a:prstGeom prst="rect">
              <a:avLst/>
            </a:prstGeom>
            <a:noFill/>
            <a:ln w="9525">
              <a:noFill/>
            </a:ln>
          </p:spPr>
        </p:pic>
        <p:sp>
          <p:nvSpPr>
            <p:cNvPr id="56393" name="矩形 56392"/>
            <p:cNvSpPr/>
            <p:nvPr/>
          </p:nvSpPr>
          <p:spPr>
            <a:xfrm>
              <a:off x="1966" y="2620"/>
              <a:ext cx="10595" cy="1372"/>
            </a:xfrm>
            <a:prstGeom prst="rect">
              <a:avLst/>
            </a:prstGeom>
            <a:noFill/>
            <a:ln w="9525">
              <a:noFill/>
            </a:ln>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stStyle>
            <a:p>
              <a:pPr lvl="0"/>
              <a:r>
                <a:rPr lang="en-US" altLang="zh-CN" sz="4000" b="1">
                  <a:solidFill>
                    <a:srgbClr val="990000"/>
                  </a:solidFill>
                </a:rPr>
                <a:t>Listening tips </a:t>
              </a:r>
              <a:r>
                <a:rPr lang="zh-CN" altLang="en-US" sz="4000" b="1">
                  <a:solidFill>
                    <a:srgbClr val="990000"/>
                  </a:solidFill>
                </a:rPr>
                <a:t>（</a:t>
              </a:r>
              <a:r>
                <a:rPr lang="en-US" altLang="zh-CN" sz="4000" b="1">
                  <a:solidFill>
                    <a:srgbClr val="990000"/>
                  </a:solidFill>
                </a:rPr>
                <a:t>1</a:t>
              </a:r>
              <a:r>
                <a:rPr lang="zh-CN" altLang="en-US" sz="4000" b="1">
                  <a:solidFill>
                    <a:srgbClr val="990000"/>
                  </a:solidFill>
                </a:rPr>
                <a:t>）</a:t>
              </a:r>
              <a:endParaRPr lang="zh-CN" altLang="en-US" sz="4000" b="1">
                <a:solidFill>
                  <a:srgbClr val="990000"/>
                </a:solidFill>
              </a:endParaRPr>
            </a:p>
          </p:txBody>
        </p:sp>
        <p:sp>
          <p:nvSpPr>
            <p:cNvPr id="56394" name="矩形 56393"/>
            <p:cNvSpPr/>
            <p:nvPr/>
          </p:nvSpPr>
          <p:spPr>
            <a:xfrm>
              <a:off x="2021" y="3582"/>
              <a:ext cx="11565" cy="4555"/>
            </a:xfrm>
            <a:prstGeom prst="rect">
              <a:avLst/>
            </a:prstGeom>
            <a:noFill/>
            <a:ln w="9525">
              <a:noFill/>
            </a:ln>
          </p:spPr>
          <p:txBody>
            <a:bodyPr>
              <a:spAutoFit/>
            </a:bodyPr>
            <a:lstStyle/>
            <a:p>
              <a:pPr>
                <a:lnSpc>
                  <a:spcPct val="125000"/>
                </a:lnSpc>
              </a:pPr>
              <a:r>
                <a:rPr lang="zh-CN" altLang="en-US" sz="3200" dirty="0">
                  <a:latin typeface="Comic Sans MS" panose="030F0702030302020204" pitchFamily="66" charset="0"/>
                  <a:ea typeface="楷体" panose="02010609060101010101" pitchFamily="49" charset="-122"/>
                </a:rPr>
                <a:t>听力技巧：</a:t>
              </a:r>
              <a:endParaRPr lang="zh-CN" altLang="en-US" sz="3200" dirty="0">
                <a:latin typeface="Comic Sans MS" panose="030F0702030302020204" pitchFamily="66" charset="0"/>
                <a:ea typeface="楷体" panose="02010609060101010101" pitchFamily="49" charset="-122"/>
              </a:endParaRPr>
            </a:p>
            <a:p>
              <a:pPr>
                <a:lnSpc>
                  <a:spcPct val="125000"/>
                </a:lnSpc>
              </a:pPr>
              <a:r>
                <a:rPr lang="en-US" altLang="zh-CN" sz="3200">
                  <a:latin typeface="Comic Sans MS" panose="030F0702030302020204" pitchFamily="66" charset="0"/>
                  <a:ea typeface="楷体" panose="02010609060101010101" pitchFamily="49" charset="-122"/>
                </a:rPr>
                <a:t>Just write down some key letters and words.(</a:t>
              </a:r>
              <a:r>
                <a:rPr lang="zh-CN" altLang="en-US" sz="3200" dirty="0">
                  <a:latin typeface="Comic Sans MS" panose="030F0702030302020204" pitchFamily="66" charset="0"/>
                  <a:ea typeface="楷体" panose="02010609060101010101" pitchFamily="49" charset="-122"/>
                </a:rPr>
                <a:t>当听到长单词和词组时，记录开始的几个字母和关键单词。</a:t>
              </a:r>
              <a:r>
                <a:rPr lang="en-US" altLang="zh-CN" sz="3200">
                  <a:latin typeface="Comic Sans MS" panose="030F0702030302020204" pitchFamily="66" charset="0"/>
                  <a:ea typeface="楷体" panose="02010609060101010101" pitchFamily="49" charset="-122"/>
                </a:rPr>
                <a:t>)</a:t>
              </a:r>
              <a:endParaRPr lang="en-US" altLang="zh-CN" sz="3200">
                <a:latin typeface="Comic Sans MS" panose="030F0702030302020204" pitchFamily="66" charset="0"/>
                <a:ea typeface="楷体" panose="02010609060101010101" pitchFamily="49" charset="-122"/>
              </a:endParaRPr>
            </a:p>
          </p:txBody>
        </p:sp>
      </p:grpSp>
      <p:pic>
        <p:nvPicPr>
          <p:cNvPr id="7" name="指路1">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9871710" y="528955"/>
            <a:ext cx="619125" cy="619125"/>
          </a:xfrm>
          <a:prstGeom prst="rect">
            <a:avLst/>
          </a:prstGeom>
        </p:spPr>
      </p:pic>
      <p:pic>
        <p:nvPicPr>
          <p:cNvPr id="10" name="指路2">
            <a:hlinkClick r:id="" action="ppaction://media"/>
          </p:cNvPr>
          <p:cNvPicPr/>
          <p:nvPr>
            <a:audioFile r:link="rId7"/>
            <p:extLst>
              <p:ext uri="{DAA4B4D4-6D71-4841-9C94-3DE7FCFB9230}">
                <p14:media xmlns:p14="http://schemas.microsoft.com/office/powerpoint/2010/main" r:embed="rId8"/>
              </p:ext>
            </p:extLst>
          </p:nvPr>
        </p:nvPicPr>
        <p:blipFill>
          <a:blip r:embed="rId6"/>
          <a:stretch>
            <a:fillRect/>
          </a:stretch>
        </p:blipFill>
        <p:spPr>
          <a:xfrm>
            <a:off x="10730865" y="528955"/>
            <a:ext cx="619125" cy="619125"/>
          </a:xfrm>
          <a:prstGeom prst="rect">
            <a:avLst/>
          </a:prstGeom>
        </p:spPr>
      </p:pic>
    </p:spTree>
    <p:custDataLst>
      <p:tags r:id="rId9"/>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48"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5" descr="图片1"/>
          <p:cNvPicPr>
            <a:picLocks noChangeAspect="1"/>
          </p:cNvPicPr>
          <p:nvPr/>
        </p:nvPicPr>
        <p:blipFill>
          <a:blip r:embed="rId1"/>
          <a:stretch>
            <a:fillRect/>
          </a:stretch>
        </p:blipFill>
        <p:spPr>
          <a:xfrm>
            <a:off x="117475" y="-22860"/>
            <a:ext cx="11988800" cy="6903720"/>
          </a:xfrm>
          <a:prstGeom prst="rect">
            <a:avLst/>
          </a:prstGeom>
          <a:noFill/>
          <a:ln w="9525">
            <a:noFill/>
          </a:ln>
        </p:spPr>
      </p:pic>
      <p:pic>
        <p:nvPicPr>
          <p:cNvPr id="4" name="内容占位符 3"/>
          <p:cNvPicPr>
            <a:picLocks noGrp="1" noChangeAspect="1"/>
          </p:cNvPicPr>
          <p:nvPr>
            <p:ph idx="1"/>
          </p:nvPr>
        </p:nvPicPr>
        <p:blipFill>
          <a:blip r:embed="rId2"/>
          <a:stretch>
            <a:fillRect/>
          </a:stretch>
        </p:blipFill>
        <p:spPr>
          <a:xfrm>
            <a:off x="1525270" y="1162685"/>
            <a:ext cx="2813050" cy="2231390"/>
          </a:xfrm>
          <a:prstGeom prst="rect">
            <a:avLst/>
          </a:prstGeom>
        </p:spPr>
      </p:pic>
      <p:pic>
        <p:nvPicPr>
          <p:cNvPr id="5" name="图片 4"/>
          <p:cNvPicPr>
            <a:picLocks noChangeAspect="1"/>
          </p:cNvPicPr>
          <p:nvPr/>
        </p:nvPicPr>
        <p:blipFill>
          <a:blip r:embed="rId3"/>
          <a:stretch>
            <a:fillRect/>
          </a:stretch>
        </p:blipFill>
        <p:spPr>
          <a:xfrm>
            <a:off x="6530975" y="1139190"/>
            <a:ext cx="3138805" cy="2254885"/>
          </a:xfrm>
          <a:prstGeom prst="rect">
            <a:avLst/>
          </a:prstGeom>
        </p:spPr>
      </p:pic>
      <p:pic>
        <p:nvPicPr>
          <p:cNvPr id="6" name="图片 5"/>
          <p:cNvPicPr>
            <a:picLocks noChangeAspect="1"/>
          </p:cNvPicPr>
          <p:nvPr/>
        </p:nvPicPr>
        <p:blipFill>
          <a:blip r:embed="rId4"/>
          <a:stretch>
            <a:fillRect/>
          </a:stretch>
        </p:blipFill>
        <p:spPr>
          <a:xfrm>
            <a:off x="1699895" y="3967480"/>
            <a:ext cx="2352040" cy="1851660"/>
          </a:xfrm>
          <a:prstGeom prst="rect">
            <a:avLst/>
          </a:prstGeom>
        </p:spPr>
      </p:pic>
      <p:pic>
        <p:nvPicPr>
          <p:cNvPr id="2" name="图片 1"/>
          <p:cNvPicPr>
            <a:picLocks noChangeAspect="1"/>
          </p:cNvPicPr>
          <p:nvPr/>
        </p:nvPicPr>
        <p:blipFill>
          <a:blip r:embed="rId5"/>
          <a:stretch>
            <a:fillRect/>
          </a:stretch>
        </p:blipFill>
        <p:spPr>
          <a:xfrm>
            <a:off x="6650355" y="3903980"/>
            <a:ext cx="2533015" cy="2030095"/>
          </a:xfrm>
          <a:prstGeom prst="rect">
            <a:avLst/>
          </a:prstGeom>
        </p:spPr>
      </p:pic>
      <p:sp>
        <p:nvSpPr>
          <p:cNvPr id="8" name="文本框 7"/>
          <p:cNvSpPr txBox="1"/>
          <p:nvPr/>
        </p:nvSpPr>
        <p:spPr>
          <a:xfrm>
            <a:off x="8071485" y="1043940"/>
            <a:ext cx="2350135" cy="521970"/>
          </a:xfrm>
          <a:prstGeom prst="rect">
            <a:avLst/>
          </a:prstGeom>
          <a:noFill/>
        </p:spPr>
        <p:txBody>
          <a:bodyPr wrap="square" rtlCol="0">
            <a:spAutoFit/>
          </a:bodyPr>
          <a:lstStyle/>
          <a:p>
            <a:r>
              <a:rPr lang="en-US" altLang="zh-CN" sz="2800">
                <a:solidFill>
                  <a:srgbClr val="FF0000"/>
                </a:solidFill>
                <a:latin typeface="Comic Sans MS" panose="030F0702030302020204" pitchFamily="66" charset="0"/>
                <a:cs typeface="Comic Sans MS" panose="030F0702030302020204" pitchFamily="66" charset="0"/>
              </a:rPr>
              <a:t>a library</a:t>
            </a:r>
            <a:endParaRPr lang="en-US" altLang="zh-CN" sz="2800">
              <a:solidFill>
                <a:srgbClr val="FF0000"/>
              </a:solidFill>
              <a:latin typeface="Comic Sans MS" panose="030F0702030302020204" pitchFamily="66" charset="0"/>
              <a:cs typeface="Comic Sans MS" panose="030F0702030302020204" pitchFamily="66" charset="0"/>
            </a:endParaRPr>
          </a:p>
        </p:txBody>
      </p:sp>
      <p:cxnSp>
        <p:nvCxnSpPr>
          <p:cNvPr id="9" name="直接箭头连接符 8"/>
          <p:cNvCxnSpPr/>
          <p:nvPr/>
        </p:nvCxnSpPr>
        <p:spPr>
          <a:xfrm>
            <a:off x="1992630" y="2804160"/>
            <a:ext cx="165354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225675" y="1091565"/>
            <a:ext cx="2350135" cy="521970"/>
          </a:xfrm>
          <a:prstGeom prst="rect">
            <a:avLst/>
          </a:prstGeom>
          <a:noFill/>
        </p:spPr>
        <p:txBody>
          <a:bodyPr wrap="square" rtlCol="0">
            <a:spAutoFit/>
          </a:bodyPr>
          <a:lstStyle/>
          <a:p>
            <a:r>
              <a:rPr lang="en-US" altLang="zh-CN" sz="2800">
                <a:solidFill>
                  <a:srgbClr val="FF0000"/>
                </a:solidFill>
                <a:latin typeface="Comic Sans MS" panose="030F0702030302020204" pitchFamily="66" charset="0"/>
                <a:cs typeface="Comic Sans MS" panose="030F0702030302020204" pitchFamily="66" charset="0"/>
              </a:rPr>
              <a:t>a house</a:t>
            </a:r>
            <a:endParaRPr lang="en-US" altLang="zh-CN" sz="2800">
              <a:solidFill>
                <a:srgbClr val="FF0000"/>
              </a:solidFill>
              <a:latin typeface="Comic Sans MS" panose="030F0702030302020204" pitchFamily="66" charset="0"/>
              <a:cs typeface="Comic Sans MS" panose="030F0702030302020204" pitchFamily="66" charset="0"/>
            </a:endParaRPr>
          </a:p>
        </p:txBody>
      </p:sp>
      <p:sp>
        <p:nvSpPr>
          <p:cNvPr id="11" name="文本框 10"/>
          <p:cNvSpPr txBox="1"/>
          <p:nvPr/>
        </p:nvSpPr>
        <p:spPr>
          <a:xfrm>
            <a:off x="4298950" y="2145665"/>
            <a:ext cx="2197735" cy="583565"/>
          </a:xfrm>
          <a:prstGeom prst="rect">
            <a:avLst/>
          </a:prstGeom>
          <a:noFill/>
        </p:spPr>
        <p:txBody>
          <a:bodyPr wrap="square" rtlCol="0">
            <a:spAutoFit/>
          </a:bodyPr>
          <a:lstStyle/>
          <a:p>
            <a:r>
              <a:rPr lang="en-US" altLang="zh-CN" sz="3200">
                <a:latin typeface="Comic Sans MS" panose="030F0702030302020204" pitchFamily="66" charset="0"/>
                <a:cs typeface="Comic Sans MS" panose="030F0702030302020204" pitchFamily="66" charset="0"/>
              </a:rPr>
              <a:t>walk </a:t>
            </a:r>
            <a:r>
              <a:rPr lang="en-US" altLang="zh-CN" sz="3200">
                <a:solidFill>
                  <a:srgbClr val="FF0000"/>
                </a:solidFill>
                <a:latin typeface="Comic Sans MS" panose="030F0702030302020204" pitchFamily="66" charset="0"/>
                <a:cs typeface="Comic Sans MS" panose="030F0702030302020204" pitchFamily="66" charset="0"/>
              </a:rPr>
              <a:t>past</a:t>
            </a:r>
            <a:r>
              <a:rPr lang="en-US" altLang="zh-CN" sz="3200">
                <a:solidFill>
                  <a:schemeClr val="tx1"/>
                </a:solidFill>
                <a:latin typeface="Comic Sans MS" panose="030F0702030302020204" pitchFamily="66" charset="0"/>
                <a:cs typeface="Comic Sans MS" panose="030F0702030302020204" pitchFamily="66" charset="0"/>
              </a:rPr>
              <a:t>...</a:t>
            </a:r>
            <a:r>
              <a:rPr lang="en-US" altLang="zh-CN" sz="3200">
                <a:latin typeface="Comic Sans MS" panose="030F0702030302020204" pitchFamily="66" charset="0"/>
                <a:cs typeface="Comic Sans MS" panose="030F0702030302020204" pitchFamily="66" charset="0"/>
              </a:rPr>
              <a:t> </a:t>
            </a:r>
            <a:endParaRPr lang="en-US" altLang="zh-CN" sz="3200">
              <a:latin typeface="Comic Sans MS" panose="030F0702030302020204" pitchFamily="66" charset="0"/>
              <a:cs typeface="Comic Sans MS" panose="030F0702030302020204" pitchFamily="66" charset="0"/>
            </a:endParaRPr>
          </a:p>
        </p:txBody>
      </p:sp>
      <p:sp>
        <p:nvSpPr>
          <p:cNvPr id="12" name="文本框 11"/>
          <p:cNvSpPr txBox="1"/>
          <p:nvPr/>
        </p:nvSpPr>
        <p:spPr>
          <a:xfrm>
            <a:off x="9907905" y="1998345"/>
            <a:ext cx="2197735" cy="583565"/>
          </a:xfrm>
          <a:prstGeom prst="rect">
            <a:avLst/>
          </a:prstGeom>
          <a:noFill/>
        </p:spPr>
        <p:txBody>
          <a:bodyPr wrap="square" rtlCol="0">
            <a:spAutoFit/>
          </a:bodyPr>
          <a:lstStyle/>
          <a:p>
            <a:r>
              <a:rPr lang="en-US" altLang="zh-CN" sz="3200">
                <a:latin typeface="Comic Sans MS" panose="030F0702030302020204" pitchFamily="66" charset="0"/>
                <a:cs typeface="Comic Sans MS" panose="030F0702030302020204" pitchFamily="66" charset="0"/>
              </a:rPr>
              <a:t>walk </a:t>
            </a:r>
            <a:r>
              <a:rPr lang="en-US" altLang="zh-CN" sz="3200">
                <a:solidFill>
                  <a:srgbClr val="FF0000"/>
                </a:solidFill>
                <a:latin typeface="Comic Sans MS" panose="030F0702030302020204" pitchFamily="66" charset="0"/>
                <a:cs typeface="Comic Sans MS" panose="030F0702030302020204" pitchFamily="66" charset="0"/>
              </a:rPr>
              <a:t>to</a:t>
            </a:r>
            <a:r>
              <a:rPr lang="en-US" altLang="zh-CN" sz="3200">
                <a:solidFill>
                  <a:schemeClr val="tx1"/>
                </a:solidFill>
                <a:latin typeface="Comic Sans MS" panose="030F0702030302020204" pitchFamily="66" charset="0"/>
                <a:cs typeface="Comic Sans MS" panose="030F0702030302020204" pitchFamily="66" charset="0"/>
              </a:rPr>
              <a:t>...</a:t>
            </a:r>
            <a:r>
              <a:rPr lang="en-US" altLang="zh-CN" sz="3200">
                <a:latin typeface="Comic Sans MS" panose="030F0702030302020204" pitchFamily="66" charset="0"/>
                <a:cs typeface="Comic Sans MS" panose="030F0702030302020204" pitchFamily="66" charset="0"/>
              </a:rPr>
              <a:t> </a:t>
            </a:r>
            <a:endParaRPr lang="en-US" altLang="zh-CN" sz="3200">
              <a:latin typeface="Comic Sans MS" panose="030F0702030302020204" pitchFamily="66" charset="0"/>
              <a:cs typeface="Comic Sans MS" panose="030F0702030302020204" pitchFamily="66" charset="0"/>
            </a:endParaRPr>
          </a:p>
        </p:txBody>
      </p:sp>
      <p:sp>
        <p:nvSpPr>
          <p:cNvPr id="13" name="文本框 12"/>
          <p:cNvSpPr txBox="1"/>
          <p:nvPr/>
        </p:nvSpPr>
        <p:spPr>
          <a:xfrm>
            <a:off x="3742055" y="4314825"/>
            <a:ext cx="3105150" cy="583565"/>
          </a:xfrm>
          <a:prstGeom prst="rect">
            <a:avLst/>
          </a:prstGeom>
          <a:noFill/>
        </p:spPr>
        <p:txBody>
          <a:bodyPr wrap="square" rtlCol="0">
            <a:spAutoFit/>
          </a:bodyPr>
          <a:lstStyle/>
          <a:p>
            <a:r>
              <a:rPr lang="en-US" altLang="zh-CN" sz="3200">
                <a:latin typeface="Comic Sans MS" panose="030F0702030302020204" pitchFamily="66" charset="0"/>
                <a:cs typeface="Comic Sans MS" panose="030F0702030302020204" pitchFamily="66" charset="0"/>
              </a:rPr>
              <a:t>walk </a:t>
            </a:r>
            <a:r>
              <a:rPr lang="en-US" altLang="zh-CN" sz="3200">
                <a:solidFill>
                  <a:srgbClr val="FF0000"/>
                </a:solidFill>
                <a:latin typeface="Comic Sans MS" panose="030F0702030302020204" pitchFamily="66" charset="0"/>
                <a:cs typeface="Comic Sans MS" panose="030F0702030302020204" pitchFamily="66" charset="0"/>
              </a:rPr>
              <a:t>across</a:t>
            </a:r>
            <a:r>
              <a:rPr lang="en-US" altLang="zh-CN" sz="3200">
                <a:latin typeface="Comic Sans MS" panose="030F0702030302020204" pitchFamily="66" charset="0"/>
                <a:cs typeface="Comic Sans MS" panose="030F0702030302020204" pitchFamily="66" charset="0"/>
              </a:rPr>
              <a:t> ...</a:t>
            </a:r>
            <a:endParaRPr lang="en-US" altLang="zh-CN" sz="3200">
              <a:latin typeface="Comic Sans MS" panose="030F0702030302020204" pitchFamily="66" charset="0"/>
              <a:cs typeface="Comic Sans MS" panose="030F0702030302020204" pitchFamily="66" charset="0"/>
            </a:endParaRPr>
          </a:p>
        </p:txBody>
      </p:sp>
      <p:sp>
        <p:nvSpPr>
          <p:cNvPr id="14" name="文本框 13"/>
          <p:cNvSpPr txBox="1"/>
          <p:nvPr/>
        </p:nvSpPr>
        <p:spPr>
          <a:xfrm>
            <a:off x="3677920" y="4898390"/>
            <a:ext cx="2197735" cy="583565"/>
          </a:xfrm>
          <a:prstGeom prst="rect">
            <a:avLst/>
          </a:prstGeom>
          <a:noFill/>
        </p:spPr>
        <p:txBody>
          <a:bodyPr wrap="square" rtlCol="0">
            <a:spAutoFit/>
          </a:bodyPr>
          <a:lstStyle/>
          <a:p>
            <a:r>
              <a:rPr lang="en-US" altLang="zh-CN" sz="3200">
                <a:solidFill>
                  <a:schemeClr val="tx1"/>
                </a:solidFill>
                <a:latin typeface="Comic Sans MS" panose="030F0702030302020204" pitchFamily="66" charset="0"/>
                <a:cs typeface="Comic Sans MS" panose="030F0702030302020204" pitchFamily="66" charset="0"/>
              </a:rPr>
              <a:t> </a:t>
            </a:r>
            <a:r>
              <a:rPr lang="en-US" altLang="zh-CN" sz="3200">
                <a:solidFill>
                  <a:srgbClr val="FF0000"/>
                </a:solidFill>
                <a:latin typeface="Comic Sans MS" panose="030F0702030302020204" pitchFamily="66" charset="0"/>
                <a:cs typeface="Comic Sans MS" panose="030F0702030302020204" pitchFamily="66" charset="0"/>
              </a:rPr>
              <a:t>cross</a:t>
            </a:r>
            <a:r>
              <a:rPr lang="en-US" altLang="zh-CN" sz="3200">
                <a:solidFill>
                  <a:schemeClr val="tx1"/>
                </a:solidFill>
                <a:latin typeface="Comic Sans MS" panose="030F0702030302020204" pitchFamily="66" charset="0"/>
                <a:cs typeface="Comic Sans MS" panose="030F0702030302020204" pitchFamily="66" charset="0"/>
              </a:rPr>
              <a:t>...</a:t>
            </a:r>
            <a:r>
              <a:rPr lang="en-US" altLang="zh-CN" sz="3200">
                <a:latin typeface="Comic Sans MS" panose="030F0702030302020204" pitchFamily="66" charset="0"/>
                <a:cs typeface="Comic Sans MS" panose="030F0702030302020204" pitchFamily="66" charset="0"/>
              </a:rPr>
              <a:t> </a:t>
            </a:r>
            <a:endParaRPr lang="en-US" altLang="zh-CN" sz="3200">
              <a:latin typeface="Comic Sans MS" panose="030F0702030302020204" pitchFamily="66" charset="0"/>
              <a:cs typeface="Comic Sans MS" panose="030F0702030302020204" pitchFamily="66" charset="0"/>
            </a:endParaRPr>
          </a:p>
        </p:txBody>
      </p:sp>
      <p:sp>
        <p:nvSpPr>
          <p:cNvPr id="15" name="文本框 14"/>
          <p:cNvSpPr txBox="1"/>
          <p:nvPr/>
        </p:nvSpPr>
        <p:spPr>
          <a:xfrm>
            <a:off x="8938895" y="4314825"/>
            <a:ext cx="2506345" cy="583565"/>
          </a:xfrm>
          <a:prstGeom prst="rect">
            <a:avLst/>
          </a:prstGeom>
          <a:noFill/>
        </p:spPr>
        <p:txBody>
          <a:bodyPr wrap="square" rtlCol="0">
            <a:spAutoFit/>
          </a:bodyPr>
          <a:lstStyle/>
          <a:p>
            <a:r>
              <a:rPr lang="en-US" altLang="zh-CN" sz="3200">
                <a:latin typeface="Comic Sans MS" panose="030F0702030302020204" pitchFamily="66" charset="0"/>
                <a:cs typeface="Comic Sans MS" panose="030F0702030302020204" pitchFamily="66" charset="0"/>
              </a:rPr>
              <a:t>walk </a:t>
            </a:r>
            <a:r>
              <a:rPr lang="en-US" altLang="zh-CN" sz="3200">
                <a:solidFill>
                  <a:srgbClr val="FF0000"/>
                </a:solidFill>
                <a:latin typeface="Comic Sans MS" panose="030F0702030302020204" pitchFamily="66" charset="0"/>
                <a:cs typeface="Comic Sans MS" panose="030F0702030302020204" pitchFamily="66" charset="0"/>
              </a:rPr>
              <a:t>along</a:t>
            </a:r>
            <a:r>
              <a:rPr lang="en-US" altLang="zh-CN" sz="3200">
                <a:solidFill>
                  <a:schemeClr val="tx1"/>
                </a:solidFill>
                <a:latin typeface="Comic Sans MS" panose="030F0702030302020204" pitchFamily="66" charset="0"/>
                <a:cs typeface="Comic Sans MS" panose="030F0702030302020204" pitchFamily="66" charset="0"/>
              </a:rPr>
              <a:t>...</a:t>
            </a:r>
            <a:r>
              <a:rPr lang="en-US" altLang="zh-CN" sz="3200">
                <a:latin typeface="Comic Sans MS" panose="030F0702030302020204" pitchFamily="66" charset="0"/>
                <a:cs typeface="Comic Sans MS" panose="030F0702030302020204" pitchFamily="66" charset="0"/>
              </a:rPr>
              <a:t> </a:t>
            </a:r>
            <a:endParaRPr lang="en-US" altLang="zh-CN" sz="3200">
              <a:latin typeface="Comic Sans MS" panose="030F0702030302020204" pitchFamily="66" charset="0"/>
              <a:cs typeface="Comic Sans MS" panose="030F0702030302020204" pitchFamily="66" charset="0"/>
            </a:endParaRPr>
          </a:p>
        </p:txBody>
      </p:sp>
    </p:spTree>
    <p:custDataLst>
      <p:tags r:id="rId6"/>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5" descr="图片1"/>
          <p:cNvPicPr>
            <a:picLocks noChangeAspect="1"/>
          </p:cNvPicPr>
          <p:nvPr/>
        </p:nvPicPr>
        <p:blipFill>
          <a:blip r:embed="rId1"/>
          <a:stretch>
            <a:fillRect/>
          </a:stretch>
        </p:blipFill>
        <p:spPr>
          <a:xfrm>
            <a:off x="-19050" y="4763"/>
            <a:ext cx="12241213" cy="6904037"/>
          </a:xfrm>
          <a:prstGeom prst="rect">
            <a:avLst/>
          </a:prstGeom>
          <a:noFill/>
          <a:ln w="9525">
            <a:noFill/>
          </a:ln>
        </p:spPr>
      </p:pic>
      <p:sp>
        <p:nvSpPr>
          <p:cNvPr id="23553" name="Text Box 2"/>
          <p:cNvSpPr txBox="1"/>
          <p:nvPr/>
        </p:nvSpPr>
        <p:spPr>
          <a:xfrm>
            <a:off x="5425123" y="517525"/>
            <a:ext cx="4086225" cy="706755"/>
          </a:xfrm>
          <a:prstGeom prst="rect">
            <a:avLst/>
          </a:prstGeom>
          <a:solidFill>
            <a:srgbClr val="9933FF"/>
          </a:solidFill>
          <a:ln w="9525" cap="flat" cmpd="sng">
            <a:solidFill>
              <a:srgbClr val="9933FF"/>
            </a:solidFill>
            <a:prstDash val="solid"/>
            <a:miter/>
            <a:headEnd type="none" w="med" len="med"/>
            <a:tailEnd type="none" w="med" len="med"/>
          </a:ln>
        </p:spPr>
        <p:txBody>
          <a:bodyPr wrap="none" anchor="t">
            <a:spAutoFit/>
          </a:bodyPr>
          <a:lstStyle/>
          <a:p>
            <a:r>
              <a:rPr lang="en-US" altLang="zh-CN" sz="40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Showing </a:t>
            </a:r>
            <a:r>
              <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the Way</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sp>
        <p:nvSpPr>
          <p:cNvPr id="6" name="Text Box 3"/>
          <p:cNvSpPr txBox="1"/>
          <p:nvPr/>
        </p:nvSpPr>
        <p:spPr>
          <a:xfrm>
            <a:off x="1170305" y="1472565"/>
            <a:ext cx="10287635" cy="3745865"/>
          </a:xfrm>
          <a:prstGeom prst="rect">
            <a:avLst/>
          </a:prstGeom>
          <a:solidFill>
            <a:srgbClr val="FFFFFF">
              <a:alpha val="50195"/>
            </a:srgbClr>
          </a:solidFill>
          <a:ln w="9525">
            <a:noFill/>
          </a:ln>
        </p:spPr>
        <p:txBody>
          <a:bodyPr wrap="square" anchor="t">
            <a:spAutoFit/>
          </a:bodyPr>
          <a:lstStyle/>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Turn left/right.</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rPr>
              <a:t>Walk straight on, and you'll see...</a:t>
            </a:r>
            <a:endPar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rPr>
              <a:t>Just cross the road.</a:t>
            </a:r>
            <a:endParaRPr lang="zh-CN" altLang="en-US" sz="3600" dirty="0">
              <a:latin typeface="Comic Sans MS" panose="030F0702030302020204" pitchFamily="66" charset="0"/>
              <a:ea typeface="宋体" panose="02010600030101010101" pitchFamily="2" charset="-122"/>
              <a:cs typeface="Comic Sans MS" panose="030F0702030302020204" pitchFamily="66" charset="0"/>
              <a:sym typeface="+mn-ea"/>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Walk past...</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Turn left at the first crossing.</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Then you will see...at the corner of the street.</a:t>
            </a:r>
            <a:endParaRPr lang="zh-CN" altLang="en-US" sz="3600" dirty="0">
              <a:latin typeface="Times New Roman" panose="02020603050405020304" pitchFamily="18" charset="0"/>
              <a:ea typeface="宋体" panose="02010600030101010101" pitchFamily="2" charset="-122"/>
            </a:endParaRPr>
          </a:p>
        </p:txBody>
      </p:sp>
      <p:cxnSp>
        <p:nvCxnSpPr>
          <p:cNvPr id="7" name="直接连接符 6"/>
          <p:cNvCxnSpPr/>
          <p:nvPr/>
        </p:nvCxnSpPr>
        <p:spPr>
          <a:xfrm>
            <a:off x="1325880" y="4587240"/>
            <a:ext cx="6737350" cy="9525"/>
          </a:xfrm>
          <a:prstGeom prst="line">
            <a:avLst/>
          </a:prstGeom>
          <a:ln w="44450">
            <a:solidFill>
              <a:srgbClr val="FFC000"/>
            </a:solidFill>
          </a:ln>
        </p:spPr>
        <p:style>
          <a:lnRef idx="3">
            <a:schemeClr val="accent2"/>
          </a:lnRef>
          <a:fillRef idx="0">
            <a:schemeClr val="accent2"/>
          </a:fillRef>
          <a:effectRef idx="2">
            <a:schemeClr val="accent2"/>
          </a:effectRef>
          <a:fontRef idx="minor">
            <a:schemeClr val="tx1"/>
          </a:fontRef>
        </p:style>
      </p:cxnSp>
      <p:sp>
        <p:nvSpPr>
          <p:cNvPr id="8" name="椭圆 7"/>
          <p:cNvSpPr/>
          <p:nvPr/>
        </p:nvSpPr>
        <p:spPr>
          <a:xfrm>
            <a:off x="1050290" y="2171700"/>
            <a:ext cx="3874135" cy="63246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1415" y="3346450"/>
            <a:ext cx="2286000" cy="63246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stretch>
            <a:fillRect/>
          </a:stretch>
        </p:blipFill>
        <p:spPr>
          <a:xfrm>
            <a:off x="3394710" y="2630170"/>
            <a:ext cx="6195060" cy="1048385"/>
          </a:xfrm>
          <a:prstGeom prst="rect">
            <a:avLst/>
          </a:prstGeom>
        </p:spPr>
      </p:pic>
      <p:pic>
        <p:nvPicPr>
          <p:cNvPr id="26" name="图片 25"/>
          <p:cNvPicPr>
            <a:picLocks noChangeAspect="1"/>
          </p:cNvPicPr>
          <p:nvPr/>
        </p:nvPicPr>
        <p:blipFill>
          <a:blip r:embed="rId2"/>
          <a:stretch>
            <a:fillRect/>
          </a:stretch>
        </p:blipFill>
        <p:spPr>
          <a:xfrm>
            <a:off x="3582670" y="1401445"/>
            <a:ext cx="6793865" cy="793750"/>
          </a:xfrm>
          <a:prstGeom prst="rect">
            <a:avLst/>
          </a:prstGeom>
        </p:spPr>
      </p:pic>
      <p:pic>
        <p:nvPicPr>
          <p:cNvPr id="27" name="图片 26"/>
          <p:cNvPicPr>
            <a:picLocks noChangeAspect="1"/>
          </p:cNvPicPr>
          <p:nvPr/>
        </p:nvPicPr>
        <p:blipFill>
          <a:blip r:embed="rId3"/>
          <a:stretch>
            <a:fillRect/>
          </a:stretch>
        </p:blipFill>
        <p:spPr>
          <a:xfrm>
            <a:off x="4878705" y="1216660"/>
            <a:ext cx="3397885" cy="1942465"/>
          </a:xfrm>
          <a:prstGeom prst="rect">
            <a:avLst/>
          </a:prstGeom>
        </p:spPr>
      </p:pic>
      <p:pic>
        <p:nvPicPr>
          <p:cNvPr id="28" name="图片 27"/>
          <p:cNvPicPr>
            <a:picLocks noChangeAspect="1"/>
          </p:cNvPicPr>
          <p:nvPr/>
        </p:nvPicPr>
        <p:blipFill>
          <a:blip r:embed="rId4"/>
          <a:stretch>
            <a:fillRect/>
          </a:stretch>
        </p:blipFill>
        <p:spPr>
          <a:xfrm>
            <a:off x="7424420" y="4928235"/>
            <a:ext cx="1522730" cy="536575"/>
          </a:xfrm>
          <a:prstGeom prst="rect">
            <a:avLst/>
          </a:prstGeom>
        </p:spPr>
      </p:pic>
      <p:pic>
        <p:nvPicPr>
          <p:cNvPr id="29" name="图片 28"/>
          <p:cNvPicPr>
            <a:picLocks noChangeAspect="1"/>
          </p:cNvPicPr>
          <p:nvPr/>
        </p:nvPicPr>
        <p:blipFill>
          <a:blip r:embed="rId5"/>
          <a:stretch>
            <a:fillRect/>
          </a:stretch>
        </p:blipFill>
        <p:spPr>
          <a:xfrm>
            <a:off x="3680460" y="4189095"/>
            <a:ext cx="5013960" cy="795655"/>
          </a:xfrm>
          <a:prstGeom prst="rect">
            <a:avLst/>
          </a:prstGeom>
        </p:spPr>
      </p:pic>
      <p:pic>
        <p:nvPicPr>
          <p:cNvPr id="30" name="图片 29"/>
          <p:cNvPicPr>
            <a:picLocks noChangeAspect="1"/>
          </p:cNvPicPr>
          <p:nvPr/>
        </p:nvPicPr>
        <p:blipFill>
          <a:blip r:embed="rId6"/>
          <a:stretch>
            <a:fillRect/>
          </a:stretch>
        </p:blipFill>
        <p:spPr>
          <a:xfrm>
            <a:off x="6965950" y="4118610"/>
            <a:ext cx="880745" cy="449580"/>
          </a:xfrm>
          <a:prstGeom prst="rect">
            <a:avLst/>
          </a:prstGeom>
        </p:spPr>
      </p:pic>
      <p:pic>
        <p:nvPicPr>
          <p:cNvPr id="31" name="图片 30"/>
          <p:cNvPicPr>
            <a:picLocks noChangeAspect="1"/>
          </p:cNvPicPr>
          <p:nvPr/>
        </p:nvPicPr>
        <p:blipFill>
          <a:blip r:embed="rId7"/>
          <a:stretch>
            <a:fillRect/>
          </a:stretch>
        </p:blipFill>
        <p:spPr>
          <a:xfrm>
            <a:off x="7423150" y="4457065"/>
            <a:ext cx="914400" cy="382270"/>
          </a:xfrm>
          <a:prstGeom prst="rect">
            <a:avLst/>
          </a:prstGeom>
        </p:spPr>
      </p:pic>
      <p:pic>
        <p:nvPicPr>
          <p:cNvPr id="32" name="图片 31"/>
          <p:cNvPicPr>
            <a:picLocks noChangeAspect="1"/>
          </p:cNvPicPr>
          <p:nvPr/>
        </p:nvPicPr>
        <p:blipFill>
          <a:blip r:embed="rId8"/>
          <a:stretch>
            <a:fillRect/>
          </a:stretch>
        </p:blipFill>
        <p:spPr>
          <a:xfrm>
            <a:off x="5862955" y="1140460"/>
            <a:ext cx="1045210" cy="3601085"/>
          </a:xfrm>
          <a:prstGeom prst="rect">
            <a:avLst/>
          </a:prstGeom>
        </p:spPr>
      </p:pic>
      <p:pic>
        <p:nvPicPr>
          <p:cNvPr id="33" name="图片 32"/>
          <p:cNvPicPr>
            <a:picLocks noChangeAspect="1"/>
          </p:cNvPicPr>
          <p:nvPr/>
        </p:nvPicPr>
        <p:blipFill>
          <a:blip r:embed="rId9"/>
          <a:stretch>
            <a:fillRect/>
          </a:stretch>
        </p:blipFill>
        <p:spPr>
          <a:xfrm>
            <a:off x="8662035" y="4943475"/>
            <a:ext cx="2089150" cy="536575"/>
          </a:xfrm>
          <a:prstGeom prst="rect">
            <a:avLst/>
          </a:prstGeom>
        </p:spPr>
      </p:pic>
      <p:pic>
        <p:nvPicPr>
          <p:cNvPr id="34" name="图片 33"/>
          <p:cNvPicPr>
            <a:picLocks noChangeAspect="1"/>
          </p:cNvPicPr>
          <p:nvPr/>
        </p:nvPicPr>
        <p:blipFill>
          <a:blip r:embed="rId10"/>
          <a:stretch>
            <a:fillRect/>
          </a:stretch>
        </p:blipFill>
        <p:spPr>
          <a:xfrm>
            <a:off x="4359275" y="4065905"/>
            <a:ext cx="882650" cy="524510"/>
          </a:xfrm>
          <a:prstGeom prst="rect">
            <a:avLst/>
          </a:prstGeom>
        </p:spPr>
      </p:pic>
      <p:pic>
        <p:nvPicPr>
          <p:cNvPr id="35" name="图片 34"/>
          <p:cNvPicPr>
            <a:picLocks noChangeAspect="1"/>
          </p:cNvPicPr>
          <p:nvPr/>
        </p:nvPicPr>
        <p:blipFill>
          <a:blip r:embed="rId4"/>
          <a:stretch>
            <a:fillRect/>
          </a:stretch>
        </p:blipFill>
        <p:spPr>
          <a:xfrm>
            <a:off x="2761615" y="4912995"/>
            <a:ext cx="1522730" cy="536575"/>
          </a:xfrm>
          <a:prstGeom prst="rect">
            <a:avLst/>
          </a:prstGeom>
        </p:spPr>
      </p:pic>
      <p:pic>
        <p:nvPicPr>
          <p:cNvPr id="36" name="图片 35"/>
          <p:cNvPicPr>
            <a:picLocks noChangeAspect="1"/>
          </p:cNvPicPr>
          <p:nvPr/>
        </p:nvPicPr>
        <p:blipFill>
          <a:blip r:embed="rId11"/>
          <a:stretch>
            <a:fillRect/>
          </a:stretch>
        </p:blipFill>
        <p:spPr>
          <a:xfrm>
            <a:off x="3917315" y="4931410"/>
            <a:ext cx="2005330" cy="533400"/>
          </a:xfrm>
          <a:prstGeom prst="rect">
            <a:avLst/>
          </a:prstGeom>
        </p:spPr>
      </p:pic>
      <p:pic>
        <p:nvPicPr>
          <p:cNvPr id="38" name="图片 37"/>
          <p:cNvPicPr>
            <a:picLocks noChangeAspect="1"/>
          </p:cNvPicPr>
          <p:nvPr/>
        </p:nvPicPr>
        <p:blipFill>
          <a:blip r:embed="rId12"/>
          <a:stretch>
            <a:fillRect/>
          </a:stretch>
        </p:blipFill>
        <p:spPr>
          <a:xfrm>
            <a:off x="6308090" y="4939030"/>
            <a:ext cx="1372870" cy="536575"/>
          </a:xfrm>
          <a:prstGeom prst="rect">
            <a:avLst/>
          </a:prstGeom>
        </p:spPr>
      </p:pic>
      <p:pic>
        <p:nvPicPr>
          <p:cNvPr id="39" name="图片 38"/>
          <p:cNvPicPr>
            <a:picLocks noChangeAspect="1"/>
          </p:cNvPicPr>
          <p:nvPr/>
        </p:nvPicPr>
        <p:blipFill>
          <a:blip r:embed="rId12"/>
          <a:stretch>
            <a:fillRect/>
          </a:stretch>
        </p:blipFill>
        <p:spPr>
          <a:xfrm>
            <a:off x="1664335" y="4912995"/>
            <a:ext cx="1372870" cy="536575"/>
          </a:xfrm>
          <a:prstGeom prst="rect">
            <a:avLst/>
          </a:prstGeom>
        </p:spPr>
      </p:pic>
      <p:pic>
        <p:nvPicPr>
          <p:cNvPr id="40" name="图片 39"/>
          <p:cNvPicPr>
            <a:picLocks noChangeAspect="1"/>
          </p:cNvPicPr>
          <p:nvPr/>
        </p:nvPicPr>
        <p:blipFill>
          <a:blip r:embed="rId13"/>
          <a:stretch>
            <a:fillRect/>
          </a:stretch>
        </p:blipFill>
        <p:spPr>
          <a:xfrm>
            <a:off x="6604000" y="2830830"/>
            <a:ext cx="4779010" cy="533400"/>
          </a:xfrm>
          <a:prstGeom prst="rect">
            <a:avLst/>
          </a:prstGeom>
        </p:spPr>
      </p:pic>
      <p:pic>
        <p:nvPicPr>
          <p:cNvPr id="41" name="图片 40"/>
          <p:cNvPicPr>
            <a:picLocks noChangeAspect="1"/>
          </p:cNvPicPr>
          <p:nvPr/>
        </p:nvPicPr>
        <p:blipFill>
          <a:blip r:embed="rId14"/>
          <a:stretch>
            <a:fillRect/>
          </a:stretch>
        </p:blipFill>
        <p:spPr>
          <a:xfrm>
            <a:off x="1664335" y="2839085"/>
            <a:ext cx="4544695" cy="533400"/>
          </a:xfrm>
          <a:prstGeom prst="rect">
            <a:avLst/>
          </a:prstGeom>
        </p:spPr>
      </p:pic>
      <p:pic>
        <p:nvPicPr>
          <p:cNvPr id="42" name="图片 41"/>
          <p:cNvPicPr>
            <a:picLocks noChangeAspect="1"/>
          </p:cNvPicPr>
          <p:nvPr/>
        </p:nvPicPr>
        <p:blipFill>
          <a:blip r:embed="rId15"/>
          <a:stretch>
            <a:fillRect/>
          </a:stretch>
        </p:blipFill>
        <p:spPr>
          <a:xfrm>
            <a:off x="6798310" y="1531620"/>
            <a:ext cx="4693920" cy="533400"/>
          </a:xfrm>
          <a:prstGeom prst="rect">
            <a:avLst/>
          </a:prstGeom>
        </p:spPr>
      </p:pic>
      <p:pic>
        <p:nvPicPr>
          <p:cNvPr id="43" name="图片 42"/>
          <p:cNvPicPr>
            <a:picLocks noChangeAspect="1"/>
          </p:cNvPicPr>
          <p:nvPr/>
        </p:nvPicPr>
        <p:blipFill>
          <a:blip r:embed="rId16"/>
          <a:stretch>
            <a:fillRect/>
          </a:stretch>
        </p:blipFill>
        <p:spPr>
          <a:xfrm>
            <a:off x="2233295" y="1547495"/>
            <a:ext cx="4550410" cy="533400"/>
          </a:xfrm>
          <a:prstGeom prst="rect">
            <a:avLst/>
          </a:prstGeom>
        </p:spPr>
      </p:pic>
      <p:grpSp>
        <p:nvGrpSpPr>
          <p:cNvPr id="48" name="组合 47"/>
          <p:cNvGrpSpPr/>
          <p:nvPr/>
        </p:nvGrpSpPr>
        <p:grpSpPr>
          <a:xfrm>
            <a:off x="5588000" y="3461385"/>
            <a:ext cx="986790" cy="746125"/>
            <a:chOff x="9332" y="5106"/>
            <a:chExt cx="1091" cy="1175"/>
          </a:xfrm>
        </p:grpSpPr>
        <p:cxnSp>
          <p:nvCxnSpPr>
            <p:cNvPr id="46" name="直接连接符 45"/>
            <p:cNvCxnSpPr/>
            <p:nvPr/>
          </p:nvCxnSpPr>
          <p:spPr>
            <a:xfrm>
              <a:off x="9332" y="5713"/>
              <a:ext cx="1091" cy="6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9795" y="5106"/>
              <a:ext cx="195" cy="117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5948680" y="2054860"/>
            <a:ext cx="986790" cy="746125"/>
            <a:chOff x="9332" y="5106"/>
            <a:chExt cx="1091" cy="1175"/>
          </a:xfrm>
        </p:grpSpPr>
        <p:cxnSp>
          <p:nvCxnSpPr>
            <p:cNvPr id="50" name="直接连接符 49"/>
            <p:cNvCxnSpPr/>
            <p:nvPr/>
          </p:nvCxnSpPr>
          <p:spPr>
            <a:xfrm>
              <a:off x="9332" y="5713"/>
              <a:ext cx="1091" cy="6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a:off x="9795" y="5106"/>
              <a:ext cx="195" cy="117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文本框 51"/>
          <p:cNvSpPr txBox="1"/>
          <p:nvPr/>
        </p:nvSpPr>
        <p:spPr>
          <a:xfrm>
            <a:off x="718820" y="224790"/>
            <a:ext cx="5608320" cy="497205"/>
          </a:xfrm>
          <a:prstGeom prst="rect">
            <a:avLst/>
          </a:prstGeom>
          <a:noFill/>
        </p:spPr>
        <p:txBody>
          <a:bodyPr wrap="square" rtlCol="0" anchor="t">
            <a:spAutoFit/>
          </a:bodyPr>
          <a:lstStyle/>
          <a:p>
            <a:pPr>
              <a:lnSpc>
                <a:spcPct val="110000"/>
              </a:lnSpc>
              <a:spcBef>
                <a:spcPts val="0"/>
              </a:spcBef>
              <a:spcAft>
                <a:spcPts val="0"/>
              </a:spcAft>
            </a:pPr>
            <a:r>
              <a:rPr lang="en-US" altLang="zh-CN" sz="2400" dirty="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mn-ea"/>
              </a:rPr>
              <a:t>Turn left at the first crossing.</a:t>
            </a:r>
            <a:endParaRPr lang="en-US" altLang="zh-CN" sz="2400" dirty="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mn-ea"/>
            </a:endParaRPr>
          </a:p>
        </p:txBody>
      </p:sp>
      <p:sp>
        <p:nvSpPr>
          <p:cNvPr id="54" name="文本框 53"/>
          <p:cNvSpPr txBox="1"/>
          <p:nvPr/>
        </p:nvSpPr>
        <p:spPr>
          <a:xfrm>
            <a:off x="714375" y="658495"/>
            <a:ext cx="5608320" cy="497205"/>
          </a:xfrm>
          <a:prstGeom prst="rect">
            <a:avLst/>
          </a:prstGeom>
          <a:noFill/>
        </p:spPr>
        <p:txBody>
          <a:bodyPr wrap="square" rtlCol="0" anchor="t">
            <a:spAutoFit/>
          </a:bodyPr>
          <a:lstStyle/>
          <a:p>
            <a:pPr>
              <a:lnSpc>
                <a:spcPct val="110000"/>
              </a:lnSpc>
              <a:spcBef>
                <a:spcPts val="0"/>
              </a:spcBef>
              <a:spcAft>
                <a:spcPts val="0"/>
              </a:spcAft>
            </a:pPr>
            <a:r>
              <a:rPr lang="en-US" altLang="zh-CN" sz="2400" dirty="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mn-ea"/>
              </a:rPr>
              <a:t>Turn right at the first turning.</a:t>
            </a:r>
            <a:endParaRPr lang="en-US" altLang="zh-CN" sz="2400" dirty="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mn-ea"/>
            </a:endParaRPr>
          </a:p>
        </p:txBody>
      </p:sp>
      <p:sp>
        <p:nvSpPr>
          <p:cNvPr id="55" name="文本框 54"/>
          <p:cNvSpPr txBox="1"/>
          <p:nvPr/>
        </p:nvSpPr>
        <p:spPr>
          <a:xfrm>
            <a:off x="5588000" y="643255"/>
            <a:ext cx="5608320" cy="497205"/>
          </a:xfrm>
          <a:prstGeom prst="rect">
            <a:avLst/>
          </a:prstGeom>
          <a:noFill/>
        </p:spPr>
        <p:txBody>
          <a:bodyPr wrap="square" rtlCol="0" anchor="t">
            <a:spAutoFit/>
          </a:bodyPr>
          <a:lstStyle/>
          <a:p>
            <a:pPr>
              <a:lnSpc>
                <a:spcPct val="110000"/>
              </a:lnSpc>
              <a:spcBef>
                <a:spcPts val="0"/>
              </a:spcBef>
              <a:spcAft>
                <a:spcPts val="0"/>
              </a:spcAft>
            </a:pPr>
            <a:r>
              <a:rPr lang="en-US" altLang="zh-CN" sz="2400" dirty="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mn-ea"/>
              </a:rPr>
              <a:t>=Take the first turning on the right.</a:t>
            </a:r>
            <a:endParaRPr lang="en-US" altLang="zh-CN" sz="2400" dirty="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mn-ea"/>
            </a:endParaRPr>
          </a:p>
        </p:txBody>
      </p:sp>
    </p:spTree>
    <p:custDataLst>
      <p:tags r:id="rId17"/>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55" grpId="0"/>
      <p:bldP spid="5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5" descr="图片1"/>
          <p:cNvPicPr>
            <a:picLocks noChangeAspect="1"/>
          </p:cNvPicPr>
          <p:nvPr/>
        </p:nvPicPr>
        <p:blipFill>
          <a:blip r:embed="rId1"/>
          <a:stretch>
            <a:fillRect/>
          </a:stretch>
        </p:blipFill>
        <p:spPr>
          <a:xfrm>
            <a:off x="-19050" y="4763"/>
            <a:ext cx="12241213" cy="6904037"/>
          </a:xfrm>
          <a:prstGeom prst="rect">
            <a:avLst/>
          </a:prstGeom>
          <a:noFill/>
          <a:ln w="9525">
            <a:noFill/>
          </a:ln>
        </p:spPr>
      </p:pic>
      <p:sp>
        <p:nvSpPr>
          <p:cNvPr id="23553" name="Text Box 2"/>
          <p:cNvSpPr txBox="1"/>
          <p:nvPr/>
        </p:nvSpPr>
        <p:spPr>
          <a:xfrm>
            <a:off x="5425123" y="517525"/>
            <a:ext cx="4086225" cy="706755"/>
          </a:xfrm>
          <a:prstGeom prst="rect">
            <a:avLst/>
          </a:prstGeom>
          <a:solidFill>
            <a:srgbClr val="9933FF"/>
          </a:solidFill>
          <a:ln w="9525" cap="flat" cmpd="sng">
            <a:solidFill>
              <a:srgbClr val="9933FF"/>
            </a:solidFill>
            <a:prstDash val="solid"/>
            <a:miter/>
            <a:headEnd type="none" w="med" len="med"/>
            <a:tailEnd type="none" w="med" len="med"/>
          </a:ln>
        </p:spPr>
        <p:txBody>
          <a:bodyPr wrap="none" anchor="t">
            <a:spAutoFit/>
          </a:bodyPr>
          <a:lstStyle/>
          <a:p>
            <a:r>
              <a:rPr lang="en-US" altLang="zh-CN" sz="40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Showing </a:t>
            </a:r>
            <a:r>
              <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rPr>
              <a:t>the Way</a:t>
            </a:r>
            <a:endParaRPr lang="en-US" altLang="zh-CN" sz="3600" dirty="0">
              <a:solidFill>
                <a:schemeClr val="bg1"/>
              </a:solidFill>
              <a:latin typeface="Comic Sans MS" panose="030F0702030302020204" pitchFamily="66" charset="0"/>
              <a:ea typeface="Gungsuh" panose="02030600000101010101" pitchFamily="18" charset="-127"/>
              <a:cs typeface="Comic Sans MS" panose="030F0702030302020204" pitchFamily="66" charset="0"/>
            </a:endParaRPr>
          </a:p>
        </p:txBody>
      </p:sp>
      <p:sp>
        <p:nvSpPr>
          <p:cNvPr id="6" name="Text Box 3"/>
          <p:cNvSpPr txBox="1"/>
          <p:nvPr/>
        </p:nvSpPr>
        <p:spPr>
          <a:xfrm>
            <a:off x="1170305" y="1472565"/>
            <a:ext cx="10287635" cy="3745865"/>
          </a:xfrm>
          <a:prstGeom prst="rect">
            <a:avLst/>
          </a:prstGeom>
          <a:solidFill>
            <a:srgbClr val="FFFFFF">
              <a:alpha val="50195"/>
            </a:srgbClr>
          </a:solidFill>
          <a:ln w="9525">
            <a:noFill/>
          </a:ln>
        </p:spPr>
        <p:txBody>
          <a:bodyPr wrap="square" anchor="t">
            <a:spAutoFit/>
          </a:bodyPr>
          <a:lstStyle/>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Turn left/right.</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rPr>
              <a:t>Walk straight on, and you'll see...</a:t>
            </a:r>
            <a:endPar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sym typeface="+mn-ea"/>
              </a:rPr>
              <a:t>Just cross the road.</a:t>
            </a:r>
            <a:endParaRPr lang="zh-CN" altLang="en-US" sz="3600" dirty="0">
              <a:latin typeface="Comic Sans MS" panose="030F0702030302020204" pitchFamily="66" charset="0"/>
              <a:ea typeface="宋体" panose="02010600030101010101" pitchFamily="2" charset="-122"/>
              <a:cs typeface="Comic Sans MS" panose="030F0702030302020204" pitchFamily="66" charset="0"/>
              <a:sym typeface="+mn-ea"/>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Walk past...</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Turn left at the first crossing.</a:t>
            </a:r>
            <a:endParaRPr lang="en-US" altLang="zh-CN" sz="3600" dirty="0">
              <a:latin typeface="Comic Sans MS" panose="030F0702030302020204" pitchFamily="66" charset="0"/>
              <a:ea typeface="宋体" panose="02010600030101010101" pitchFamily="2" charset="-122"/>
              <a:cs typeface="Comic Sans MS" panose="030F0702030302020204" pitchFamily="66" charset="0"/>
            </a:endParaRPr>
          </a:p>
          <a:p>
            <a:pPr>
              <a:lnSpc>
                <a:spcPct val="110000"/>
              </a:lnSpc>
              <a:spcBef>
                <a:spcPts val="0"/>
              </a:spcBef>
              <a:spcAft>
                <a:spcPts val="0"/>
              </a:spcAft>
            </a:pPr>
            <a:r>
              <a:rPr lang="en-US" altLang="zh-CN" sz="3600" dirty="0">
                <a:latin typeface="Comic Sans MS" panose="030F0702030302020204" pitchFamily="66" charset="0"/>
                <a:ea typeface="宋体" panose="02010600030101010101" pitchFamily="2" charset="-122"/>
                <a:cs typeface="Comic Sans MS" panose="030F0702030302020204" pitchFamily="66" charset="0"/>
              </a:rPr>
              <a:t>Then you will see...at the corner of the street.</a:t>
            </a:r>
            <a:endParaRPr lang="zh-CN" altLang="en-US" sz="3600" dirty="0">
              <a:latin typeface="Times New Roman" panose="02020603050405020304" pitchFamily="18" charset="0"/>
              <a:ea typeface="宋体" panose="02010600030101010101" pitchFamily="2" charset="-122"/>
            </a:endParaRPr>
          </a:p>
        </p:txBody>
      </p:sp>
      <p:cxnSp>
        <p:nvCxnSpPr>
          <p:cNvPr id="7" name="直接连接符 6"/>
          <p:cNvCxnSpPr/>
          <p:nvPr/>
        </p:nvCxnSpPr>
        <p:spPr>
          <a:xfrm>
            <a:off x="1325880" y="4587240"/>
            <a:ext cx="6737350" cy="9525"/>
          </a:xfrm>
          <a:prstGeom prst="line">
            <a:avLst/>
          </a:prstGeom>
          <a:ln w="44450">
            <a:solidFill>
              <a:srgbClr val="FFC000"/>
            </a:solidFill>
          </a:ln>
        </p:spPr>
        <p:style>
          <a:lnRef idx="3">
            <a:schemeClr val="accent2"/>
          </a:lnRef>
          <a:fillRef idx="0">
            <a:schemeClr val="accent2"/>
          </a:fillRef>
          <a:effectRef idx="2">
            <a:schemeClr val="accent2"/>
          </a:effectRef>
          <a:fontRef idx="minor">
            <a:schemeClr val="tx1"/>
          </a:fontRef>
        </p:style>
      </p:cxnSp>
      <p:sp>
        <p:nvSpPr>
          <p:cNvPr id="8" name="椭圆 7"/>
          <p:cNvSpPr/>
          <p:nvPr/>
        </p:nvSpPr>
        <p:spPr>
          <a:xfrm>
            <a:off x="1050290" y="2171700"/>
            <a:ext cx="3874135" cy="63246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61415" y="3346450"/>
            <a:ext cx="2286000" cy="63246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flipV="1">
            <a:off x="5203190" y="5156835"/>
            <a:ext cx="3568065" cy="29210"/>
          </a:xfrm>
          <a:prstGeom prst="line">
            <a:avLst/>
          </a:prstGeom>
          <a:ln w="41275">
            <a:solidFill>
              <a:srgbClr val="002060">
                <a:alpha val="99000"/>
              </a:srgbClr>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5361" name="图片 5" descr="图片1"/>
          <p:cNvPicPr>
            <a:picLocks noGrp="1" noChangeAspect="1"/>
          </p:cNvPicPr>
          <p:nvPr>
            <p:ph idx="1"/>
          </p:nvPr>
        </p:nvPicPr>
        <p:blipFill>
          <a:blip r:embed="rId1"/>
          <a:stretch>
            <a:fillRect/>
          </a:stretch>
        </p:blipFill>
        <p:spPr>
          <a:xfrm>
            <a:off x="64135" y="-22225"/>
            <a:ext cx="12078335" cy="6863715"/>
          </a:xfrm>
          <a:prstGeom prst="rect">
            <a:avLst/>
          </a:prstGeom>
          <a:noFill/>
          <a:ln w="9525">
            <a:noFill/>
          </a:ln>
        </p:spPr>
      </p:pic>
      <p:pic>
        <p:nvPicPr>
          <p:cNvPr id="4" name="图片 3"/>
          <p:cNvPicPr>
            <a:picLocks noChangeAspect="1"/>
          </p:cNvPicPr>
          <p:nvPr/>
        </p:nvPicPr>
        <p:blipFill>
          <a:blip r:embed="rId2"/>
          <a:stretch>
            <a:fillRect/>
          </a:stretch>
        </p:blipFill>
        <p:spPr>
          <a:xfrm>
            <a:off x="2102485" y="1356360"/>
            <a:ext cx="4329430" cy="3930015"/>
          </a:xfrm>
          <a:prstGeom prst="rect">
            <a:avLst/>
          </a:prstGeom>
        </p:spPr>
      </p:pic>
      <p:pic>
        <p:nvPicPr>
          <p:cNvPr id="5" name="图片 4"/>
          <p:cNvPicPr>
            <a:picLocks noChangeAspect="1"/>
          </p:cNvPicPr>
          <p:nvPr/>
        </p:nvPicPr>
        <p:blipFill>
          <a:blip r:embed="rId3"/>
          <a:stretch>
            <a:fillRect/>
          </a:stretch>
        </p:blipFill>
        <p:spPr>
          <a:xfrm>
            <a:off x="4133215" y="3028950"/>
            <a:ext cx="534670" cy="1005840"/>
          </a:xfrm>
          <a:prstGeom prst="rect">
            <a:avLst/>
          </a:prstGeom>
        </p:spPr>
      </p:pic>
      <p:pic>
        <p:nvPicPr>
          <p:cNvPr id="6" name="图片 5"/>
          <p:cNvPicPr>
            <a:picLocks noChangeAspect="1"/>
          </p:cNvPicPr>
          <p:nvPr/>
        </p:nvPicPr>
        <p:blipFill>
          <a:blip r:embed="rId4"/>
          <a:stretch>
            <a:fillRect/>
          </a:stretch>
        </p:blipFill>
        <p:spPr>
          <a:xfrm>
            <a:off x="3575685" y="4012565"/>
            <a:ext cx="1652270" cy="877570"/>
          </a:xfrm>
          <a:prstGeom prst="rect">
            <a:avLst/>
          </a:prstGeom>
        </p:spPr>
      </p:pic>
      <p:pic>
        <p:nvPicPr>
          <p:cNvPr id="7" name="图片 6"/>
          <p:cNvPicPr>
            <a:picLocks noChangeAspect="1"/>
          </p:cNvPicPr>
          <p:nvPr/>
        </p:nvPicPr>
        <p:blipFill>
          <a:blip r:embed="rId5"/>
          <a:stretch>
            <a:fillRect/>
          </a:stretch>
        </p:blipFill>
        <p:spPr>
          <a:xfrm>
            <a:off x="6755765" y="2480310"/>
            <a:ext cx="4801235" cy="1682750"/>
          </a:xfrm>
          <a:prstGeom prst="rect">
            <a:avLst/>
          </a:prstGeom>
        </p:spPr>
      </p:pic>
    </p:spTree>
    <p:custDataLst>
      <p:tags r:id="rId6"/>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5.xml><?xml version="1.0" encoding="utf-8"?>
<p:tagLst xmlns:p="http://schemas.openxmlformats.org/presentationml/2006/main">
  <p:tag name="KSO_WM_BEAUTIFY_FLAG" val="#wm#"/>
  <p:tag name="KSO_WM_TEMPLATE_CATEGORY" val="custom"/>
  <p:tag name="KSO_WM_TEMPLATE_INDEX" val="20184553"/>
</p:tagLst>
</file>

<file path=ppt/tags/tag1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7.xml><?xml version="1.0" encoding="utf-8"?>
<p:tagLst xmlns:p="http://schemas.openxmlformats.org/presentationml/2006/main">
  <p:tag name="KSO_WM_DOC_GUID" val="{a7fde6bb-69b7-46c0-93c3-476c999abf2d}"/>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3644</Words>
  <Application>WPS 演示</Application>
  <PresentationFormat>宽屏</PresentationFormat>
  <Paragraphs>194</Paragraphs>
  <Slides>19</Slides>
  <Notes>10</Notes>
  <HiddenSlides>0</HiddenSlides>
  <MMClips>17</MMClips>
  <ScaleCrop>false</ScaleCrop>
  <HeadingPairs>
    <vt:vector size="8" baseType="variant">
      <vt:variant>
        <vt:lpstr>已用的字体</vt:lpstr>
      </vt:variant>
      <vt:variant>
        <vt:i4>16</vt:i4>
      </vt:variant>
      <vt:variant>
        <vt:lpstr>主题</vt:lpstr>
      </vt:variant>
      <vt:variant>
        <vt:i4>2</vt:i4>
      </vt:variant>
      <vt:variant>
        <vt:lpstr>嵌入 OLE 服务器</vt:lpstr>
      </vt:variant>
      <vt:variant>
        <vt:i4>1</vt:i4>
      </vt:variant>
      <vt:variant>
        <vt:lpstr>幻灯片标题</vt:lpstr>
      </vt:variant>
      <vt:variant>
        <vt:i4>19</vt:i4>
      </vt:variant>
    </vt:vector>
  </HeadingPairs>
  <TitlesOfParts>
    <vt:vector size="38" baseType="lpstr">
      <vt:lpstr>Arial</vt:lpstr>
      <vt:lpstr>宋体</vt:lpstr>
      <vt:lpstr>Wingdings</vt:lpstr>
      <vt:lpstr>微软雅黑</vt:lpstr>
      <vt:lpstr>黑体</vt:lpstr>
      <vt:lpstr>Times New Roman</vt:lpstr>
      <vt:lpstr>Comic Sans MS</vt:lpstr>
      <vt:lpstr>Calibri</vt:lpstr>
      <vt:lpstr>Gungsuh</vt:lpstr>
      <vt:lpstr>楷体</vt:lpstr>
      <vt:lpstr>萝莉体 第二版</vt:lpstr>
      <vt:lpstr>Segoe Print</vt:lpstr>
      <vt:lpstr>楷体_GB2312</vt:lpstr>
      <vt:lpstr>新宋体</vt:lpstr>
      <vt:lpstr>华文行楷</vt:lpstr>
      <vt:lpstr>Arial Unicode MS</vt:lpstr>
      <vt:lpstr>Office 主题</vt:lpstr>
      <vt:lpstr>1_Office 主题</vt:lpstr>
      <vt:lpstr>PowerPoint.Slide.8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SHINE ^.^</cp:lastModifiedBy>
  <cp:revision>119</cp:revision>
  <dcterms:created xsi:type="dcterms:W3CDTF">2018-03-01T02:03:00Z</dcterms:created>
  <dcterms:modified xsi:type="dcterms:W3CDTF">2019-03-27T05:27:24Z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