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1" r:id="rId4"/>
    <p:sldMasterId id="2147483683" r:id="rId5"/>
  </p:sldMasterIdLst>
  <p:notesMasterIdLst>
    <p:notesMasterId r:id="rId8"/>
  </p:notesMasterIdLst>
  <p:sldIdLst>
    <p:sldId id="327" r:id="rId6"/>
    <p:sldId id="335" r:id="rId7"/>
    <p:sldId id="374" r:id="rId9"/>
    <p:sldId id="331" r:id="rId10"/>
    <p:sldId id="294" r:id="rId11"/>
    <p:sldId id="376" r:id="rId12"/>
    <p:sldId id="302" r:id="rId13"/>
    <p:sldId id="293" r:id="rId14"/>
    <p:sldId id="282" r:id="rId15"/>
    <p:sldId id="268" r:id="rId16"/>
    <p:sldId id="269" r:id="rId17"/>
    <p:sldId id="290" r:id="rId18"/>
    <p:sldId id="334" r:id="rId19"/>
    <p:sldId id="274" r:id="rId20"/>
    <p:sldId id="275" r:id="rId21"/>
    <p:sldId id="259" r:id="rId22"/>
    <p:sldId id="257" r:id="rId2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3333CC"/>
    <a:srgbClr val="993300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933"/>
    <p:restoredTop sz="94660"/>
  </p:normalViewPr>
  <p:slideViewPr>
    <p:cSldViewPr showGuides="1">
      <p:cViewPr varScale="1">
        <p:scale>
          <a:sx n="65" d="100"/>
          <a:sy n="65" d="100"/>
        </p:scale>
        <p:origin x="-660" y="-114"/>
      </p:cViewPr>
      <p:guideLst>
        <p:guide orient="horz" pos="2160"/>
        <p:guide pos="291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页眉占位符 1024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sz="1200" strike="noStrike" noProof="1"/>
          </a:p>
        </p:txBody>
      </p:sp>
      <p:sp>
        <p:nvSpPr>
          <p:cNvPr id="10243" name="日期占位符 1024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fontAlgn="base"/>
            <a:endParaRPr lang="zh-CN" altLang="en-US" sz="1200" strike="noStrike" noProof="1"/>
          </a:p>
        </p:txBody>
      </p:sp>
      <p:sp>
        <p:nvSpPr>
          <p:cNvPr id="12292" name="幻灯片图像占位符 10243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2293" name="文本占位符 1024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46" name="页脚占位符 1024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sz="1200" strike="noStrike" noProof="1"/>
          </a:p>
        </p:txBody>
      </p:sp>
      <p:sp>
        <p:nvSpPr>
          <p:cNvPr id="10247" name="灯片编号占位符 1024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fontAlgn="base"/>
            <a:fld id="{9A0DB2DC-4C9A-4742-B13C-FB6460FD3503}" type="slidenum">
              <a:rPr lang="en-US" altLang="zh-CN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defTabSz="2438400" fontAlgn="base">
              <a:spcBef>
                <a:spcPct val="0"/>
              </a:spcBef>
              <a:spcAft>
                <a:spcPct val="0"/>
              </a:spcAft>
              <a:defRPr/>
            </a:pPr>
            <a:fld id="{B2E06023-1EFE-4634-8ED0-16CF87251370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indent="0"/>
            <a:endParaRPr lang="zh-CN" altLang="en-US" dirty="0"/>
          </a:p>
        </p:txBody>
      </p:sp>
      <p:sp>
        <p:nvSpPr>
          <p:cNvPr id="20483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20484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72707" name="备注占位符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>
              <a:ea typeface="Arial" panose="020B0604020202020204" pitchFamily="34" charset="0"/>
            </a:endParaRPr>
          </a:p>
        </p:txBody>
      </p:sp>
      <p:sp>
        <p:nvSpPr>
          <p:cNvPr id="727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latin typeface="Calibri" panose="020F0502020204030204" charset="0"/>
              </a:rPr>
            </a:fld>
            <a:endParaRPr lang="zh-CN" altLang="en-US" sz="1200" dirty="0">
              <a:latin typeface="Calibri" panose="020F050202020403020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hangingPunct="0">
              <a:buFontTx/>
              <a:buNone/>
              <a:defRPr b="1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1" i="0" u="none" strike="noStrike" kern="1200" cap="none" spc="0" normalizeH="0" baseline="0" noProof="1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hangingPunct="0">
              <a:buFontTx/>
              <a:buNone/>
              <a:defRPr b="1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1" i="0" u="none" strike="noStrike" kern="1200" cap="none" spc="0" normalizeH="0" baseline="0" noProof="1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hangingPunct="0">
              <a:buFontTx/>
              <a:buNone/>
              <a:defRPr b="1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1" i="0" u="none" strike="noStrike" kern="1200" cap="none" spc="0" normalizeH="0" baseline="0" noProof="1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hangingPunct="0">
              <a:buFontTx/>
              <a:buNone/>
              <a:defRPr b="1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1" i="0" u="none" strike="noStrike" kern="1200" cap="none" spc="0" normalizeH="0" baseline="0" noProof="1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hangingPunct="0">
              <a:buFontTx/>
              <a:buNone/>
              <a:defRPr b="1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1" i="0" u="none" strike="noStrike" kern="1200" cap="none" spc="0" normalizeH="0" baseline="0" noProof="1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hangingPunct="0">
              <a:buFontTx/>
              <a:buNone/>
              <a:defRPr b="1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1" i="0" u="none" strike="noStrike" kern="1200" cap="none" spc="0" normalizeH="0" baseline="0" noProof="1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hangingPunct="0">
              <a:buFontTx/>
              <a:buNone/>
              <a:defRPr b="1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1" i="0" u="none" strike="noStrike" kern="1200" cap="none" spc="0" normalizeH="0" baseline="0" noProof="1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hangingPunct="0">
              <a:buFontTx/>
              <a:buNone/>
              <a:defRPr b="1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1" i="0" u="none" strike="noStrike" kern="1200" cap="none" spc="0" normalizeH="0" baseline="0" noProof="1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7400" indent="0">
              <a:buNone/>
              <a:defRPr sz="101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7400" indent="0">
              <a:buNone/>
              <a:defRPr sz="101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hangingPunct="0">
              <a:buFontTx/>
              <a:buNone/>
              <a:defRPr b="1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1" i="0" u="none" strike="noStrike" kern="1200" cap="none" spc="0" normalizeH="0" baseline="0" noProof="1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hangingPunct="0">
              <a:buFontTx/>
              <a:buNone/>
              <a:defRPr b="1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1" i="0" u="none" strike="noStrike" kern="1200" cap="none" spc="0" normalizeH="0" baseline="0" noProof="1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hangingPunct="0">
              <a:buFontTx/>
              <a:buNone/>
              <a:defRPr b="1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1" i="0" u="none" strike="noStrike" kern="1200" cap="none" spc="0" normalizeH="0" baseline="0" noProof="1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hangingPunct="0">
              <a:buFontTx/>
              <a:buNone/>
              <a:defRPr b="1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1" i="0" u="none" strike="noStrike" kern="1200" cap="none" spc="0" normalizeH="0" baseline="0" noProof="1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hangingPunct="0">
              <a:buFontTx/>
              <a:buNone/>
              <a:defRPr b="1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1" i="0" u="none" strike="noStrike" kern="1200" cap="none" spc="0" normalizeH="0" baseline="0" noProof="1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hangingPunct="0">
              <a:buFontTx/>
              <a:buNone/>
              <a:defRPr b="1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1" i="0" u="none" strike="noStrike" kern="1200" cap="none" spc="0" normalizeH="0" baseline="0" noProof="1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marL="0" marR="0" lvl="0" indent="0" algn="l" defTabSz="685800" rtl="0" eaLnBrk="0" fontAlgn="base" latinLnBrk="0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7400" indent="0">
              <a:buNone/>
              <a:defRPr sz="79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hangingPunct="0">
              <a:buFontTx/>
              <a:buNone/>
              <a:defRPr b="1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1" i="0" u="none" strike="noStrike" kern="1200" cap="none" spc="0" normalizeH="0" baseline="0" noProof="1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hangingPunct="0">
              <a:buFontTx/>
              <a:buNone/>
              <a:defRPr b="1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1" i="0" u="none" strike="noStrike" kern="1200" cap="none" spc="0" normalizeH="0" baseline="0" noProof="1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hangingPunct="0">
              <a:buFontTx/>
              <a:buNone/>
              <a:defRPr b="1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1" i="0" u="none" strike="noStrike" kern="1200" cap="none" spc="0" normalizeH="0" baseline="0" noProof="1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hangingPunct="0">
              <a:buFontTx/>
              <a:buNone/>
              <a:defRPr b="1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1" i="0" u="none" strike="noStrike" kern="1200" cap="none" spc="0" normalizeH="0" baseline="0" noProof="1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hangingPunct="0">
              <a:buFontTx/>
              <a:buNone/>
              <a:defRPr b="1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1" i="0" u="none" strike="noStrike" kern="1200" cap="none" spc="0" normalizeH="0" baseline="0" noProof="1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hangingPunct="0">
              <a:buFontTx/>
              <a:buNone/>
              <a:defRPr b="1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1" i="0" u="none" strike="noStrike" kern="1200" cap="none" spc="0" normalizeH="0" baseline="0" noProof="1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4"/>
            <a:ext cx="6858000" cy="2387600"/>
          </a:xfrm>
        </p:spPr>
        <p:txBody>
          <a:bodyPr anchor="b"/>
          <a:lstStyle>
            <a:lvl1pPr algn="ctr">
              <a:defRPr sz="405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620"/>
            </a:lvl1pPr>
            <a:lvl2pPr marL="308610" indent="0" algn="ctr">
              <a:buNone/>
              <a:defRPr sz="1350"/>
            </a:lvl2pPr>
            <a:lvl3pPr marL="617220" indent="0" algn="ctr">
              <a:buNone/>
              <a:defRPr sz="1215"/>
            </a:lvl3pPr>
            <a:lvl4pPr marL="925830" indent="0" algn="ctr">
              <a:buNone/>
              <a:defRPr sz="1080"/>
            </a:lvl4pPr>
            <a:lvl5pPr marL="1234440" indent="0" algn="ctr">
              <a:buNone/>
              <a:defRPr sz="1080"/>
            </a:lvl5pPr>
            <a:lvl6pPr marL="1543050" indent="0" algn="ctr">
              <a:buNone/>
              <a:defRPr sz="1080"/>
            </a:lvl6pPr>
            <a:lvl7pPr marL="1851660" indent="0" algn="ctr">
              <a:buNone/>
              <a:defRPr sz="1080"/>
            </a:lvl7pPr>
            <a:lvl8pPr marL="2160270" indent="0" algn="ctr">
              <a:buNone/>
              <a:defRPr sz="1080"/>
            </a:lvl8pPr>
            <a:lvl9pPr marL="2468880" indent="0" algn="ctr">
              <a:buNone/>
              <a:defRPr sz="108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962C8B-B14F-4D97-AF65-F5344CB8AC3E}" type="datetime1">
              <a:rPr kumimoji="0" lang="zh-CN" altLang="en-US" sz="144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rPr>
            </a:fld>
            <a:endParaRPr kumimoji="0" lang="zh-CN" altLang="en-US" sz="144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MS PGothic" panose="020B0600070205080204" pitchFamily="34" charset="-128"/>
              <a:cs typeface="+mn-cs"/>
              <a:sym typeface="Calibri" panose="020F050202020403020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44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MS PGothic" panose="020B0600070205080204" pitchFamily="34" charset="-128"/>
              <a:cs typeface="+mn-cs"/>
              <a:sym typeface="Calibri" panose="020F050202020403020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en-US" dirty="0">
                <a:sym typeface="Calibri" panose="020F0502020204030204" charset="0"/>
              </a:rPr>
            </a:fld>
            <a:endParaRPr lang="en-US" altLang="en-US" dirty="0">
              <a:sym typeface="Calibri" panose="020F050202020403020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962C8B-B14F-4D97-AF65-F5344CB8AC3E}" type="datetime1">
              <a:rPr kumimoji="0" lang="zh-CN" altLang="en-US" sz="144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rPr>
            </a:fld>
            <a:endParaRPr kumimoji="0" lang="zh-CN" altLang="en-US" sz="144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MS PGothic" panose="020B0600070205080204" pitchFamily="34" charset="-128"/>
              <a:cs typeface="+mn-cs"/>
              <a:sym typeface="Calibri" panose="020F050202020403020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44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MS PGothic" panose="020B0600070205080204" pitchFamily="34" charset="-128"/>
              <a:cs typeface="+mn-cs"/>
              <a:sym typeface="Calibri" panose="020F050202020403020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en-US" dirty="0">
                <a:sym typeface="Calibri" panose="020F0502020204030204" charset="0"/>
              </a:rPr>
            </a:fld>
            <a:endParaRPr lang="en-US" altLang="en-US" dirty="0">
              <a:sym typeface="Calibri" panose="020F050202020403020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05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620">
                <a:solidFill>
                  <a:schemeClr val="tx1">
                    <a:tint val="75000"/>
                  </a:schemeClr>
                </a:solidFill>
              </a:defRPr>
            </a:lvl1pPr>
            <a:lvl2pPr marL="30861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17220" indent="0">
              <a:buNone/>
              <a:defRPr sz="1215">
                <a:solidFill>
                  <a:schemeClr val="tx1">
                    <a:tint val="75000"/>
                  </a:schemeClr>
                </a:solidFill>
              </a:defRPr>
            </a:lvl3pPr>
            <a:lvl4pPr marL="925830" indent="0">
              <a:buNone/>
              <a:defRPr sz="1080">
                <a:solidFill>
                  <a:schemeClr val="tx1">
                    <a:tint val="75000"/>
                  </a:schemeClr>
                </a:solidFill>
              </a:defRPr>
            </a:lvl4pPr>
            <a:lvl5pPr marL="1234440" indent="0">
              <a:buNone/>
              <a:defRPr sz="1080">
                <a:solidFill>
                  <a:schemeClr val="tx1">
                    <a:tint val="75000"/>
                  </a:schemeClr>
                </a:solidFill>
              </a:defRPr>
            </a:lvl5pPr>
            <a:lvl6pPr marL="1543050" indent="0">
              <a:buNone/>
              <a:defRPr sz="1080">
                <a:solidFill>
                  <a:schemeClr val="tx1">
                    <a:tint val="75000"/>
                  </a:schemeClr>
                </a:solidFill>
              </a:defRPr>
            </a:lvl6pPr>
            <a:lvl7pPr marL="1851660" indent="0">
              <a:buNone/>
              <a:defRPr sz="1080">
                <a:solidFill>
                  <a:schemeClr val="tx1">
                    <a:tint val="75000"/>
                  </a:schemeClr>
                </a:solidFill>
              </a:defRPr>
            </a:lvl7pPr>
            <a:lvl8pPr marL="2160270" indent="0">
              <a:buNone/>
              <a:defRPr sz="1080">
                <a:solidFill>
                  <a:schemeClr val="tx1">
                    <a:tint val="75000"/>
                  </a:schemeClr>
                </a:solidFill>
              </a:defRPr>
            </a:lvl8pPr>
            <a:lvl9pPr marL="2468880" indent="0">
              <a:buNone/>
              <a:defRPr sz="10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962C8B-B14F-4D97-AF65-F5344CB8AC3E}" type="datetime1">
              <a:rPr kumimoji="0" lang="zh-CN" altLang="en-US" sz="144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rPr>
            </a:fld>
            <a:endParaRPr kumimoji="0" lang="zh-CN" altLang="en-US" sz="144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MS PGothic" panose="020B0600070205080204" pitchFamily="34" charset="-128"/>
              <a:cs typeface="+mn-cs"/>
              <a:sym typeface="Calibri" panose="020F050202020403020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44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MS PGothic" panose="020B0600070205080204" pitchFamily="34" charset="-128"/>
              <a:cs typeface="+mn-cs"/>
              <a:sym typeface="Calibri" panose="020F050202020403020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en-US" dirty="0">
                <a:sym typeface="Calibri" panose="020F0502020204030204" charset="0"/>
              </a:rPr>
            </a:fld>
            <a:endParaRPr lang="en-US" altLang="en-US" dirty="0">
              <a:sym typeface="Calibri" panose="020F050202020403020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14426"/>
            <a:ext cx="4032504" cy="501205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114426"/>
            <a:ext cx="4032504" cy="501205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962C8B-B14F-4D97-AF65-F5344CB8AC3E}" type="datetime1">
              <a:rPr kumimoji="0" lang="zh-CN" altLang="en-US" sz="144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rPr>
            </a:fld>
            <a:endParaRPr kumimoji="0" lang="zh-CN" altLang="en-US" sz="144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MS PGothic" panose="020B0600070205080204" pitchFamily="34" charset="-128"/>
              <a:cs typeface="+mn-cs"/>
              <a:sym typeface="Calibri" panose="020F050202020403020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44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MS PGothic" panose="020B0600070205080204" pitchFamily="34" charset="-128"/>
              <a:cs typeface="+mn-cs"/>
              <a:sym typeface="Calibri" panose="020F050202020403020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en-US" dirty="0">
                <a:sym typeface="Calibri" panose="020F0502020204030204" charset="0"/>
              </a:rPr>
            </a:fld>
            <a:endParaRPr lang="en-US" altLang="en-US" dirty="0">
              <a:sym typeface="Calibri" panose="020F050202020403020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1890"/>
            </a:lvl1pPr>
            <a:lvl2pPr marL="308610" indent="0">
              <a:buNone/>
              <a:defRPr sz="1620"/>
            </a:lvl2pPr>
            <a:lvl3pPr marL="617220" indent="0">
              <a:buNone/>
              <a:defRPr sz="1350"/>
            </a:lvl3pPr>
            <a:lvl4pPr marL="925830" indent="0">
              <a:buNone/>
              <a:defRPr sz="1215"/>
            </a:lvl4pPr>
            <a:lvl5pPr marL="1234440" indent="0">
              <a:buNone/>
              <a:defRPr sz="1215"/>
            </a:lvl5pPr>
            <a:lvl6pPr marL="1543050" indent="0">
              <a:buNone/>
              <a:defRPr sz="1215"/>
            </a:lvl6pPr>
            <a:lvl7pPr marL="1851660" indent="0">
              <a:buNone/>
              <a:defRPr sz="1215"/>
            </a:lvl7pPr>
            <a:lvl8pPr marL="2160270" indent="0">
              <a:buNone/>
              <a:defRPr sz="1215"/>
            </a:lvl8pPr>
            <a:lvl9pPr marL="2468880" indent="0">
              <a:buNone/>
              <a:defRPr sz="121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1890"/>
            </a:lvl1pPr>
            <a:lvl2pPr marL="308610" indent="0">
              <a:buNone/>
              <a:defRPr sz="1620"/>
            </a:lvl2pPr>
            <a:lvl3pPr marL="617220" indent="0">
              <a:buNone/>
              <a:defRPr sz="1350"/>
            </a:lvl3pPr>
            <a:lvl4pPr marL="925830" indent="0">
              <a:buNone/>
              <a:defRPr sz="1215"/>
            </a:lvl4pPr>
            <a:lvl5pPr marL="1234440" indent="0">
              <a:buNone/>
              <a:defRPr sz="1215"/>
            </a:lvl5pPr>
            <a:lvl6pPr marL="1543050" indent="0">
              <a:buNone/>
              <a:defRPr sz="1215"/>
            </a:lvl6pPr>
            <a:lvl7pPr marL="1851660" indent="0">
              <a:buNone/>
              <a:defRPr sz="1215"/>
            </a:lvl7pPr>
            <a:lvl8pPr marL="2160270" indent="0">
              <a:buNone/>
              <a:defRPr sz="1215"/>
            </a:lvl8pPr>
            <a:lvl9pPr marL="2468880" indent="0">
              <a:buNone/>
              <a:defRPr sz="121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962C8B-B14F-4D97-AF65-F5344CB8AC3E}" type="datetime1">
              <a:rPr kumimoji="0" lang="zh-CN" altLang="en-US" sz="144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rPr>
            </a:fld>
            <a:endParaRPr kumimoji="0" lang="zh-CN" altLang="en-US" sz="144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MS PGothic" panose="020B0600070205080204" pitchFamily="34" charset="-128"/>
              <a:cs typeface="+mn-cs"/>
              <a:sym typeface="Calibri" panose="020F050202020403020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44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MS PGothic" panose="020B0600070205080204" pitchFamily="34" charset="-128"/>
              <a:cs typeface="+mn-cs"/>
              <a:sym typeface="Calibri" panose="020F050202020403020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en-US" dirty="0">
                <a:sym typeface="Calibri" panose="020F0502020204030204" charset="0"/>
              </a:rPr>
            </a:fld>
            <a:endParaRPr lang="en-US" altLang="en-US" dirty="0">
              <a:sym typeface="Calibri" panose="020F050202020403020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962C8B-B14F-4D97-AF65-F5344CB8AC3E}" type="datetime1">
              <a:rPr kumimoji="0" lang="zh-CN" altLang="en-US" sz="144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rPr>
            </a:fld>
            <a:endParaRPr kumimoji="0" lang="zh-CN" altLang="en-US" sz="144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MS PGothic" panose="020B0600070205080204" pitchFamily="34" charset="-128"/>
              <a:cs typeface="+mn-cs"/>
              <a:sym typeface="Calibri" panose="020F050202020403020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44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MS PGothic" panose="020B0600070205080204" pitchFamily="34" charset="-128"/>
              <a:cs typeface="+mn-cs"/>
              <a:sym typeface="Calibri" panose="020F050202020403020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en-US" dirty="0">
                <a:sym typeface="Calibri" panose="020F0502020204030204" charset="0"/>
              </a:rPr>
            </a:fld>
            <a:endParaRPr lang="en-US" altLang="en-US" dirty="0">
              <a:sym typeface="Calibri" panose="020F050202020403020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962C8B-B14F-4D97-AF65-F5344CB8AC3E}" type="datetime1">
              <a:rPr kumimoji="0" lang="zh-CN" altLang="en-US" sz="144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rPr>
            </a:fld>
            <a:endParaRPr kumimoji="0" lang="zh-CN" altLang="en-US" sz="144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MS PGothic" panose="020B0600070205080204" pitchFamily="34" charset="-128"/>
              <a:cs typeface="+mn-cs"/>
              <a:sym typeface="Calibri" panose="020F050202020403020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44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MS PGothic" panose="020B0600070205080204" pitchFamily="34" charset="-128"/>
              <a:cs typeface="+mn-cs"/>
              <a:sym typeface="Calibri" panose="020F050202020403020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en-US" dirty="0">
                <a:sym typeface="Calibri" panose="020F0502020204030204" charset="0"/>
              </a:rPr>
            </a:fld>
            <a:endParaRPr lang="en-US" altLang="en-US" dirty="0">
              <a:sym typeface="Calibri" panose="020F050202020403020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16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160"/>
            </a:lvl1pPr>
            <a:lvl2pPr>
              <a:defRPr sz="1890"/>
            </a:lvl2pPr>
            <a:lvl3pPr>
              <a:defRPr sz="162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080"/>
            </a:lvl1pPr>
            <a:lvl2pPr marL="308610" indent="0">
              <a:buNone/>
              <a:defRPr sz="945"/>
            </a:lvl2pPr>
            <a:lvl3pPr marL="617220" indent="0">
              <a:buNone/>
              <a:defRPr sz="810"/>
            </a:lvl3pPr>
            <a:lvl4pPr marL="925830" indent="0">
              <a:buNone/>
              <a:defRPr sz="675"/>
            </a:lvl4pPr>
            <a:lvl5pPr marL="1234440" indent="0">
              <a:buNone/>
              <a:defRPr sz="675"/>
            </a:lvl5pPr>
            <a:lvl6pPr marL="1543050" indent="0">
              <a:buNone/>
              <a:defRPr sz="675"/>
            </a:lvl6pPr>
            <a:lvl7pPr marL="1851660" indent="0">
              <a:buNone/>
              <a:defRPr sz="675"/>
            </a:lvl7pPr>
            <a:lvl8pPr marL="2160270" indent="0">
              <a:buNone/>
              <a:defRPr sz="675"/>
            </a:lvl8pPr>
            <a:lvl9pPr marL="2468880" indent="0">
              <a:buNone/>
              <a:defRPr sz="67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962C8B-B14F-4D97-AF65-F5344CB8AC3E}" type="datetime1">
              <a:rPr kumimoji="0" lang="zh-CN" altLang="en-US" sz="144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rPr>
            </a:fld>
            <a:endParaRPr kumimoji="0" lang="zh-CN" altLang="en-US" sz="144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MS PGothic" panose="020B0600070205080204" pitchFamily="34" charset="-128"/>
              <a:cs typeface="+mn-cs"/>
              <a:sym typeface="Calibri" panose="020F050202020403020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44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MS PGothic" panose="020B0600070205080204" pitchFamily="34" charset="-128"/>
              <a:cs typeface="+mn-cs"/>
              <a:sym typeface="Calibri" panose="020F050202020403020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en-US" dirty="0">
                <a:sym typeface="Calibri" panose="020F0502020204030204" charset="0"/>
              </a:rPr>
            </a:fld>
            <a:endParaRPr lang="en-US" altLang="en-US" dirty="0">
              <a:sym typeface="Calibri" panose="020F050202020403020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16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wrap="square" anchor="t"/>
          <a:lstStyle>
            <a:lvl1pPr marL="0" indent="0">
              <a:buNone/>
              <a:defRPr sz="2160"/>
            </a:lvl1pPr>
            <a:lvl2pPr marL="308610" indent="0">
              <a:buNone/>
              <a:defRPr sz="1890"/>
            </a:lvl2pPr>
            <a:lvl3pPr marL="617220" indent="0">
              <a:buNone/>
              <a:defRPr sz="1620"/>
            </a:lvl3pPr>
            <a:lvl4pPr marL="925830" indent="0">
              <a:buNone/>
              <a:defRPr sz="1350"/>
            </a:lvl4pPr>
            <a:lvl5pPr marL="1234440" indent="0">
              <a:buNone/>
              <a:defRPr sz="1350"/>
            </a:lvl5pPr>
            <a:lvl6pPr marL="1543050" indent="0">
              <a:buNone/>
              <a:defRPr sz="1350"/>
            </a:lvl6pPr>
            <a:lvl7pPr marL="1851660" indent="0">
              <a:buNone/>
              <a:defRPr sz="1350"/>
            </a:lvl7pPr>
            <a:lvl8pPr marL="2160270" indent="0">
              <a:buNone/>
              <a:defRPr sz="1350"/>
            </a:lvl8pPr>
            <a:lvl9pPr marL="2468880" indent="0">
              <a:buNone/>
              <a:defRPr sz="1350"/>
            </a:lvl9pPr>
          </a:lstStyle>
          <a:p>
            <a:pPr marL="0" marR="0" lvl="0" indent="0" algn="l" defTabSz="0" eaLnBrk="0" fontAlgn="base" latinLnBrk="0" hangingPunct="0">
              <a:lnSpc>
                <a:spcPct val="100000"/>
              </a:lnSpc>
              <a:spcBef>
                <a:spcPct val="24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8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Calibri" panose="020F050202020403020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350"/>
            </a:lvl1pPr>
            <a:lvl2pPr marL="308610" indent="0">
              <a:buNone/>
              <a:defRPr sz="1215"/>
            </a:lvl2pPr>
            <a:lvl3pPr marL="617220" indent="0">
              <a:buNone/>
              <a:defRPr sz="1080"/>
            </a:lvl3pPr>
            <a:lvl4pPr marL="925830" indent="0">
              <a:buNone/>
              <a:defRPr sz="945"/>
            </a:lvl4pPr>
            <a:lvl5pPr marL="1234440" indent="0">
              <a:buNone/>
              <a:defRPr sz="945"/>
            </a:lvl5pPr>
            <a:lvl6pPr marL="1543050" indent="0">
              <a:buNone/>
              <a:defRPr sz="945"/>
            </a:lvl6pPr>
            <a:lvl7pPr marL="1851660" indent="0">
              <a:buNone/>
              <a:defRPr sz="945"/>
            </a:lvl7pPr>
            <a:lvl8pPr marL="2160270" indent="0">
              <a:buNone/>
              <a:defRPr sz="945"/>
            </a:lvl8pPr>
            <a:lvl9pPr marL="2468880" indent="0">
              <a:buNone/>
              <a:defRPr sz="94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962C8B-B14F-4D97-AF65-F5344CB8AC3E}" type="datetime1">
              <a:rPr kumimoji="0" lang="zh-CN" altLang="en-US" sz="144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rPr>
            </a:fld>
            <a:endParaRPr kumimoji="0" lang="zh-CN" altLang="en-US" sz="144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MS PGothic" panose="020B0600070205080204" pitchFamily="34" charset="-128"/>
              <a:cs typeface="+mn-cs"/>
              <a:sym typeface="Calibri" panose="020F050202020403020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44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MS PGothic" panose="020B0600070205080204" pitchFamily="34" charset="-128"/>
              <a:cs typeface="+mn-cs"/>
              <a:sym typeface="Calibri" panose="020F050202020403020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en-US" dirty="0">
                <a:sym typeface="Calibri" panose="020F0502020204030204" charset="0"/>
              </a:rPr>
            </a:fld>
            <a:endParaRPr lang="en-US" altLang="en-US" dirty="0">
              <a:sym typeface="Calibri" panose="020F050202020403020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962C8B-B14F-4D97-AF65-F5344CB8AC3E}" type="datetime1">
              <a:rPr kumimoji="0" lang="zh-CN" altLang="en-US" sz="144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rPr>
            </a:fld>
            <a:endParaRPr kumimoji="0" lang="zh-CN" altLang="en-US" sz="144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MS PGothic" panose="020B0600070205080204" pitchFamily="34" charset="-128"/>
              <a:cs typeface="+mn-cs"/>
              <a:sym typeface="Calibri" panose="020F050202020403020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44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MS PGothic" panose="020B0600070205080204" pitchFamily="34" charset="-128"/>
              <a:cs typeface="+mn-cs"/>
              <a:sym typeface="Calibri" panose="020F050202020403020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en-US" dirty="0">
                <a:sym typeface="Calibri" panose="020F0502020204030204" charset="0"/>
              </a:rPr>
            </a:fld>
            <a:endParaRPr lang="en-US" altLang="en-US" dirty="0">
              <a:sym typeface="Calibri" panose="020F050202020403020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320"/>
            <a:ext cx="2057400" cy="5852160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320"/>
            <a:ext cx="6052930" cy="585216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962C8B-B14F-4D97-AF65-F5344CB8AC3E}" type="datetime1">
              <a:rPr kumimoji="0" lang="zh-CN" altLang="en-US" sz="144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rPr>
            </a:fld>
            <a:endParaRPr kumimoji="0" lang="zh-CN" altLang="en-US" sz="144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MS PGothic" panose="020B0600070205080204" pitchFamily="34" charset="-128"/>
              <a:cs typeface="+mn-cs"/>
              <a:sym typeface="Calibri" panose="020F050202020403020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44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MS PGothic" panose="020B0600070205080204" pitchFamily="34" charset="-128"/>
              <a:cs typeface="+mn-cs"/>
              <a:sym typeface="Calibri" panose="020F050202020403020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en-US" dirty="0">
                <a:sym typeface="Calibri" panose="020F0502020204030204" charset="0"/>
              </a:rPr>
            </a:fld>
            <a:endParaRPr lang="en-US" altLang="en-US" dirty="0">
              <a:sym typeface="Calibri" panose="020F050202020403020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2017学易微课堂（部编教材）项目\PPT模板设计\初中同步PPT模板\道德与法制（七年级）\2017学易微课堂（部编教材）七年级道德与法制（下册）模板首页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" y="236"/>
            <a:ext cx="9143524" cy="68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lyc\Desktop\公司LOGO 透明版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809" y="297021"/>
            <a:ext cx="1053062" cy="617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E:\2017学易微课堂（部编教材）项目\PPT模板设计\教育部组织编写•人教版-细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" y="369023"/>
            <a:ext cx="7889861" cy="5910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1026" name="Picture 2" descr="E:\2017学易微课堂（部编教材）项目PPT模板设计\道德与法制（七年级）\2017学易微课堂（部编教材）七年级道德与法制模板内页02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2" y="794"/>
            <a:ext cx="9143524" cy="68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lyc\Desktop\公司LOGO 透明版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4244" y="369023"/>
            <a:ext cx="1053062" cy="617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E:\2017学易微课堂（部编教材）项目\PPT模板设计\教育部组织编写•人教版   道德与法治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05" y="9016"/>
            <a:ext cx="9142334" cy="6856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6" y="1600238"/>
            <a:ext cx="4038653" cy="4526067"/>
          </a:xfrm>
        </p:spPr>
        <p:txBody>
          <a:bodyPr/>
          <a:lstStyle>
            <a:lvl1pPr>
              <a:defRPr sz="2810"/>
            </a:lvl1pPr>
            <a:lvl2pPr>
              <a:defRPr sz="2400"/>
            </a:lvl2pPr>
            <a:lvl3pPr>
              <a:defRPr sz="1985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61" y="1600238"/>
            <a:ext cx="4038653" cy="4526067"/>
          </a:xfrm>
        </p:spPr>
        <p:txBody>
          <a:bodyPr/>
          <a:lstStyle>
            <a:lvl1pPr>
              <a:defRPr sz="2810"/>
            </a:lvl1pPr>
            <a:lvl2pPr>
              <a:defRPr sz="2400"/>
            </a:lvl2pPr>
            <a:lvl3pPr>
              <a:defRPr sz="1985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3074" name="Picture 2" descr="E:\2017学易微课堂（部编教材）项目PPT模板设计\2017七年道德与法制模版内页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4"/>
            <a:ext cx="9143524" cy="68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lyc\Desktop\公司LOGO 透明版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4244" y="369023"/>
            <a:ext cx="1053062" cy="617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E:\2017学易微课堂（部编教材）项目\PPT模板设计\教育部组织编写•人教版   道德与法治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05" y="9016"/>
            <a:ext cx="9142334" cy="6856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22" y="4407003"/>
            <a:ext cx="7772501" cy="1362106"/>
          </a:xfrm>
        </p:spPr>
        <p:txBody>
          <a:bodyPr anchor="t"/>
          <a:lstStyle>
            <a:lvl1pPr algn="l">
              <a:defRPr sz="401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22" y="2906781"/>
            <a:ext cx="7772501" cy="1500222"/>
          </a:xfrm>
        </p:spPr>
        <p:txBody>
          <a:bodyPr anchor="b"/>
          <a:lstStyle>
            <a:lvl1pPr marL="0" indent="0">
              <a:buNone/>
              <a:defRPr sz="1985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1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385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385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385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385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385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38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Picture 2" descr="E:\2017学易微课堂（部编教材）项目PPT模板设计\2017七年道德与法制模版尾页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" y="9574"/>
            <a:ext cx="9143524" cy="68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lyc\Desktop\公司LOGO 透明版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4244" y="369023"/>
            <a:ext cx="1053062" cy="617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E:\2017学易微课堂（部编教材）项目\PPT模板设计\教育部组织编写•人教版   道德与法治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05" y="9016"/>
            <a:ext cx="9142334" cy="6856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6" y="1535149"/>
            <a:ext cx="4040241" cy="63977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1985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10" b="1"/>
            </a:lvl4pPr>
            <a:lvl5pPr marL="1828800" indent="0">
              <a:buNone/>
              <a:defRPr sz="1610" b="1"/>
            </a:lvl5pPr>
            <a:lvl6pPr marL="2286000" indent="0">
              <a:buNone/>
              <a:defRPr sz="1610" b="1"/>
            </a:lvl6pPr>
            <a:lvl7pPr marL="2743200" indent="0">
              <a:buNone/>
              <a:defRPr sz="1610" b="1"/>
            </a:lvl7pPr>
            <a:lvl8pPr marL="3200400" indent="0">
              <a:buNone/>
              <a:defRPr sz="1610" b="1"/>
            </a:lvl8pPr>
            <a:lvl9pPr marL="3657600" indent="0">
              <a:buNone/>
              <a:defRPr sz="161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6" y="2174925"/>
            <a:ext cx="4040241" cy="3951380"/>
          </a:xfrm>
        </p:spPr>
        <p:txBody>
          <a:bodyPr/>
          <a:lstStyle>
            <a:lvl1pPr>
              <a:defRPr sz="2400"/>
            </a:lvl1pPr>
            <a:lvl2pPr>
              <a:defRPr sz="1985"/>
            </a:lvl2pPr>
            <a:lvl3pPr>
              <a:defRPr sz="1800"/>
            </a:lvl3pPr>
            <a:lvl4pPr>
              <a:defRPr sz="1610"/>
            </a:lvl4pPr>
            <a:lvl5pPr>
              <a:defRPr sz="1610"/>
            </a:lvl5pPr>
            <a:lvl6pPr>
              <a:defRPr sz="1610"/>
            </a:lvl6pPr>
            <a:lvl7pPr>
              <a:defRPr sz="1610"/>
            </a:lvl7pPr>
            <a:lvl8pPr>
              <a:defRPr sz="1610"/>
            </a:lvl8pPr>
            <a:lvl9pPr>
              <a:defRPr sz="161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87" y="1535149"/>
            <a:ext cx="4041828" cy="63977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1985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10" b="1"/>
            </a:lvl4pPr>
            <a:lvl5pPr marL="1828800" indent="0">
              <a:buNone/>
              <a:defRPr sz="1610" b="1"/>
            </a:lvl5pPr>
            <a:lvl6pPr marL="2286000" indent="0">
              <a:buNone/>
              <a:defRPr sz="1610" b="1"/>
            </a:lvl6pPr>
            <a:lvl7pPr marL="2743200" indent="0">
              <a:buNone/>
              <a:defRPr sz="1610" b="1"/>
            </a:lvl7pPr>
            <a:lvl8pPr marL="3200400" indent="0">
              <a:buNone/>
              <a:defRPr sz="1610" b="1"/>
            </a:lvl8pPr>
            <a:lvl9pPr marL="3657600" indent="0">
              <a:buNone/>
              <a:defRPr sz="161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87" y="2174925"/>
            <a:ext cx="4041828" cy="3951380"/>
          </a:xfrm>
        </p:spPr>
        <p:txBody>
          <a:bodyPr/>
          <a:lstStyle>
            <a:lvl1pPr>
              <a:defRPr sz="2400"/>
            </a:lvl1pPr>
            <a:lvl2pPr>
              <a:defRPr sz="1985"/>
            </a:lvl2pPr>
            <a:lvl3pPr>
              <a:defRPr sz="1800"/>
            </a:lvl3pPr>
            <a:lvl4pPr>
              <a:defRPr sz="1610"/>
            </a:lvl4pPr>
            <a:lvl5pPr>
              <a:defRPr sz="1610"/>
            </a:lvl5pPr>
            <a:lvl6pPr>
              <a:defRPr sz="1610"/>
            </a:lvl6pPr>
            <a:lvl7pPr>
              <a:defRPr sz="1610"/>
            </a:lvl7pPr>
            <a:lvl8pPr>
              <a:defRPr sz="1610"/>
            </a:lvl8pPr>
            <a:lvl9pPr>
              <a:defRPr sz="161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8" y="273056"/>
            <a:ext cx="3008352" cy="1162077"/>
          </a:xfrm>
        </p:spPr>
        <p:txBody>
          <a:bodyPr anchor="b"/>
          <a:lstStyle>
            <a:lvl1pPr algn="l">
              <a:defRPr sz="198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97" y="273058"/>
            <a:ext cx="5111817" cy="5853249"/>
          </a:xfrm>
        </p:spPr>
        <p:txBody>
          <a:bodyPr/>
          <a:lstStyle>
            <a:lvl1pPr>
              <a:defRPr sz="3185"/>
            </a:lvl1pPr>
            <a:lvl2pPr>
              <a:defRPr sz="2810"/>
            </a:lvl2pPr>
            <a:lvl3pPr>
              <a:defRPr sz="2400"/>
            </a:lvl3pPr>
            <a:lvl4pPr>
              <a:defRPr sz="1985"/>
            </a:lvl4pPr>
            <a:lvl5pPr>
              <a:defRPr sz="1985"/>
            </a:lvl5pPr>
            <a:lvl6pPr>
              <a:defRPr sz="1985"/>
            </a:lvl6pPr>
            <a:lvl7pPr>
              <a:defRPr sz="1985"/>
            </a:lvl7pPr>
            <a:lvl8pPr>
              <a:defRPr sz="1985"/>
            </a:lvl8pPr>
            <a:lvl9pPr>
              <a:defRPr sz="198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8" y="1435135"/>
            <a:ext cx="3008352" cy="4691172"/>
          </a:xfrm>
        </p:spPr>
        <p:txBody>
          <a:bodyPr/>
          <a:lstStyle>
            <a:lvl1pPr marL="0" indent="0">
              <a:buNone/>
              <a:defRPr sz="1385"/>
            </a:lvl1pPr>
            <a:lvl2pPr marL="457200" indent="0">
              <a:buNone/>
              <a:defRPr sz="1200"/>
            </a:lvl2pPr>
            <a:lvl3pPr marL="914400" indent="0">
              <a:buNone/>
              <a:defRPr sz="101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311" y="4800711"/>
            <a:ext cx="5486472" cy="566752"/>
          </a:xfrm>
        </p:spPr>
        <p:txBody>
          <a:bodyPr anchor="b"/>
          <a:lstStyle>
            <a:lvl1pPr algn="l">
              <a:defRPr sz="198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311" y="612789"/>
            <a:ext cx="5486472" cy="4114895"/>
          </a:xfrm>
        </p:spPr>
        <p:txBody>
          <a:bodyPr/>
          <a:lstStyle>
            <a:lvl1pPr marL="0" indent="0">
              <a:buNone/>
              <a:defRPr sz="3185"/>
            </a:lvl1pPr>
            <a:lvl2pPr marL="457200" indent="0">
              <a:buNone/>
              <a:defRPr sz="2810"/>
            </a:lvl2pPr>
            <a:lvl3pPr marL="914400" indent="0">
              <a:buNone/>
              <a:defRPr sz="2400"/>
            </a:lvl3pPr>
            <a:lvl4pPr marL="1371600" indent="0">
              <a:buNone/>
              <a:defRPr sz="1985"/>
            </a:lvl4pPr>
            <a:lvl5pPr marL="1828800" indent="0">
              <a:buNone/>
              <a:defRPr sz="1985"/>
            </a:lvl5pPr>
            <a:lvl6pPr marL="2286000" indent="0">
              <a:buNone/>
              <a:defRPr sz="1985"/>
            </a:lvl6pPr>
            <a:lvl7pPr marL="2743200" indent="0">
              <a:buNone/>
              <a:defRPr sz="1985"/>
            </a:lvl7pPr>
            <a:lvl8pPr marL="3200400" indent="0">
              <a:buNone/>
              <a:defRPr sz="1985"/>
            </a:lvl8pPr>
            <a:lvl9pPr marL="3657600" indent="0">
              <a:buNone/>
              <a:defRPr sz="198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311" y="5367463"/>
            <a:ext cx="5486472" cy="804881"/>
          </a:xfrm>
        </p:spPr>
        <p:txBody>
          <a:bodyPr/>
          <a:lstStyle>
            <a:lvl1pPr marL="0" indent="0">
              <a:buNone/>
              <a:defRPr sz="1385"/>
            </a:lvl1pPr>
            <a:lvl2pPr marL="457200" indent="0">
              <a:buNone/>
              <a:defRPr sz="1200"/>
            </a:lvl2pPr>
            <a:lvl3pPr marL="914400" indent="0">
              <a:buNone/>
              <a:defRPr sz="101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86" y="274645"/>
            <a:ext cx="2057427" cy="585166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6" y="274645"/>
            <a:ext cx="6019878" cy="585166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0.xml"/><Relationship Id="rId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3" Type="http://schemas.openxmlformats.org/officeDocument/2006/relationships/theme" Target="../theme/theme3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0.xml"/><Relationship Id="rId7" Type="http://schemas.openxmlformats.org/officeDocument/2006/relationships/slideLayout" Target="../slideLayouts/slideLayout39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en-US" dirty="0"/>
              <a:t>单击此处编辑母版文本样式</a:t>
            </a:r>
            <a:endParaRPr lang="en-US" altLang="en-US" dirty="0"/>
          </a:p>
          <a:p>
            <a:pPr lvl="1"/>
            <a:r>
              <a:rPr lang="en-US" altLang="en-US" dirty="0"/>
              <a:t>第二级</a:t>
            </a:r>
            <a:endParaRPr lang="en-US" altLang="en-US" dirty="0"/>
          </a:p>
          <a:p>
            <a:pPr lvl="2"/>
            <a:r>
              <a:rPr lang="en-US" altLang="en-US" dirty="0"/>
              <a:t>第三级</a:t>
            </a:r>
            <a:endParaRPr lang="en-US" altLang="en-US" dirty="0"/>
          </a:p>
          <a:p>
            <a:pPr lvl="3"/>
            <a:r>
              <a:rPr lang="en-US" altLang="en-US" dirty="0"/>
              <a:t>第四级</a:t>
            </a:r>
            <a:endParaRPr lang="en-US" altLang="en-US" dirty="0"/>
          </a:p>
          <a:p>
            <a:pPr lvl="4"/>
            <a:r>
              <a:rPr lang="en-US" altLang="en-US" dirty="0"/>
              <a:t>第五级</a:t>
            </a:r>
            <a:endParaRPr lang="en-US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buFont typeface="Arial" panose="020B0604020202020204" pitchFamily="34" charset="0"/>
              <a:buNone/>
              <a:defRPr sz="675" b="0" noProof="1">
                <a:solidFill>
                  <a:prstClr val="black">
                    <a:tint val="75000"/>
                  </a:prstClr>
                </a:solidFill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buFont typeface="Arial" panose="020B0604020202020204" pitchFamily="34" charset="0"/>
              <a:buNone/>
              <a:defRPr sz="675" b="0" noProof="1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675" b="0">
                <a:solidFill>
                  <a:srgbClr val="898989"/>
                </a:solidFill>
              </a:defRPr>
            </a:lvl1pPr>
          </a:lstStyle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sldNum="0" hdr="0" ftr="0" dt="0"/>
  <p:txStyles>
    <p:titleStyle>
      <a:lvl1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9pPr>
    </p:titleStyle>
    <p:bodyStyle>
      <a:lvl1pPr marL="128905" indent="-128270" algn="l" defTabSz="514350" rtl="0" eaLnBrk="0" fontAlgn="base" hangingPunct="0">
        <a:lnSpc>
          <a:spcPct val="90000"/>
        </a:lnSpc>
        <a:spcBef>
          <a:spcPct val="113000"/>
        </a:spcBef>
        <a:spcAft>
          <a:spcPct val="0"/>
        </a:spcAft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6080" indent="-128270" algn="l" defTabSz="514350" rtl="0" eaLnBrk="0" fontAlgn="base" hangingPunct="0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2pPr>
      <a:lvl3pPr marL="643255" indent="-128270" algn="l" defTabSz="514350" rtl="0" eaLnBrk="0" fontAlgn="base" hangingPunct="0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430" indent="-128270" algn="l" defTabSz="514350" rtl="0" eaLnBrk="0" fontAlgn="base" hangingPunct="0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1157605" indent="-128270" algn="l" defTabSz="514350" rtl="0" eaLnBrk="0" fontAlgn="base" hangingPunct="0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4147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7" descr="E:\模板-wdPPT\图形21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956697" y="0"/>
            <a:ext cx="3187303" cy="2400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543675" cy="582613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lstStyle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文本占位符 2"/>
          <p:cNvSpPr>
            <a:spLocks noGrp="1"/>
          </p:cNvSpPr>
          <p:nvPr>
            <p:ph type="body"/>
          </p:nvPr>
        </p:nvSpPr>
        <p:spPr>
          <a:xfrm>
            <a:off x="457200" y="1114425"/>
            <a:ext cx="8229600" cy="5011738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102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/>
          <a:lstStyle>
            <a:lvl1pPr>
              <a:defRPr sz="1080">
                <a:solidFill>
                  <a:srgbClr val="898989"/>
                </a:solidFill>
                <a:latin typeface="Calibri" panose="020F0502020204030204" charset="0"/>
                <a:ea typeface="MS PGothic" panose="020B0600070205080204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962C8B-B14F-4D97-AF65-F5344CB8AC3E}" type="datetime1">
              <a:rPr kumimoji="0" lang="zh-CN" altLang="en-US" sz="144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rPr>
            </a:fld>
            <a:endParaRPr kumimoji="0" lang="zh-CN" altLang="en-US" sz="144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MS PGothic" panose="020B0600070205080204" pitchFamily="34" charset="-128"/>
              <a:cs typeface="+mn-cs"/>
              <a:sym typeface="Calibri" panose="020F0502020204030204" charset="0"/>
            </a:endParaRPr>
          </a:p>
        </p:txBody>
      </p:sp>
      <p:sp>
        <p:nvSpPr>
          <p:cNvPr id="103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/>
          <a:lstStyle>
            <a:lvl1pPr algn="ctr">
              <a:defRPr sz="1080">
                <a:solidFill>
                  <a:srgbClr val="898989"/>
                </a:solidFill>
                <a:latin typeface="Calibri" panose="020F0502020204030204" charset="0"/>
                <a:ea typeface="MS PGothic" panose="020B0600070205080204" pitchFamily="34" charset="-128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44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MS PGothic" panose="020B0600070205080204" pitchFamily="34" charset="-128"/>
              <a:cs typeface="+mn-cs"/>
              <a:sym typeface="Calibri" panose="020F0502020204030204" charset="0"/>
            </a:endParaRPr>
          </a:p>
        </p:txBody>
      </p:sp>
      <p:sp>
        <p:nvSpPr>
          <p:cNvPr id="103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/>
          <a:lstStyle>
            <a:lvl1pPr algn="r">
              <a:defRPr sz="1050">
                <a:solidFill>
                  <a:srgbClr val="898989"/>
                </a:solidFill>
                <a:latin typeface="Calibri" panose="020F0502020204030204" charset="0"/>
                <a:ea typeface="MS PGothic" panose="020B0600070205080204" pitchFamily="34" charset="-128"/>
              </a:defRPr>
            </a:lvl1pPr>
          </a:lstStyle>
          <a:p>
            <a:pPr lvl="0"/>
            <a:fld id="{9A0DB2DC-4C9A-4742-B13C-FB6460FD3503}" type="slidenum">
              <a:rPr lang="en-US" altLang="en-US" dirty="0">
                <a:sym typeface="Calibri" panose="020F0502020204030204" charset="0"/>
              </a:rPr>
            </a:fld>
            <a:endParaRPr lang="en-US" altLang="en-US" dirty="0">
              <a:sym typeface="Calibri" panose="020F050202020403020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>
    <p:random/>
  </p:transition>
  <p:hf sldNum="0" hdr="0" ftr="0" dt="0"/>
  <p:txStyles>
    <p:titleStyle>
      <a:lvl1pPr marL="0" lvl="0" indent="0" algn="l" eaLnBrk="0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520" b="1" kern="1200">
          <a:solidFill>
            <a:schemeClr val="tx1"/>
          </a:solidFill>
          <a:latin typeface="+mj-lt"/>
          <a:ea typeface="+mj-ea"/>
          <a:cs typeface="+mj-cs"/>
          <a:sym typeface="Calibri" panose="020F0502020204030204" charset="0"/>
        </a:defRPr>
      </a:lvl1pPr>
    </p:titleStyle>
    <p:bodyStyle>
      <a:lvl1pPr marL="308610" lvl="0" indent="-308610" algn="l" defTabSz="0" eaLnBrk="0" fontAlgn="base" latinLnBrk="0" hangingPunct="0">
        <a:lnSpc>
          <a:spcPct val="100000"/>
        </a:lnSpc>
        <a:spcBef>
          <a:spcPct val="18000"/>
        </a:spcBef>
        <a:spcAft>
          <a:spcPct val="0"/>
        </a:spcAft>
        <a:buFont typeface="Arial" panose="020B0604020202020204" pitchFamily="34" charset="0"/>
        <a:buChar char="•"/>
        <a:defRPr sz="1800" b="1"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1pPr>
      <a:lvl2pPr marL="668655" lvl="1" indent="-257175" algn="l" defTabSz="0" eaLnBrk="0" fontAlgn="base" latinLnBrk="0" hangingPunct="0">
        <a:lnSpc>
          <a:spcPct val="100000"/>
        </a:lnSpc>
        <a:spcBef>
          <a:spcPct val="18000"/>
        </a:spcBef>
        <a:spcAft>
          <a:spcPct val="0"/>
        </a:spcAft>
        <a:buFont typeface="Arial" panose="020B0604020202020204" pitchFamily="34" charset="0"/>
        <a:buChar char="–"/>
        <a:defRPr sz="1620" b="1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  <a:sym typeface="Calibri" panose="020F0502020204030204" charset="0"/>
        </a:defRPr>
      </a:lvl2pPr>
      <a:lvl3pPr marL="1028700" lvl="2" indent="-205740" algn="l" defTabSz="0" eaLnBrk="0" fontAlgn="base" latinLnBrk="0" hangingPunct="0">
        <a:lnSpc>
          <a:spcPct val="100000"/>
        </a:lnSpc>
        <a:spcBef>
          <a:spcPct val="18000"/>
        </a:spcBef>
        <a:spcAft>
          <a:spcPct val="0"/>
        </a:spcAft>
        <a:buFont typeface="Arial" panose="020B0604020202020204" pitchFamily="34" charset="0"/>
        <a:buChar char="•"/>
        <a:defRPr sz="2160" b="1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  <a:sym typeface="Calibri" panose="020F0502020204030204" charset="0"/>
        </a:defRPr>
      </a:lvl3pPr>
      <a:lvl4pPr marL="1440180" lvl="3" indent="-205740" algn="l" defTabSz="0" eaLnBrk="0" fontAlgn="base" latinLnBrk="0" hangingPunct="0">
        <a:lnSpc>
          <a:spcPct val="100000"/>
        </a:lnSpc>
        <a:spcBef>
          <a:spcPct val="18000"/>
        </a:spcBef>
        <a:spcAft>
          <a:spcPct val="0"/>
        </a:spcAft>
        <a:buFont typeface="Arial" panose="020B0604020202020204" pitchFamily="34" charset="0"/>
        <a:buChar char="–"/>
        <a:defRPr sz="1800" b="1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  <a:sym typeface="Calibri" panose="020F0502020204030204" charset="0"/>
        </a:defRPr>
      </a:lvl4pPr>
      <a:lvl5pPr marL="1851660" lvl="4" indent="-205740" algn="l" defTabSz="0" eaLnBrk="0" fontAlgn="base" latinLnBrk="0" hangingPunct="0">
        <a:lnSpc>
          <a:spcPct val="100000"/>
        </a:lnSpc>
        <a:spcBef>
          <a:spcPct val="18000"/>
        </a:spcBef>
        <a:spcAft>
          <a:spcPct val="0"/>
        </a:spcAft>
        <a:buFont typeface="Arial" panose="020B0604020202020204" pitchFamily="34" charset="0"/>
        <a:buChar char="»"/>
        <a:defRPr sz="1800" b="1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  <a:sym typeface="Calibri" panose="020F0502020204030204" charset="0"/>
        </a:defRPr>
      </a:lvl5pPr>
      <a:lvl6pPr marL="2263140" lvl="5" indent="-205740" algn="l" defTabSz="0" eaLnBrk="0" fontAlgn="base" latinLnBrk="0" hangingPunct="0">
        <a:lnSpc>
          <a:spcPct val="100000"/>
        </a:lnSpc>
        <a:spcBef>
          <a:spcPct val="18000"/>
        </a:spcBef>
        <a:spcAft>
          <a:spcPct val="0"/>
        </a:spcAft>
        <a:buFont typeface="Arial" panose="020B0604020202020204" pitchFamily="34" charset="0"/>
        <a:buChar char="»"/>
        <a:defRPr sz="1800" b="1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  <a:sym typeface="Calibri" panose="020F0502020204030204" charset="0"/>
        </a:defRPr>
      </a:lvl6pPr>
      <a:lvl7pPr marL="2674620" lvl="6" indent="-205740" algn="l" defTabSz="0" eaLnBrk="0" fontAlgn="base" latinLnBrk="0" hangingPunct="0">
        <a:lnSpc>
          <a:spcPct val="100000"/>
        </a:lnSpc>
        <a:spcBef>
          <a:spcPct val="18000"/>
        </a:spcBef>
        <a:spcAft>
          <a:spcPct val="0"/>
        </a:spcAft>
        <a:buFont typeface="Arial" panose="020B0604020202020204" pitchFamily="34" charset="0"/>
        <a:buChar char="»"/>
        <a:defRPr sz="1800" b="1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  <a:sym typeface="Calibri" panose="020F0502020204030204" charset="0"/>
        </a:defRPr>
      </a:lvl7pPr>
      <a:lvl8pPr marL="3086100" lvl="7" indent="-205740" algn="l" defTabSz="0" eaLnBrk="0" fontAlgn="base" latinLnBrk="0" hangingPunct="0">
        <a:lnSpc>
          <a:spcPct val="100000"/>
        </a:lnSpc>
        <a:spcBef>
          <a:spcPct val="18000"/>
        </a:spcBef>
        <a:spcAft>
          <a:spcPct val="0"/>
        </a:spcAft>
        <a:buFont typeface="Arial" panose="020B0604020202020204" pitchFamily="34" charset="0"/>
        <a:buChar char="»"/>
        <a:defRPr sz="1800" b="1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  <a:sym typeface="Calibri" panose="020F0502020204030204" charset="0"/>
        </a:defRPr>
      </a:lvl8pPr>
      <a:lvl9pPr marL="3497580" lvl="8" indent="-205740" algn="l" defTabSz="0" eaLnBrk="0" fontAlgn="base" latinLnBrk="0" hangingPunct="0">
        <a:lnSpc>
          <a:spcPct val="100000"/>
        </a:lnSpc>
        <a:spcBef>
          <a:spcPct val="18000"/>
        </a:spcBef>
        <a:spcAft>
          <a:spcPct val="0"/>
        </a:spcAft>
        <a:buFont typeface="Arial" panose="020B0604020202020204" pitchFamily="34" charset="0"/>
        <a:buChar char="»"/>
        <a:defRPr sz="1800" b="1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  <a:sym typeface="Calibri" panose="020F0502020204030204" charset="0"/>
        </a:defRPr>
      </a:lvl9pPr>
    </p:bodyStyle>
    <p:otherStyle>
      <a:lvl1pPr lvl="0" algn="l" defTabSz="822960" eaLnBrk="0" fontAlgn="base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62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11480" lvl="1" indent="0" algn="l" defTabSz="822960" eaLnBrk="0" fontAlgn="base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620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22960" lvl="2" indent="0" algn="l" defTabSz="822960" eaLnBrk="0" fontAlgn="base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620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34440" lvl="3" indent="0" algn="l" defTabSz="822960" eaLnBrk="0" fontAlgn="base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620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645920" lvl="4" indent="0" algn="l" defTabSz="822960" eaLnBrk="0" fontAlgn="base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620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057400" lvl="5" indent="0" algn="l" defTabSz="822960" eaLnBrk="0" fontAlgn="base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620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468880" lvl="6" indent="0" algn="l" defTabSz="822960" eaLnBrk="0" fontAlgn="base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620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880360" lvl="7" indent="0" algn="l" defTabSz="822960" eaLnBrk="0" fontAlgn="base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620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291840" lvl="8" indent="0" algn="l" defTabSz="822960" eaLnBrk="0" fontAlgn="base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620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6" y="274645"/>
            <a:ext cx="8229707" cy="1143027"/>
          </a:xfrm>
          <a:prstGeom prst="rect">
            <a:avLst/>
          </a:prstGeom>
        </p:spPr>
        <p:txBody>
          <a:bodyPr vert="horz" lIns="243852" tIns="121926" rIns="243852" bIns="121926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6" y="1600238"/>
            <a:ext cx="8229707" cy="4526067"/>
          </a:xfrm>
          <a:prstGeom prst="rect">
            <a:avLst/>
          </a:prstGeom>
        </p:spPr>
        <p:txBody>
          <a:bodyPr vert="horz" lIns="243852" tIns="121926" rIns="243852" bIns="121926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6" y="6356498"/>
            <a:ext cx="2133628" cy="365134"/>
          </a:xfrm>
          <a:prstGeom prst="rect">
            <a:avLst/>
          </a:prstGeom>
        </p:spPr>
        <p:txBody>
          <a:bodyPr vert="horz" lIns="243852" tIns="121926" rIns="243852" bIns="12192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41" y="6356498"/>
            <a:ext cx="2895638" cy="365134"/>
          </a:xfrm>
          <a:prstGeom prst="rect">
            <a:avLst/>
          </a:prstGeom>
        </p:spPr>
        <p:txBody>
          <a:bodyPr vert="horz" lIns="243852" tIns="121926" rIns="243852" bIns="12192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85" y="6356498"/>
            <a:ext cx="2133628" cy="365134"/>
          </a:xfrm>
          <a:prstGeom prst="rect">
            <a:avLst/>
          </a:prstGeom>
        </p:spPr>
        <p:txBody>
          <a:bodyPr vert="horz" lIns="243852" tIns="121926" rIns="243852" bIns="12192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38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35"/>
        </a:spcBef>
        <a:buFont typeface="Arial" panose="020B0604020202020204" pitchFamily="34" charset="0"/>
        <a:buChar char="•"/>
        <a:defRPr sz="3185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35"/>
        </a:spcBef>
        <a:buFont typeface="Arial" panose="020B0604020202020204" pitchFamily="34" charset="0"/>
        <a:buChar char="–"/>
        <a:defRPr sz="281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3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35"/>
        </a:spcBef>
        <a:buFont typeface="Arial" panose="020B0604020202020204" pitchFamily="34" charset="0"/>
        <a:buChar char="–"/>
        <a:defRPr sz="198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35"/>
        </a:spcBef>
        <a:buFont typeface="Arial" panose="020B0604020202020204" pitchFamily="34" charset="0"/>
        <a:buChar char="»"/>
        <a:defRPr sz="1985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ts val="35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ts val="35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ts val="35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ts val="35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hyperlink" Target="../../../&#30446;&#24405;.ppt" TargetMode="External"/><Relationship Id="rId2" Type="http://schemas.openxmlformats.org/officeDocument/2006/relationships/hyperlink" Target="../../../&#31532;4&#21333;&#20803;%20&#21382;&#32463;&#39118;&#38632;%20%20&#25165;&#35265;&#24425;&#34425;/4.8.2%20%20&#22312;&#30952;&#30778;&#20013;&#36208;&#21521;&#22362;&#24378;/00" TargetMode="Externa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hyperlink" Target="&#26080;&#33218;&#22899;&#23401;&#26472;&#20329;&#29992;&#29233;&#21644;&#25165;&#21326;&#24863;&#21160;&#20159;&#19975;&#20154;-&#22269;&#35821;&#39640;&#28165;.%2000_00_33-00_05_41.mp4" TargetMode="External"/><Relationship Id="rId3" Type="http://schemas.openxmlformats.org/officeDocument/2006/relationships/image" Target="../media/image25.jpeg"/><Relationship Id="rId2" Type="http://schemas.openxmlformats.org/officeDocument/2006/relationships/tags" Target="../tags/tag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.xml"/><Relationship Id="rId2" Type="http://schemas.openxmlformats.org/officeDocument/2006/relationships/image" Target="../media/image28.wmf"/><Relationship Id="rId1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wmf"/><Relationship Id="rId2" Type="http://schemas.openxmlformats.org/officeDocument/2006/relationships/control" Target="../activeX/activeX1.xml"/><Relationship Id="rId1" Type="http://schemas.openxmlformats.org/officeDocument/2006/relationships/hyperlink" Target="&#20446;&#25935;&#27946;&#21169;&#24535;&#28436;&#35762;&#12298;&#25670;&#33073;&#24656;&#24807;&#12299;%20&#24863;&#21160;&#20102;&#26080;&#25968;&#20154;.mp4_&#39640;&#28165;.mp4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111624"/>
          <p:cNvSpPr txBox="1"/>
          <p:nvPr/>
        </p:nvSpPr>
        <p:spPr>
          <a:xfrm>
            <a:off x="437991" y="230823"/>
            <a:ext cx="8267700" cy="3412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当你不去旅行，不去冒险，不去拼一份奖学金，不过没试过的生活，整天挂着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QQ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，刷着微博，逛着淘宝，玩着网游。干着我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80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岁都能做的事，你要青春干嘛？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                           ——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马云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黑体" panose="02010609060101010101" pitchFamily="49" charset="-122"/>
            </a:endParaRPr>
          </a:p>
        </p:txBody>
      </p:sp>
      <p:sp>
        <p:nvSpPr>
          <p:cNvPr id="13315" name="Rectangle 4">
            <a:hlinkClick r:id="rId2" action="ppaction://hlinkfile"/>
          </p:cNvPr>
          <p:cNvSpPr/>
          <p:nvPr/>
        </p:nvSpPr>
        <p:spPr>
          <a:xfrm>
            <a:off x="7318772" y="5122069"/>
            <a:ext cx="802481" cy="203597"/>
          </a:xfrm>
          <a:prstGeom prst="rect">
            <a:avLst/>
          </a:prstGeom>
          <a:solidFill>
            <a:srgbClr val="FF99CC">
              <a:alpha val="1176"/>
            </a:srgbClr>
          </a:solidFill>
          <a:ln w="9525">
            <a:noFill/>
          </a:ln>
        </p:spPr>
        <p:txBody>
          <a:bodyPr wrap="none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100" b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3316" name="矩形 24579">
            <a:hlinkClick r:id="rId3" action="ppaction://hlinkpres?slideindex=1&amp;slidetitle="/>
          </p:cNvPr>
          <p:cNvSpPr/>
          <p:nvPr/>
        </p:nvSpPr>
        <p:spPr>
          <a:xfrm>
            <a:off x="7259241" y="5186363"/>
            <a:ext cx="945356" cy="178594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100" b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0" y="1600200"/>
            <a:ext cx="5286375" cy="2427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8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4170680"/>
            <a:ext cx="1828800" cy="2514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6690" y="4170680"/>
            <a:ext cx="1793875" cy="2514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152400"/>
            <a:ext cx="2973388" cy="1928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" y="4419600"/>
            <a:ext cx="3200400" cy="2265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3" name="图片 1" descr="yuebi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400" y="2209800"/>
            <a:ext cx="2971800" cy="1916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4" name="WordArt 2"/>
          <p:cNvSpPr>
            <a:spLocks noTextEdit="1"/>
          </p:cNvSpPr>
          <p:nvPr/>
        </p:nvSpPr>
        <p:spPr>
          <a:xfrm>
            <a:off x="3962400" y="228600"/>
            <a:ext cx="41148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行楷" charset="0"/>
                <a:ea typeface="华文行楷" charset="0"/>
              </a:rPr>
              <a:t>做自信的中国人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19466" name="矩形 9"/>
          <p:cNvSpPr/>
          <p:nvPr/>
        </p:nvSpPr>
        <p:spPr>
          <a:xfrm>
            <a:off x="381000" y="2590800"/>
            <a:ext cx="8040688" cy="1373188"/>
          </a:xfrm>
          <a:prstGeom prst="rect">
            <a:avLst/>
          </a:prstGeom>
          <a:solidFill>
            <a:srgbClr val="CCFFFF"/>
          </a:solidFill>
          <a:ln w="25400">
            <a:noFill/>
          </a:ln>
        </p:spPr>
        <p:txBody>
          <a:bodyPr anchor="t">
            <a:spAutoFit/>
          </a:bodyPr>
          <a:lstStyle/>
          <a:p>
            <a:pPr marL="342900" indent="-342900" eaLnBrk="0" hangingPunct="0"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思考：根据你的了解，从自信者的言谈、举止、性格、为人处世等方面，说一说自信者具有怎样的风采。</a:t>
            </a:r>
            <a:endParaRPr lang="zh-CN" altLang="en-US" sz="28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6"/>
          <p:cNvSpPr/>
          <p:nvPr/>
        </p:nvSpPr>
        <p:spPr>
          <a:xfrm>
            <a:off x="246063" y="1379538"/>
            <a:ext cx="4038600" cy="64293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b="1" dirty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言谈举止是：</a:t>
            </a:r>
            <a:endParaRPr lang="zh-CN" altLang="en-US" sz="3200" b="1" dirty="0">
              <a:solidFill>
                <a:srgbClr val="0000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1506" name="Rectangle 7"/>
          <p:cNvSpPr/>
          <p:nvPr/>
        </p:nvSpPr>
        <p:spPr>
          <a:xfrm>
            <a:off x="3962400" y="2565400"/>
            <a:ext cx="4425950" cy="863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b="1" dirty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性格和为人处世是：</a:t>
            </a:r>
            <a:endParaRPr lang="zh-CN" altLang="en-US" sz="3200" b="1" dirty="0">
              <a:solidFill>
                <a:srgbClr val="0000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6406" name="Rectangle 22"/>
          <p:cNvSpPr>
            <a:spLocks noGrp="1"/>
          </p:cNvSpPr>
          <p:nvPr>
            <p:ph type="title"/>
          </p:nvPr>
        </p:nvSpPr>
        <p:spPr>
          <a:xfrm>
            <a:off x="304800" y="2133600"/>
            <a:ext cx="3294063" cy="3856038"/>
          </a:xfrm>
          <a:solidFill>
            <a:schemeClr val="accent1"/>
          </a:solidFill>
        </p:spPr>
        <p:txBody>
          <a:bodyPr wrap="square" lIns="91440" tIns="45720" rIns="91440" bIns="45720" anchor="ctr"/>
          <a:lstStyle/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眉毛扬起来、</a:t>
            </a:r>
            <a:b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眼睛炯炯有神、精神抖擞、</a:t>
            </a:r>
            <a:b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昂首挺胸、</a:t>
            </a:r>
            <a:b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热情、</a:t>
            </a:r>
            <a:b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友好、</a:t>
            </a:r>
            <a:b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活泼。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4759" name="Rectangle 7"/>
          <p:cNvSpPr/>
          <p:nvPr/>
        </p:nvSpPr>
        <p:spPr>
          <a:xfrm>
            <a:off x="4343400" y="4724400"/>
            <a:ext cx="4484688" cy="953135"/>
          </a:xfrm>
          <a:prstGeom prst="rect">
            <a:avLst/>
          </a:prstGeom>
          <a:solidFill>
            <a:srgbClr val="B6A3FB"/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果断、真诚、勇敢、守信、虚心、可靠、幽默、理智。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4760" name="Rectangle 8"/>
          <p:cNvSpPr/>
          <p:nvPr/>
        </p:nvSpPr>
        <p:spPr>
          <a:xfrm>
            <a:off x="4427538" y="3255963"/>
            <a:ext cx="4030662" cy="1038860"/>
          </a:xfrm>
          <a:prstGeom prst="rect">
            <a:avLst/>
          </a:prstGeom>
          <a:solidFill>
            <a:srgbClr val="FCA2EB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愉快、轻松、享受 、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开朗、舒适、平静。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510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29400" y="228600"/>
            <a:ext cx="2352675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1" name="标题 19460"/>
          <p:cNvSpPr txBox="1"/>
          <p:nvPr/>
        </p:nvSpPr>
        <p:spPr>
          <a:xfrm>
            <a:off x="-228600" y="381000"/>
            <a:ext cx="7772400" cy="838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0" hangingPunct="0"/>
            <a:r>
              <a:rPr lang="zh-CN" altLang="en-US" sz="4800" b="1" dirty="0">
                <a:solidFill>
                  <a:srgbClr val="FF6600"/>
                </a:solidFill>
                <a:latin typeface="Arial" panose="020B0604020202020204" pitchFamily="34" charset="0"/>
                <a:ea typeface="隶书" pitchFamily="49" charset="-122"/>
              </a:rPr>
              <a:t>自信者的风采</a:t>
            </a:r>
            <a:endParaRPr lang="zh-CN" altLang="en-US" sz="4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4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6" grpId="0" animBg="1"/>
      <p:bldP spid="74759" grpId="0" bldLvl="0" animBg="1"/>
      <p:bldP spid="7476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04813"/>
            <a:ext cx="9144000" cy="6143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椭圆 2"/>
          <p:cNvSpPr/>
          <p:nvPr>
            <p:custDataLst>
              <p:tags r:id="rId2"/>
            </p:custDataLst>
          </p:nvPr>
        </p:nvSpPr>
        <p:spPr>
          <a:xfrm>
            <a:off x="5641848" y="1848921"/>
            <a:ext cx="2414016" cy="2414016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 l="-30926" t="-5401" r="-38094" b="-236"/>
            </a:stretch>
          </a:blipFill>
          <a:ln w="571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3796" name="图片 2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3235" y="291465"/>
            <a:ext cx="8150860" cy="6115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框 3"/>
          <p:cNvSpPr txBox="1"/>
          <p:nvPr/>
        </p:nvSpPr>
        <p:spPr>
          <a:xfrm>
            <a:off x="1828800" y="4231481"/>
            <a:ext cx="94869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锐字云字库行楷体1.0"/>
                <a:ea typeface="锐字云字库行楷体1.0"/>
              </a:rPr>
              <a:t>自强</a:t>
            </a:r>
            <a:endParaRPr lang="zh-CN" altLang="en-US" sz="3000" b="1" dirty="0">
              <a:solidFill>
                <a:srgbClr val="FF0000"/>
              </a:solidFill>
              <a:latin typeface="锐字云字库行楷体1.0"/>
              <a:ea typeface="锐字云字库行楷体1.0"/>
            </a:endParaRPr>
          </a:p>
        </p:txBody>
      </p:sp>
      <p:sp>
        <p:nvSpPr>
          <p:cNvPr id="24578" name="文本框 4"/>
          <p:cNvSpPr txBox="1"/>
          <p:nvPr/>
        </p:nvSpPr>
        <p:spPr>
          <a:xfrm>
            <a:off x="1738313" y="4989910"/>
            <a:ext cx="1254760" cy="1060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7030A0"/>
                </a:solidFill>
                <a:latin typeface="锐字云字库行楷体1.0"/>
                <a:ea typeface="锐字云字库行楷体1.0"/>
              </a:rPr>
              <a:t>克服惰性</a:t>
            </a:r>
            <a:endParaRPr lang="zh-CN" altLang="en-US" sz="2100" b="1" dirty="0">
              <a:solidFill>
                <a:srgbClr val="7030A0"/>
              </a:solidFill>
              <a:latin typeface="锐字云字库行楷体1.0"/>
              <a:ea typeface="锐字云字库行楷体1.0"/>
            </a:endParaRPr>
          </a:p>
          <a:p>
            <a:r>
              <a:rPr lang="zh-CN" altLang="en-US" sz="2100" b="1" dirty="0">
                <a:solidFill>
                  <a:srgbClr val="7030A0"/>
                </a:solidFill>
                <a:latin typeface="锐字云字库行楷体1.0"/>
                <a:ea typeface="锐字云字库行楷体1.0"/>
              </a:rPr>
              <a:t>抵制诱惑</a:t>
            </a:r>
            <a:endParaRPr lang="zh-CN" altLang="en-US" sz="2100" b="1" dirty="0">
              <a:solidFill>
                <a:srgbClr val="7030A0"/>
              </a:solidFill>
              <a:latin typeface="锐字云字库行楷体1.0"/>
              <a:ea typeface="锐字云字库行楷体1.0"/>
            </a:endParaRPr>
          </a:p>
          <a:p>
            <a:r>
              <a:rPr lang="zh-CN" altLang="en-US" sz="2100" b="1" dirty="0">
                <a:solidFill>
                  <a:srgbClr val="7030A0"/>
                </a:solidFill>
                <a:latin typeface="锐字云字库行楷体1.0"/>
                <a:ea typeface="锐字云字库行楷体1.0"/>
              </a:rPr>
              <a:t>战胜自我</a:t>
            </a:r>
            <a:endParaRPr lang="zh-CN" altLang="en-US" sz="2100" b="1" dirty="0">
              <a:solidFill>
                <a:srgbClr val="7030A0"/>
              </a:solidFill>
              <a:latin typeface="锐字云字库行楷体1.0"/>
              <a:ea typeface="锐字云字库行楷体1.0"/>
            </a:endParaRPr>
          </a:p>
        </p:txBody>
      </p:sp>
      <p:sp>
        <p:nvSpPr>
          <p:cNvPr id="24579" name="文本框 5"/>
          <p:cNvSpPr txBox="1"/>
          <p:nvPr/>
        </p:nvSpPr>
        <p:spPr>
          <a:xfrm>
            <a:off x="2947988" y="3344466"/>
            <a:ext cx="1767205" cy="875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kern="1200" cap="none" spc="0" normalizeH="0" baseline="0" noProof="0">
                <a:solidFill>
                  <a:srgbClr val="7030A0"/>
                </a:solidFill>
                <a:latin typeface="锐字云字库行楷体1.0" charset="-122"/>
                <a:ea typeface="锐字云字库行楷体1.0" charset="-122"/>
                <a:cs typeface="+mn-cs"/>
              </a:rPr>
              <a:t>勇敢尝试  </a:t>
            </a:r>
            <a:endParaRPr kumimoji="0" lang="zh-CN" altLang="en-US" sz="2100" b="1" kern="1200" cap="none" spc="0" normalizeH="0" baseline="0" noProof="0">
              <a:solidFill>
                <a:srgbClr val="7030A0"/>
              </a:solidFill>
              <a:latin typeface="锐字云字库行楷体1.0" charset="-122"/>
              <a:ea typeface="锐字云字库行楷体1.0" charset="-122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kern="1200" cap="none" spc="0" normalizeH="0" baseline="0" noProof="0">
                <a:solidFill>
                  <a:srgbClr val="7030A0"/>
                </a:solidFill>
                <a:latin typeface="锐字云字库行楷体1.0" charset="-122"/>
                <a:ea typeface="锐字云字库行楷体1.0" charset="-122"/>
                <a:cs typeface="+mn-cs"/>
              </a:rPr>
              <a:t>不断</a:t>
            </a:r>
            <a:r>
              <a:rPr kumimoji="0" lang="zh-CN" altLang="en-US" sz="3000" b="1" kern="1200" cap="none" spc="0" normalizeH="0" baseline="0" noProof="0">
                <a:solidFill>
                  <a:srgbClr val="FF0000"/>
                </a:solidFill>
                <a:latin typeface="锐字云字库行楷体1.0" charset="-122"/>
                <a:ea typeface="锐字云字库行楷体1.0" charset="-122"/>
                <a:cs typeface="+mn-cs"/>
              </a:rPr>
              <a:t>进步</a:t>
            </a:r>
            <a:r>
              <a:rPr kumimoji="0" lang="zh-CN" altLang="en-US" sz="2520" b="1" kern="1200" cap="none" spc="0" normalizeH="0" baseline="0" noProof="0">
                <a:solidFill>
                  <a:srgbClr val="7030A0"/>
                </a:solidFill>
                <a:latin typeface="锐字云字库行楷体1.0" charset="-122"/>
                <a:ea typeface="锐字云字库行楷体1.0" charset="-122"/>
                <a:cs typeface="+mn-cs"/>
              </a:rPr>
              <a:t> </a:t>
            </a:r>
            <a:r>
              <a:rPr kumimoji="0" lang="zh-CN" altLang="en-US" sz="1890" b="1" kern="1200" cap="none" spc="0" normalizeH="0" baseline="0" noProof="0">
                <a:solidFill>
                  <a:srgbClr val="7030A0"/>
                </a:solidFill>
                <a:latin typeface="锐字云字库行楷体1.0" charset="-122"/>
                <a:ea typeface="锐字云字库行楷体1.0" charset="-122"/>
                <a:cs typeface="+mn-cs"/>
              </a:rPr>
              <a:t> </a:t>
            </a:r>
            <a:endParaRPr kumimoji="0" lang="zh-CN" altLang="en-US" sz="1890" b="1" kern="1200" cap="none" spc="0" normalizeH="0" baseline="0" noProof="0">
              <a:solidFill>
                <a:srgbClr val="7030A0"/>
              </a:solidFill>
              <a:latin typeface="锐字云字库行楷体1.0" charset="-122"/>
              <a:ea typeface="锐字云字库行楷体1.0" charset="-122"/>
              <a:cs typeface="+mn-cs"/>
            </a:endParaRPr>
          </a:p>
        </p:txBody>
      </p:sp>
      <p:sp>
        <p:nvSpPr>
          <p:cNvPr id="24580" name="文本框 6"/>
          <p:cNvSpPr txBox="1"/>
          <p:nvPr/>
        </p:nvSpPr>
        <p:spPr>
          <a:xfrm>
            <a:off x="4787504" y="2759869"/>
            <a:ext cx="171450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锐字云字库行楷体1.0"/>
                <a:ea typeface="锐字云字库行楷体1.0"/>
              </a:rPr>
              <a:t>体验成功</a:t>
            </a:r>
            <a:endParaRPr lang="zh-CN" altLang="en-US" sz="3000" b="1" dirty="0">
              <a:solidFill>
                <a:srgbClr val="FF0000"/>
              </a:solidFill>
              <a:latin typeface="锐字云字库行楷体1.0"/>
              <a:ea typeface="锐字云字库行楷体1.0"/>
            </a:endParaRPr>
          </a:p>
        </p:txBody>
      </p:sp>
      <p:sp>
        <p:nvSpPr>
          <p:cNvPr id="24581" name="文本框 7"/>
          <p:cNvSpPr txBox="1"/>
          <p:nvPr/>
        </p:nvSpPr>
        <p:spPr>
          <a:xfrm>
            <a:off x="6330554" y="2051447"/>
            <a:ext cx="1756172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7030A0"/>
                </a:solidFill>
                <a:latin typeface="锐字云字库行楷体1.0"/>
                <a:ea typeface="锐字云字库行楷体1.0"/>
                <a:sym typeface="宋体" panose="02010600030101010101" pitchFamily="2" charset="-122"/>
              </a:rPr>
              <a:t>带来</a:t>
            </a:r>
            <a:r>
              <a:rPr lang="zh-CN" altLang="en-US" sz="3000" b="1" dirty="0">
                <a:solidFill>
                  <a:srgbClr val="FF0000"/>
                </a:solidFill>
                <a:latin typeface="锐字云字库行楷体1.0"/>
                <a:ea typeface="锐字云字库行楷体1.0"/>
                <a:sym typeface="宋体" panose="02010600030101010101" pitchFamily="2" charset="-122"/>
              </a:rPr>
              <a:t>自信</a:t>
            </a:r>
            <a:endParaRPr lang="zh-CN" altLang="en-US" sz="3000" b="1" dirty="0">
              <a:solidFill>
                <a:srgbClr val="FF0000"/>
              </a:solidFill>
              <a:latin typeface="锐字云字库行楷体1.0"/>
              <a:ea typeface="锐字云字库行楷体1.0"/>
              <a:sym typeface="宋体" panose="02010600030101010101" pitchFamily="2" charset="-122"/>
            </a:endParaRPr>
          </a:p>
        </p:txBody>
      </p:sp>
      <p:grpSp>
        <p:nvGrpSpPr>
          <p:cNvPr id="59399" name="组合 1"/>
          <p:cNvGrpSpPr/>
          <p:nvPr/>
        </p:nvGrpSpPr>
        <p:grpSpPr>
          <a:xfrm>
            <a:off x="1828800" y="2549129"/>
            <a:ext cx="5581650" cy="2280047"/>
            <a:chOff x="2400" y="2961"/>
            <a:chExt cx="9767" cy="3988"/>
          </a:xfrm>
        </p:grpSpPr>
        <p:cxnSp>
          <p:nvCxnSpPr>
            <p:cNvPr id="9" name="肘形连接符 8"/>
            <p:cNvCxnSpPr/>
            <p:nvPr/>
          </p:nvCxnSpPr>
          <p:spPr>
            <a:xfrm flipV="1">
              <a:off x="5178" y="4343"/>
              <a:ext cx="4042" cy="1387"/>
            </a:xfrm>
            <a:prstGeom prst="bentConnector3">
              <a:avLst>
                <a:gd name="adj1" fmla="val 50025"/>
              </a:avLst>
            </a:prstGeom>
            <a:ln w="22225">
              <a:solidFill>
                <a:srgbClr val="8FD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肘形连接符 9"/>
            <p:cNvCxnSpPr/>
            <p:nvPr/>
          </p:nvCxnSpPr>
          <p:spPr>
            <a:xfrm flipV="1">
              <a:off x="2400" y="5731"/>
              <a:ext cx="3692" cy="1219"/>
            </a:xfrm>
            <a:prstGeom prst="bentConnector3">
              <a:avLst>
                <a:gd name="adj1" fmla="val 50027"/>
              </a:avLst>
            </a:prstGeom>
            <a:ln w="22225">
              <a:solidFill>
                <a:srgbClr val="BBD40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肘形连接符 12"/>
            <p:cNvCxnSpPr/>
            <p:nvPr/>
          </p:nvCxnSpPr>
          <p:spPr>
            <a:xfrm flipV="1">
              <a:off x="8737" y="2961"/>
              <a:ext cx="3430" cy="1382"/>
            </a:xfrm>
            <a:prstGeom prst="bentConnector3">
              <a:avLst>
                <a:gd name="adj1" fmla="val 50029"/>
              </a:avLst>
            </a:prstGeom>
            <a:ln w="22225">
              <a:solidFill>
                <a:srgbClr val="01B0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矩形 8193"/>
          <p:cNvSpPr/>
          <p:nvPr/>
        </p:nvSpPr>
        <p:spPr>
          <a:xfrm>
            <a:off x="521335" y="27940"/>
            <a:ext cx="6607810" cy="18637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strike="noStrike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怎样培养自信？</a:t>
            </a:r>
            <a:r>
              <a:rPr kumimoji="0" lang="en-US" altLang="zh-CN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P26</a:t>
            </a:r>
            <a:endParaRPr kumimoji="0" lang="en-US" altLang="zh-CN" sz="3200" b="1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（自信与自强的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关系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）</a:t>
            </a:r>
            <a:endParaRPr kumimoji="0" lang="zh-CN" altLang="en-US" sz="3200" b="1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1335" y="1760855"/>
            <a:ext cx="532003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How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3200" b="1" dirty="0">
                <a:solidFill>
                  <a:srgbClr val="01B05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自强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可以让我们更自信。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How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9402" name="组合 5"/>
          <p:cNvGrpSpPr/>
          <p:nvPr/>
        </p:nvGrpSpPr>
        <p:grpSpPr>
          <a:xfrm>
            <a:off x="1943100" y="2663429"/>
            <a:ext cx="5581650" cy="2280047"/>
            <a:chOff x="2400" y="2961"/>
            <a:chExt cx="9767" cy="3988"/>
          </a:xfrm>
        </p:grpSpPr>
        <p:cxnSp>
          <p:nvCxnSpPr>
            <p:cNvPr id="7" name="肘形连接符 6"/>
            <p:cNvCxnSpPr/>
            <p:nvPr/>
          </p:nvCxnSpPr>
          <p:spPr>
            <a:xfrm flipV="1">
              <a:off x="5178" y="4343"/>
              <a:ext cx="4043" cy="1388"/>
            </a:xfrm>
            <a:prstGeom prst="bentConnector3">
              <a:avLst>
                <a:gd name="adj1" fmla="val 50025"/>
              </a:avLst>
            </a:prstGeom>
            <a:ln w="22225">
              <a:solidFill>
                <a:srgbClr val="8FD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肘形连接符 7"/>
            <p:cNvCxnSpPr/>
            <p:nvPr/>
          </p:nvCxnSpPr>
          <p:spPr>
            <a:xfrm flipV="1">
              <a:off x="2400" y="5731"/>
              <a:ext cx="3692" cy="1219"/>
            </a:xfrm>
            <a:prstGeom prst="bentConnector3">
              <a:avLst>
                <a:gd name="adj1" fmla="val 50027"/>
              </a:avLst>
            </a:prstGeom>
            <a:ln w="22225">
              <a:solidFill>
                <a:srgbClr val="BBD40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肘形连接符 10"/>
            <p:cNvCxnSpPr/>
            <p:nvPr/>
          </p:nvCxnSpPr>
          <p:spPr>
            <a:xfrm flipV="1">
              <a:off x="8737" y="2961"/>
              <a:ext cx="3430" cy="1382"/>
            </a:xfrm>
            <a:prstGeom prst="bentConnector3">
              <a:avLst>
                <a:gd name="adj1" fmla="val 50029"/>
              </a:avLst>
            </a:prstGeom>
            <a:ln w="22225">
              <a:solidFill>
                <a:srgbClr val="01B0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  <p:bldP spid="24578" grpId="0"/>
      <p:bldP spid="24579" grpId="0"/>
      <p:bldP spid="24580" grpId="0"/>
      <p:bldP spid="24581" grpId="0"/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2" descr="766705_787b4f27dfe0e385f10f95e27e4a990b_136239084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9175" y="981075"/>
            <a:ext cx="6945313" cy="3786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3000364" y="284265"/>
            <a:ext cx="2967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方正舒体" pitchFamily="2" charset="-122"/>
                <a:ea typeface="方正舒体" pitchFamily="2" charset="-122"/>
                <a:cs typeface="+mn-cs"/>
              </a:rPr>
              <a:t>励志公式</a:t>
            </a:r>
            <a:endParaRPr kumimoji="0" lang="zh-CN" altLang="en-US" sz="5400" b="1" i="0" u="none" strike="noStrike" kern="1200" cap="none" spc="0" normalizeH="0" baseline="0" noProof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sp>
        <p:nvSpPr>
          <p:cNvPr id="30723" name="TextBox 6"/>
          <p:cNvSpPr txBox="1"/>
          <p:nvPr/>
        </p:nvSpPr>
        <p:spPr>
          <a:xfrm>
            <a:off x="1589088" y="5286375"/>
            <a:ext cx="7554912" cy="715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这个公式给我们什么启示？</a:t>
            </a:r>
            <a:endParaRPr lang="zh-CN" altLang="en-US" sz="32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724" name="Picture 7" descr="MCj02962730000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5038" y="4071938"/>
            <a:ext cx="1858962" cy="24733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533400"/>
            <a:ext cx="8686800" cy="1210945"/>
          </a:xfrm>
          <a:prstGeom prst="rect">
            <a:avLst/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fontAlgn="base">
              <a:lnSpc>
                <a:spcPct val="130000"/>
              </a:lnSpc>
            </a:pPr>
            <a:r>
              <a:rPr lang="en-US" altLang="zh-CN" sz="2800" b="1" strike="noStrike" noProof="1">
                <a:solidFill>
                  <a:srgbClr val="000000"/>
                </a:solidFill>
                <a:latin typeface="华文仿宋" pitchFamily="2" charset="-122"/>
                <a:ea typeface="华文仿宋" pitchFamily="2" charset="-122"/>
              </a:rPr>
              <a:t>1.01=1+0.01</a:t>
            </a:r>
            <a:r>
              <a:rPr lang="zh-CN" altLang="en-US" sz="2800" b="1" strike="noStrike" noProof="1">
                <a:solidFill>
                  <a:srgbClr val="000000"/>
                </a:solidFill>
                <a:latin typeface="华文仿宋" pitchFamily="2" charset="-122"/>
                <a:ea typeface="华文仿宋" pitchFamily="2" charset="-122"/>
              </a:rPr>
              <a:t>，计算</a:t>
            </a:r>
            <a:r>
              <a:rPr lang="en-US" altLang="zh-CN" sz="2800" b="1" strike="noStrike" noProof="1">
                <a:solidFill>
                  <a:srgbClr val="000000"/>
                </a:solidFill>
                <a:latin typeface="华文仿宋" pitchFamily="2" charset="-122"/>
                <a:ea typeface="华文仿宋" pitchFamily="2" charset="-122"/>
              </a:rPr>
              <a:t>1.01</a:t>
            </a:r>
            <a:r>
              <a:rPr lang="zh-CN" altLang="en-US" sz="2800" b="1" strike="noStrike" noProof="1">
                <a:solidFill>
                  <a:srgbClr val="000000"/>
                </a:solidFill>
                <a:latin typeface="华文仿宋" pitchFamily="2" charset="-122"/>
                <a:ea typeface="华文仿宋" pitchFamily="2" charset="-122"/>
              </a:rPr>
              <a:t>的</a:t>
            </a:r>
            <a:r>
              <a:rPr lang="en-US" altLang="zh-CN" sz="2800" b="1" strike="noStrike" noProof="1">
                <a:solidFill>
                  <a:srgbClr val="000000"/>
                </a:solidFill>
                <a:latin typeface="华文仿宋" pitchFamily="2" charset="-122"/>
                <a:ea typeface="华文仿宋" pitchFamily="2" charset="-122"/>
              </a:rPr>
              <a:t>365</a:t>
            </a:r>
            <a:r>
              <a:rPr lang="zh-CN" altLang="en-US" sz="2800" b="1" strike="noStrike" noProof="1">
                <a:solidFill>
                  <a:srgbClr val="000000"/>
                </a:solidFill>
                <a:latin typeface="华文仿宋" pitchFamily="2" charset="-122"/>
                <a:ea typeface="华文仿宋" pitchFamily="2" charset="-122"/>
              </a:rPr>
              <a:t>次方，你每天进步一点，一年以后，你将进步很大，远远大于“</a:t>
            </a:r>
            <a:r>
              <a:rPr lang="en-US" altLang="zh-CN" sz="2800" b="1" strike="noStrike" noProof="1">
                <a:solidFill>
                  <a:srgbClr val="000000"/>
                </a:solidFill>
                <a:latin typeface="华文仿宋" pitchFamily="2" charset="-122"/>
                <a:ea typeface="华文仿宋" pitchFamily="2" charset="-122"/>
              </a:rPr>
              <a:t>1”</a:t>
            </a:r>
            <a:r>
              <a:rPr lang="zh-CN" altLang="en-US" sz="2800" b="1" strike="noStrike" noProof="1">
                <a:solidFill>
                  <a:srgbClr val="000000"/>
                </a:solidFill>
                <a:latin typeface="华文仿宋" pitchFamily="2" charset="-122"/>
                <a:ea typeface="华文仿宋" pitchFamily="2" charset="-122"/>
              </a:rPr>
              <a:t>。</a:t>
            </a:r>
            <a:endParaRPr lang="zh-CN" altLang="en-US" sz="2800" b="1" strike="noStrike" noProof="1">
              <a:solidFill>
                <a:srgbClr val="000000"/>
              </a:solidFill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600" y="2514600"/>
            <a:ext cx="8686800" cy="1296670"/>
          </a:xfrm>
          <a:prstGeom prst="rect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fontAlgn="base">
              <a:lnSpc>
                <a:spcPct val="140000"/>
              </a:lnSpc>
            </a:pPr>
            <a:r>
              <a:rPr lang="en-US" altLang="zh-CN" sz="2800" b="1" strike="noStrike" noProof="1">
                <a:solidFill>
                  <a:srgbClr val="000000"/>
                </a:solidFill>
                <a:latin typeface="华文仿宋" pitchFamily="2" charset="-122"/>
                <a:ea typeface="华文仿宋" pitchFamily="2" charset="-122"/>
              </a:rPr>
              <a:t>0.99=1-0.01</a:t>
            </a:r>
            <a:r>
              <a:rPr lang="zh-CN" altLang="en-US" sz="2800" b="1" strike="noStrike" noProof="1">
                <a:solidFill>
                  <a:srgbClr val="000000"/>
                </a:solidFill>
                <a:latin typeface="华文仿宋" pitchFamily="2" charset="-122"/>
                <a:ea typeface="华文仿宋" pitchFamily="2" charset="-122"/>
              </a:rPr>
              <a:t>，计算</a:t>
            </a:r>
            <a:r>
              <a:rPr lang="en-US" altLang="zh-CN" sz="2800" b="1" strike="noStrike" noProof="1">
                <a:solidFill>
                  <a:srgbClr val="000000"/>
                </a:solidFill>
                <a:latin typeface="华文仿宋" pitchFamily="2" charset="-122"/>
                <a:ea typeface="华文仿宋" pitchFamily="2" charset="-122"/>
              </a:rPr>
              <a:t>0.99</a:t>
            </a:r>
            <a:r>
              <a:rPr lang="zh-CN" altLang="en-US" sz="2800" b="1" strike="noStrike" noProof="1">
                <a:solidFill>
                  <a:srgbClr val="000000"/>
                </a:solidFill>
                <a:latin typeface="华文仿宋" pitchFamily="2" charset="-122"/>
                <a:ea typeface="华文仿宋" pitchFamily="2" charset="-122"/>
              </a:rPr>
              <a:t>的</a:t>
            </a:r>
            <a:r>
              <a:rPr lang="en-US" altLang="zh-CN" sz="2800" b="1" strike="noStrike" noProof="1">
                <a:solidFill>
                  <a:srgbClr val="000000"/>
                </a:solidFill>
                <a:latin typeface="华文仿宋" pitchFamily="2" charset="-122"/>
                <a:ea typeface="华文仿宋" pitchFamily="2" charset="-122"/>
              </a:rPr>
              <a:t>365</a:t>
            </a:r>
            <a:r>
              <a:rPr lang="zh-CN" altLang="en-US" sz="2800" b="1" strike="noStrike" noProof="1">
                <a:solidFill>
                  <a:srgbClr val="000000"/>
                </a:solidFill>
                <a:latin typeface="华文仿宋" pitchFamily="2" charset="-122"/>
                <a:ea typeface="华文仿宋" pitchFamily="2" charset="-122"/>
              </a:rPr>
              <a:t>次方，你每天退步一点，一年以后，你将退步很大，远远小于“</a:t>
            </a:r>
            <a:r>
              <a:rPr lang="en-US" altLang="zh-CN" sz="2800" b="1" strike="noStrike" noProof="1">
                <a:solidFill>
                  <a:srgbClr val="000000"/>
                </a:solidFill>
                <a:latin typeface="华文仿宋" pitchFamily="2" charset="-122"/>
                <a:ea typeface="华文仿宋" pitchFamily="2" charset="-122"/>
              </a:rPr>
              <a:t>1”</a:t>
            </a:r>
            <a:r>
              <a:rPr lang="zh-CN" altLang="en-US" sz="2800" b="1" strike="noStrike" noProof="1">
                <a:solidFill>
                  <a:srgbClr val="000000"/>
                </a:solidFill>
                <a:latin typeface="华文仿宋" pitchFamily="2" charset="-122"/>
                <a:ea typeface="华文仿宋" pitchFamily="2" charset="-122"/>
              </a:rPr>
              <a:t>。</a:t>
            </a:r>
            <a:endParaRPr lang="zh-CN" altLang="en-US" sz="2800" b="1" strike="noStrike" noProof="1">
              <a:solidFill>
                <a:srgbClr val="000000"/>
              </a:solidFill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0486" y="5058103"/>
            <a:ext cx="8869680" cy="645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00CC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+mn-cs"/>
              </a:rPr>
              <a:t>只比你努力一点的人，其实已经甩你太远。</a:t>
            </a:r>
            <a:endParaRPr kumimoji="0" lang="zh-CN" altLang="en-US" sz="3600" b="1" i="0" u="none" strike="noStrike" kern="1200" cap="none" spc="0" normalizeH="0" baseline="0" noProof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00CC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1004545"/>
          <p:cNvSpPr txBox="1"/>
          <p:nvPr/>
        </p:nvSpPr>
        <p:spPr>
          <a:xfrm>
            <a:off x="61913" y="838200"/>
            <a:ext cx="9082087" cy="29533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自强，让青春奋进的步伐永不停息。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b="1" dirty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自强的重要内容</a:t>
            </a:r>
            <a:r>
              <a:rPr lang="en-US" altLang="zh-CN" sz="2400" b="1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400" b="1">
              <a:solidFill>
                <a:srgbClr val="00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66"/>
                </a:solidFill>
                <a:latin typeface="华文仿宋" pitchFamily="2" charset="-122"/>
                <a:ea typeface="华文仿宋" pitchFamily="2" charset="-122"/>
              </a:rPr>
              <a:t>不断克服自己的弱点， 战胜自己、超越自己。</a:t>
            </a:r>
            <a:endParaRPr lang="zh-CN" altLang="en-US" sz="2400" b="1" dirty="0">
              <a:solidFill>
                <a:srgbClr val="000066"/>
              </a:solidFill>
              <a:latin typeface="华文仿宋" pitchFamily="2" charset="-122"/>
              <a:ea typeface="华文仿宋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 b="1" dirty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自强的要求：</a:t>
            </a:r>
            <a:endParaRPr lang="zh-CN" altLang="en-US" sz="2400" b="1" dirty="0">
              <a:solidFill>
                <a:srgbClr val="00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66"/>
                </a:solidFill>
                <a:latin typeface="华文仿宋" pitchFamily="2" charset="-122"/>
                <a:ea typeface="华文仿宋" pitchFamily="2" charset="-122"/>
              </a:rPr>
              <a:t>自强，要靠坚强的意志、进取的精神和持久的坚持。</a:t>
            </a:r>
            <a:endParaRPr lang="zh-CN" altLang="en-US" sz="2400" b="1">
              <a:solidFill>
                <a:srgbClr val="000066"/>
              </a:solidFill>
              <a:latin typeface="华文仿宋" pitchFamily="2" charset="-122"/>
              <a:ea typeface="华文仿宋" pitchFamily="2" charset="-122"/>
            </a:endParaRPr>
          </a:p>
        </p:txBody>
      </p:sp>
      <p:pic>
        <p:nvPicPr>
          <p:cNvPr id="29698" name="Picture 9" descr="mp31168571_1441771554407_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4267200"/>
            <a:ext cx="2670175" cy="227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9" name="Picture 10" descr="516E2BBB7DBD729662D12563F11FC9A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4114800"/>
            <a:ext cx="2794000" cy="2611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0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200" y="4343400"/>
            <a:ext cx="2787650" cy="2125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738" name="文本框 1012737"/>
          <p:cNvSpPr txBox="1"/>
          <p:nvPr/>
        </p:nvSpPr>
        <p:spPr>
          <a:xfrm>
            <a:off x="231775" y="827088"/>
            <a:ext cx="8455025" cy="35236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8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我们应如何拥有飞翔的力量，助力青春成长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80000"/>
              </a:lnSpc>
              <a:buFont typeface="Arial" panose="020B0604020202020204" pitchFamily="34" charset="0"/>
              <a:buNone/>
            </a:pPr>
            <a:r>
              <a:rPr lang="en-US" altLang="en-US" sz="2400" b="1">
                <a:solidFill>
                  <a:srgbClr val="000066"/>
                </a:solidFill>
                <a:latin typeface="华文仿宋" pitchFamily="2" charset="-122"/>
                <a:ea typeface="华文仿宋" pitchFamily="2" charset="-122"/>
              </a:rPr>
              <a:t>How①</a:t>
            </a:r>
            <a:r>
              <a:rPr lang="zh-CN" altLang="en-US" sz="2400" b="1" dirty="0">
                <a:solidFill>
                  <a:srgbClr val="000066"/>
                </a:solidFill>
                <a:latin typeface="华文仿宋" pitchFamily="2" charset="-122"/>
                <a:ea typeface="华文仿宋" pitchFamily="2" charset="-122"/>
              </a:rPr>
              <a:t>青春的探索需要自信，自信让我们充满激情。</a:t>
            </a:r>
            <a:endParaRPr lang="zh-CN" altLang="en-US" sz="2400" b="1" dirty="0">
              <a:solidFill>
                <a:srgbClr val="000066"/>
              </a:solidFill>
              <a:latin typeface="华文仿宋" pitchFamily="2" charset="-122"/>
              <a:ea typeface="华文仿宋" pitchFamily="2" charset="-122"/>
            </a:endParaRPr>
          </a:p>
          <a:p>
            <a:pPr>
              <a:lnSpc>
                <a:spcPct val="180000"/>
              </a:lnSpc>
              <a:buFont typeface="Arial" panose="020B0604020202020204" pitchFamily="34" charset="0"/>
              <a:buNone/>
            </a:pPr>
            <a:r>
              <a:rPr lang="en-US" altLang="en-US" sz="2400" b="1">
                <a:solidFill>
                  <a:srgbClr val="000066"/>
                </a:solidFill>
                <a:latin typeface="华文仿宋" pitchFamily="2" charset="-122"/>
                <a:ea typeface="华文仿宋" pitchFamily="2" charset="-122"/>
              </a:rPr>
              <a:t>How②</a:t>
            </a:r>
            <a:r>
              <a:rPr lang="zh-CN" altLang="en-US" sz="2400" b="1" dirty="0">
                <a:solidFill>
                  <a:srgbClr val="000066"/>
                </a:solidFill>
                <a:latin typeface="华文仿宋" pitchFamily="2" charset="-122"/>
                <a:ea typeface="华文仿宋" pitchFamily="2" charset="-122"/>
              </a:rPr>
              <a:t>自强可以让我们更自信，让青春奋进的步伐永不停息。</a:t>
            </a:r>
            <a:endParaRPr lang="zh-CN" altLang="en-US" sz="2400" b="1" dirty="0">
              <a:solidFill>
                <a:srgbClr val="000066"/>
              </a:solidFill>
              <a:latin typeface="华文仿宋" pitchFamily="2" charset="-122"/>
              <a:ea typeface="华文仿宋" pitchFamily="2" charset="-122"/>
            </a:endParaRPr>
          </a:p>
          <a:p>
            <a:pPr>
              <a:lnSpc>
                <a:spcPct val="180000"/>
              </a:lnSpc>
              <a:buFont typeface="Arial" panose="020B0604020202020204" pitchFamily="34" charset="0"/>
              <a:buNone/>
            </a:pPr>
            <a:r>
              <a:rPr lang="en-US" altLang="en-US" sz="2400" b="1">
                <a:solidFill>
                  <a:srgbClr val="000066"/>
                </a:solidFill>
                <a:latin typeface="华文仿宋" pitchFamily="2" charset="-122"/>
                <a:ea typeface="华文仿宋" pitchFamily="2" charset="-122"/>
              </a:rPr>
              <a:t>How③</a:t>
            </a:r>
            <a:r>
              <a:rPr lang="zh-CN" altLang="en-US" sz="2400" b="1" dirty="0">
                <a:solidFill>
                  <a:srgbClr val="000066"/>
                </a:solidFill>
                <a:latin typeface="华文仿宋" pitchFamily="2" charset="-122"/>
                <a:ea typeface="华文仿宋" pitchFamily="2" charset="-122"/>
              </a:rPr>
              <a:t>激荡的青春活力，自信的青春热情</a:t>
            </a:r>
            <a:r>
              <a:rPr lang="en-US" altLang="zh-CN" sz="2400" b="1" dirty="0">
                <a:solidFill>
                  <a:srgbClr val="000066"/>
                </a:solidFill>
                <a:latin typeface="华文仿宋" pitchFamily="2" charset="-122"/>
                <a:ea typeface="华文仿宋" pitchFamily="2" charset="-122"/>
              </a:rPr>
              <a:t>, </a:t>
            </a:r>
            <a:r>
              <a:rPr lang="zh-CN" altLang="en-US" sz="2400" b="1" dirty="0">
                <a:solidFill>
                  <a:srgbClr val="000066"/>
                </a:solidFill>
                <a:latin typeface="华文仿宋" pitchFamily="2" charset="-122"/>
                <a:ea typeface="华文仿宋" pitchFamily="2" charset="-122"/>
              </a:rPr>
              <a:t>自强的青春态度，给我们插上飞翔的翅膀，助力青春成长！</a:t>
            </a:r>
            <a:endParaRPr lang="zh-CN" altLang="en-US" sz="2400" b="1">
              <a:solidFill>
                <a:srgbClr val="000066"/>
              </a:solidFill>
              <a:latin typeface="华文仿宋" pitchFamily="2" charset="-122"/>
              <a:ea typeface="华文仿宋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640068" y="4495800"/>
            <a:ext cx="3255005" cy="2163445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7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27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27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7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127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127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7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127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127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5"/>
          <p:cNvSpPr txBox="1">
            <a:spLocks noChangeArrowheads="1"/>
          </p:cNvSpPr>
          <p:nvPr/>
        </p:nvSpPr>
        <p:spPr bwMode="auto">
          <a:xfrm>
            <a:off x="2345688" y="2706601"/>
            <a:ext cx="4818380" cy="1445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8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7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6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5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5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2438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5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2438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5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2438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5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2438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5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第三课 青春的证明</a:t>
            </a:r>
            <a:endParaRPr lang="zh-CN" altLang="en-US" sz="4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第一框 青春飞扬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ic48.nipic.com/file/20140915/10475269_151122170671_2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>
            <a:lum bright="12000" contrast="32000"/>
          </a:blip>
          <a:srcRect b="2405"/>
          <a:stretch>
            <a:fillRect/>
          </a:stretch>
        </p:blipFill>
        <p:spPr bwMode="auto">
          <a:xfrm>
            <a:off x="1305560" y="1309370"/>
            <a:ext cx="6532245" cy="5304155"/>
          </a:xfrm>
          <a:prstGeom prst="rect">
            <a:avLst/>
          </a:prstGeom>
          <a:noFill/>
        </p:spPr>
      </p:pic>
      <p:sp>
        <p:nvSpPr>
          <p:cNvPr id="4" name="文本框 3"/>
          <p:cNvSpPr txBox="1"/>
          <p:nvPr/>
        </p:nvSpPr>
        <p:spPr>
          <a:xfrm>
            <a:off x="419100" y="430530"/>
            <a:ext cx="80613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一、成长的渴望（独立、自由</a:t>
            </a:r>
            <a:r>
              <a:rPr lang="en-US" altLang="zh-CN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……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）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97885" y="1932940"/>
            <a:ext cx="12103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蓬勃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23490" y="3409315"/>
            <a:ext cx="121031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奋斗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20030" y="2578100"/>
            <a:ext cx="121031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自立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70145" y="4054475"/>
            <a:ext cx="12103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昂扬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标题 3073"/>
          <p:cNvSpPr>
            <a:spLocks noGrp="1"/>
          </p:cNvSpPr>
          <p:nvPr>
            <p:ph type="title"/>
          </p:nvPr>
        </p:nvSpPr>
        <p:spPr>
          <a:xfrm>
            <a:off x="565150" y="-32385"/>
            <a:ext cx="8077835" cy="857250"/>
          </a:xfrm>
        </p:spPr>
        <p:txBody>
          <a:bodyPr vert="horz" wrap="square" anchor="ctr"/>
          <a:lstStyle/>
          <a:p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怎样认识青春期成长的渴望？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P24</a:t>
            </a:r>
            <a:endParaRPr lang="en-US" altLang="zh-CN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5" name="内容占位符 3074"/>
          <p:cNvSpPr>
            <a:spLocks noGrp="1"/>
          </p:cNvSpPr>
          <p:nvPr>
            <p:ph idx="1"/>
          </p:nvPr>
        </p:nvSpPr>
        <p:spPr>
          <a:xfrm>
            <a:off x="184547" y="656987"/>
            <a:ext cx="8458200" cy="2780109"/>
          </a:xfrm>
        </p:spPr>
        <p:txBody>
          <a:bodyPr vert="horz" wrap="square" anchor="t"/>
          <a:lstStyle/>
          <a:p>
            <a:pPr>
              <a:buNone/>
            </a:pPr>
            <a:r>
              <a:rPr lang="en-US" altLang="zh-CN" sz="3600" b="1" dirty="0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What①</a:t>
            </a:r>
            <a:r>
              <a:rPr lang="zh-CN" altLang="en-US" sz="3600" b="1" dirty="0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年少气盛，青春的力量在身体里生发、令我们对未来更加憧憬</a:t>
            </a:r>
            <a:r>
              <a:rPr lang="zh-CN" altLang="en-US" sz="3600" dirty="0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我们渴望拥有健美的身躯、充实的大脑，渴望自由、渴望飞翔，“指点江山，激扬文字”。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3600" b="1" dirty="0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What②</a:t>
            </a:r>
            <a:r>
              <a:rPr lang="zh-CN" altLang="en-US" sz="3600" b="1" dirty="0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青春的我们拥有无尽的遐想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，这令我们兴奋，让我们跃跃欲试。</a:t>
            </a:r>
            <a:r>
              <a:rPr lang="zh-CN" altLang="en-US" sz="3600" b="1" dirty="0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面对青春，每个人会有不同的憧憬，形成不同的理想，规划青春路径，思考自己如何走过青春之路。</a:t>
            </a:r>
            <a:endParaRPr lang="zh-CN" altLang="en-US" sz="3600" b="1" dirty="0">
              <a:solidFill>
                <a:srgbClr val="3333CC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46780" y="5772150"/>
            <a:ext cx="59023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青春的探索不会停止 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How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？</a:t>
            </a:r>
            <a:endParaRPr lang="zh-CN" altLang="en-US" sz="3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0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5">
                                            <p:txEl>
                                              <p:charRg st="0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5">
                                            <p:txEl>
                                              <p:charRg st="0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72" end="1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5">
                                            <p:txEl>
                                              <p:charRg st="72" end="14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5">
                                            <p:txEl>
                                              <p:charRg st="72" end="14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28625"/>
            <a:ext cx="9144000" cy="6143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381000" y="838200"/>
            <a:ext cx="8305800" cy="4581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■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他不是天才，甚至自诩为蠢笨的蜗牛，却登上中国最具影响力的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50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位商界领袖排行榜；</a:t>
            </a:r>
            <a:endParaRPr lang="en-US" altLang="zh-CN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■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他是一介农民穷小子，却成为今天全中国最富有的老师；</a:t>
            </a:r>
            <a:endParaRPr lang="en-US" altLang="zh-CN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■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他两次高考落榜，却成为今天年轻人最热爱的导师；</a:t>
            </a:r>
            <a:endParaRPr lang="en-US" altLang="zh-CN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■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他是新东方教育科技集团的创始人。</a:t>
            </a:r>
            <a:endParaRPr lang="zh-CN" altLang="zh-CN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1221740" y="4215765"/>
            <a:ext cx="6977380" cy="1897380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新东方教育集团董事长俞敏洪的励志演说：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  <a:hlinkClick r:id="rId1" action="ppaction://hlinkfile"/>
              </a:rPr>
              <a:t>《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  <a:hlinkClick r:id="rId1" action="ppaction://hlinkfile"/>
              </a:rPr>
              <a:t>摆脱恐惧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  <a:hlinkClick r:id="rId1" action="ppaction://hlinkfile"/>
              </a:rPr>
              <a:t>》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  <a:hlinkClick r:id="rId1" action="ppaction://hlinkfile"/>
              </a:rPr>
              <a:t>片段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这段演讲给我们什么启示？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7" name="" r:id="rId2" imgW="6619875" imgH="3462020"/>
        </mc:Choice>
        <mc:Fallback>
          <p:control name="" r:id="rId2" imgW="6619875" imgH="3462020">
            <p:pic>
              <p:nvPicPr>
                <p:cNvPr id="0" name="ShockwaveFlash1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222375" y="461963"/>
                  <a:ext cx="6619875" cy="346202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04813"/>
            <a:ext cx="9144000" cy="6143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矩形 1"/>
          <p:cNvSpPr/>
          <p:nvPr/>
        </p:nvSpPr>
        <p:spPr>
          <a:xfrm>
            <a:off x="1928813" y="2071688"/>
            <a:ext cx="5500687" cy="3751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3F3F3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长相和身材；</a:t>
            </a:r>
            <a:endParaRPr lang="zh-CN" altLang="en-US" sz="3200" b="1" dirty="0">
              <a:solidFill>
                <a:srgbClr val="3F3F3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3F3F3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学习成绩；</a:t>
            </a:r>
            <a:endParaRPr lang="zh-CN" altLang="en-US" sz="3200" b="1" dirty="0">
              <a:solidFill>
                <a:srgbClr val="3F3F3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3F3F3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做某件事失败了；</a:t>
            </a:r>
            <a:endParaRPr lang="zh-CN" altLang="en-US" sz="3200" b="1" dirty="0">
              <a:solidFill>
                <a:srgbClr val="3F3F3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3F3F3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我的性格不开朗；</a:t>
            </a:r>
            <a:endParaRPr lang="zh-CN" altLang="en-US" sz="3200" b="1" dirty="0">
              <a:solidFill>
                <a:srgbClr val="3F3F3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3F3F3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7" name="矩形 2"/>
          <p:cNvSpPr/>
          <p:nvPr/>
        </p:nvSpPr>
        <p:spPr>
          <a:xfrm>
            <a:off x="1714500" y="1000125"/>
            <a:ext cx="5429250" cy="1108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3600" b="1" dirty="0">
                <a:solidFill>
                  <a:srgbClr val="7030A0"/>
                </a:solidFill>
                <a:latin typeface="方正舒体" pitchFamily="2" charset="-122"/>
                <a:ea typeface="方正舒体" pitchFamily="2" charset="-122"/>
              </a:rPr>
              <a:t>你会因为什么事而自卑呢？</a:t>
            </a:r>
            <a:endParaRPr lang="zh-CN" altLang="en-US" sz="3600" b="1">
              <a:solidFill>
                <a:srgbClr val="7030A0"/>
              </a:solidFill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16388" name="Picture 5"/>
          <p:cNvPicPr>
            <a:picLocks noChangeAspect="1"/>
          </p:cNvPicPr>
          <p:nvPr/>
        </p:nvPicPr>
        <p:blipFill>
          <a:blip r:embed="rId2"/>
          <a:srcRect l="-496" r="496"/>
          <a:stretch>
            <a:fillRect/>
          </a:stretch>
        </p:blipFill>
        <p:spPr>
          <a:xfrm>
            <a:off x="5965825" y="3643313"/>
            <a:ext cx="3000375" cy="26812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28625"/>
            <a:ext cx="9144000" cy="6143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4" name="Picture 2" descr="C:\Users\lenovo\Desktop\图片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500063"/>
            <a:ext cx="8382000" cy="5929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TextBox 3"/>
          <p:cNvSpPr txBox="1"/>
          <p:nvPr/>
        </p:nvSpPr>
        <p:spPr>
          <a:xfrm>
            <a:off x="357188" y="1071563"/>
            <a:ext cx="4214812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914400"/>
            <a:r>
              <a:rPr lang="zh-CN" altLang="en-US" sz="2800" b="1" dirty="0">
                <a:solidFill>
                  <a:srgbClr val="000000"/>
                </a:solidFill>
                <a:latin typeface="方正舒体" pitchFamily="2" charset="-122"/>
                <a:ea typeface="方正舒体" pitchFamily="2" charset="-122"/>
              </a:rPr>
              <a:t>我成绩怎么这么差</a:t>
            </a:r>
            <a:r>
              <a:rPr lang="en-US" altLang="zh-CN" sz="2800" b="1" dirty="0">
                <a:solidFill>
                  <a:srgbClr val="000000"/>
                </a:solidFill>
                <a:latin typeface="方正舒体" pitchFamily="2" charset="-122"/>
                <a:ea typeface="方正舒体" pitchFamily="2" charset="-122"/>
              </a:rPr>
              <a:t>……</a:t>
            </a:r>
            <a:endParaRPr lang="zh-CN" altLang="en-US" sz="2800" b="1" dirty="0">
              <a:solidFill>
                <a:srgbClr val="000000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8436" name="TextBox 4"/>
          <p:cNvSpPr txBox="1"/>
          <p:nvPr/>
        </p:nvSpPr>
        <p:spPr>
          <a:xfrm>
            <a:off x="4929188" y="928688"/>
            <a:ext cx="3857625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914400"/>
            <a:r>
              <a:rPr lang="zh-CN" altLang="en-US" sz="2800" b="1" dirty="0">
                <a:solidFill>
                  <a:srgbClr val="000000"/>
                </a:solidFill>
                <a:latin typeface="方正舒体" pitchFamily="2" charset="-122"/>
                <a:ea typeface="方正舒体" pitchFamily="2" charset="-122"/>
              </a:rPr>
              <a:t>我为什么这么黑</a:t>
            </a:r>
            <a:r>
              <a:rPr lang="en-US" altLang="zh-CN" sz="2800" b="1" dirty="0">
                <a:solidFill>
                  <a:srgbClr val="000000"/>
                </a:solidFill>
                <a:latin typeface="方正舒体" pitchFamily="2" charset="-122"/>
                <a:ea typeface="方正舒体" pitchFamily="2" charset="-122"/>
              </a:rPr>
              <a:t>……</a:t>
            </a:r>
            <a:endParaRPr lang="zh-CN" altLang="en-US" sz="2800" b="1" dirty="0">
              <a:solidFill>
                <a:srgbClr val="000000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8437" name="TextBox 5"/>
          <p:cNvSpPr txBox="1"/>
          <p:nvPr/>
        </p:nvSpPr>
        <p:spPr>
          <a:xfrm>
            <a:off x="6357938" y="1643063"/>
            <a:ext cx="2143125" cy="13731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914400"/>
            <a:r>
              <a:rPr lang="zh-CN" altLang="en-US" sz="2800" b="1" dirty="0">
                <a:solidFill>
                  <a:srgbClr val="000000"/>
                </a:solidFill>
                <a:latin typeface="方正舒体" pitchFamily="2" charset="-122"/>
                <a:ea typeface="方正舒体" pitchFamily="2" charset="-122"/>
              </a:rPr>
              <a:t>我怎么什么</a:t>
            </a:r>
            <a:endParaRPr lang="en-US" altLang="zh-CN" sz="2800" b="1" dirty="0">
              <a:solidFill>
                <a:srgbClr val="000000"/>
              </a:solidFill>
              <a:latin typeface="方正舒体" pitchFamily="2" charset="-122"/>
              <a:ea typeface="方正舒体" pitchFamily="2" charset="-122"/>
            </a:endParaRPr>
          </a:p>
          <a:p>
            <a:pPr defTabSz="914400"/>
            <a:r>
              <a:rPr lang="zh-CN" altLang="en-US" sz="2800" b="1" dirty="0">
                <a:solidFill>
                  <a:srgbClr val="000000"/>
                </a:solidFill>
                <a:latin typeface="方正舒体" pitchFamily="2" charset="-122"/>
                <a:ea typeface="方正舒体" pitchFamily="2" charset="-122"/>
              </a:rPr>
              <a:t>都不如别人！</a:t>
            </a:r>
            <a:endParaRPr lang="zh-CN" altLang="en-US" sz="2800" b="1" dirty="0">
              <a:solidFill>
                <a:srgbClr val="000000"/>
              </a:solidFill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1003521"/>
          <p:cNvSpPr txBox="1"/>
          <p:nvPr/>
        </p:nvSpPr>
        <p:spPr>
          <a:xfrm>
            <a:off x="152400" y="254635"/>
            <a:ext cx="8839200" cy="37331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青春的探索为什么需要自信？ 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P25</a:t>
            </a:r>
            <a:endParaRPr lang="en-US" altLang="zh-CN" sz="2400" b="1">
              <a:solidFill>
                <a:srgbClr val="00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altLang="en-US" sz="2400" b="1">
                <a:solidFill>
                  <a:srgbClr val="000066"/>
                </a:solidFill>
                <a:latin typeface="华文仿宋" pitchFamily="2" charset="-122"/>
                <a:ea typeface="华文仿宋" pitchFamily="2" charset="-122"/>
              </a:rPr>
              <a:t>Why①</a:t>
            </a:r>
            <a:r>
              <a:rPr lang="zh-CN" altLang="en-US" sz="2400" b="1" dirty="0">
                <a:solidFill>
                  <a:srgbClr val="000066"/>
                </a:solidFill>
                <a:latin typeface="华文仿宋" pitchFamily="2" charset="-122"/>
                <a:ea typeface="华文仿宋" pitchFamily="2" charset="-122"/>
              </a:rPr>
              <a:t>自信让我们充满激情。有了自信，我们才能怀着坚定的信心和希望，开始伟大而光荣的事业。</a:t>
            </a:r>
            <a:endParaRPr lang="zh-CN" altLang="en-US" sz="2400" b="1" dirty="0">
              <a:solidFill>
                <a:srgbClr val="000066"/>
              </a:solidFill>
              <a:latin typeface="华文仿宋" pitchFamily="2" charset="-122"/>
              <a:ea typeface="华文仿宋" pitchFamily="2" charset="-122"/>
            </a:endParaRPr>
          </a:p>
          <a:p>
            <a:pPr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altLang="en-US" sz="2400" b="1">
                <a:solidFill>
                  <a:srgbClr val="000066"/>
                </a:solidFill>
                <a:latin typeface="华文仿宋" pitchFamily="2" charset="-122"/>
                <a:ea typeface="华文仿宋" pitchFamily="2" charset="-122"/>
              </a:rPr>
              <a:t>Why②</a:t>
            </a:r>
            <a:r>
              <a:rPr lang="zh-CN" altLang="en-US" sz="2400" b="1" dirty="0">
                <a:solidFill>
                  <a:srgbClr val="000066"/>
                </a:solidFill>
                <a:latin typeface="华文仿宋" pitchFamily="2" charset="-122"/>
                <a:ea typeface="华文仿宋" pitchFamily="2" charset="-122"/>
              </a:rPr>
              <a:t>自信的人有勇气交往与表达，有信心尝试与坚持，能够展现优势与才华，激发潜能与活力，获得更多的实践机会与创造可能。</a:t>
            </a:r>
            <a:endParaRPr lang="zh-CN" altLang="en-US" sz="2400" b="1" dirty="0">
              <a:solidFill>
                <a:srgbClr val="000066"/>
              </a:solidFill>
              <a:latin typeface="华文仿宋" pitchFamily="2" charset="-122"/>
              <a:ea typeface="华文仿宋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640068" y="4495800"/>
            <a:ext cx="3255005" cy="2163445"/>
          </a:xfrm>
          <a:prstGeom prst="ellipse">
            <a:avLst/>
          </a:prstGeom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 rotWithShape="1">
          <a:blip r:embed="rId2" cstate="print"/>
          <a:srcRect l="5453" t="63" r="3459" b="9532"/>
          <a:stretch>
            <a:fillRect/>
          </a:stretch>
        </p:blipFill>
        <p:spPr bwMode="auto">
          <a:xfrm>
            <a:off x="817245" y="4479290"/>
            <a:ext cx="4004945" cy="21799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70213111134"/>
  <p:tag name="MH_LIBRARY" val="GRAPHIC"/>
  <p:tag name="MH_ORDER" val="椭圆 12"/>
</p:tagLst>
</file>

<file path=ppt/tags/tag2.xml><?xml version="1.0" encoding="utf-8"?>
<p:tagLst xmlns:p="http://schemas.openxmlformats.org/presentationml/2006/main">
  <p:tag name="KSO_WM_TEMPLATE_CATEGORY" val="custom"/>
  <p:tag name="KSO_WM_TEMPLATE_INDEX" val="152"/>
</p:tagLst>
</file>

<file path=ppt/tags/tag3.xml><?xml version="1.0" encoding="utf-8"?>
<p:tagLst xmlns:p="http://schemas.openxmlformats.org/presentationml/2006/main">
  <p:tag name="KSO_WM_TEMPLATE_CATEGORY" val="custom"/>
  <p:tag name="KSO_WM_TEMPLATE_INDEX" val="152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FFC000"/>
      </a:accent1>
      <a:accent2>
        <a:srgbClr val="97C22C"/>
      </a:accent2>
      <a:accent3>
        <a:srgbClr val="FFFFFF"/>
      </a:accent3>
      <a:accent4>
        <a:srgbClr val="000000"/>
      </a:accent4>
      <a:accent5>
        <a:srgbClr val="FFDCAA"/>
      </a:accent5>
      <a:accent6>
        <a:srgbClr val="87AE27"/>
      </a:accent6>
      <a:hlink>
        <a:srgbClr val="FFC000"/>
      </a:hlink>
      <a:folHlink>
        <a:srgbClr val="7030A0"/>
      </a:folHlink>
    </a:clrScheme>
    <a:fontScheme name="">
      <a:majorFont>
        <a:latin typeface="微软雅黑"/>
        <a:ea typeface="微软雅黑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1231</Words>
  <Application>WPS 演示</Application>
  <PresentationFormat>全屏显示(4:3)</PresentationFormat>
  <Paragraphs>108</Paragraphs>
  <Slides>17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17</vt:i4>
      </vt:variant>
    </vt:vector>
  </HeadingPairs>
  <TitlesOfParts>
    <vt:vector size="40" baseType="lpstr">
      <vt:lpstr>Arial</vt:lpstr>
      <vt:lpstr>宋体</vt:lpstr>
      <vt:lpstr>Wingdings</vt:lpstr>
      <vt:lpstr>Calibri Light</vt:lpstr>
      <vt:lpstr>Calibri</vt:lpstr>
      <vt:lpstr>MS PGothic</vt:lpstr>
      <vt:lpstr>黑体</vt:lpstr>
      <vt:lpstr>微软雅黑</vt:lpstr>
      <vt:lpstr>楷体</vt:lpstr>
      <vt:lpstr>方正舒体</vt:lpstr>
      <vt:lpstr>华文仿宋</vt:lpstr>
      <vt:lpstr>仿宋</vt:lpstr>
      <vt:lpstr>华文行楷</vt:lpstr>
      <vt:lpstr>华文隶书</vt:lpstr>
      <vt:lpstr>隶书</vt:lpstr>
      <vt:lpstr>锐字云字库行楷体1.0</vt:lpstr>
      <vt:lpstr>锐字云字库行楷体1.0</vt:lpstr>
      <vt:lpstr>华文行楷</vt:lpstr>
      <vt:lpstr>Arial Unicode MS</vt:lpstr>
      <vt:lpstr>默认设计模板</vt:lpstr>
      <vt:lpstr>1_空白设计模板</vt:lpstr>
      <vt:lpstr>2_Office 主题</vt:lpstr>
      <vt:lpstr>1_Office 主题</vt:lpstr>
      <vt:lpstr>PowerPoint 演示文稿</vt:lpstr>
      <vt:lpstr>PowerPoint 演示文稿</vt:lpstr>
      <vt:lpstr>PowerPoint 演示文稿</vt:lpstr>
      <vt:lpstr>怎样认识青春期成长的渴望？P24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眉毛扬起来、 眼睛炯炯有神、精神抖擞、 昂首挺胸、 热情、 友好、 活泼。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Administrator</cp:lastModifiedBy>
  <cp:revision>48</cp:revision>
  <dcterms:created xsi:type="dcterms:W3CDTF">2017-03-14T01:24:00Z</dcterms:created>
  <dcterms:modified xsi:type="dcterms:W3CDTF">2019-03-07T04:24:27Z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2052-11.1.0.8500</vt:lpwstr>
  </property>
</Properties>
</file>