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11"/>
  </p:notesMasterIdLst>
  <p:sldIdLst>
    <p:sldId id="257" r:id="rId4"/>
    <p:sldId id="299" r:id="rId5"/>
    <p:sldId id="488" r:id="rId6"/>
    <p:sldId id="664" r:id="rId7"/>
    <p:sldId id="666" r:id="rId8"/>
    <p:sldId id="668" r:id="rId9"/>
    <p:sldId id="672" r:id="rId10"/>
    <p:sldId id="670" r:id="rId12"/>
    <p:sldId id="710" r:id="rId13"/>
    <p:sldId id="711" r:id="rId14"/>
    <p:sldId id="712" r:id="rId15"/>
    <p:sldId id="713" r:id="rId16"/>
    <p:sldId id="750" r:id="rId17"/>
    <p:sldId id="707" r:id="rId18"/>
    <p:sldId id="708" r:id="rId19"/>
    <p:sldId id="751" r:id="rId20"/>
    <p:sldId id="752" r:id="rId21"/>
    <p:sldId id="754" r:id="rId22"/>
    <p:sldId id="753" r:id="rId23"/>
    <p:sldId id="792" r:id="rId24"/>
    <p:sldId id="797" r:id="rId25"/>
    <p:sldId id="359" r:id="rId26"/>
    <p:sldId id="360" r:id="rId27"/>
    <p:sldId id="361" r:id="rId28"/>
    <p:sldId id="362" r:id="rId29"/>
    <p:sldId id="658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3" clrIdx="0"/>
  <p:cmAuthor id="2" name="jh" initials="j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4B4A"/>
    <a:srgbClr val="120EC0"/>
    <a:srgbClr val="FFC000"/>
    <a:srgbClr val="5B9BD5"/>
    <a:srgbClr val="057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68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BC7ED-601E-413F-94ED-B3B1321CA5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BC7ED-601E-413F-94ED-B3B1321CA5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829290" y="6595745"/>
            <a:ext cx="12871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200">
                <a:solidFill>
                  <a:schemeClr val="bg1"/>
                </a:solidFill>
              </a:rPr>
              <a:t>制作：余育胜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0930890" y="6580505"/>
            <a:ext cx="10972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200">
                <a:solidFill>
                  <a:schemeClr val="bg1"/>
                </a:solidFill>
              </a:rPr>
              <a:t>制作：余育胜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qrcode_for_gh_1675a36f23a1_25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7110" y="5847715"/>
            <a:ext cx="963930" cy="9639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25">
          <a:fgClr>
            <a:srgbClr val="0577DA"/>
          </a:fgClr>
          <a:bgClr>
            <a:srgbClr val="00B05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-13970" y="1725295"/>
            <a:ext cx="12220575" cy="28409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道德与法治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379730" y="1475105"/>
            <a:ext cx="3341370" cy="33413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25">
          <a:fgClr>
            <a:schemeClr val="accent2">
              <a:lumMod val="40000"/>
              <a:lumOff val="60000"/>
            </a:schemeClr>
          </a:fgClr>
          <a:bgClr>
            <a:schemeClr val="bg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13970" y="-19050"/>
            <a:ext cx="12220575" cy="7035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道德与法治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6995" y="9525"/>
            <a:ext cx="645795" cy="64579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3970" y="6572250"/>
            <a:ext cx="12220575" cy="3225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8331200" y="-19685"/>
            <a:ext cx="3874770" cy="703580"/>
            <a:chOff x="3586" y="6814"/>
            <a:chExt cx="6102" cy="1130"/>
          </a:xfrm>
        </p:grpSpPr>
        <p:sp>
          <p:nvSpPr>
            <p:cNvPr id="8" name="矩形 7"/>
            <p:cNvSpPr/>
            <p:nvPr userDrawn="1"/>
          </p:nvSpPr>
          <p:spPr>
            <a:xfrm>
              <a:off x="4636" y="6814"/>
              <a:ext cx="5053" cy="113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 userDrawn="1"/>
          </p:nvSpPr>
          <p:spPr>
            <a:xfrm>
              <a:off x="3586" y="6814"/>
              <a:ext cx="2100" cy="1130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 flipH="1" flipV="1">
            <a:off x="-14605" y="6572415"/>
            <a:ext cx="3639820" cy="322515"/>
            <a:chOff x="10727" y="-7230"/>
            <a:chExt cx="5732" cy="1132"/>
          </a:xfrm>
        </p:grpSpPr>
        <p:sp>
          <p:nvSpPr>
            <p:cNvPr id="14" name="矩形 13"/>
            <p:cNvSpPr/>
            <p:nvPr userDrawn="1"/>
          </p:nvSpPr>
          <p:spPr>
            <a:xfrm>
              <a:off x="11282" y="-7228"/>
              <a:ext cx="5177" cy="11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 userDrawn="1"/>
          </p:nvSpPr>
          <p:spPr>
            <a:xfrm>
              <a:off x="10727" y="-7230"/>
              <a:ext cx="1061" cy="1130"/>
            </a:xfrm>
            <a:prstGeom prst="triangle">
              <a:avLst>
                <a:gd name="adj" fmla="val 5328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12.xml"/><Relationship Id="rId2" Type="http://schemas.openxmlformats.org/officeDocument/2006/relationships/image" Target="../media/image12.png"/><Relationship Id="rId1" Type="http://schemas.openxmlformats.org/officeDocument/2006/relationships/hyperlink" Target="&#27766;&#24029;&#22320;&#38663;&#65306;&#37027;&#19968;&#21051;&#183;&#21313;&#24180;&#65288;&#29992;&#65289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6" Type="http://schemas.openxmlformats.org/officeDocument/2006/relationships/slideLayout" Target="../slideLayouts/slideLayout17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image" Target="../media/image14.png"/><Relationship Id="rId29" Type="http://schemas.openxmlformats.org/officeDocument/2006/relationships/image" Target="../media/image18.png"/><Relationship Id="rId28" Type="http://schemas.openxmlformats.org/officeDocument/2006/relationships/tags" Target="../tags/tag38.xml"/><Relationship Id="rId27" Type="http://schemas.openxmlformats.org/officeDocument/2006/relationships/tags" Target="../tags/tag37.xml"/><Relationship Id="rId26" Type="http://schemas.openxmlformats.org/officeDocument/2006/relationships/tags" Target="../tags/tag36.xml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image" Target="../media/image17.png"/><Relationship Id="rId20" Type="http://schemas.openxmlformats.org/officeDocument/2006/relationships/tags" Target="../tags/tag31.xml"/><Relationship Id="rId2" Type="http://schemas.openxmlformats.org/officeDocument/2006/relationships/tags" Target="../tags/tag16.xml"/><Relationship Id="rId19" Type="http://schemas.openxmlformats.org/officeDocument/2006/relationships/tags" Target="../tags/tag30.xml"/><Relationship Id="rId18" Type="http://schemas.openxmlformats.org/officeDocument/2006/relationships/tags" Target="../tags/tag29.xml"/><Relationship Id="rId17" Type="http://schemas.openxmlformats.org/officeDocument/2006/relationships/tags" Target="../tags/tag28.xml"/><Relationship Id="rId16" Type="http://schemas.openxmlformats.org/officeDocument/2006/relationships/tags" Target="../tags/tag27.xml"/><Relationship Id="rId15" Type="http://schemas.openxmlformats.org/officeDocument/2006/relationships/tags" Target="../tags/tag26.xml"/><Relationship Id="rId14" Type="http://schemas.openxmlformats.org/officeDocument/2006/relationships/image" Target="../media/image16.png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48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9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6.xml"/><Relationship Id="rId2" Type="http://schemas.openxmlformats.org/officeDocument/2006/relationships/image" Target="../media/image3.png"/><Relationship Id="rId1" Type="http://schemas.openxmlformats.org/officeDocument/2006/relationships/hyperlink" Target="&#36386;&#29483;&#25928;&#24212;&#65288;&#29992;&#65289;.mp4" TargetMode="Externa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8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9.xml"/><Relationship Id="rId2" Type="http://schemas.openxmlformats.org/officeDocument/2006/relationships/image" Target="../media/image11.png"/><Relationship Id="rId1" Type="http://schemas.openxmlformats.org/officeDocument/2006/relationships/hyperlink" Target="&#24494;&#31505;&#30340;&#21147;&#37327;2&#65288;&#29992;&#65289;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7800" y="198120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bg1"/>
                </a:solidFill>
                <a:latin typeface="田氏颜体大字库" panose="020B0503020204020204" charset="-122"/>
                <a:ea typeface="田氏颜体大字库" panose="020B0503020204020204" charset="-122"/>
                <a:cs typeface="田氏颜体大字库" panose="020B0503020204020204" charset="-122"/>
              </a:rPr>
              <a:t>第二单元  做情绪情感的主人</a:t>
            </a:r>
            <a:endParaRPr lang="zh-CN" altLang="en-US" sz="2400">
              <a:solidFill>
                <a:schemeClr val="bg1"/>
              </a:solidFill>
              <a:latin typeface="田氏颜体大字库" panose="020B0503020204020204" charset="-122"/>
              <a:ea typeface="田氏颜体大字库" panose="020B0503020204020204" charset="-122"/>
              <a:cs typeface="田氏颜体大字库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7670" y="1894205"/>
            <a:ext cx="76123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第四课   揭开情绪的面纱</a:t>
            </a:r>
            <a:endParaRPr lang="zh-CN" altLang="en-US" sz="5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2585" y="3356610"/>
            <a:ext cx="4701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dist"/>
            <a:r>
              <a:rPr lang="en-US" altLang="zh-CN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4.2   </a:t>
            </a:r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情绪的管理</a:t>
            </a:r>
            <a:endParaRPr lang="zh-CN" altLang="en-US" sz="4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Box 12"/>
          <p:cNvSpPr txBox="1"/>
          <p:nvPr/>
        </p:nvSpPr>
        <p:spPr>
          <a:xfrm>
            <a:off x="427355" y="1833245"/>
            <a:ext cx="11336655" cy="267525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p>
            <a:pPr algn="just" hangingPunct="0"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2018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日，是汶川大地震十周年。视频中的这些青少年，当时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有的还在母亲的肚子里，有的被埋在废墟下。十年了，他们回忆地震那一刻，仍然难以忘怀，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他们的脸上有泪水，心中有恐惧，但也有感谢，有希冀，有坚强和乐观。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十年来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，经历过地震巨大创痛的他们，正在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和四川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一起变得越来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越好。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0895" y="4645025"/>
            <a:ext cx="6080760" cy="11245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just" hangingPunct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）他们的讲述告诉我们哪些道理？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）如何看待负面的情绪感受？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7405" y="1079500"/>
            <a:ext cx="4864735" cy="645160"/>
          </a:xfrm>
          <a:prstGeom prst="rect">
            <a:avLst/>
          </a:prstGeom>
          <a:solidFill>
            <a:srgbClr val="CC4B4A"/>
          </a:solidFill>
        </p:spPr>
        <p:txBody>
          <a:bodyPr wrap="none" rtlCol="0" anchor="t">
            <a:spAutoFit/>
          </a:bodyPr>
          <a:p>
            <a:pPr marL="742315" indent="-742315"/>
            <a:r>
              <a:rPr lang="zh-CN" altLang="en-US" sz="36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汶川地震：那一刻</a:t>
            </a:r>
            <a:r>
              <a:rPr lang="en-US" altLang="zh-CN" sz="36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36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十年</a:t>
            </a:r>
            <a:endParaRPr lang="zh-CN" altLang="en-US" sz="36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5445" y="4645025"/>
            <a:ext cx="2488565" cy="14001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20065" y="1042035"/>
            <a:ext cx="6862445" cy="5981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45691" tIns="22845" rIns="45691" bIns="22845">
            <a:spAutoFit/>
          </a:bodyPr>
          <a:lstStyle/>
          <a:p>
            <a:pPr marL="742315" lvl="0" indent="-742315" algn="l">
              <a:buClrTx/>
              <a:buSzTx/>
              <a:buFontTx/>
            </a:pP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</a:t>
            </a: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对待自己的各种情绪感受</a:t>
            </a:r>
            <a:endParaRPr lang="en-US" altLang="zh-CN" sz="36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5490" y="1804670"/>
            <a:ext cx="10701020" cy="1296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 hangingPunct="0"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How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）该喜则喜，该悲则悲，我们要学会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正确对待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自己的各种情绪感受。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5490" y="3131185"/>
            <a:ext cx="10701020" cy="12966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 hangingPunct="0"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）保持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积极的心态，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享受喜悦和快乐，让我们的青春生活更加美好。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5490" y="4457700"/>
            <a:ext cx="10701020" cy="12966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 hangingPunct="0">
              <a:lnSpc>
                <a:spcPct val="14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适度的负面情绪，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可以帮助我们适应突发事件，但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持续地处于负面情绪状态，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则可能危害我们的身心健康。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615" r="23727" b="5282"/>
          <a:stretch>
            <a:fillRect/>
          </a:stretch>
        </p:blipFill>
        <p:spPr>
          <a:xfrm>
            <a:off x="-29210" y="1569720"/>
            <a:ext cx="3642995" cy="3362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10685" y="1163955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分享曾经让你感到愤怒的一件事情</a:t>
            </a:r>
            <a:endParaRPr lang="zh-CN" altLang="en-US" sz="3600" b="1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9225" y="2004060"/>
            <a:ext cx="7878445" cy="3707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你当时的情绪感受是怎样的？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有没有让自己的愤怒情绪表现出来？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如果表现出来了，这种情绪感受给自己和他人带来了怎样的影响？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如果没有表现出来，是什么因素让自己克制住了自己的愤怒情绪？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圆角矩形 28"/>
          <p:cNvSpPr/>
          <p:nvPr/>
        </p:nvSpPr>
        <p:spPr>
          <a:xfrm>
            <a:off x="967105" y="1162050"/>
            <a:ext cx="1065530" cy="5247640"/>
          </a:xfrm>
          <a:custGeom>
            <a:avLst/>
            <a:gdLst>
              <a:gd name="connsiteX0" fmla="*/ 0 w 2520"/>
              <a:gd name="connsiteY0" fmla="*/ 5736 h 5735"/>
              <a:gd name="connsiteX1" fmla="*/ 0 w 2520"/>
              <a:gd name="connsiteY1" fmla="*/ 734 h 5735"/>
              <a:gd name="connsiteX2" fmla="*/ 290 w 2520"/>
              <a:gd name="connsiteY2" fmla="*/ 23 h 5735"/>
              <a:gd name="connsiteX3" fmla="*/ 1675 w 2520"/>
              <a:gd name="connsiteY3" fmla="*/ 3 h 5735"/>
              <a:gd name="connsiteX4" fmla="*/ 2520 w 2520"/>
              <a:gd name="connsiteY4" fmla="*/ 3 h 5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0" h="5736">
                <a:moveTo>
                  <a:pt x="0" y="5736"/>
                </a:moveTo>
                <a:lnTo>
                  <a:pt x="0" y="734"/>
                </a:lnTo>
                <a:cubicBezTo>
                  <a:pt x="0" y="101"/>
                  <a:pt x="151" y="23"/>
                  <a:pt x="290" y="23"/>
                </a:cubicBezTo>
                <a:cubicBezTo>
                  <a:pt x="742" y="-11"/>
                  <a:pt x="1393" y="3"/>
                  <a:pt x="1675" y="3"/>
                </a:cubicBezTo>
                <a:lnTo>
                  <a:pt x="2520" y="3"/>
                </a:lnTo>
              </a:path>
            </a:pathLst>
          </a:custGeom>
          <a:noFill/>
          <a:ln w="28575">
            <a:solidFill>
              <a:srgbClr val="F3B3B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3011" name="组合 13"/>
          <p:cNvGrpSpPr/>
          <p:nvPr/>
        </p:nvGrpSpPr>
        <p:grpSpPr>
          <a:xfrm>
            <a:off x="966788" y="1844675"/>
            <a:ext cx="1255712" cy="190500"/>
            <a:chOff x="1821" y="3124"/>
            <a:chExt cx="1979" cy="300"/>
          </a:xfrm>
        </p:grpSpPr>
        <p:sp>
          <p:nvSpPr>
            <p:cNvPr id="115" name="椭圆 114"/>
            <p:cNvSpPr/>
            <p:nvPr/>
          </p:nvSpPr>
          <p:spPr>
            <a:xfrm>
              <a:off x="3500" y="3124"/>
              <a:ext cx="300" cy="300"/>
            </a:xfrm>
            <a:prstGeom prst="ellipse">
              <a:avLst/>
            </a:prstGeom>
            <a:solidFill>
              <a:srgbClr val="CF6868"/>
            </a:solidFill>
            <a:ln>
              <a:solidFill>
                <a:srgbClr val="F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22" name="连接符: 肘形 121"/>
            <p:cNvCxnSpPr/>
            <p:nvPr/>
          </p:nvCxnSpPr>
          <p:spPr>
            <a:xfrm rot="10800000">
              <a:off x="1821" y="3254"/>
              <a:ext cx="1539" cy="20"/>
            </a:xfrm>
            <a:prstGeom prst="bentConnector3">
              <a:avLst/>
            </a:prstGeom>
            <a:ln w="38100">
              <a:solidFill>
                <a:srgbClr val="F3B3B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12" name="组合 5"/>
          <p:cNvGrpSpPr/>
          <p:nvPr/>
        </p:nvGrpSpPr>
        <p:grpSpPr>
          <a:xfrm>
            <a:off x="966788" y="3155950"/>
            <a:ext cx="1255712" cy="190500"/>
            <a:chOff x="1821" y="3124"/>
            <a:chExt cx="1979" cy="300"/>
          </a:xfrm>
        </p:grpSpPr>
        <p:sp>
          <p:nvSpPr>
            <p:cNvPr id="7" name="椭圆 6"/>
            <p:cNvSpPr/>
            <p:nvPr/>
          </p:nvSpPr>
          <p:spPr>
            <a:xfrm>
              <a:off x="3500" y="3124"/>
              <a:ext cx="300" cy="300"/>
            </a:xfrm>
            <a:prstGeom prst="ellipse">
              <a:avLst/>
            </a:prstGeom>
            <a:solidFill>
              <a:srgbClr val="CF6868"/>
            </a:solidFill>
            <a:ln>
              <a:solidFill>
                <a:srgbClr val="F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" name="连接符: 肘形 121"/>
            <p:cNvCxnSpPr/>
            <p:nvPr/>
          </p:nvCxnSpPr>
          <p:spPr>
            <a:xfrm rot="10800000">
              <a:off x="1821" y="3254"/>
              <a:ext cx="1539" cy="20"/>
            </a:xfrm>
            <a:prstGeom prst="bentConnector3">
              <a:avLst/>
            </a:prstGeom>
            <a:ln w="38100">
              <a:solidFill>
                <a:srgbClr val="F3B3B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13" name="组合 8"/>
          <p:cNvGrpSpPr/>
          <p:nvPr/>
        </p:nvGrpSpPr>
        <p:grpSpPr>
          <a:xfrm>
            <a:off x="966788" y="3681413"/>
            <a:ext cx="1255712" cy="190500"/>
            <a:chOff x="1821" y="3124"/>
            <a:chExt cx="1979" cy="300"/>
          </a:xfrm>
        </p:grpSpPr>
        <p:sp>
          <p:nvSpPr>
            <p:cNvPr id="10" name="椭圆 9"/>
            <p:cNvSpPr/>
            <p:nvPr/>
          </p:nvSpPr>
          <p:spPr>
            <a:xfrm>
              <a:off x="3500" y="3124"/>
              <a:ext cx="300" cy="300"/>
            </a:xfrm>
            <a:prstGeom prst="ellipse">
              <a:avLst/>
            </a:prstGeom>
            <a:solidFill>
              <a:srgbClr val="CF6868"/>
            </a:solidFill>
            <a:ln>
              <a:solidFill>
                <a:srgbClr val="F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1" name="连接符: 肘形 121"/>
            <p:cNvCxnSpPr/>
            <p:nvPr/>
          </p:nvCxnSpPr>
          <p:spPr>
            <a:xfrm rot="10800000">
              <a:off x="1821" y="3254"/>
              <a:ext cx="1539" cy="20"/>
            </a:xfrm>
            <a:prstGeom prst="bentConnector3">
              <a:avLst/>
            </a:prstGeom>
            <a:ln w="38100">
              <a:solidFill>
                <a:srgbClr val="F3B3B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14" name="组合 11"/>
          <p:cNvGrpSpPr/>
          <p:nvPr/>
        </p:nvGrpSpPr>
        <p:grpSpPr>
          <a:xfrm>
            <a:off x="966788" y="4578350"/>
            <a:ext cx="1255712" cy="190500"/>
            <a:chOff x="1821" y="3124"/>
            <a:chExt cx="1979" cy="300"/>
          </a:xfrm>
        </p:grpSpPr>
        <p:sp>
          <p:nvSpPr>
            <p:cNvPr id="13" name="椭圆 12"/>
            <p:cNvSpPr/>
            <p:nvPr/>
          </p:nvSpPr>
          <p:spPr>
            <a:xfrm>
              <a:off x="3500" y="3124"/>
              <a:ext cx="300" cy="300"/>
            </a:xfrm>
            <a:prstGeom prst="ellipse">
              <a:avLst/>
            </a:prstGeom>
            <a:solidFill>
              <a:srgbClr val="CF6868"/>
            </a:solidFill>
            <a:ln>
              <a:solidFill>
                <a:srgbClr val="F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连接符: 肘形 121"/>
            <p:cNvCxnSpPr/>
            <p:nvPr/>
          </p:nvCxnSpPr>
          <p:spPr>
            <a:xfrm rot="10800000">
              <a:off x="1821" y="3254"/>
              <a:ext cx="1539" cy="20"/>
            </a:xfrm>
            <a:prstGeom prst="bentConnector3">
              <a:avLst/>
            </a:prstGeom>
            <a:ln w="38100">
              <a:solidFill>
                <a:srgbClr val="F3B3B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015" name="组合 15"/>
          <p:cNvGrpSpPr/>
          <p:nvPr/>
        </p:nvGrpSpPr>
        <p:grpSpPr>
          <a:xfrm>
            <a:off x="952500" y="5453063"/>
            <a:ext cx="1257300" cy="190500"/>
            <a:chOff x="1821" y="3124"/>
            <a:chExt cx="1979" cy="300"/>
          </a:xfrm>
        </p:grpSpPr>
        <p:sp>
          <p:nvSpPr>
            <p:cNvPr id="18" name="椭圆 17"/>
            <p:cNvSpPr/>
            <p:nvPr/>
          </p:nvSpPr>
          <p:spPr>
            <a:xfrm>
              <a:off x="3500" y="3124"/>
              <a:ext cx="300" cy="300"/>
            </a:xfrm>
            <a:prstGeom prst="ellipse">
              <a:avLst/>
            </a:prstGeom>
            <a:solidFill>
              <a:srgbClr val="CF6868"/>
            </a:solidFill>
            <a:ln>
              <a:solidFill>
                <a:srgbClr val="F3B3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9" name="连接符: 肘形 121"/>
            <p:cNvCxnSpPr/>
            <p:nvPr/>
          </p:nvCxnSpPr>
          <p:spPr>
            <a:xfrm rot="10800000">
              <a:off x="1821" y="3254"/>
              <a:ext cx="1539" cy="20"/>
            </a:xfrm>
            <a:prstGeom prst="bentConnector3">
              <a:avLst/>
            </a:prstGeom>
            <a:ln w="38100">
              <a:solidFill>
                <a:srgbClr val="F3B3B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016" name="文本框 19"/>
          <p:cNvSpPr txBox="1"/>
          <p:nvPr/>
        </p:nvSpPr>
        <p:spPr>
          <a:xfrm>
            <a:off x="2376488" y="1709738"/>
            <a:ext cx="33353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与信赖的长者交流 。</a:t>
            </a:r>
            <a:endParaRPr lang="zh-CN" altLang="en-US" sz="2400" b="1" dirty="0">
              <a:solidFill>
                <a:srgbClr val="333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7" name="文本框 23"/>
          <p:cNvSpPr txBox="1"/>
          <p:nvPr/>
        </p:nvSpPr>
        <p:spPr>
          <a:xfrm>
            <a:off x="2376488" y="3017838"/>
            <a:ext cx="2292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自我提醒。</a:t>
            </a:r>
            <a:endParaRPr lang="zh-CN" altLang="en-US" sz="2400" b="1" dirty="0">
              <a:solidFill>
                <a:srgbClr val="333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8" name="文本框 24"/>
          <p:cNvSpPr txBox="1"/>
          <p:nvPr/>
        </p:nvSpPr>
        <p:spPr>
          <a:xfrm>
            <a:off x="2376805" y="3542030"/>
            <a:ext cx="6651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运用“我感到愤怒，是因为</a:t>
            </a:r>
            <a:r>
              <a:rPr lang="en-US" altLang="zh-CN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”的表达方式。</a:t>
            </a:r>
            <a:endParaRPr lang="zh-CN" altLang="en-US" sz="2400" b="1" dirty="0">
              <a:solidFill>
                <a:srgbClr val="333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9" name="文本框 25"/>
          <p:cNvSpPr txBox="1"/>
          <p:nvPr/>
        </p:nvSpPr>
        <p:spPr>
          <a:xfrm>
            <a:off x="2376488" y="4437063"/>
            <a:ext cx="57959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寻找一种适合自己排解愤怒的活动形式。</a:t>
            </a:r>
            <a:endParaRPr lang="zh-CN" altLang="en-US" sz="2400" b="1" dirty="0">
              <a:solidFill>
                <a:srgbClr val="333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20" name="文本框 26"/>
          <p:cNvSpPr txBox="1"/>
          <p:nvPr/>
        </p:nvSpPr>
        <p:spPr>
          <a:xfrm>
            <a:off x="2376488" y="5313363"/>
            <a:ext cx="2439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写一封信。</a:t>
            </a:r>
            <a:endParaRPr lang="zh-CN" altLang="en-US" sz="2400" b="1" dirty="0">
              <a:solidFill>
                <a:srgbClr val="333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21" name="Freeform 10"/>
          <p:cNvSpPr/>
          <p:nvPr/>
        </p:nvSpPr>
        <p:spPr>
          <a:xfrm>
            <a:off x="1625600" y="884238"/>
            <a:ext cx="6227763" cy="622300"/>
          </a:xfrm>
          <a:custGeom>
            <a:avLst/>
            <a:gdLst>
              <a:gd name="txL" fmla="*/ 0 w 4900"/>
              <a:gd name="txT" fmla="*/ 0 h 537"/>
              <a:gd name="txR" fmla="*/ 4900 w 4900"/>
              <a:gd name="txB" fmla="*/ 537 h 537"/>
            </a:gdLst>
            <a:ahLst/>
            <a:cxnLst>
              <a:cxn ang="0">
                <a:pos x="2147483647" y="720413611"/>
              </a:cxn>
              <a:cxn ang="0">
                <a:pos x="0" y="720413611"/>
              </a:cxn>
              <a:cxn ang="0">
                <a:pos x="628410427" y="327339067"/>
              </a:cxn>
              <a:cxn ang="0">
                <a:pos x="235855538" y="0"/>
              </a:cxn>
              <a:cxn ang="0">
                <a:pos x="2147483647" y="0"/>
              </a:cxn>
              <a:cxn ang="0">
                <a:pos x="2147483647" y="343437740"/>
              </a:cxn>
              <a:cxn ang="0">
                <a:pos x="2147483647" y="720413611"/>
              </a:cxn>
            </a:cxnLst>
            <a:rect l="txL" t="txT" r="txR" b="tx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rgbClr val="CC4B4A"/>
          </a:solidFill>
          <a:ln w="9525">
            <a:noFill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怎样进行愤怒管理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230438" y="1050925"/>
            <a:ext cx="287338" cy="288925"/>
          </a:xfrm>
          <a:prstGeom prst="ellipse">
            <a:avLst/>
          </a:prstGeom>
          <a:solidFill>
            <a:srgbClr val="C3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5885" y="2170430"/>
            <a:ext cx="10102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寻找一位愿意倾听、值得信赖的成年人，敞开心扉与之交谈，可以帮助我们理解自己为什么生气以及接下来可以做些什么。</a:t>
            </a:r>
            <a:endParaRPr lang="zh-CN" altLang="en-US" sz="200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3385" y="3018155"/>
            <a:ext cx="29768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提醒自己避免情绪失控。</a:t>
            </a:r>
            <a:endParaRPr lang="zh-CN" altLang="en-US" sz="200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5885" y="4002405"/>
            <a:ext cx="105968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在不对他人加以责备或造成危险的情况下，表达自己的愤怒，更有可能获得他人的积极反应。</a:t>
            </a:r>
            <a:endParaRPr lang="zh-CN" altLang="en-US" sz="200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5885" y="4897755"/>
            <a:ext cx="105968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参加体育活动、读小说、写诗、画画、欣赏音乐等，有助于我们放松和缓解压力，排解愤怒。</a:t>
            </a:r>
            <a:endParaRPr lang="zh-CN" altLang="en-US" sz="200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5885" y="5714365"/>
            <a:ext cx="10253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通过书信的方式把愤怒的感受写出来，可以帮助我们弄清楚事情的起因及影响，有助于减轻压力、缓解紧张感。</a:t>
            </a:r>
            <a:endParaRPr lang="zh-CN" altLang="en-US" sz="200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567055" y="871855"/>
            <a:ext cx="4876800" cy="5981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45691" tIns="22845" rIns="45691" bIns="22845">
            <a:spAutoFit/>
          </a:bodyPr>
          <a:lstStyle/>
          <a:p>
            <a:pPr marL="742315" lvl="0" indent="-742315" algn="l">
              <a:buClrTx/>
              <a:buSzTx/>
              <a:buFontTx/>
            </a:pP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2.合理调节情绪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的意义</a:t>
            </a:r>
            <a:endParaRPr lang="zh-CN" altLang="en-US" sz="36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7205" y="1470025"/>
            <a:ext cx="1153477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hangingPunct="0"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Why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学会合理调节情绪，使情绪在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生理活动、主观体验、外显表情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等方面发生一定的变化，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有助于我们更好地适应环境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。常用的方法有：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47520" y="2816860"/>
            <a:ext cx="7383780" cy="3048635"/>
            <a:chOff x="2752" y="4436"/>
            <a:chExt cx="11628" cy="4801"/>
          </a:xfrm>
        </p:grpSpPr>
        <p:sp>
          <p:nvSpPr>
            <p:cNvPr id="36" name="圆角矩形 35"/>
            <p:cNvSpPr/>
            <p:nvPr>
              <p:custDataLst>
                <p:tags r:id="rId1"/>
              </p:custDataLst>
            </p:nvPr>
          </p:nvSpPr>
          <p:spPr>
            <a:xfrm>
              <a:off x="2752" y="4624"/>
              <a:ext cx="11628" cy="128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50000"/>
                  </a:schemeClr>
                </a:gs>
                <a:gs pos="55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51434" tIns="25716" rIns="51434" bIns="25716" anchor="ctr">
              <a:normAutofit fontScale="25000" lnSpcReduction="20000"/>
            </a:bodyPr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7349" name="Picture 4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l="61087"/>
            <a:stretch>
              <a:fillRect/>
            </a:stretch>
          </p:blipFill>
          <p:spPr>
            <a:xfrm>
              <a:off x="5180" y="4436"/>
              <a:ext cx="188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0" name="圆角矩形 141"/>
            <p:cNvSpPr/>
            <p:nvPr>
              <p:custDataLst>
                <p:tags r:id="rId4"/>
              </p:custDataLst>
            </p:nvPr>
          </p:nvSpPr>
          <p:spPr>
            <a:xfrm rot="3600000">
              <a:off x="3280" y="6519"/>
              <a:ext cx="4161" cy="127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10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57351" name="圆角矩形 14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843" y="4799"/>
              <a:ext cx="2366" cy="43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2" name="Text Box 45"/>
            <p:cNvSpPr txBox="1"/>
            <p:nvPr>
              <p:custDataLst>
                <p:tags r:id="rId7"/>
              </p:custDataLst>
            </p:nvPr>
          </p:nvSpPr>
          <p:spPr>
            <a:xfrm rot="4203309">
              <a:off x="3047" y="6556"/>
              <a:ext cx="3953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9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49" name="椭圆 148"/>
            <p:cNvSpPr/>
            <p:nvPr>
              <p:custDataLst>
                <p:tags r:id="rId8"/>
              </p:custDataLst>
            </p:nvPr>
          </p:nvSpPr>
          <p:spPr>
            <a:xfrm>
              <a:off x="5100" y="5122"/>
              <a:ext cx="98" cy="1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51434" tIns="25716" rIns="51434" bIns="25716" anchor="ctr">
              <a:normAutofit fontScale="25000" lnSpcReduction="20000"/>
            </a:bodyPr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7354" name="Picture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"/>
            <a:srcRect r="38914"/>
            <a:stretch>
              <a:fillRect/>
            </a:stretch>
          </p:blipFill>
          <p:spPr>
            <a:xfrm>
              <a:off x="4890" y="4436"/>
              <a:ext cx="290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5" name="TextBox 48"/>
            <p:cNvSpPr txBox="1"/>
            <p:nvPr>
              <p:custDataLst>
                <p:tags r:id="rId10"/>
              </p:custDataLst>
            </p:nvPr>
          </p:nvSpPr>
          <p:spPr>
            <a:xfrm rot="20772081">
              <a:off x="4371" y="5607"/>
              <a:ext cx="1329" cy="265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/>
            <a:p>
              <a:pPr algn="ctr"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改变认知评价</a:t>
              </a:r>
              <a:endParaRPr lang="zh-CN" altLang="en-US" sz="3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7356" name="Picture 4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/>
            <a:srcRect l="61087"/>
            <a:stretch>
              <a:fillRect/>
            </a:stretch>
          </p:blipFill>
          <p:spPr>
            <a:xfrm>
              <a:off x="7536" y="4436"/>
              <a:ext cx="188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7" name="圆角矩形 134"/>
            <p:cNvSpPr/>
            <p:nvPr>
              <p:custDataLst>
                <p:tags r:id="rId12"/>
              </p:custDataLst>
            </p:nvPr>
          </p:nvSpPr>
          <p:spPr>
            <a:xfrm rot="3600000">
              <a:off x="5636" y="6519"/>
              <a:ext cx="4161" cy="127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10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57358" name="圆角矩形 137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6215" y="4756"/>
              <a:ext cx="2358" cy="4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9" name="Text Box 50"/>
            <p:cNvSpPr txBox="1"/>
            <p:nvPr>
              <p:custDataLst>
                <p:tags r:id="rId15"/>
              </p:custDataLst>
            </p:nvPr>
          </p:nvSpPr>
          <p:spPr>
            <a:xfrm rot="4203309">
              <a:off x="5417" y="6553"/>
              <a:ext cx="3950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9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0" name="椭圆 179"/>
            <p:cNvSpPr/>
            <p:nvPr>
              <p:custDataLst>
                <p:tags r:id="rId16"/>
              </p:custDataLst>
            </p:nvPr>
          </p:nvSpPr>
          <p:spPr>
            <a:xfrm>
              <a:off x="7456" y="5122"/>
              <a:ext cx="98" cy="1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51434" tIns="25716" rIns="51434" bIns="25716" anchor="ctr">
              <a:normAutofit fontScale="25000" lnSpcReduction="20000"/>
            </a:bodyPr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7361" name="Picture 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3"/>
            <a:srcRect r="38914"/>
            <a:stretch>
              <a:fillRect/>
            </a:stretch>
          </p:blipFill>
          <p:spPr>
            <a:xfrm>
              <a:off x="7248" y="4436"/>
              <a:ext cx="288" cy="9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62" name="Picture 4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"/>
            <a:srcRect l="61087"/>
            <a:stretch>
              <a:fillRect/>
            </a:stretch>
          </p:blipFill>
          <p:spPr>
            <a:xfrm>
              <a:off x="9839" y="4436"/>
              <a:ext cx="185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63" name="圆角矩形 57"/>
            <p:cNvSpPr/>
            <p:nvPr>
              <p:custDataLst>
                <p:tags r:id="rId19"/>
              </p:custDataLst>
            </p:nvPr>
          </p:nvSpPr>
          <p:spPr>
            <a:xfrm rot="3600000">
              <a:off x="7939" y="6521"/>
              <a:ext cx="4161" cy="127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10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57364" name="圆角矩形 59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8508" y="4799"/>
              <a:ext cx="2358" cy="43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65" name="Text Box 35"/>
            <p:cNvSpPr txBox="1"/>
            <p:nvPr>
              <p:custDataLst>
                <p:tags r:id="rId22"/>
              </p:custDataLst>
            </p:nvPr>
          </p:nvSpPr>
          <p:spPr>
            <a:xfrm rot="4203309">
              <a:off x="7709" y="6556"/>
              <a:ext cx="3950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9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23"/>
              </p:custDataLst>
            </p:nvPr>
          </p:nvSpPr>
          <p:spPr>
            <a:xfrm>
              <a:off x="9759" y="5122"/>
              <a:ext cx="98" cy="1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51434" tIns="25716" rIns="51434" bIns="25716" anchor="ctr">
              <a:normAutofit fontScale="25000" lnSpcReduction="20000"/>
            </a:bodyPr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7367" name="Picture 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"/>
            <a:srcRect r="38914"/>
            <a:stretch>
              <a:fillRect/>
            </a:stretch>
          </p:blipFill>
          <p:spPr>
            <a:xfrm>
              <a:off x="9549" y="4436"/>
              <a:ext cx="290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68" name="TextBox 48"/>
            <p:cNvSpPr txBox="1"/>
            <p:nvPr>
              <p:custDataLst>
                <p:tags r:id="rId25"/>
              </p:custDataLst>
            </p:nvPr>
          </p:nvSpPr>
          <p:spPr>
            <a:xfrm rot="20712081">
              <a:off x="6770" y="5878"/>
              <a:ext cx="1329" cy="265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noAutofit/>
            </a:bodyPr>
            <a:p>
              <a:pPr lvl="0" algn="ctr">
                <a:lnSpc>
                  <a:spcPct val="11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转移注意</a:t>
              </a:r>
              <a:endParaRPr lang="zh-CN" altLang="en-US" sz="3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57369" name="Picture 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"/>
            <a:srcRect l="61087"/>
            <a:stretch>
              <a:fillRect/>
            </a:stretch>
          </p:blipFill>
          <p:spPr>
            <a:xfrm>
              <a:off x="12197" y="4436"/>
              <a:ext cx="185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70" name="圆角矩形 52"/>
            <p:cNvSpPr/>
            <p:nvPr>
              <p:custDataLst>
                <p:tags r:id="rId27"/>
              </p:custDataLst>
            </p:nvPr>
          </p:nvSpPr>
          <p:spPr>
            <a:xfrm rot="3600000">
              <a:off x="10295" y="6519"/>
              <a:ext cx="4161" cy="127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10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57371" name="圆角矩形 53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10858" y="4799"/>
              <a:ext cx="2366" cy="42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72" name="Text Box 40"/>
            <p:cNvSpPr txBox="1"/>
            <p:nvPr>
              <p:custDataLst>
                <p:tags r:id="rId30"/>
              </p:custDataLst>
            </p:nvPr>
          </p:nvSpPr>
          <p:spPr>
            <a:xfrm rot="4203309">
              <a:off x="10067" y="6556"/>
              <a:ext cx="3950" cy="1292"/>
            </a:xfrm>
            <a:prstGeom prst="rect">
              <a:avLst/>
            </a:prstGeom>
            <a:noFill/>
            <a:ln w="9525">
              <a:noFill/>
            </a:ln>
          </p:spPr>
          <p:txBody>
            <a:bodyPr rot="10800000" vert="eaVert" lIns="51435" tIns="25717" rIns="51435" bIns="25717" anchor="ctr"/>
            <a:p>
              <a:pPr algn="ctr"/>
              <a:endParaRPr lang="en-US" altLang="zh-CN" sz="900" dirty="0">
                <a:solidFill>
                  <a:srgbClr val="333333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31"/>
              </p:custDataLst>
            </p:nvPr>
          </p:nvSpPr>
          <p:spPr>
            <a:xfrm>
              <a:off x="12117" y="5122"/>
              <a:ext cx="95" cy="1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51434" tIns="25716" rIns="51434" bIns="25716" anchor="ctr">
              <a:normAutofit fontScale="25000" lnSpcReduction="20000"/>
            </a:bodyPr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0" cap="none" spc="0" normalizeH="0" baseline="0" noProof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7374" name="Picture 4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3"/>
            <a:srcRect r="38914"/>
            <a:stretch>
              <a:fillRect/>
            </a:stretch>
          </p:blipFill>
          <p:spPr>
            <a:xfrm>
              <a:off x="11907" y="4436"/>
              <a:ext cx="290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75" name="TextBox 48"/>
            <p:cNvSpPr txBox="1"/>
            <p:nvPr>
              <p:custDataLst>
                <p:tags r:id="rId33"/>
              </p:custDataLst>
            </p:nvPr>
          </p:nvSpPr>
          <p:spPr>
            <a:xfrm rot="20772081">
              <a:off x="11394" y="5878"/>
              <a:ext cx="1329" cy="265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noAutofit/>
            </a:bodyPr>
            <a:p>
              <a:pPr lvl="0" algn="ctr">
                <a:lnSpc>
                  <a:spcPct val="11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放松训练</a:t>
              </a:r>
              <a:endParaRPr lang="zh-CN" altLang="en-US" sz="3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7378" name="TextBox 48"/>
            <p:cNvSpPr txBox="1"/>
            <p:nvPr>
              <p:custDataLst>
                <p:tags r:id="rId34"/>
              </p:custDataLst>
            </p:nvPr>
          </p:nvSpPr>
          <p:spPr>
            <a:xfrm rot="20712081">
              <a:off x="9043" y="5875"/>
              <a:ext cx="1329" cy="265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noAutofit/>
            </a:bodyPr>
            <a:p>
              <a:pPr lvl="0" algn="ctr">
                <a:lnSpc>
                  <a:spcPct val="11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合理宣泄</a:t>
              </a:r>
              <a:endParaRPr lang="zh-CN" altLang="en-US" sz="32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22325" y="5989955"/>
            <a:ext cx="1107884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）运用调节情绪的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方法，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有助于我们更好地调节情绪，成为情绪的主人。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53" name="文本框 28"/>
          <p:cNvSpPr txBox="1"/>
          <p:nvPr/>
        </p:nvSpPr>
        <p:spPr>
          <a:xfrm>
            <a:off x="290830" y="861060"/>
            <a:ext cx="10994390" cy="3928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从前有一位老奶奶有两个儿子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大儿子开了家雨伞店,小儿子开了家洗衣店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天一下雨, 老奶奶就发愁：“小儿子的衣服上哪晒，顾客该找麻烦了……”天晴了,太阳出来了，老奶奶又担心：“这大晴天，谁买我儿子的雨伞呀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”哎……这下可完了, 老奶奶一天到晚愁眉不展，吃不下饭，睡不着觉。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邻居见她一天到晚哭个不停,便对她说:“老奶奶，你好幸福啊！一到下雨天，你大儿子的雨伞生意可好了；天晴了，你小儿子的店就顾客盈门，真让人羡慕啊！”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奶奶一想，对呀！我原来怎么没想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呢?从此以后，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奶奶不再发愁了，他吃得香，睡得甜，每天笑脸盈盈的，大家都说她像变了一个人。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5"/>
          <p:cNvGrpSpPr/>
          <p:nvPr/>
        </p:nvGrpSpPr>
        <p:grpSpPr>
          <a:xfrm>
            <a:off x="9020493" y="94298"/>
            <a:ext cx="3141662" cy="1912937"/>
            <a:chOff x="2574" y="2239"/>
            <a:chExt cx="3341" cy="2669"/>
          </a:xfrm>
        </p:grpSpPr>
        <p:sp>
          <p:nvSpPr>
            <p:cNvPr id="35850" name="Freeform 101"/>
            <p:cNvSpPr/>
            <p:nvPr/>
          </p:nvSpPr>
          <p:spPr>
            <a:xfrm flipH="1">
              <a:off x="2574" y="2239"/>
              <a:ext cx="3341" cy="2669"/>
            </a:xfrm>
            <a:custGeom>
              <a:avLst/>
              <a:gdLst>
                <a:gd name="txL" fmla="*/ 0 w 665"/>
                <a:gd name="txT" fmla="*/ 0 h 696"/>
                <a:gd name="txR" fmla="*/ 665 w 665"/>
                <a:gd name="txB" fmla="*/ 696 h 696"/>
              </a:gdLst>
              <a:ahLst/>
              <a:cxnLst>
                <a:cxn ang="0">
                  <a:pos x="15600" y="3367"/>
                </a:cxn>
                <a:cxn ang="0">
                  <a:pos x="6059" y="809"/>
                </a:cxn>
                <a:cxn ang="0">
                  <a:pos x="1336" y="6278"/>
                </a:cxn>
                <a:cxn ang="0">
                  <a:pos x="9817" y="9016"/>
                </a:cxn>
                <a:cxn ang="0">
                  <a:pos x="12520" y="10235"/>
                </a:cxn>
                <a:cxn ang="0">
                  <a:pos x="12193" y="8498"/>
                </a:cxn>
                <a:cxn ang="0">
                  <a:pos x="15600" y="3367"/>
                </a:cxn>
              </a:cxnLst>
              <a:rect l="txL" t="txT" r="txR" b="txB"/>
              <a:pathLst>
                <a:path w="665" h="696">
                  <a:moveTo>
                    <a:pt x="618" y="229"/>
                  </a:moveTo>
                  <a:cubicBezTo>
                    <a:pt x="565" y="78"/>
                    <a:pt x="396" y="0"/>
                    <a:pt x="240" y="55"/>
                  </a:cubicBezTo>
                  <a:cubicBezTo>
                    <a:pt x="84" y="110"/>
                    <a:pt x="0" y="276"/>
                    <a:pt x="53" y="427"/>
                  </a:cubicBezTo>
                  <a:cubicBezTo>
                    <a:pt x="101" y="565"/>
                    <a:pt x="246" y="641"/>
                    <a:pt x="389" y="613"/>
                  </a:cubicBezTo>
                  <a:cubicBezTo>
                    <a:pt x="496" y="696"/>
                    <a:pt x="496" y="696"/>
                    <a:pt x="496" y="696"/>
                  </a:cubicBezTo>
                  <a:cubicBezTo>
                    <a:pt x="483" y="578"/>
                    <a:pt x="483" y="578"/>
                    <a:pt x="483" y="578"/>
                  </a:cubicBezTo>
                  <a:cubicBezTo>
                    <a:pt x="605" y="508"/>
                    <a:pt x="665" y="363"/>
                    <a:pt x="618" y="229"/>
                  </a:cubicBezTo>
                  <a:close/>
                </a:path>
              </a:pathLst>
            </a:custGeom>
            <a:solidFill>
              <a:srgbClr val="CC4B4A"/>
            </a:solidFill>
            <a:ln w="9525">
              <a:noFill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851" name="文本框 4"/>
            <p:cNvSpPr txBox="1"/>
            <p:nvPr/>
          </p:nvSpPr>
          <p:spPr>
            <a:xfrm>
              <a:off x="2997" y="2514"/>
              <a:ext cx="2696" cy="16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这是哪种调节情绪的方法？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90880" y="5027295"/>
            <a:ext cx="3027680" cy="58356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改变认知评价法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5550" y="5758180"/>
            <a:ext cx="7498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指从多个角度去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自己的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认识和看法。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Freeform 10"/>
          <p:cNvSpPr/>
          <p:nvPr/>
        </p:nvSpPr>
        <p:spPr>
          <a:xfrm>
            <a:off x="3364865" y="1005205"/>
            <a:ext cx="5302250" cy="766763"/>
          </a:xfrm>
          <a:custGeom>
            <a:avLst/>
            <a:gdLst>
              <a:gd name="txL" fmla="*/ 0 w 4900"/>
              <a:gd name="txT" fmla="*/ 0 h 537"/>
              <a:gd name="txR" fmla="*/ 4900 w 4900"/>
              <a:gd name="txB" fmla="*/ 537 h 537"/>
            </a:gdLst>
            <a:ahLst/>
            <a:cxnLst>
              <a:cxn ang="0">
                <a:pos x="2147483647" y="1094379129"/>
              </a:cxn>
              <a:cxn ang="0">
                <a:pos x="0" y="1094379129"/>
              </a:cxn>
              <a:cxn ang="0">
                <a:pos x="455543303" y="497259323"/>
              </a:cxn>
              <a:cxn ang="0">
                <a:pos x="170974838" y="0"/>
              </a:cxn>
              <a:cxn ang="0">
                <a:pos x="2147483647" y="0"/>
              </a:cxn>
              <a:cxn ang="0">
                <a:pos x="2147483647" y="521715767"/>
              </a:cxn>
              <a:cxn ang="0">
                <a:pos x="2147483647" y="1094379129"/>
              </a:cxn>
            </a:cxnLst>
            <a:rect l="txL" t="txT" r="txR" b="tx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rgbClr val="CC4B4A"/>
          </a:solidFill>
          <a:ln w="9525">
            <a:noFill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转移注意法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2018348" y="5841365"/>
            <a:ext cx="1809750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342900" indent="-342900" algn="ctr" eaLnBrk="1" hangingPunct="1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听听音乐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c:\users\administrator\appdata\roaming\360se6\User Data\temp\112-110P10K2153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22070" y="3258820"/>
            <a:ext cx="3481705" cy="23266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2" name="组合 1"/>
          <p:cNvGrpSpPr/>
          <p:nvPr/>
        </p:nvGrpSpPr>
        <p:grpSpPr>
          <a:xfrm>
            <a:off x="6974840" y="3258820"/>
            <a:ext cx="3416935" cy="3043556"/>
            <a:chOff x="6602096" y="2208519"/>
            <a:chExt cx="4476781" cy="3987138"/>
          </a:xfrm>
        </p:grpSpPr>
        <p:sp>
          <p:nvSpPr>
            <p:cNvPr id="37894" name="Rectangle 3"/>
            <p:cNvSpPr/>
            <p:nvPr/>
          </p:nvSpPr>
          <p:spPr>
            <a:xfrm>
              <a:off x="8240227" y="5431171"/>
              <a:ext cx="2003362" cy="764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342900" indent="-342900" algn="ctr"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跑跑步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Picture 5" descr="C:\Users\Administrator\Desktop\2846024_083917063534_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02096" y="2208519"/>
              <a:ext cx="4476781" cy="30480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3" name="文本框 2"/>
          <p:cNvSpPr txBox="1"/>
          <p:nvPr/>
        </p:nvSpPr>
        <p:spPr>
          <a:xfrm>
            <a:off x="869950" y="2124710"/>
            <a:ext cx="10451465" cy="501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ts val="3200"/>
              </a:lnSpc>
              <a:spcBef>
                <a:spcPts val="600"/>
              </a:spcBef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把注意力从引起不良情绪反应的情境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转移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到其他事物或活动上去。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Freeform 10"/>
          <p:cNvSpPr/>
          <p:nvPr/>
        </p:nvSpPr>
        <p:spPr>
          <a:xfrm>
            <a:off x="3265170" y="905510"/>
            <a:ext cx="5302250" cy="766763"/>
          </a:xfrm>
          <a:custGeom>
            <a:avLst/>
            <a:gdLst>
              <a:gd name="txL" fmla="*/ 0 w 4900"/>
              <a:gd name="txT" fmla="*/ 0 h 537"/>
              <a:gd name="txR" fmla="*/ 4900 w 4900"/>
              <a:gd name="txB" fmla="*/ 537 h 537"/>
            </a:gdLst>
            <a:ahLst/>
            <a:cxnLst>
              <a:cxn ang="0">
                <a:pos x="2147483647" y="1094379129"/>
              </a:cxn>
              <a:cxn ang="0">
                <a:pos x="0" y="1094379129"/>
              </a:cxn>
              <a:cxn ang="0">
                <a:pos x="455543303" y="497259323"/>
              </a:cxn>
              <a:cxn ang="0">
                <a:pos x="170974838" y="0"/>
              </a:cxn>
              <a:cxn ang="0">
                <a:pos x="2147483647" y="0"/>
              </a:cxn>
              <a:cxn ang="0">
                <a:pos x="2147483647" y="521715767"/>
              </a:cxn>
              <a:cxn ang="0">
                <a:pos x="2147483647" y="1094379129"/>
              </a:cxn>
            </a:cxnLst>
            <a:rect l="txL" t="txT" r="txR" b="tx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rgbClr val="CC4B4A"/>
          </a:solidFill>
          <a:ln w="9525">
            <a:noFill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合理宣泄法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6464935" y="3291205"/>
            <a:ext cx="3477260" cy="3072765"/>
            <a:chOff x="6465093" y="1701332"/>
            <a:chExt cx="4762500" cy="4209251"/>
          </a:xfrm>
        </p:grpSpPr>
        <p:sp>
          <p:nvSpPr>
            <p:cNvPr id="38919" name="Rectangle 3"/>
            <p:cNvSpPr/>
            <p:nvPr/>
          </p:nvSpPr>
          <p:spPr>
            <a:xfrm>
              <a:off x="8037519" y="5111182"/>
              <a:ext cx="1620259" cy="7994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342900" indent="-342900" algn="ctr"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倾诉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1" name="图片 20" descr="倾诉1.jp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6465093" y="1701332"/>
              <a:ext cx="4762500" cy="32632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3" name="组合 3"/>
          <p:cNvGrpSpPr/>
          <p:nvPr/>
        </p:nvGrpSpPr>
        <p:grpSpPr>
          <a:xfrm>
            <a:off x="1508125" y="3291205"/>
            <a:ext cx="2934970" cy="3072765"/>
            <a:chOff x="1129665" y="2084705"/>
            <a:chExt cx="4020820" cy="4208582"/>
          </a:xfrm>
        </p:grpSpPr>
        <p:sp>
          <p:nvSpPr>
            <p:cNvPr id="38917" name="Rectangle 3"/>
            <p:cNvSpPr/>
            <p:nvPr/>
          </p:nvSpPr>
          <p:spPr>
            <a:xfrm>
              <a:off x="2887795" y="5494013"/>
              <a:ext cx="1473663" cy="7992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342900" indent="-342900" algn="ctr"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哭泣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30" name="Picture 6" descr="白领  哭泣的小孩"/>
            <p:cNvPicPr>
              <a:picLocks noChangeAspect="1" noChangeArrowheads="1"/>
            </p:cNvPicPr>
            <p:nvPr/>
          </p:nvPicPr>
          <p:blipFill>
            <a:blip r:embed="rId2"/>
            <a:srcRect t="6001" b="12855"/>
            <a:stretch>
              <a:fillRect/>
            </a:stretch>
          </p:blipFill>
          <p:spPr bwMode="auto">
            <a:xfrm>
              <a:off x="1129665" y="2084705"/>
              <a:ext cx="4020820" cy="328676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4" name="文本框 3"/>
          <p:cNvSpPr txBox="1"/>
          <p:nvPr/>
        </p:nvSpPr>
        <p:spPr>
          <a:xfrm>
            <a:off x="2024380" y="2027555"/>
            <a:ext cx="8310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将不良情绪通过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恰当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的途径或方式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宣泄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出来。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97255" y="2350770"/>
            <a:ext cx="2848610" cy="3781425"/>
            <a:chOff x="1413" y="3702"/>
            <a:chExt cx="4486" cy="5955"/>
          </a:xfrm>
        </p:grpSpPr>
        <p:pic>
          <p:nvPicPr>
            <p:cNvPr id="40963" name="图片 3" descr="喝酒.jpg"/>
            <p:cNvPicPr>
              <a:picLocks noChangeAspect="1"/>
            </p:cNvPicPr>
            <p:nvPr/>
          </p:nvPicPr>
          <p:blipFill>
            <a:blip r:embed="rId1"/>
            <a:srcRect l="9315" r="23936" b="5"/>
            <a:stretch>
              <a:fillRect/>
            </a:stretch>
          </p:blipFill>
          <p:spPr>
            <a:xfrm>
              <a:off x="1413" y="3702"/>
              <a:ext cx="4487" cy="44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5" name="文本框 1"/>
            <p:cNvSpPr txBox="1"/>
            <p:nvPr/>
          </p:nvSpPr>
          <p:spPr>
            <a:xfrm>
              <a:off x="2248" y="8739"/>
              <a:ext cx="2475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酗酒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16755" y="2350770"/>
            <a:ext cx="2848610" cy="3756660"/>
            <a:chOff x="7113" y="3702"/>
            <a:chExt cx="4486" cy="5916"/>
          </a:xfrm>
        </p:grpSpPr>
        <p:pic>
          <p:nvPicPr>
            <p:cNvPr id="40962" name="图片 4" descr="狂吃1.jpg"/>
            <p:cNvPicPr>
              <a:picLocks noChangeAspect="1"/>
            </p:cNvPicPr>
            <p:nvPr/>
          </p:nvPicPr>
          <p:blipFill>
            <a:blip r:embed="rId2"/>
            <a:srcRect l="15617" r="17883" b="3"/>
            <a:stretch>
              <a:fillRect/>
            </a:stretch>
          </p:blipFill>
          <p:spPr>
            <a:xfrm>
              <a:off x="7113" y="3702"/>
              <a:ext cx="4487" cy="44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6" name="文本框 2"/>
            <p:cNvSpPr txBox="1"/>
            <p:nvPr/>
          </p:nvSpPr>
          <p:spPr>
            <a:xfrm>
              <a:off x="7735" y="8702"/>
              <a:ext cx="3240" cy="9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暴饮暴食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07375" y="2350770"/>
            <a:ext cx="2849880" cy="3781425"/>
            <a:chOff x="12925" y="3702"/>
            <a:chExt cx="4488" cy="5955"/>
          </a:xfrm>
        </p:grpSpPr>
        <p:pic>
          <p:nvPicPr>
            <p:cNvPr id="40964" name="图片 5" descr="打架.jpg"/>
            <p:cNvPicPr>
              <a:picLocks noChangeAspect="1"/>
            </p:cNvPicPr>
            <p:nvPr/>
          </p:nvPicPr>
          <p:blipFill>
            <a:blip r:embed="rId3"/>
            <a:srcRect r="29999" b="-2"/>
            <a:stretch>
              <a:fillRect/>
            </a:stretch>
          </p:blipFill>
          <p:spPr>
            <a:xfrm>
              <a:off x="12925" y="3702"/>
              <a:ext cx="4488" cy="44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7" name="文本框 6"/>
            <p:cNvSpPr txBox="1"/>
            <p:nvPr/>
          </p:nvSpPr>
          <p:spPr>
            <a:xfrm>
              <a:off x="14215" y="8739"/>
              <a:ext cx="2180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打架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968" name="Freeform 10"/>
          <p:cNvSpPr/>
          <p:nvPr/>
        </p:nvSpPr>
        <p:spPr>
          <a:xfrm>
            <a:off x="3444875" y="967740"/>
            <a:ext cx="5302250" cy="766763"/>
          </a:xfrm>
          <a:custGeom>
            <a:avLst/>
            <a:gdLst>
              <a:gd name="txL" fmla="*/ 0 w 4900"/>
              <a:gd name="txT" fmla="*/ 0 h 537"/>
              <a:gd name="txR" fmla="*/ 4900 w 4900"/>
              <a:gd name="txB" fmla="*/ 537 h 537"/>
            </a:gdLst>
            <a:ahLst/>
            <a:cxnLst>
              <a:cxn ang="0">
                <a:pos x="2147483647" y="1094379129"/>
              </a:cxn>
              <a:cxn ang="0">
                <a:pos x="0" y="1094379129"/>
              </a:cxn>
              <a:cxn ang="0">
                <a:pos x="455543303" y="497259323"/>
              </a:cxn>
              <a:cxn ang="0">
                <a:pos x="170974838" y="0"/>
              </a:cxn>
              <a:cxn ang="0">
                <a:pos x="2147483647" y="0"/>
              </a:cxn>
              <a:cxn ang="0">
                <a:pos x="2147483647" y="521715767"/>
              </a:cxn>
              <a:cxn ang="0">
                <a:pos x="2147483647" y="1094379129"/>
              </a:cxn>
            </a:cxnLst>
            <a:rect l="txL" t="txT" r="txR" b="tx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rgbClr val="CC4B4A"/>
          </a:solidFill>
          <a:ln w="9525">
            <a:noFill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不合理的宣泄方式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Freeform 10"/>
          <p:cNvSpPr/>
          <p:nvPr/>
        </p:nvSpPr>
        <p:spPr>
          <a:xfrm>
            <a:off x="3444875" y="1021715"/>
            <a:ext cx="5302250" cy="765175"/>
          </a:xfrm>
          <a:custGeom>
            <a:avLst/>
            <a:gdLst>
              <a:gd name="txL" fmla="*/ 0 w 4900"/>
              <a:gd name="txT" fmla="*/ 0 h 537"/>
              <a:gd name="txR" fmla="*/ 4900 w 4900"/>
              <a:gd name="txB" fmla="*/ 537 h 537"/>
            </a:gdLst>
            <a:ahLst/>
            <a:cxnLst>
              <a:cxn ang="0">
                <a:pos x="2147483647" y="1092112621"/>
              </a:cxn>
              <a:cxn ang="0">
                <a:pos x="0" y="1092112621"/>
              </a:cxn>
              <a:cxn ang="0">
                <a:pos x="455543303" y="496229477"/>
              </a:cxn>
              <a:cxn ang="0">
                <a:pos x="170974838" y="0"/>
              </a:cxn>
              <a:cxn ang="0">
                <a:pos x="2147483647" y="0"/>
              </a:cxn>
              <a:cxn ang="0">
                <a:pos x="2147483647" y="520635271"/>
              </a:cxn>
              <a:cxn ang="0">
                <a:pos x="2147483647" y="1092112621"/>
              </a:cxn>
            </a:cxnLst>
            <a:rect l="txL" t="txT" r="txR" b="txB"/>
            <a:pathLst>
              <a:path w="4900" h="537">
                <a:moveTo>
                  <a:pt x="4805" y="537"/>
                </a:moveTo>
                <a:lnTo>
                  <a:pt x="0" y="537"/>
                </a:lnTo>
                <a:lnTo>
                  <a:pt x="389" y="244"/>
                </a:lnTo>
                <a:lnTo>
                  <a:pt x="146" y="0"/>
                </a:lnTo>
                <a:lnTo>
                  <a:pt x="4900" y="0"/>
                </a:lnTo>
                <a:lnTo>
                  <a:pt x="4705" y="256"/>
                </a:lnTo>
                <a:lnTo>
                  <a:pt x="4805" y="537"/>
                </a:lnTo>
                <a:close/>
              </a:path>
            </a:pathLst>
          </a:custGeom>
          <a:solidFill>
            <a:srgbClr val="CC4B4A"/>
          </a:solidFill>
          <a:ln w="9525">
            <a:noFill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放松训练法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936740" y="3333750"/>
            <a:ext cx="3185160" cy="3011805"/>
            <a:chOff x="6637020" y="2168525"/>
            <a:chExt cx="4270375" cy="4037360"/>
          </a:xfrm>
        </p:grpSpPr>
        <p:sp>
          <p:nvSpPr>
            <p:cNvPr id="39943" name="Rectangle 3"/>
            <p:cNvSpPr/>
            <p:nvPr/>
          </p:nvSpPr>
          <p:spPr>
            <a:xfrm>
              <a:off x="7997478" y="5423609"/>
              <a:ext cx="2909917" cy="7822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342900" indent="-342900" algn="ctr"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心理放松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 descr="9a504fc2d562853523bd50c89aef76c6a6ef63fe_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37020" y="2168525"/>
              <a:ext cx="4270375" cy="30092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grpSp>
        <p:nvGrpSpPr>
          <p:cNvPr id="4" name="组合 3"/>
          <p:cNvGrpSpPr/>
          <p:nvPr/>
        </p:nvGrpSpPr>
        <p:grpSpPr>
          <a:xfrm>
            <a:off x="1483360" y="3352800"/>
            <a:ext cx="3335020" cy="3063875"/>
            <a:chOff x="1184275" y="2170430"/>
            <a:chExt cx="4471035" cy="4105933"/>
          </a:xfrm>
        </p:grpSpPr>
        <p:sp>
          <p:nvSpPr>
            <p:cNvPr id="39941" name="Rectangle 3"/>
            <p:cNvSpPr/>
            <p:nvPr/>
          </p:nvSpPr>
          <p:spPr>
            <a:xfrm>
              <a:off x="2377800" y="5494321"/>
              <a:ext cx="2877399" cy="7820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342900" indent="-342900" algn="ctr" eaLnBrk="1" hangingPunct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panose="05000000000000000000" pitchFamily="2" charset="2"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生理放松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 descr="timg (14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4275" y="2170430"/>
              <a:ext cx="4471035" cy="300736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5" name="文本框 4"/>
          <p:cNvSpPr txBox="1"/>
          <p:nvPr/>
        </p:nvSpPr>
        <p:spPr>
          <a:xfrm>
            <a:off x="2471420" y="2099310"/>
            <a:ext cx="7650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使有机体从紧张状态松弛下来的一种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练习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24605" y="1303655"/>
            <a:ext cx="6165850" cy="652145"/>
          </a:xfrm>
          <a:prstGeom prst="rect">
            <a:avLst/>
          </a:prstGeom>
          <a:solidFill>
            <a:srgbClr val="0070C0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buNone/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 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知道情绪会相互感染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4605" y="2301875"/>
            <a:ext cx="6165850" cy="652145"/>
          </a:xfrm>
          <a:prstGeom prst="rect">
            <a:avLst/>
          </a:prstGeom>
          <a:solidFill>
            <a:srgbClr val="F89A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 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了解自己的情绪和恰当表达自己的情绪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605" y="3300095"/>
            <a:ext cx="6165215" cy="6521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正确对待自己的各种情绪感受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24605" y="4298315"/>
            <a:ext cx="6165215" cy="6521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掌握调节情绪的方法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7875" y="1779270"/>
            <a:ext cx="9207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endParaRPr lang="zh-CN" altLang="en-US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24605" y="5296535"/>
            <a:ext cx="6165215" cy="6521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如何进行愤怒管理及如何安慰他人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矩形 32"/>
          <p:cNvSpPr/>
          <p:nvPr/>
        </p:nvSpPr>
        <p:spPr>
          <a:xfrm>
            <a:off x="464185" y="1603375"/>
            <a:ext cx="11631930" cy="1210945"/>
          </a:xfrm>
          <a:prstGeom prst="rect">
            <a:avLst/>
          </a:prstGeom>
        </p:spPr>
        <p:txBody>
          <a:bodyPr wrap="square">
            <a:spAutoFit/>
          </a:bodyPr>
          <a:p>
            <a:pPr algn="just" hangingPunct="0">
              <a:lnSpc>
                <a:spcPct val="13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运用情绪调节的方法，我们还可以帮助同学、家人改善情绪，使他们保持积极乐观的心境。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029778" y="2929573"/>
            <a:ext cx="1285875" cy="2814637"/>
            <a:chOff x="1710267" y="2011623"/>
            <a:chExt cx="1473200" cy="2814377"/>
          </a:xfrm>
        </p:grpSpPr>
        <p:sp>
          <p:nvSpPr>
            <p:cNvPr id="4" name="任意多边形 3"/>
            <p:cNvSpPr/>
            <p:nvPr>
              <p:custDataLst>
                <p:tags r:id="rId1"/>
              </p:custDataLst>
            </p:nvPr>
          </p:nvSpPr>
          <p:spPr>
            <a:xfrm>
              <a:off x="1710267" y="2760854"/>
              <a:ext cx="1473200" cy="2065146"/>
            </a:xfrm>
            <a:custGeom>
              <a:avLst/>
              <a:gdLst>
                <a:gd name="connsiteX0" fmla="*/ 575410 w 1473200"/>
                <a:gd name="connsiteY0" fmla="*/ 59265 h 2065867"/>
                <a:gd name="connsiteX1" fmla="*/ 538600 w 1473200"/>
                <a:gd name="connsiteY1" fmla="*/ 96075 h 2065867"/>
                <a:gd name="connsiteX2" fmla="*/ 538600 w 1473200"/>
                <a:gd name="connsiteY2" fmla="*/ 115589 h 2065867"/>
                <a:gd name="connsiteX3" fmla="*/ 575410 w 1473200"/>
                <a:gd name="connsiteY3" fmla="*/ 152399 h 2065867"/>
                <a:gd name="connsiteX4" fmla="*/ 897790 w 1473200"/>
                <a:gd name="connsiteY4" fmla="*/ 152399 h 2065867"/>
                <a:gd name="connsiteX5" fmla="*/ 934600 w 1473200"/>
                <a:gd name="connsiteY5" fmla="*/ 115589 h 2065867"/>
                <a:gd name="connsiteX6" fmla="*/ 934600 w 1473200"/>
                <a:gd name="connsiteY6" fmla="*/ 96075 h 2065867"/>
                <a:gd name="connsiteX7" fmla="*/ 897790 w 1473200"/>
                <a:gd name="connsiteY7" fmla="*/ 59265 h 2065867"/>
                <a:gd name="connsiteX8" fmla="*/ 0 w 1473200"/>
                <a:gd name="connsiteY8" fmla="*/ 0 h 2065867"/>
                <a:gd name="connsiteX9" fmla="*/ 1473200 w 1473200"/>
                <a:gd name="connsiteY9" fmla="*/ 0 h 2065867"/>
                <a:gd name="connsiteX10" fmla="*/ 1473200 w 1473200"/>
                <a:gd name="connsiteY10" fmla="*/ 2065867 h 2065867"/>
                <a:gd name="connsiteX11" fmla="*/ 0 w 1473200"/>
                <a:gd name="connsiteY11" fmla="*/ 2065867 h 206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0" h="2065867">
                  <a:moveTo>
                    <a:pt x="575410" y="59265"/>
                  </a:moveTo>
                  <a:cubicBezTo>
                    <a:pt x="555080" y="59265"/>
                    <a:pt x="538600" y="75745"/>
                    <a:pt x="538600" y="96075"/>
                  </a:cubicBezTo>
                  <a:lnTo>
                    <a:pt x="538600" y="115589"/>
                  </a:lnTo>
                  <a:cubicBezTo>
                    <a:pt x="538600" y="135919"/>
                    <a:pt x="555080" y="152399"/>
                    <a:pt x="575410" y="152399"/>
                  </a:cubicBezTo>
                  <a:lnTo>
                    <a:pt x="897790" y="152399"/>
                  </a:lnTo>
                  <a:cubicBezTo>
                    <a:pt x="918120" y="152399"/>
                    <a:pt x="934600" y="135919"/>
                    <a:pt x="934600" y="115589"/>
                  </a:cubicBezTo>
                  <a:lnTo>
                    <a:pt x="934600" y="96075"/>
                  </a:lnTo>
                  <a:cubicBezTo>
                    <a:pt x="934600" y="75745"/>
                    <a:pt x="918120" y="59265"/>
                    <a:pt x="897790" y="59265"/>
                  </a:cubicBezTo>
                  <a:close/>
                  <a:moveTo>
                    <a:pt x="0" y="0"/>
                  </a:moveTo>
                  <a:lnTo>
                    <a:pt x="1473200" y="0"/>
                  </a:lnTo>
                  <a:lnTo>
                    <a:pt x="1473200" y="2065867"/>
                  </a:lnTo>
                  <a:lnTo>
                    <a:pt x="0" y="206586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为他做些体贴的事。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2194059" y="2387825"/>
              <a:ext cx="311008" cy="492080"/>
            </a:xfrm>
            <a:custGeom>
              <a:avLst/>
              <a:gdLst>
                <a:gd name="connsiteX0" fmla="*/ 0 w 312879"/>
                <a:gd name="connsiteY0" fmla="*/ 84667 h 491632"/>
                <a:gd name="connsiteX1" fmla="*/ 220133 w 312879"/>
                <a:gd name="connsiteY1" fmla="*/ 491067 h 491632"/>
                <a:gd name="connsiteX2" fmla="*/ 304800 w 312879"/>
                <a:gd name="connsiteY2" fmla="*/ 169333 h 491632"/>
                <a:gd name="connsiteX3" fmla="*/ 33866 w 312879"/>
                <a:gd name="connsiteY3" fmla="*/ 0 h 49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879" h="491632">
                  <a:moveTo>
                    <a:pt x="0" y="84667"/>
                  </a:moveTo>
                  <a:cubicBezTo>
                    <a:pt x="84666" y="280811"/>
                    <a:pt x="169333" y="476956"/>
                    <a:pt x="220133" y="491067"/>
                  </a:cubicBezTo>
                  <a:cubicBezTo>
                    <a:pt x="270933" y="505178"/>
                    <a:pt x="335845" y="251178"/>
                    <a:pt x="304800" y="169333"/>
                  </a:cubicBezTo>
                  <a:cubicBezTo>
                    <a:pt x="273755" y="87488"/>
                    <a:pt x="153810" y="43744"/>
                    <a:pt x="33866" y="0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1812118" y="2011623"/>
              <a:ext cx="491067" cy="490492"/>
            </a:xfrm>
            <a:custGeom>
              <a:avLst/>
              <a:gdLst>
                <a:gd name="connsiteX0" fmla="*/ 668437 w 1336874"/>
                <a:gd name="connsiteY0" fmla="*/ 160795 h 1336874"/>
                <a:gd name="connsiteX1" fmla="*/ 1176080 w 1336874"/>
                <a:gd name="connsiteY1" fmla="*/ 668438 h 1336874"/>
                <a:gd name="connsiteX2" fmla="*/ 668437 w 1336874"/>
                <a:gd name="connsiteY2" fmla="*/ 1176081 h 1336874"/>
                <a:gd name="connsiteX3" fmla="*/ 160794 w 1336874"/>
                <a:gd name="connsiteY3" fmla="*/ 668438 h 1336874"/>
                <a:gd name="connsiteX4" fmla="*/ 668437 w 1336874"/>
                <a:gd name="connsiteY4" fmla="*/ 160795 h 1336874"/>
                <a:gd name="connsiteX5" fmla="*/ 668438 w 1336874"/>
                <a:gd name="connsiteY5" fmla="*/ 147863 h 1336874"/>
                <a:gd name="connsiteX6" fmla="*/ 147863 w 1336874"/>
                <a:gd name="connsiteY6" fmla="*/ 668438 h 1336874"/>
                <a:gd name="connsiteX7" fmla="*/ 668438 w 1336874"/>
                <a:gd name="connsiteY7" fmla="*/ 1189013 h 1336874"/>
                <a:gd name="connsiteX8" fmla="*/ 1189013 w 1336874"/>
                <a:gd name="connsiteY8" fmla="*/ 668438 h 1336874"/>
                <a:gd name="connsiteX9" fmla="*/ 668438 w 1336874"/>
                <a:gd name="connsiteY9" fmla="*/ 147863 h 1336874"/>
                <a:gd name="connsiteX10" fmla="*/ 668438 w 1336874"/>
                <a:gd name="connsiteY10" fmla="*/ 0 h 1336874"/>
                <a:gd name="connsiteX11" fmla="*/ 731595 w 1336874"/>
                <a:gd name="connsiteY11" fmla="*/ 26160 h 1336874"/>
                <a:gd name="connsiteX12" fmla="*/ 817513 w 1336874"/>
                <a:gd name="connsiteY12" fmla="*/ 112080 h 1336874"/>
                <a:gd name="connsiteX13" fmla="*/ 934882 w 1336874"/>
                <a:gd name="connsiteY13" fmla="*/ 80632 h 1336874"/>
                <a:gd name="connsiteX14" fmla="*/ 1002657 w 1336874"/>
                <a:gd name="connsiteY14" fmla="*/ 89554 h 1336874"/>
                <a:gd name="connsiteX15" fmla="*/ 1044271 w 1336874"/>
                <a:gd name="connsiteY15" fmla="*/ 143788 h 1336874"/>
                <a:gd name="connsiteX16" fmla="*/ 1075720 w 1336874"/>
                <a:gd name="connsiteY16" fmla="*/ 261155 h 1336874"/>
                <a:gd name="connsiteX17" fmla="*/ 1193086 w 1336874"/>
                <a:gd name="connsiteY17" fmla="*/ 292605 h 1336874"/>
                <a:gd name="connsiteX18" fmla="*/ 1247321 w 1336874"/>
                <a:gd name="connsiteY18" fmla="*/ 334219 h 1336874"/>
                <a:gd name="connsiteX19" fmla="*/ 1256243 w 1336874"/>
                <a:gd name="connsiteY19" fmla="*/ 401994 h 1336874"/>
                <a:gd name="connsiteX20" fmla="*/ 1224795 w 1336874"/>
                <a:gd name="connsiteY20" fmla="*/ 519361 h 1336874"/>
                <a:gd name="connsiteX21" fmla="*/ 1310714 w 1336874"/>
                <a:gd name="connsiteY21" fmla="*/ 605281 h 1336874"/>
                <a:gd name="connsiteX22" fmla="*/ 1336874 w 1336874"/>
                <a:gd name="connsiteY22" fmla="*/ 668437 h 1336874"/>
                <a:gd name="connsiteX23" fmla="*/ 1310714 w 1336874"/>
                <a:gd name="connsiteY23" fmla="*/ 731594 h 1336874"/>
                <a:gd name="connsiteX24" fmla="*/ 1224795 w 1336874"/>
                <a:gd name="connsiteY24" fmla="*/ 817513 h 1336874"/>
                <a:gd name="connsiteX25" fmla="*/ 1256243 w 1336874"/>
                <a:gd name="connsiteY25" fmla="*/ 934880 h 1336874"/>
                <a:gd name="connsiteX26" fmla="*/ 1247320 w 1336874"/>
                <a:gd name="connsiteY26" fmla="*/ 1002657 h 1336874"/>
                <a:gd name="connsiteX27" fmla="*/ 1193086 w 1336874"/>
                <a:gd name="connsiteY27" fmla="*/ 1044271 h 1336874"/>
                <a:gd name="connsiteX28" fmla="*/ 1075719 w 1336874"/>
                <a:gd name="connsiteY28" fmla="*/ 1075719 h 1336874"/>
                <a:gd name="connsiteX29" fmla="*/ 1044271 w 1336874"/>
                <a:gd name="connsiteY29" fmla="*/ 1193088 h 1336874"/>
                <a:gd name="connsiteX30" fmla="*/ 1002654 w 1336874"/>
                <a:gd name="connsiteY30" fmla="*/ 1247321 h 1336874"/>
                <a:gd name="connsiteX31" fmla="*/ 934880 w 1336874"/>
                <a:gd name="connsiteY31" fmla="*/ 1256244 h 1336874"/>
                <a:gd name="connsiteX32" fmla="*/ 817512 w 1336874"/>
                <a:gd name="connsiteY32" fmla="*/ 1224795 h 1336874"/>
                <a:gd name="connsiteX33" fmla="*/ 731594 w 1336874"/>
                <a:gd name="connsiteY33" fmla="*/ 1310714 h 1336874"/>
                <a:gd name="connsiteX34" fmla="*/ 668437 w 1336874"/>
                <a:gd name="connsiteY34" fmla="*/ 1336874 h 1336874"/>
                <a:gd name="connsiteX35" fmla="*/ 605281 w 1336874"/>
                <a:gd name="connsiteY35" fmla="*/ 1310714 h 1336874"/>
                <a:gd name="connsiteX36" fmla="*/ 519361 w 1336874"/>
                <a:gd name="connsiteY36" fmla="*/ 1224795 h 1336874"/>
                <a:gd name="connsiteX37" fmla="*/ 401995 w 1336874"/>
                <a:gd name="connsiteY37" fmla="*/ 1256244 h 1336874"/>
                <a:gd name="connsiteX38" fmla="*/ 334219 w 1336874"/>
                <a:gd name="connsiteY38" fmla="*/ 1247320 h 1336874"/>
                <a:gd name="connsiteX39" fmla="*/ 292605 w 1336874"/>
                <a:gd name="connsiteY39" fmla="*/ 1193086 h 1336874"/>
                <a:gd name="connsiteX40" fmla="*/ 261155 w 1336874"/>
                <a:gd name="connsiteY40" fmla="*/ 1075719 h 1336874"/>
                <a:gd name="connsiteX41" fmla="*/ 143788 w 1336874"/>
                <a:gd name="connsiteY41" fmla="*/ 1044271 h 1336874"/>
                <a:gd name="connsiteX42" fmla="*/ 89554 w 1336874"/>
                <a:gd name="connsiteY42" fmla="*/ 1002656 h 1336874"/>
                <a:gd name="connsiteX43" fmla="*/ 80632 w 1336874"/>
                <a:gd name="connsiteY43" fmla="*/ 934880 h 1336874"/>
                <a:gd name="connsiteX44" fmla="*/ 112080 w 1336874"/>
                <a:gd name="connsiteY44" fmla="*/ 817513 h 1336874"/>
                <a:gd name="connsiteX45" fmla="*/ 26162 w 1336874"/>
                <a:gd name="connsiteY45" fmla="*/ 731594 h 1336874"/>
                <a:gd name="connsiteX46" fmla="*/ 0 w 1336874"/>
                <a:gd name="connsiteY46" fmla="*/ 668437 h 1336874"/>
                <a:gd name="connsiteX47" fmla="*/ 26160 w 1336874"/>
                <a:gd name="connsiteY47" fmla="*/ 605281 h 1336874"/>
                <a:gd name="connsiteX48" fmla="*/ 112080 w 1336874"/>
                <a:gd name="connsiteY48" fmla="*/ 519361 h 1336874"/>
                <a:gd name="connsiteX49" fmla="*/ 80632 w 1336874"/>
                <a:gd name="connsiteY49" fmla="*/ 401994 h 1336874"/>
                <a:gd name="connsiteX50" fmla="*/ 89554 w 1336874"/>
                <a:gd name="connsiteY50" fmla="*/ 334219 h 1336874"/>
                <a:gd name="connsiteX51" fmla="*/ 143788 w 1336874"/>
                <a:gd name="connsiteY51" fmla="*/ 292603 h 1336874"/>
                <a:gd name="connsiteX52" fmla="*/ 261155 w 1336874"/>
                <a:gd name="connsiteY52" fmla="*/ 261155 h 1336874"/>
                <a:gd name="connsiteX53" fmla="*/ 292605 w 1336874"/>
                <a:gd name="connsiteY53" fmla="*/ 143788 h 1336874"/>
                <a:gd name="connsiteX54" fmla="*/ 334219 w 1336874"/>
                <a:gd name="connsiteY54" fmla="*/ 89554 h 1336874"/>
                <a:gd name="connsiteX55" fmla="*/ 366597 w 1336874"/>
                <a:gd name="connsiteY55" fmla="*/ 78413 h 1336874"/>
                <a:gd name="connsiteX56" fmla="*/ 401995 w 1336874"/>
                <a:gd name="connsiteY56" fmla="*/ 80632 h 1336874"/>
                <a:gd name="connsiteX57" fmla="*/ 519363 w 1336874"/>
                <a:gd name="connsiteY57" fmla="*/ 112080 h 1336874"/>
                <a:gd name="connsiteX58" fmla="*/ 605281 w 1336874"/>
                <a:gd name="connsiteY58" fmla="*/ 26160 h 1336874"/>
                <a:gd name="connsiteX59" fmla="*/ 668438 w 1336874"/>
                <a:gd name="connsiteY59" fmla="*/ 0 h 133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36874" h="1336874">
                  <a:moveTo>
                    <a:pt x="668437" y="160795"/>
                  </a:moveTo>
                  <a:cubicBezTo>
                    <a:pt x="948800" y="160795"/>
                    <a:pt x="1176080" y="388075"/>
                    <a:pt x="1176080" y="668438"/>
                  </a:cubicBezTo>
                  <a:cubicBezTo>
                    <a:pt x="1176080" y="948801"/>
                    <a:pt x="948800" y="1176081"/>
                    <a:pt x="668437" y="1176081"/>
                  </a:cubicBezTo>
                  <a:cubicBezTo>
                    <a:pt x="388074" y="1176081"/>
                    <a:pt x="160794" y="948801"/>
                    <a:pt x="160794" y="668438"/>
                  </a:cubicBezTo>
                  <a:cubicBezTo>
                    <a:pt x="160794" y="388075"/>
                    <a:pt x="388074" y="160795"/>
                    <a:pt x="668437" y="160795"/>
                  </a:cubicBezTo>
                  <a:close/>
                  <a:moveTo>
                    <a:pt x="668438" y="147863"/>
                  </a:moveTo>
                  <a:cubicBezTo>
                    <a:pt x="380932" y="147863"/>
                    <a:pt x="147863" y="380932"/>
                    <a:pt x="147863" y="668438"/>
                  </a:cubicBezTo>
                  <a:cubicBezTo>
                    <a:pt x="147863" y="955944"/>
                    <a:pt x="380932" y="1189013"/>
                    <a:pt x="668438" y="1189013"/>
                  </a:cubicBezTo>
                  <a:cubicBezTo>
                    <a:pt x="955944" y="1189013"/>
                    <a:pt x="1189013" y="955944"/>
                    <a:pt x="1189013" y="668438"/>
                  </a:cubicBezTo>
                  <a:cubicBezTo>
                    <a:pt x="1189013" y="380932"/>
                    <a:pt x="955944" y="147863"/>
                    <a:pt x="668438" y="147863"/>
                  </a:cubicBezTo>
                  <a:close/>
                  <a:moveTo>
                    <a:pt x="668438" y="0"/>
                  </a:moveTo>
                  <a:cubicBezTo>
                    <a:pt x="691296" y="-1"/>
                    <a:pt x="714154" y="8720"/>
                    <a:pt x="731595" y="26160"/>
                  </a:cubicBezTo>
                  <a:lnTo>
                    <a:pt x="817513" y="112080"/>
                  </a:lnTo>
                  <a:lnTo>
                    <a:pt x="934882" y="80632"/>
                  </a:lnTo>
                  <a:cubicBezTo>
                    <a:pt x="958704" y="74247"/>
                    <a:pt x="982861" y="78124"/>
                    <a:pt x="1002657" y="89554"/>
                  </a:cubicBezTo>
                  <a:cubicBezTo>
                    <a:pt x="1022452" y="100983"/>
                    <a:pt x="1037888" y="119964"/>
                    <a:pt x="1044271" y="143788"/>
                  </a:cubicBezTo>
                  <a:lnTo>
                    <a:pt x="1075720" y="261155"/>
                  </a:lnTo>
                  <a:lnTo>
                    <a:pt x="1193086" y="292605"/>
                  </a:lnTo>
                  <a:cubicBezTo>
                    <a:pt x="1216911" y="298987"/>
                    <a:pt x="1235893" y="314423"/>
                    <a:pt x="1247321" y="334219"/>
                  </a:cubicBezTo>
                  <a:cubicBezTo>
                    <a:pt x="1258750" y="354015"/>
                    <a:pt x="1262627" y="378170"/>
                    <a:pt x="1256243" y="401994"/>
                  </a:cubicBezTo>
                  <a:lnTo>
                    <a:pt x="1224795" y="519361"/>
                  </a:lnTo>
                  <a:lnTo>
                    <a:pt x="1310714" y="605281"/>
                  </a:lnTo>
                  <a:cubicBezTo>
                    <a:pt x="1328155" y="622721"/>
                    <a:pt x="1336874" y="645580"/>
                    <a:pt x="1336874" y="668437"/>
                  </a:cubicBezTo>
                  <a:cubicBezTo>
                    <a:pt x="1336875" y="691296"/>
                    <a:pt x="1328155" y="714154"/>
                    <a:pt x="1310714" y="731594"/>
                  </a:cubicBezTo>
                  <a:lnTo>
                    <a:pt x="1224795" y="817513"/>
                  </a:lnTo>
                  <a:lnTo>
                    <a:pt x="1256243" y="934880"/>
                  </a:lnTo>
                  <a:cubicBezTo>
                    <a:pt x="1262626" y="958704"/>
                    <a:pt x="1258749" y="982861"/>
                    <a:pt x="1247320" y="1002657"/>
                  </a:cubicBezTo>
                  <a:cubicBezTo>
                    <a:pt x="1235892" y="1022452"/>
                    <a:pt x="1216910" y="1037888"/>
                    <a:pt x="1193086" y="1044271"/>
                  </a:cubicBezTo>
                  <a:lnTo>
                    <a:pt x="1075719" y="1075719"/>
                  </a:lnTo>
                  <a:lnTo>
                    <a:pt x="1044271" y="1193088"/>
                  </a:lnTo>
                  <a:cubicBezTo>
                    <a:pt x="1037888" y="1216910"/>
                    <a:pt x="1022452" y="1235892"/>
                    <a:pt x="1002654" y="1247321"/>
                  </a:cubicBezTo>
                  <a:cubicBezTo>
                    <a:pt x="982860" y="1258750"/>
                    <a:pt x="958704" y="1262627"/>
                    <a:pt x="934880" y="1256244"/>
                  </a:cubicBezTo>
                  <a:lnTo>
                    <a:pt x="817512" y="1224795"/>
                  </a:lnTo>
                  <a:lnTo>
                    <a:pt x="731594" y="1310714"/>
                  </a:lnTo>
                  <a:cubicBezTo>
                    <a:pt x="714154" y="1328153"/>
                    <a:pt x="691296" y="1336874"/>
                    <a:pt x="668437" y="1336874"/>
                  </a:cubicBezTo>
                  <a:cubicBezTo>
                    <a:pt x="645579" y="1336874"/>
                    <a:pt x="622720" y="1328153"/>
                    <a:pt x="605281" y="1310714"/>
                  </a:cubicBezTo>
                  <a:lnTo>
                    <a:pt x="519361" y="1224795"/>
                  </a:lnTo>
                  <a:lnTo>
                    <a:pt x="401995" y="1256244"/>
                  </a:lnTo>
                  <a:cubicBezTo>
                    <a:pt x="378172" y="1262627"/>
                    <a:pt x="354015" y="1258750"/>
                    <a:pt x="334219" y="1247320"/>
                  </a:cubicBezTo>
                  <a:cubicBezTo>
                    <a:pt x="314424" y="1235892"/>
                    <a:pt x="298988" y="1216910"/>
                    <a:pt x="292605" y="1193086"/>
                  </a:cubicBezTo>
                  <a:lnTo>
                    <a:pt x="261155" y="1075719"/>
                  </a:lnTo>
                  <a:lnTo>
                    <a:pt x="143788" y="1044271"/>
                  </a:lnTo>
                  <a:cubicBezTo>
                    <a:pt x="119964" y="1037888"/>
                    <a:pt x="100983" y="1022452"/>
                    <a:pt x="89554" y="1002656"/>
                  </a:cubicBezTo>
                  <a:cubicBezTo>
                    <a:pt x="78124" y="982861"/>
                    <a:pt x="74247" y="958704"/>
                    <a:pt x="80632" y="934880"/>
                  </a:cubicBezTo>
                  <a:lnTo>
                    <a:pt x="112080" y="817513"/>
                  </a:lnTo>
                  <a:lnTo>
                    <a:pt x="26162" y="731594"/>
                  </a:lnTo>
                  <a:cubicBezTo>
                    <a:pt x="8720" y="714154"/>
                    <a:pt x="0" y="691296"/>
                    <a:pt x="0" y="668437"/>
                  </a:cubicBezTo>
                  <a:cubicBezTo>
                    <a:pt x="0" y="645580"/>
                    <a:pt x="8721" y="622721"/>
                    <a:pt x="26160" y="605281"/>
                  </a:cubicBezTo>
                  <a:lnTo>
                    <a:pt x="112080" y="519361"/>
                  </a:lnTo>
                  <a:lnTo>
                    <a:pt x="80632" y="401994"/>
                  </a:lnTo>
                  <a:cubicBezTo>
                    <a:pt x="74247" y="378172"/>
                    <a:pt x="78124" y="354015"/>
                    <a:pt x="89554" y="334219"/>
                  </a:cubicBezTo>
                  <a:cubicBezTo>
                    <a:pt x="100983" y="314423"/>
                    <a:pt x="119964" y="298987"/>
                    <a:pt x="143788" y="292603"/>
                  </a:cubicBezTo>
                  <a:lnTo>
                    <a:pt x="261155" y="261155"/>
                  </a:lnTo>
                  <a:lnTo>
                    <a:pt x="292605" y="143788"/>
                  </a:lnTo>
                  <a:cubicBezTo>
                    <a:pt x="298988" y="119964"/>
                    <a:pt x="314423" y="100983"/>
                    <a:pt x="334219" y="89554"/>
                  </a:cubicBezTo>
                  <a:cubicBezTo>
                    <a:pt x="344118" y="83838"/>
                    <a:pt x="355106" y="80012"/>
                    <a:pt x="366597" y="78413"/>
                  </a:cubicBezTo>
                  <a:cubicBezTo>
                    <a:pt x="378087" y="76813"/>
                    <a:pt x="390083" y="77440"/>
                    <a:pt x="401995" y="80632"/>
                  </a:cubicBezTo>
                  <a:lnTo>
                    <a:pt x="519363" y="112080"/>
                  </a:lnTo>
                  <a:lnTo>
                    <a:pt x="605281" y="26160"/>
                  </a:lnTo>
                  <a:cubicBezTo>
                    <a:pt x="622721" y="8721"/>
                    <a:pt x="645580" y="0"/>
                    <a:pt x="668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ucida Sans Unicode" panose="020B0602030504020204" pitchFamily="34" charset="0"/>
                  <a:ea typeface="宋体" panose="02010600030101010101" pitchFamily="2" charset="-122"/>
                  <a:cs typeface="+mn-cs"/>
                </a:rPr>
                <a:t>1</a:t>
              </a: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10"/>
          <p:cNvGrpSpPr/>
          <p:nvPr/>
        </p:nvGrpSpPr>
        <p:grpSpPr>
          <a:xfrm>
            <a:off x="4244340" y="2929573"/>
            <a:ext cx="1285875" cy="2814637"/>
            <a:chOff x="1710267" y="2011623"/>
            <a:chExt cx="1473200" cy="2814377"/>
          </a:xfrm>
        </p:grpSpPr>
        <p:sp>
          <p:nvSpPr>
            <p:cNvPr id="8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1710267" y="2760854"/>
              <a:ext cx="1473200" cy="2065146"/>
            </a:xfrm>
            <a:custGeom>
              <a:avLst/>
              <a:gdLst>
                <a:gd name="connsiteX0" fmla="*/ 575410 w 1473200"/>
                <a:gd name="connsiteY0" fmla="*/ 59265 h 2065867"/>
                <a:gd name="connsiteX1" fmla="*/ 538600 w 1473200"/>
                <a:gd name="connsiteY1" fmla="*/ 96075 h 2065867"/>
                <a:gd name="connsiteX2" fmla="*/ 538600 w 1473200"/>
                <a:gd name="connsiteY2" fmla="*/ 115589 h 2065867"/>
                <a:gd name="connsiteX3" fmla="*/ 575410 w 1473200"/>
                <a:gd name="connsiteY3" fmla="*/ 152399 h 2065867"/>
                <a:gd name="connsiteX4" fmla="*/ 897790 w 1473200"/>
                <a:gd name="connsiteY4" fmla="*/ 152399 h 2065867"/>
                <a:gd name="connsiteX5" fmla="*/ 934600 w 1473200"/>
                <a:gd name="connsiteY5" fmla="*/ 115589 h 2065867"/>
                <a:gd name="connsiteX6" fmla="*/ 934600 w 1473200"/>
                <a:gd name="connsiteY6" fmla="*/ 96075 h 2065867"/>
                <a:gd name="connsiteX7" fmla="*/ 897790 w 1473200"/>
                <a:gd name="connsiteY7" fmla="*/ 59265 h 2065867"/>
                <a:gd name="connsiteX8" fmla="*/ 0 w 1473200"/>
                <a:gd name="connsiteY8" fmla="*/ 0 h 2065867"/>
                <a:gd name="connsiteX9" fmla="*/ 1473200 w 1473200"/>
                <a:gd name="connsiteY9" fmla="*/ 0 h 2065867"/>
                <a:gd name="connsiteX10" fmla="*/ 1473200 w 1473200"/>
                <a:gd name="connsiteY10" fmla="*/ 2065867 h 2065867"/>
                <a:gd name="connsiteX11" fmla="*/ 0 w 1473200"/>
                <a:gd name="connsiteY11" fmla="*/ 2065867 h 206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0" h="2065867">
                  <a:moveTo>
                    <a:pt x="575410" y="59265"/>
                  </a:moveTo>
                  <a:cubicBezTo>
                    <a:pt x="555080" y="59265"/>
                    <a:pt x="538600" y="75745"/>
                    <a:pt x="538600" y="96075"/>
                  </a:cubicBezTo>
                  <a:lnTo>
                    <a:pt x="538600" y="115589"/>
                  </a:lnTo>
                  <a:cubicBezTo>
                    <a:pt x="538600" y="135919"/>
                    <a:pt x="555080" y="152399"/>
                    <a:pt x="575410" y="152399"/>
                  </a:cubicBezTo>
                  <a:lnTo>
                    <a:pt x="897790" y="152399"/>
                  </a:lnTo>
                  <a:cubicBezTo>
                    <a:pt x="918120" y="152399"/>
                    <a:pt x="934600" y="135919"/>
                    <a:pt x="934600" y="115589"/>
                  </a:cubicBezTo>
                  <a:lnTo>
                    <a:pt x="934600" y="96075"/>
                  </a:lnTo>
                  <a:cubicBezTo>
                    <a:pt x="934600" y="75745"/>
                    <a:pt x="918120" y="59265"/>
                    <a:pt x="897790" y="59265"/>
                  </a:cubicBezTo>
                  <a:close/>
                  <a:moveTo>
                    <a:pt x="0" y="0"/>
                  </a:moveTo>
                  <a:lnTo>
                    <a:pt x="1473200" y="0"/>
                  </a:lnTo>
                  <a:lnTo>
                    <a:pt x="1473200" y="2065867"/>
                  </a:lnTo>
                  <a:lnTo>
                    <a:pt x="0" y="206586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做一个耐心的听众。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5"/>
              </p:custDataLst>
            </p:nvPr>
          </p:nvSpPr>
          <p:spPr>
            <a:xfrm>
              <a:off x="2194059" y="2387825"/>
              <a:ext cx="311009" cy="492080"/>
            </a:xfrm>
            <a:custGeom>
              <a:avLst/>
              <a:gdLst>
                <a:gd name="connsiteX0" fmla="*/ 0 w 312879"/>
                <a:gd name="connsiteY0" fmla="*/ 84667 h 491632"/>
                <a:gd name="connsiteX1" fmla="*/ 220133 w 312879"/>
                <a:gd name="connsiteY1" fmla="*/ 491067 h 491632"/>
                <a:gd name="connsiteX2" fmla="*/ 304800 w 312879"/>
                <a:gd name="connsiteY2" fmla="*/ 169333 h 491632"/>
                <a:gd name="connsiteX3" fmla="*/ 33866 w 312879"/>
                <a:gd name="connsiteY3" fmla="*/ 0 h 49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879" h="491632">
                  <a:moveTo>
                    <a:pt x="0" y="84667"/>
                  </a:moveTo>
                  <a:cubicBezTo>
                    <a:pt x="84666" y="280811"/>
                    <a:pt x="169333" y="476956"/>
                    <a:pt x="220133" y="491067"/>
                  </a:cubicBezTo>
                  <a:cubicBezTo>
                    <a:pt x="270933" y="505178"/>
                    <a:pt x="335845" y="251178"/>
                    <a:pt x="304800" y="169333"/>
                  </a:cubicBezTo>
                  <a:cubicBezTo>
                    <a:pt x="273755" y="87488"/>
                    <a:pt x="153810" y="43744"/>
                    <a:pt x="33866" y="0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>
            <a:xfrm>
              <a:off x="1812118" y="2011623"/>
              <a:ext cx="491067" cy="490492"/>
            </a:xfrm>
            <a:custGeom>
              <a:avLst/>
              <a:gdLst>
                <a:gd name="connsiteX0" fmla="*/ 668437 w 1336874"/>
                <a:gd name="connsiteY0" fmla="*/ 160795 h 1336874"/>
                <a:gd name="connsiteX1" fmla="*/ 1176080 w 1336874"/>
                <a:gd name="connsiteY1" fmla="*/ 668438 h 1336874"/>
                <a:gd name="connsiteX2" fmla="*/ 668437 w 1336874"/>
                <a:gd name="connsiteY2" fmla="*/ 1176081 h 1336874"/>
                <a:gd name="connsiteX3" fmla="*/ 160794 w 1336874"/>
                <a:gd name="connsiteY3" fmla="*/ 668438 h 1336874"/>
                <a:gd name="connsiteX4" fmla="*/ 668437 w 1336874"/>
                <a:gd name="connsiteY4" fmla="*/ 160795 h 1336874"/>
                <a:gd name="connsiteX5" fmla="*/ 668438 w 1336874"/>
                <a:gd name="connsiteY5" fmla="*/ 147863 h 1336874"/>
                <a:gd name="connsiteX6" fmla="*/ 147863 w 1336874"/>
                <a:gd name="connsiteY6" fmla="*/ 668438 h 1336874"/>
                <a:gd name="connsiteX7" fmla="*/ 668438 w 1336874"/>
                <a:gd name="connsiteY7" fmla="*/ 1189013 h 1336874"/>
                <a:gd name="connsiteX8" fmla="*/ 1189013 w 1336874"/>
                <a:gd name="connsiteY8" fmla="*/ 668438 h 1336874"/>
                <a:gd name="connsiteX9" fmla="*/ 668438 w 1336874"/>
                <a:gd name="connsiteY9" fmla="*/ 147863 h 1336874"/>
                <a:gd name="connsiteX10" fmla="*/ 668438 w 1336874"/>
                <a:gd name="connsiteY10" fmla="*/ 0 h 1336874"/>
                <a:gd name="connsiteX11" fmla="*/ 731595 w 1336874"/>
                <a:gd name="connsiteY11" fmla="*/ 26160 h 1336874"/>
                <a:gd name="connsiteX12" fmla="*/ 817513 w 1336874"/>
                <a:gd name="connsiteY12" fmla="*/ 112080 h 1336874"/>
                <a:gd name="connsiteX13" fmla="*/ 934882 w 1336874"/>
                <a:gd name="connsiteY13" fmla="*/ 80632 h 1336874"/>
                <a:gd name="connsiteX14" fmla="*/ 1002657 w 1336874"/>
                <a:gd name="connsiteY14" fmla="*/ 89554 h 1336874"/>
                <a:gd name="connsiteX15" fmla="*/ 1044271 w 1336874"/>
                <a:gd name="connsiteY15" fmla="*/ 143788 h 1336874"/>
                <a:gd name="connsiteX16" fmla="*/ 1075720 w 1336874"/>
                <a:gd name="connsiteY16" fmla="*/ 261155 h 1336874"/>
                <a:gd name="connsiteX17" fmla="*/ 1193086 w 1336874"/>
                <a:gd name="connsiteY17" fmla="*/ 292605 h 1336874"/>
                <a:gd name="connsiteX18" fmla="*/ 1247321 w 1336874"/>
                <a:gd name="connsiteY18" fmla="*/ 334219 h 1336874"/>
                <a:gd name="connsiteX19" fmla="*/ 1256243 w 1336874"/>
                <a:gd name="connsiteY19" fmla="*/ 401994 h 1336874"/>
                <a:gd name="connsiteX20" fmla="*/ 1224795 w 1336874"/>
                <a:gd name="connsiteY20" fmla="*/ 519361 h 1336874"/>
                <a:gd name="connsiteX21" fmla="*/ 1310714 w 1336874"/>
                <a:gd name="connsiteY21" fmla="*/ 605281 h 1336874"/>
                <a:gd name="connsiteX22" fmla="*/ 1336874 w 1336874"/>
                <a:gd name="connsiteY22" fmla="*/ 668437 h 1336874"/>
                <a:gd name="connsiteX23" fmla="*/ 1310714 w 1336874"/>
                <a:gd name="connsiteY23" fmla="*/ 731594 h 1336874"/>
                <a:gd name="connsiteX24" fmla="*/ 1224795 w 1336874"/>
                <a:gd name="connsiteY24" fmla="*/ 817513 h 1336874"/>
                <a:gd name="connsiteX25" fmla="*/ 1256243 w 1336874"/>
                <a:gd name="connsiteY25" fmla="*/ 934880 h 1336874"/>
                <a:gd name="connsiteX26" fmla="*/ 1247320 w 1336874"/>
                <a:gd name="connsiteY26" fmla="*/ 1002657 h 1336874"/>
                <a:gd name="connsiteX27" fmla="*/ 1193086 w 1336874"/>
                <a:gd name="connsiteY27" fmla="*/ 1044271 h 1336874"/>
                <a:gd name="connsiteX28" fmla="*/ 1075719 w 1336874"/>
                <a:gd name="connsiteY28" fmla="*/ 1075719 h 1336874"/>
                <a:gd name="connsiteX29" fmla="*/ 1044271 w 1336874"/>
                <a:gd name="connsiteY29" fmla="*/ 1193088 h 1336874"/>
                <a:gd name="connsiteX30" fmla="*/ 1002654 w 1336874"/>
                <a:gd name="connsiteY30" fmla="*/ 1247321 h 1336874"/>
                <a:gd name="connsiteX31" fmla="*/ 934880 w 1336874"/>
                <a:gd name="connsiteY31" fmla="*/ 1256244 h 1336874"/>
                <a:gd name="connsiteX32" fmla="*/ 817512 w 1336874"/>
                <a:gd name="connsiteY32" fmla="*/ 1224795 h 1336874"/>
                <a:gd name="connsiteX33" fmla="*/ 731594 w 1336874"/>
                <a:gd name="connsiteY33" fmla="*/ 1310714 h 1336874"/>
                <a:gd name="connsiteX34" fmla="*/ 668437 w 1336874"/>
                <a:gd name="connsiteY34" fmla="*/ 1336874 h 1336874"/>
                <a:gd name="connsiteX35" fmla="*/ 605281 w 1336874"/>
                <a:gd name="connsiteY35" fmla="*/ 1310714 h 1336874"/>
                <a:gd name="connsiteX36" fmla="*/ 519361 w 1336874"/>
                <a:gd name="connsiteY36" fmla="*/ 1224795 h 1336874"/>
                <a:gd name="connsiteX37" fmla="*/ 401995 w 1336874"/>
                <a:gd name="connsiteY37" fmla="*/ 1256244 h 1336874"/>
                <a:gd name="connsiteX38" fmla="*/ 334219 w 1336874"/>
                <a:gd name="connsiteY38" fmla="*/ 1247320 h 1336874"/>
                <a:gd name="connsiteX39" fmla="*/ 292605 w 1336874"/>
                <a:gd name="connsiteY39" fmla="*/ 1193086 h 1336874"/>
                <a:gd name="connsiteX40" fmla="*/ 261155 w 1336874"/>
                <a:gd name="connsiteY40" fmla="*/ 1075719 h 1336874"/>
                <a:gd name="connsiteX41" fmla="*/ 143788 w 1336874"/>
                <a:gd name="connsiteY41" fmla="*/ 1044271 h 1336874"/>
                <a:gd name="connsiteX42" fmla="*/ 89554 w 1336874"/>
                <a:gd name="connsiteY42" fmla="*/ 1002656 h 1336874"/>
                <a:gd name="connsiteX43" fmla="*/ 80632 w 1336874"/>
                <a:gd name="connsiteY43" fmla="*/ 934880 h 1336874"/>
                <a:gd name="connsiteX44" fmla="*/ 112080 w 1336874"/>
                <a:gd name="connsiteY44" fmla="*/ 817513 h 1336874"/>
                <a:gd name="connsiteX45" fmla="*/ 26162 w 1336874"/>
                <a:gd name="connsiteY45" fmla="*/ 731594 h 1336874"/>
                <a:gd name="connsiteX46" fmla="*/ 0 w 1336874"/>
                <a:gd name="connsiteY46" fmla="*/ 668437 h 1336874"/>
                <a:gd name="connsiteX47" fmla="*/ 26160 w 1336874"/>
                <a:gd name="connsiteY47" fmla="*/ 605281 h 1336874"/>
                <a:gd name="connsiteX48" fmla="*/ 112080 w 1336874"/>
                <a:gd name="connsiteY48" fmla="*/ 519361 h 1336874"/>
                <a:gd name="connsiteX49" fmla="*/ 80632 w 1336874"/>
                <a:gd name="connsiteY49" fmla="*/ 401994 h 1336874"/>
                <a:gd name="connsiteX50" fmla="*/ 89554 w 1336874"/>
                <a:gd name="connsiteY50" fmla="*/ 334219 h 1336874"/>
                <a:gd name="connsiteX51" fmla="*/ 143788 w 1336874"/>
                <a:gd name="connsiteY51" fmla="*/ 292603 h 1336874"/>
                <a:gd name="connsiteX52" fmla="*/ 261155 w 1336874"/>
                <a:gd name="connsiteY52" fmla="*/ 261155 h 1336874"/>
                <a:gd name="connsiteX53" fmla="*/ 292605 w 1336874"/>
                <a:gd name="connsiteY53" fmla="*/ 143788 h 1336874"/>
                <a:gd name="connsiteX54" fmla="*/ 334219 w 1336874"/>
                <a:gd name="connsiteY54" fmla="*/ 89554 h 1336874"/>
                <a:gd name="connsiteX55" fmla="*/ 366597 w 1336874"/>
                <a:gd name="connsiteY55" fmla="*/ 78413 h 1336874"/>
                <a:gd name="connsiteX56" fmla="*/ 401995 w 1336874"/>
                <a:gd name="connsiteY56" fmla="*/ 80632 h 1336874"/>
                <a:gd name="connsiteX57" fmla="*/ 519363 w 1336874"/>
                <a:gd name="connsiteY57" fmla="*/ 112080 h 1336874"/>
                <a:gd name="connsiteX58" fmla="*/ 605281 w 1336874"/>
                <a:gd name="connsiteY58" fmla="*/ 26160 h 1336874"/>
                <a:gd name="connsiteX59" fmla="*/ 668438 w 1336874"/>
                <a:gd name="connsiteY59" fmla="*/ 0 h 133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36874" h="1336874">
                  <a:moveTo>
                    <a:pt x="668437" y="160795"/>
                  </a:moveTo>
                  <a:cubicBezTo>
                    <a:pt x="948800" y="160795"/>
                    <a:pt x="1176080" y="388075"/>
                    <a:pt x="1176080" y="668438"/>
                  </a:cubicBezTo>
                  <a:cubicBezTo>
                    <a:pt x="1176080" y="948801"/>
                    <a:pt x="948800" y="1176081"/>
                    <a:pt x="668437" y="1176081"/>
                  </a:cubicBezTo>
                  <a:cubicBezTo>
                    <a:pt x="388074" y="1176081"/>
                    <a:pt x="160794" y="948801"/>
                    <a:pt x="160794" y="668438"/>
                  </a:cubicBezTo>
                  <a:cubicBezTo>
                    <a:pt x="160794" y="388075"/>
                    <a:pt x="388074" y="160795"/>
                    <a:pt x="668437" y="160795"/>
                  </a:cubicBezTo>
                  <a:close/>
                  <a:moveTo>
                    <a:pt x="668438" y="147863"/>
                  </a:moveTo>
                  <a:cubicBezTo>
                    <a:pt x="380932" y="147863"/>
                    <a:pt x="147863" y="380932"/>
                    <a:pt x="147863" y="668438"/>
                  </a:cubicBezTo>
                  <a:cubicBezTo>
                    <a:pt x="147863" y="955944"/>
                    <a:pt x="380932" y="1189013"/>
                    <a:pt x="668438" y="1189013"/>
                  </a:cubicBezTo>
                  <a:cubicBezTo>
                    <a:pt x="955944" y="1189013"/>
                    <a:pt x="1189013" y="955944"/>
                    <a:pt x="1189013" y="668438"/>
                  </a:cubicBezTo>
                  <a:cubicBezTo>
                    <a:pt x="1189013" y="380932"/>
                    <a:pt x="955944" y="147863"/>
                    <a:pt x="668438" y="147863"/>
                  </a:cubicBezTo>
                  <a:close/>
                  <a:moveTo>
                    <a:pt x="668438" y="0"/>
                  </a:moveTo>
                  <a:cubicBezTo>
                    <a:pt x="691296" y="-1"/>
                    <a:pt x="714154" y="8720"/>
                    <a:pt x="731595" y="26160"/>
                  </a:cubicBezTo>
                  <a:lnTo>
                    <a:pt x="817513" y="112080"/>
                  </a:lnTo>
                  <a:lnTo>
                    <a:pt x="934882" y="80632"/>
                  </a:lnTo>
                  <a:cubicBezTo>
                    <a:pt x="958704" y="74247"/>
                    <a:pt x="982861" y="78124"/>
                    <a:pt x="1002657" y="89554"/>
                  </a:cubicBezTo>
                  <a:cubicBezTo>
                    <a:pt x="1022452" y="100983"/>
                    <a:pt x="1037888" y="119964"/>
                    <a:pt x="1044271" y="143788"/>
                  </a:cubicBezTo>
                  <a:lnTo>
                    <a:pt x="1075720" y="261155"/>
                  </a:lnTo>
                  <a:lnTo>
                    <a:pt x="1193086" y="292605"/>
                  </a:lnTo>
                  <a:cubicBezTo>
                    <a:pt x="1216911" y="298987"/>
                    <a:pt x="1235893" y="314423"/>
                    <a:pt x="1247321" y="334219"/>
                  </a:cubicBezTo>
                  <a:cubicBezTo>
                    <a:pt x="1258750" y="354015"/>
                    <a:pt x="1262627" y="378170"/>
                    <a:pt x="1256243" y="401994"/>
                  </a:cubicBezTo>
                  <a:lnTo>
                    <a:pt x="1224795" y="519361"/>
                  </a:lnTo>
                  <a:lnTo>
                    <a:pt x="1310714" y="605281"/>
                  </a:lnTo>
                  <a:cubicBezTo>
                    <a:pt x="1328155" y="622721"/>
                    <a:pt x="1336874" y="645580"/>
                    <a:pt x="1336874" y="668437"/>
                  </a:cubicBezTo>
                  <a:cubicBezTo>
                    <a:pt x="1336875" y="691296"/>
                    <a:pt x="1328155" y="714154"/>
                    <a:pt x="1310714" y="731594"/>
                  </a:cubicBezTo>
                  <a:lnTo>
                    <a:pt x="1224795" y="817513"/>
                  </a:lnTo>
                  <a:lnTo>
                    <a:pt x="1256243" y="934880"/>
                  </a:lnTo>
                  <a:cubicBezTo>
                    <a:pt x="1262626" y="958704"/>
                    <a:pt x="1258749" y="982861"/>
                    <a:pt x="1247320" y="1002657"/>
                  </a:cubicBezTo>
                  <a:cubicBezTo>
                    <a:pt x="1235892" y="1022452"/>
                    <a:pt x="1216910" y="1037888"/>
                    <a:pt x="1193086" y="1044271"/>
                  </a:cubicBezTo>
                  <a:lnTo>
                    <a:pt x="1075719" y="1075719"/>
                  </a:lnTo>
                  <a:lnTo>
                    <a:pt x="1044271" y="1193088"/>
                  </a:lnTo>
                  <a:cubicBezTo>
                    <a:pt x="1037888" y="1216910"/>
                    <a:pt x="1022452" y="1235892"/>
                    <a:pt x="1002654" y="1247321"/>
                  </a:cubicBezTo>
                  <a:cubicBezTo>
                    <a:pt x="982860" y="1258750"/>
                    <a:pt x="958704" y="1262627"/>
                    <a:pt x="934880" y="1256244"/>
                  </a:cubicBezTo>
                  <a:lnTo>
                    <a:pt x="817512" y="1224795"/>
                  </a:lnTo>
                  <a:lnTo>
                    <a:pt x="731594" y="1310714"/>
                  </a:lnTo>
                  <a:cubicBezTo>
                    <a:pt x="714154" y="1328153"/>
                    <a:pt x="691296" y="1336874"/>
                    <a:pt x="668437" y="1336874"/>
                  </a:cubicBezTo>
                  <a:cubicBezTo>
                    <a:pt x="645579" y="1336874"/>
                    <a:pt x="622720" y="1328153"/>
                    <a:pt x="605281" y="1310714"/>
                  </a:cubicBezTo>
                  <a:lnTo>
                    <a:pt x="519361" y="1224795"/>
                  </a:lnTo>
                  <a:lnTo>
                    <a:pt x="401995" y="1256244"/>
                  </a:lnTo>
                  <a:cubicBezTo>
                    <a:pt x="378172" y="1262627"/>
                    <a:pt x="354015" y="1258750"/>
                    <a:pt x="334219" y="1247320"/>
                  </a:cubicBezTo>
                  <a:cubicBezTo>
                    <a:pt x="314424" y="1235892"/>
                    <a:pt x="298988" y="1216910"/>
                    <a:pt x="292605" y="1193086"/>
                  </a:cubicBezTo>
                  <a:lnTo>
                    <a:pt x="261155" y="1075719"/>
                  </a:lnTo>
                  <a:lnTo>
                    <a:pt x="143788" y="1044271"/>
                  </a:lnTo>
                  <a:cubicBezTo>
                    <a:pt x="119964" y="1037888"/>
                    <a:pt x="100983" y="1022452"/>
                    <a:pt x="89554" y="1002656"/>
                  </a:cubicBezTo>
                  <a:cubicBezTo>
                    <a:pt x="78124" y="982861"/>
                    <a:pt x="74247" y="958704"/>
                    <a:pt x="80632" y="934880"/>
                  </a:cubicBezTo>
                  <a:lnTo>
                    <a:pt x="112080" y="817513"/>
                  </a:lnTo>
                  <a:lnTo>
                    <a:pt x="26162" y="731594"/>
                  </a:lnTo>
                  <a:cubicBezTo>
                    <a:pt x="8720" y="714154"/>
                    <a:pt x="0" y="691296"/>
                    <a:pt x="0" y="668437"/>
                  </a:cubicBezTo>
                  <a:cubicBezTo>
                    <a:pt x="0" y="645580"/>
                    <a:pt x="8721" y="622721"/>
                    <a:pt x="26160" y="605281"/>
                  </a:cubicBezTo>
                  <a:lnTo>
                    <a:pt x="112080" y="519361"/>
                  </a:lnTo>
                  <a:lnTo>
                    <a:pt x="80632" y="401994"/>
                  </a:lnTo>
                  <a:cubicBezTo>
                    <a:pt x="74247" y="378172"/>
                    <a:pt x="78124" y="354015"/>
                    <a:pt x="89554" y="334219"/>
                  </a:cubicBezTo>
                  <a:cubicBezTo>
                    <a:pt x="100983" y="314423"/>
                    <a:pt x="119964" y="298987"/>
                    <a:pt x="143788" y="292603"/>
                  </a:cubicBezTo>
                  <a:lnTo>
                    <a:pt x="261155" y="261155"/>
                  </a:lnTo>
                  <a:lnTo>
                    <a:pt x="292605" y="143788"/>
                  </a:lnTo>
                  <a:cubicBezTo>
                    <a:pt x="298988" y="119964"/>
                    <a:pt x="314423" y="100983"/>
                    <a:pt x="334219" y="89554"/>
                  </a:cubicBezTo>
                  <a:cubicBezTo>
                    <a:pt x="344118" y="83838"/>
                    <a:pt x="355106" y="80012"/>
                    <a:pt x="366597" y="78413"/>
                  </a:cubicBezTo>
                  <a:cubicBezTo>
                    <a:pt x="378087" y="76813"/>
                    <a:pt x="390083" y="77440"/>
                    <a:pt x="401995" y="80632"/>
                  </a:cubicBezTo>
                  <a:lnTo>
                    <a:pt x="519363" y="112080"/>
                  </a:lnTo>
                  <a:lnTo>
                    <a:pt x="605281" y="26160"/>
                  </a:lnTo>
                  <a:cubicBezTo>
                    <a:pt x="622721" y="8721"/>
                    <a:pt x="645580" y="0"/>
                    <a:pt x="668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ucida Sans Unicode" panose="020B0602030504020204" pitchFamily="34" charset="0"/>
                  <a:ea typeface="宋体" panose="02010600030101010101" pitchFamily="2" charset="-122"/>
                  <a:cs typeface="+mn-cs"/>
                </a:rPr>
                <a:t>2</a:t>
              </a: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6387465" y="2915286"/>
            <a:ext cx="1285875" cy="2833688"/>
            <a:chOff x="1710267" y="1925907"/>
            <a:chExt cx="1473200" cy="2833425"/>
          </a:xfrm>
        </p:grpSpPr>
        <p:sp>
          <p:nvSpPr>
            <p:cNvPr id="12" name="任意多边形 11"/>
            <p:cNvSpPr/>
            <p:nvPr>
              <p:custDataLst>
                <p:tags r:id="rId7"/>
              </p:custDataLst>
            </p:nvPr>
          </p:nvSpPr>
          <p:spPr>
            <a:xfrm>
              <a:off x="1710267" y="2694186"/>
              <a:ext cx="1473200" cy="2065146"/>
            </a:xfrm>
            <a:custGeom>
              <a:avLst/>
              <a:gdLst>
                <a:gd name="connsiteX0" fmla="*/ 575410 w 1473200"/>
                <a:gd name="connsiteY0" fmla="*/ 59265 h 2065867"/>
                <a:gd name="connsiteX1" fmla="*/ 538600 w 1473200"/>
                <a:gd name="connsiteY1" fmla="*/ 96075 h 2065867"/>
                <a:gd name="connsiteX2" fmla="*/ 538600 w 1473200"/>
                <a:gd name="connsiteY2" fmla="*/ 115589 h 2065867"/>
                <a:gd name="connsiteX3" fmla="*/ 575410 w 1473200"/>
                <a:gd name="connsiteY3" fmla="*/ 152399 h 2065867"/>
                <a:gd name="connsiteX4" fmla="*/ 897790 w 1473200"/>
                <a:gd name="connsiteY4" fmla="*/ 152399 h 2065867"/>
                <a:gd name="connsiteX5" fmla="*/ 934600 w 1473200"/>
                <a:gd name="connsiteY5" fmla="*/ 115589 h 2065867"/>
                <a:gd name="connsiteX6" fmla="*/ 934600 w 1473200"/>
                <a:gd name="connsiteY6" fmla="*/ 96075 h 2065867"/>
                <a:gd name="connsiteX7" fmla="*/ 897790 w 1473200"/>
                <a:gd name="connsiteY7" fmla="*/ 59265 h 2065867"/>
                <a:gd name="connsiteX8" fmla="*/ 0 w 1473200"/>
                <a:gd name="connsiteY8" fmla="*/ 0 h 2065867"/>
                <a:gd name="connsiteX9" fmla="*/ 1473200 w 1473200"/>
                <a:gd name="connsiteY9" fmla="*/ 0 h 2065867"/>
                <a:gd name="connsiteX10" fmla="*/ 1473200 w 1473200"/>
                <a:gd name="connsiteY10" fmla="*/ 2065867 h 2065867"/>
                <a:gd name="connsiteX11" fmla="*/ 0 w 1473200"/>
                <a:gd name="connsiteY11" fmla="*/ 2065867 h 206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0" h="2065867">
                  <a:moveTo>
                    <a:pt x="575410" y="59265"/>
                  </a:moveTo>
                  <a:cubicBezTo>
                    <a:pt x="555080" y="59265"/>
                    <a:pt x="538600" y="75745"/>
                    <a:pt x="538600" y="96075"/>
                  </a:cubicBezTo>
                  <a:lnTo>
                    <a:pt x="538600" y="115589"/>
                  </a:lnTo>
                  <a:cubicBezTo>
                    <a:pt x="538600" y="135919"/>
                    <a:pt x="555080" y="152399"/>
                    <a:pt x="575410" y="152399"/>
                  </a:cubicBezTo>
                  <a:lnTo>
                    <a:pt x="897790" y="152399"/>
                  </a:lnTo>
                  <a:cubicBezTo>
                    <a:pt x="918120" y="152399"/>
                    <a:pt x="934600" y="135919"/>
                    <a:pt x="934600" y="115589"/>
                  </a:cubicBezTo>
                  <a:lnTo>
                    <a:pt x="934600" y="96075"/>
                  </a:lnTo>
                  <a:cubicBezTo>
                    <a:pt x="934600" y="75745"/>
                    <a:pt x="918120" y="59265"/>
                    <a:pt x="897790" y="59265"/>
                  </a:cubicBezTo>
                  <a:close/>
                  <a:moveTo>
                    <a:pt x="0" y="0"/>
                  </a:moveTo>
                  <a:lnTo>
                    <a:pt x="1473200" y="0"/>
                  </a:lnTo>
                  <a:lnTo>
                    <a:pt x="1473200" y="2065867"/>
                  </a:lnTo>
                  <a:lnTo>
                    <a:pt x="0" y="206586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设身处地，向他表示理解。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>
              <p:custDataLst>
                <p:tags r:id="rId8"/>
              </p:custDataLst>
            </p:nvPr>
          </p:nvSpPr>
          <p:spPr>
            <a:xfrm>
              <a:off x="2194059" y="2302110"/>
              <a:ext cx="311009" cy="492079"/>
            </a:xfrm>
            <a:custGeom>
              <a:avLst/>
              <a:gdLst>
                <a:gd name="connsiteX0" fmla="*/ 0 w 312879"/>
                <a:gd name="connsiteY0" fmla="*/ 84667 h 491632"/>
                <a:gd name="connsiteX1" fmla="*/ 220133 w 312879"/>
                <a:gd name="connsiteY1" fmla="*/ 491067 h 491632"/>
                <a:gd name="connsiteX2" fmla="*/ 304800 w 312879"/>
                <a:gd name="connsiteY2" fmla="*/ 169333 h 491632"/>
                <a:gd name="connsiteX3" fmla="*/ 33866 w 312879"/>
                <a:gd name="connsiteY3" fmla="*/ 0 h 49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879" h="491632">
                  <a:moveTo>
                    <a:pt x="0" y="84667"/>
                  </a:moveTo>
                  <a:cubicBezTo>
                    <a:pt x="84666" y="280811"/>
                    <a:pt x="169333" y="476956"/>
                    <a:pt x="220133" y="491067"/>
                  </a:cubicBezTo>
                  <a:cubicBezTo>
                    <a:pt x="270933" y="505178"/>
                    <a:pt x="335845" y="251178"/>
                    <a:pt x="304800" y="169333"/>
                  </a:cubicBezTo>
                  <a:cubicBezTo>
                    <a:pt x="273755" y="87488"/>
                    <a:pt x="153810" y="43744"/>
                    <a:pt x="33866" y="0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9"/>
              </p:custDataLst>
            </p:nvPr>
          </p:nvSpPr>
          <p:spPr>
            <a:xfrm>
              <a:off x="1812118" y="1925907"/>
              <a:ext cx="491067" cy="490493"/>
            </a:xfrm>
            <a:custGeom>
              <a:avLst/>
              <a:gdLst>
                <a:gd name="connsiteX0" fmla="*/ 668437 w 1336874"/>
                <a:gd name="connsiteY0" fmla="*/ 160795 h 1336874"/>
                <a:gd name="connsiteX1" fmla="*/ 1176080 w 1336874"/>
                <a:gd name="connsiteY1" fmla="*/ 668438 h 1336874"/>
                <a:gd name="connsiteX2" fmla="*/ 668437 w 1336874"/>
                <a:gd name="connsiteY2" fmla="*/ 1176081 h 1336874"/>
                <a:gd name="connsiteX3" fmla="*/ 160794 w 1336874"/>
                <a:gd name="connsiteY3" fmla="*/ 668438 h 1336874"/>
                <a:gd name="connsiteX4" fmla="*/ 668437 w 1336874"/>
                <a:gd name="connsiteY4" fmla="*/ 160795 h 1336874"/>
                <a:gd name="connsiteX5" fmla="*/ 668438 w 1336874"/>
                <a:gd name="connsiteY5" fmla="*/ 147863 h 1336874"/>
                <a:gd name="connsiteX6" fmla="*/ 147863 w 1336874"/>
                <a:gd name="connsiteY6" fmla="*/ 668438 h 1336874"/>
                <a:gd name="connsiteX7" fmla="*/ 668438 w 1336874"/>
                <a:gd name="connsiteY7" fmla="*/ 1189013 h 1336874"/>
                <a:gd name="connsiteX8" fmla="*/ 1189013 w 1336874"/>
                <a:gd name="connsiteY8" fmla="*/ 668438 h 1336874"/>
                <a:gd name="connsiteX9" fmla="*/ 668438 w 1336874"/>
                <a:gd name="connsiteY9" fmla="*/ 147863 h 1336874"/>
                <a:gd name="connsiteX10" fmla="*/ 668438 w 1336874"/>
                <a:gd name="connsiteY10" fmla="*/ 0 h 1336874"/>
                <a:gd name="connsiteX11" fmla="*/ 731595 w 1336874"/>
                <a:gd name="connsiteY11" fmla="*/ 26160 h 1336874"/>
                <a:gd name="connsiteX12" fmla="*/ 817513 w 1336874"/>
                <a:gd name="connsiteY12" fmla="*/ 112080 h 1336874"/>
                <a:gd name="connsiteX13" fmla="*/ 934882 w 1336874"/>
                <a:gd name="connsiteY13" fmla="*/ 80632 h 1336874"/>
                <a:gd name="connsiteX14" fmla="*/ 1002657 w 1336874"/>
                <a:gd name="connsiteY14" fmla="*/ 89554 h 1336874"/>
                <a:gd name="connsiteX15" fmla="*/ 1044271 w 1336874"/>
                <a:gd name="connsiteY15" fmla="*/ 143788 h 1336874"/>
                <a:gd name="connsiteX16" fmla="*/ 1075720 w 1336874"/>
                <a:gd name="connsiteY16" fmla="*/ 261155 h 1336874"/>
                <a:gd name="connsiteX17" fmla="*/ 1193086 w 1336874"/>
                <a:gd name="connsiteY17" fmla="*/ 292605 h 1336874"/>
                <a:gd name="connsiteX18" fmla="*/ 1247321 w 1336874"/>
                <a:gd name="connsiteY18" fmla="*/ 334219 h 1336874"/>
                <a:gd name="connsiteX19" fmla="*/ 1256243 w 1336874"/>
                <a:gd name="connsiteY19" fmla="*/ 401994 h 1336874"/>
                <a:gd name="connsiteX20" fmla="*/ 1224795 w 1336874"/>
                <a:gd name="connsiteY20" fmla="*/ 519361 h 1336874"/>
                <a:gd name="connsiteX21" fmla="*/ 1310714 w 1336874"/>
                <a:gd name="connsiteY21" fmla="*/ 605281 h 1336874"/>
                <a:gd name="connsiteX22" fmla="*/ 1336874 w 1336874"/>
                <a:gd name="connsiteY22" fmla="*/ 668437 h 1336874"/>
                <a:gd name="connsiteX23" fmla="*/ 1310714 w 1336874"/>
                <a:gd name="connsiteY23" fmla="*/ 731594 h 1336874"/>
                <a:gd name="connsiteX24" fmla="*/ 1224795 w 1336874"/>
                <a:gd name="connsiteY24" fmla="*/ 817513 h 1336874"/>
                <a:gd name="connsiteX25" fmla="*/ 1256243 w 1336874"/>
                <a:gd name="connsiteY25" fmla="*/ 934880 h 1336874"/>
                <a:gd name="connsiteX26" fmla="*/ 1247320 w 1336874"/>
                <a:gd name="connsiteY26" fmla="*/ 1002657 h 1336874"/>
                <a:gd name="connsiteX27" fmla="*/ 1193086 w 1336874"/>
                <a:gd name="connsiteY27" fmla="*/ 1044271 h 1336874"/>
                <a:gd name="connsiteX28" fmla="*/ 1075719 w 1336874"/>
                <a:gd name="connsiteY28" fmla="*/ 1075719 h 1336874"/>
                <a:gd name="connsiteX29" fmla="*/ 1044271 w 1336874"/>
                <a:gd name="connsiteY29" fmla="*/ 1193088 h 1336874"/>
                <a:gd name="connsiteX30" fmla="*/ 1002654 w 1336874"/>
                <a:gd name="connsiteY30" fmla="*/ 1247321 h 1336874"/>
                <a:gd name="connsiteX31" fmla="*/ 934880 w 1336874"/>
                <a:gd name="connsiteY31" fmla="*/ 1256244 h 1336874"/>
                <a:gd name="connsiteX32" fmla="*/ 817512 w 1336874"/>
                <a:gd name="connsiteY32" fmla="*/ 1224795 h 1336874"/>
                <a:gd name="connsiteX33" fmla="*/ 731594 w 1336874"/>
                <a:gd name="connsiteY33" fmla="*/ 1310714 h 1336874"/>
                <a:gd name="connsiteX34" fmla="*/ 668437 w 1336874"/>
                <a:gd name="connsiteY34" fmla="*/ 1336874 h 1336874"/>
                <a:gd name="connsiteX35" fmla="*/ 605281 w 1336874"/>
                <a:gd name="connsiteY35" fmla="*/ 1310714 h 1336874"/>
                <a:gd name="connsiteX36" fmla="*/ 519361 w 1336874"/>
                <a:gd name="connsiteY36" fmla="*/ 1224795 h 1336874"/>
                <a:gd name="connsiteX37" fmla="*/ 401995 w 1336874"/>
                <a:gd name="connsiteY37" fmla="*/ 1256244 h 1336874"/>
                <a:gd name="connsiteX38" fmla="*/ 334219 w 1336874"/>
                <a:gd name="connsiteY38" fmla="*/ 1247320 h 1336874"/>
                <a:gd name="connsiteX39" fmla="*/ 292605 w 1336874"/>
                <a:gd name="connsiteY39" fmla="*/ 1193086 h 1336874"/>
                <a:gd name="connsiteX40" fmla="*/ 261155 w 1336874"/>
                <a:gd name="connsiteY40" fmla="*/ 1075719 h 1336874"/>
                <a:gd name="connsiteX41" fmla="*/ 143788 w 1336874"/>
                <a:gd name="connsiteY41" fmla="*/ 1044271 h 1336874"/>
                <a:gd name="connsiteX42" fmla="*/ 89554 w 1336874"/>
                <a:gd name="connsiteY42" fmla="*/ 1002656 h 1336874"/>
                <a:gd name="connsiteX43" fmla="*/ 80632 w 1336874"/>
                <a:gd name="connsiteY43" fmla="*/ 934880 h 1336874"/>
                <a:gd name="connsiteX44" fmla="*/ 112080 w 1336874"/>
                <a:gd name="connsiteY44" fmla="*/ 817513 h 1336874"/>
                <a:gd name="connsiteX45" fmla="*/ 26162 w 1336874"/>
                <a:gd name="connsiteY45" fmla="*/ 731594 h 1336874"/>
                <a:gd name="connsiteX46" fmla="*/ 0 w 1336874"/>
                <a:gd name="connsiteY46" fmla="*/ 668437 h 1336874"/>
                <a:gd name="connsiteX47" fmla="*/ 26160 w 1336874"/>
                <a:gd name="connsiteY47" fmla="*/ 605281 h 1336874"/>
                <a:gd name="connsiteX48" fmla="*/ 112080 w 1336874"/>
                <a:gd name="connsiteY48" fmla="*/ 519361 h 1336874"/>
                <a:gd name="connsiteX49" fmla="*/ 80632 w 1336874"/>
                <a:gd name="connsiteY49" fmla="*/ 401994 h 1336874"/>
                <a:gd name="connsiteX50" fmla="*/ 89554 w 1336874"/>
                <a:gd name="connsiteY50" fmla="*/ 334219 h 1336874"/>
                <a:gd name="connsiteX51" fmla="*/ 143788 w 1336874"/>
                <a:gd name="connsiteY51" fmla="*/ 292603 h 1336874"/>
                <a:gd name="connsiteX52" fmla="*/ 261155 w 1336874"/>
                <a:gd name="connsiteY52" fmla="*/ 261155 h 1336874"/>
                <a:gd name="connsiteX53" fmla="*/ 292605 w 1336874"/>
                <a:gd name="connsiteY53" fmla="*/ 143788 h 1336874"/>
                <a:gd name="connsiteX54" fmla="*/ 334219 w 1336874"/>
                <a:gd name="connsiteY54" fmla="*/ 89554 h 1336874"/>
                <a:gd name="connsiteX55" fmla="*/ 366597 w 1336874"/>
                <a:gd name="connsiteY55" fmla="*/ 78413 h 1336874"/>
                <a:gd name="connsiteX56" fmla="*/ 401995 w 1336874"/>
                <a:gd name="connsiteY56" fmla="*/ 80632 h 1336874"/>
                <a:gd name="connsiteX57" fmla="*/ 519363 w 1336874"/>
                <a:gd name="connsiteY57" fmla="*/ 112080 h 1336874"/>
                <a:gd name="connsiteX58" fmla="*/ 605281 w 1336874"/>
                <a:gd name="connsiteY58" fmla="*/ 26160 h 1336874"/>
                <a:gd name="connsiteX59" fmla="*/ 668438 w 1336874"/>
                <a:gd name="connsiteY59" fmla="*/ 0 h 133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36874" h="1336874">
                  <a:moveTo>
                    <a:pt x="668437" y="160795"/>
                  </a:moveTo>
                  <a:cubicBezTo>
                    <a:pt x="948800" y="160795"/>
                    <a:pt x="1176080" y="388075"/>
                    <a:pt x="1176080" y="668438"/>
                  </a:cubicBezTo>
                  <a:cubicBezTo>
                    <a:pt x="1176080" y="948801"/>
                    <a:pt x="948800" y="1176081"/>
                    <a:pt x="668437" y="1176081"/>
                  </a:cubicBezTo>
                  <a:cubicBezTo>
                    <a:pt x="388074" y="1176081"/>
                    <a:pt x="160794" y="948801"/>
                    <a:pt x="160794" y="668438"/>
                  </a:cubicBezTo>
                  <a:cubicBezTo>
                    <a:pt x="160794" y="388075"/>
                    <a:pt x="388074" y="160795"/>
                    <a:pt x="668437" y="160795"/>
                  </a:cubicBezTo>
                  <a:close/>
                  <a:moveTo>
                    <a:pt x="668438" y="147863"/>
                  </a:moveTo>
                  <a:cubicBezTo>
                    <a:pt x="380932" y="147863"/>
                    <a:pt x="147863" y="380932"/>
                    <a:pt x="147863" y="668438"/>
                  </a:cubicBezTo>
                  <a:cubicBezTo>
                    <a:pt x="147863" y="955944"/>
                    <a:pt x="380932" y="1189013"/>
                    <a:pt x="668438" y="1189013"/>
                  </a:cubicBezTo>
                  <a:cubicBezTo>
                    <a:pt x="955944" y="1189013"/>
                    <a:pt x="1189013" y="955944"/>
                    <a:pt x="1189013" y="668438"/>
                  </a:cubicBezTo>
                  <a:cubicBezTo>
                    <a:pt x="1189013" y="380932"/>
                    <a:pt x="955944" y="147863"/>
                    <a:pt x="668438" y="147863"/>
                  </a:cubicBezTo>
                  <a:close/>
                  <a:moveTo>
                    <a:pt x="668438" y="0"/>
                  </a:moveTo>
                  <a:cubicBezTo>
                    <a:pt x="691296" y="-1"/>
                    <a:pt x="714154" y="8720"/>
                    <a:pt x="731595" y="26160"/>
                  </a:cubicBezTo>
                  <a:lnTo>
                    <a:pt x="817513" y="112080"/>
                  </a:lnTo>
                  <a:lnTo>
                    <a:pt x="934882" y="80632"/>
                  </a:lnTo>
                  <a:cubicBezTo>
                    <a:pt x="958704" y="74247"/>
                    <a:pt x="982861" y="78124"/>
                    <a:pt x="1002657" y="89554"/>
                  </a:cubicBezTo>
                  <a:cubicBezTo>
                    <a:pt x="1022452" y="100983"/>
                    <a:pt x="1037888" y="119964"/>
                    <a:pt x="1044271" y="143788"/>
                  </a:cubicBezTo>
                  <a:lnTo>
                    <a:pt x="1075720" y="261155"/>
                  </a:lnTo>
                  <a:lnTo>
                    <a:pt x="1193086" y="292605"/>
                  </a:lnTo>
                  <a:cubicBezTo>
                    <a:pt x="1216911" y="298987"/>
                    <a:pt x="1235893" y="314423"/>
                    <a:pt x="1247321" y="334219"/>
                  </a:cubicBezTo>
                  <a:cubicBezTo>
                    <a:pt x="1258750" y="354015"/>
                    <a:pt x="1262627" y="378170"/>
                    <a:pt x="1256243" y="401994"/>
                  </a:cubicBezTo>
                  <a:lnTo>
                    <a:pt x="1224795" y="519361"/>
                  </a:lnTo>
                  <a:lnTo>
                    <a:pt x="1310714" y="605281"/>
                  </a:lnTo>
                  <a:cubicBezTo>
                    <a:pt x="1328155" y="622721"/>
                    <a:pt x="1336874" y="645580"/>
                    <a:pt x="1336874" y="668437"/>
                  </a:cubicBezTo>
                  <a:cubicBezTo>
                    <a:pt x="1336875" y="691296"/>
                    <a:pt x="1328155" y="714154"/>
                    <a:pt x="1310714" y="731594"/>
                  </a:cubicBezTo>
                  <a:lnTo>
                    <a:pt x="1224795" y="817513"/>
                  </a:lnTo>
                  <a:lnTo>
                    <a:pt x="1256243" y="934880"/>
                  </a:lnTo>
                  <a:cubicBezTo>
                    <a:pt x="1262626" y="958704"/>
                    <a:pt x="1258749" y="982861"/>
                    <a:pt x="1247320" y="1002657"/>
                  </a:cubicBezTo>
                  <a:cubicBezTo>
                    <a:pt x="1235892" y="1022452"/>
                    <a:pt x="1216910" y="1037888"/>
                    <a:pt x="1193086" y="1044271"/>
                  </a:cubicBezTo>
                  <a:lnTo>
                    <a:pt x="1075719" y="1075719"/>
                  </a:lnTo>
                  <a:lnTo>
                    <a:pt x="1044271" y="1193088"/>
                  </a:lnTo>
                  <a:cubicBezTo>
                    <a:pt x="1037888" y="1216910"/>
                    <a:pt x="1022452" y="1235892"/>
                    <a:pt x="1002654" y="1247321"/>
                  </a:cubicBezTo>
                  <a:cubicBezTo>
                    <a:pt x="982860" y="1258750"/>
                    <a:pt x="958704" y="1262627"/>
                    <a:pt x="934880" y="1256244"/>
                  </a:cubicBezTo>
                  <a:lnTo>
                    <a:pt x="817512" y="1224795"/>
                  </a:lnTo>
                  <a:lnTo>
                    <a:pt x="731594" y="1310714"/>
                  </a:lnTo>
                  <a:cubicBezTo>
                    <a:pt x="714154" y="1328153"/>
                    <a:pt x="691296" y="1336874"/>
                    <a:pt x="668437" y="1336874"/>
                  </a:cubicBezTo>
                  <a:cubicBezTo>
                    <a:pt x="645579" y="1336874"/>
                    <a:pt x="622720" y="1328153"/>
                    <a:pt x="605281" y="1310714"/>
                  </a:cubicBezTo>
                  <a:lnTo>
                    <a:pt x="519361" y="1224795"/>
                  </a:lnTo>
                  <a:lnTo>
                    <a:pt x="401995" y="1256244"/>
                  </a:lnTo>
                  <a:cubicBezTo>
                    <a:pt x="378172" y="1262627"/>
                    <a:pt x="354015" y="1258750"/>
                    <a:pt x="334219" y="1247320"/>
                  </a:cubicBezTo>
                  <a:cubicBezTo>
                    <a:pt x="314424" y="1235892"/>
                    <a:pt x="298988" y="1216910"/>
                    <a:pt x="292605" y="1193086"/>
                  </a:cubicBezTo>
                  <a:lnTo>
                    <a:pt x="261155" y="1075719"/>
                  </a:lnTo>
                  <a:lnTo>
                    <a:pt x="143788" y="1044271"/>
                  </a:lnTo>
                  <a:cubicBezTo>
                    <a:pt x="119964" y="1037888"/>
                    <a:pt x="100983" y="1022452"/>
                    <a:pt x="89554" y="1002656"/>
                  </a:cubicBezTo>
                  <a:cubicBezTo>
                    <a:pt x="78124" y="982861"/>
                    <a:pt x="74247" y="958704"/>
                    <a:pt x="80632" y="934880"/>
                  </a:cubicBezTo>
                  <a:lnTo>
                    <a:pt x="112080" y="817513"/>
                  </a:lnTo>
                  <a:lnTo>
                    <a:pt x="26162" y="731594"/>
                  </a:lnTo>
                  <a:cubicBezTo>
                    <a:pt x="8720" y="714154"/>
                    <a:pt x="0" y="691296"/>
                    <a:pt x="0" y="668437"/>
                  </a:cubicBezTo>
                  <a:cubicBezTo>
                    <a:pt x="0" y="645580"/>
                    <a:pt x="8721" y="622721"/>
                    <a:pt x="26160" y="605281"/>
                  </a:cubicBezTo>
                  <a:lnTo>
                    <a:pt x="112080" y="519361"/>
                  </a:lnTo>
                  <a:lnTo>
                    <a:pt x="80632" y="401994"/>
                  </a:lnTo>
                  <a:cubicBezTo>
                    <a:pt x="74247" y="378172"/>
                    <a:pt x="78124" y="354015"/>
                    <a:pt x="89554" y="334219"/>
                  </a:cubicBezTo>
                  <a:cubicBezTo>
                    <a:pt x="100983" y="314423"/>
                    <a:pt x="119964" y="298987"/>
                    <a:pt x="143788" y="292603"/>
                  </a:cubicBezTo>
                  <a:lnTo>
                    <a:pt x="261155" y="261155"/>
                  </a:lnTo>
                  <a:lnTo>
                    <a:pt x="292605" y="143788"/>
                  </a:lnTo>
                  <a:cubicBezTo>
                    <a:pt x="298988" y="119964"/>
                    <a:pt x="314423" y="100983"/>
                    <a:pt x="334219" y="89554"/>
                  </a:cubicBezTo>
                  <a:cubicBezTo>
                    <a:pt x="344118" y="83838"/>
                    <a:pt x="355106" y="80012"/>
                    <a:pt x="366597" y="78413"/>
                  </a:cubicBezTo>
                  <a:cubicBezTo>
                    <a:pt x="378087" y="76813"/>
                    <a:pt x="390083" y="77440"/>
                    <a:pt x="401995" y="80632"/>
                  </a:cubicBezTo>
                  <a:lnTo>
                    <a:pt x="519363" y="112080"/>
                  </a:lnTo>
                  <a:lnTo>
                    <a:pt x="605281" y="26160"/>
                  </a:lnTo>
                  <a:cubicBezTo>
                    <a:pt x="622721" y="8721"/>
                    <a:pt x="645580" y="0"/>
                    <a:pt x="668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ucida Sans Unicode" panose="020B0602030504020204" pitchFamily="34" charset="0"/>
                  <a:ea typeface="宋体" panose="02010600030101010101" pitchFamily="2" charset="-122"/>
                  <a:cs typeface="+mn-cs"/>
                </a:rPr>
                <a:t>3</a:t>
              </a: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4"/>
          <p:cNvGrpSpPr/>
          <p:nvPr/>
        </p:nvGrpSpPr>
        <p:grpSpPr>
          <a:xfrm>
            <a:off x="8387715" y="2929573"/>
            <a:ext cx="1428750" cy="2814637"/>
            <a:chOff x="1710267" y="2011623"/>
            <a:chExt cx="1636889" cy="2814377"/>
          </a:xfrm>
        </p:grpSpPr>
        <p:sp>
          <p:nvSpPr>
            <p:cNvPr id="16" name="任意多边形 15"/>
            <p:cNvSpPr/>
            <p:nvPr>
              <p:custDataLst>
                <p:tags r:id="rId10"/>
              </p:custDataLst>
            </p:nvPr>
          </p:nvSpPr>
          <p:spPr>
            <a:xfrm>
              <a:off x="1710267" y="2760854"/>
              <a:ext cx="1636889" cy="2065146"/>
            </a:xfrm>
            <a:custGeom>
              <a:avLst/>
              <a:gdLst>
                <a:gd name="connsiteX0" fmla="*/ 575410 w 1473200"/>
                <a:gd name="connsiteY0" fmla="*/ 59265 h 2065867"/>
                <a:gd name="connsiteX1" fmla="*/ 538600 w 1473200"/>
                <a:gd name="connsiteY1" fmla="*/ 96075 h 2065867"/>
                <a:gd name="connsiteX2" fmla="*/ 538600 w 1473200"/>
                <a:gd name="connsiteY2" fmla="*/ 115589 h 2065867"/>
                <a:gd name="connsiteX3" fmla="*/ 575410 w 1473200"/>
                <a:gd name="connsiteY3" fmla="*/ 152399 h 2065867"/>
                <a:gd name="connsiteX4" fmla="*/ 897790 w 1473200"/>
                <a:gd name="connsiteY4" fmla="*/ 152399 h 2065867"/>
                <a:gd name="connsiteX5" fmla="*/ 934600 w 1473200"/>
                <a:gd name="connsiteY5" fmla="*/ 115589 h 2065867"/>
                <a:gd name="connsiteX6" fmla="*/ 934600 w 1473200"/>
                <a:gd name="connsiteY6" fmla="*/ 96075 h 2065867"/>
                <a:gd name="connsiteX7" fmla="*/ 897790 w 1473200"/>
                <a:gd name="connsiteY7" fmla="*/ 59265 h 2065867"/>
                <a:gd name="connsiteX8" fmla="*/ 0 w 1473200"/>
                <a:gd name="connsiteY8" fmla="*/ 0 h 2065867"/>
                <a:gd name="connsiteX9" fmla="*/ 1473200 w 1473200"/>
                <a:gd name="connsiteY9" fmla="*/ 0 h 2065867"/>
                <a:gd name="connsiteX10" fmla="*/ 1473200 w 1473200"/>
                <a:gd name="connsiteY10" fmla="*/ 2065867 h 2065867"/>
                <a:gd name="connsiteX11" fmla="*/ 0 w 1473200"/>
                <a:gd name="connsiteY11" fmla="*/ 2065867 h 2065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3200" h="2065867">
                  <a:moveTo>
                    <a:pt x="575410" y="59265"/>
                  </a:moveTo>
                  <a:cubicBezTo>
                    <a:pt x="555080" y="59265"/>
                    <a:pt x="538600" y="75745"/>
                    <a:pt x="538600" y="96075"/>
                  </a:cubicBezTo>
                  <a:lnTo>
                    <a:pt x="538600" y="115589"/>
                  </a:lnTo>
                  <a:cubicBezTo>
                    <a:pt x="538600" y="135919"/>
                    <a:pt x="555080" y="152399"/>
                    <a:pt x="575410" y="152399"/>
                  </a:cubicBezTo>
                  <a:lnTo>
                    <a:pt x="897790" y="152399"/>
                  </a:lnTo>
                  <a:cubicBezTo>
                    <a:pt x="918120" y="152399"/>
                    <a:pt x="934600" y="135919"/>
                    <a:pt x="934600" y="115589"/>
                  </a:cubicBezTo>
                  <a:lnTo>
                    <a:pt x="934600" y="96075"/>
                  </a:lnTo>
                  <a:cubicBezTo>
                    <a:pt x="934600" y="75745"/>
                    <a:pt x="918120" y="59265"/>
                    <a:pt x="897790" y="59265"/>
                  </a:cubicBezTo>
                  <a:close/>
                  <a:moveTo>
                    <a:pt x="0" y="0"/>
                  </a:moveTo>
                  <a:lnTo>
                    <a:pt x="1473200" y="0"/>
                  </a:lnTo>
                  <a:lnTo>
                    <a:pt x="1473200" y="2065867"/>
                  </a:lnTo>
                  <a:lnTo>
                    <a:pt x="0" y="206586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80000"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帮助他转移注意。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11"/>
              </p:custDataLst>
            </p:nvPr>
          </p:nvSpPr>
          <p:spPr>
            <a:xfrm>
              <a:off x="2194059" y="2387825"/>
              <a:ext cx="311009" cy="492080"/>
            </a:xfrm>
            <a:custGeom>
              <a:avLst/>
              <a:gdLst>
                <a:gd name="connsiteX0" fmla="*/ 0 w 312879"/>
                <a:gd name="connsiteY0" fmla="*/ 84667 h 491632"/>
                <a:gd name="connsiteX1" fmla="*/ 220133 w 312879"/>
                <a:gd name="connsiteY1" fmla="*/ 491067 h 491632"/>
                <a:gd name="connsiteX2" fmla="*/ 304800 w 312879"/>
                <a:gd name="connsiteY2" fmla="*/ 169333 h 491632"/>
                <a:gd name="connsiteX3" fmla="*/ 33866 w 312879"/>
                <a:gd name="connsiteY3" fmla="*/ 0 h 49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879" h="491632">
                  <a:moveTo>
                    <a:pt x="0" y="84667"/>
                  </a:moveTo>
                  <a:cubicBezTo>
                    <a:pt x="84666" y="280811"/>
                    <a:pt x="169333" y="476956"/>
                    <a:pt x="220133" y="491067"/>
                  </a:cubicBezTo>
                  <a:cubicBezTo>
                    <a:pt x="270933" y="505178"/>
                    <a:pt x="335845" y="251178"/>
                    <a:pt x="304800" y="169333"/>
                  </a:cubicBezTo>
                  <a:cubicBezTo>
                    <a:pt x="273755" y="87488"/>
                    <a:pt x="153810" y="43744"/>
                    <a:pt x="33866" y="0"/>
                  </a:cubicBez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12"/>
              </p:custDataLst>
            </p:nvPr>
          </p:nvSpPr>
          <p:spPr>
            <a:xfrm>
              <a:off x="1812118" y="2011623"/>
              <a:ext cx="491067" cy="490492"/>
            </a:xfrm>
            <a:custGeom>
              <a:avLst/>
              <a:gdLst>
                <a:gd name="connsiteX0" fmla="*/ 668437 w 1336874"/>
                <a:gd name="connsiteY0" fmla="*/ 160795 h 1336874"/>
                <a:gd name="connsiteX1" fmla="*/ 1176080 w 1336874"/>
                <a:gd name="connsiteY1" fmla="*/ 668438 h 1336874"/>
                <a:gd name="connsiteX2" fmla="*/ 668437 w 1336874"/>
                <a:gd name="connsiteY2" fmla="*/ 1176081 h 1336874"/>
                <a:gd name="connsiteX3" fmla="*/ 160794 w 1336874"/>
                <a:gd name="connsiteY3" fmla="*/ 668438 h 1336874"/>
                <a:gd name="connsiteX4" fmla="*/ 668437 w 1336874"/>
                <a:gd name="connsiteY4" fmla="*/ 160795 h 1336874"/>
                <a:gd name="connsiteX5" fmla="*/ 668438 w 1336874"/>
                <a:gd name="connsiteY5" fmla="*/ 147863 h 1336874"/>
                <a:gd name="connsiteX6" fmla="*/ 147863 w 1336874"/>
                <a:gd name="connsiteY6" fmla="*/ 668438 h 1336874"/>
                <a:gd name="connsiteX7" fmla="*/ 668438 w 1336874"/>
                <a:gd name="connsiteY7" fmla="*/ 1189013 h 1336874"/>
                <a:gd name="connsiteX8" fmla="*/ 1189013 w 1336874"/>
                <a:gd name="connsiteY8" fmla="*/ 668438 h 1336874"/>
                <a:gd name="connsiteX9" fmla="*/ 668438 w 1336874"/>
                <a:gd name="connsiteY9" fmla="*/ 147863 h 1336874"/>
                <a:gd name="connsiteX10" fmla="*/ 668438 w 1336874"/>
                <a:gd name="connsiteY10" fmla="*/ 0 h 1336874"/>
                <a:gd name="connsiteX11" fmla="*/ 731595 w 1336874"/>
                <a:gd name="connsiteY11" fmla="*/ 26160 h 1336874"/>
                <a:gd name="connsiteX12" fmla="*/ 817513 w 1336874"/>
                <a:gd name="connsiteY12" fmla="*/ 112080 h 1336874"/>
                <a:gd name="connsiteX13" fmla="*/ 934882 w 1336874"/>
                <a:gd name="connsiteY13" fmla="*/ 80632 h 1336874"/>
                <a:gd name="connsiteX14" fmla="*/ 1002657 w 1336874"/>
                <a:gd name="connsiteY14" fmla="*/ 89554 h 1336874"/>
                <a:gd name="connsiteX15" fmla="*/ 1044271 w 1336874"/>
                <a:gd name="connsiteY15" fmla="*/ 143788 h 1336874"/>
                <a:gd name="connsiteX16" fmla="*/ 1075720 w 1336874"/>
                <a:gd name="connsiteY16" fmla="*/ 261155 h 1336874"/>
                <a:gd name="connsiteX17" fmla="*/ 1193086 w 1336874"/>
                <a:gd name="connsiteY17" fmla="*/ 292605 h 1336874"/>
                <a:gd name="connsiteX18" fmla="*/ 1247321 w 1336874"/>
                <a:gd name="connsiteY18" fmla="*/ 334219 h 1336874"/>
                <a:gd name="connsiteX19" fmla="*/ 1256243 w 1336874"/>
                <a:gd name="connsiteY19" fmla="*/ 401994 h 1336874"/>
                <a:gd name="connsiteX20" fmla="*/ 1224795 w 1336874"/>
                <a:gd name="connsiteY20" fmla="*/ 519361 h 1336874"/>
                <a:gd name="connsiteX21" fmla="*/ 1310714 w 1336874"/>
                <a:gd name="connsiteY21" fmla="*/ 605281 h 1336874"/>
                <a:gd name="connsiteX22" fmla="*/ 1336874 w 1336874"/>
                <a:gd name="connsiteY22" fmla="*/ 668437 h 1336874"/>
                <a:gd name="connsiteX23" fmla="*/ 1310714 w 1336874"/>
                <a:gd name="connsiteY23" fmla="*/ 731594 h 1336874"/>
                <a:gd name="connsiteX24" fmla="*/ 1224795 w 1336874"/>
                <a:gd name="connsiteY24" fmla="*/ 817513 h 1336874"/>
                <a:gd name="connsiteX25" fmla="*/ 1256243 w 1336874"/>
                <a:gd name="connsiteY25" fmla="*/ 934880 h 1336874"/>
                <a:gd name="connsiteX26" fmla="*/ 1247320 w 1336874"/>
                <a:gd name="connsiteY26" fmla="*/ 1002657 h 1336874"/>
                <a:gd name="connsiteX27" fmla="*/ 1193086 w 1336874"/>
                <a:gd name="connsiteY27" fmla="*/ 1044271 h 1336874"/>
                <a:gd name="connsiteX28" fmla="*/ 1075719 w 1336874"/>
                <a:gd name="connsiteY28" fmla="*/ 1075719 h 1336874"/>
                <a:gd name="connsiteX29" fmla="*/ 1044271 w 1336874"/>
                <a:gd name="connsiteY29" fmla="*/ 1193088 h 1336874"/>
                <a:gd name="connsiteX30" fmla="*/ 1002654 w 1336874"/>
                <a:gd name="connsiteY30" fmla="*/ 1247321 h 1336874"/>
                <a:gd name="connsiteX31" fmla="*/ 934880 w 1336874"/>
                <a:gd name="connsiteY31" fmla="*/ 1256244 h 1336874"/>
                <a:gd name="connsiteX32" fmla="*/ 817512 w 1336874"/>
                <a:gd name="connsiteY32" fmla="*/ 1224795 h 1336874"/>
                <a:gd name="connsiteX33" fmla="*/ 731594 w 1336874"/>
                <a:gd name="connsiteY33" fmla="*/ 1310714 h 1336874"/>
                <a:gd name="connsiteX34" fmla="*/ 668437 w 1336874"/>
                <a:gd name="connsiteY34" fmla="*/ 1336874 h 1336874"/>
                <a:gd name="connsiteX35" fmla="*/ 605281 w 1336874"/>
                <a:gd name="connsiteY35" fmla="*/ 1310714 h 1336874"/>
                <a:gd name="connsiteX36" fmla="*/ 519361 w 1336874"/>
                <a:gd name="connsiteY36" fmla="*/ 1224795 h 1336874"/>
                <a:gd name="connsiteX37" fmla="*/ 401995 w 1336874"/>
                <a:gd name="connsiteY37" fmla="*/ 1256244 h 1336874"/>
                <a:gd name="connsiteX38" fmla="*/ 334219 w 1336874"/>
                <a:gd name="connsiteY38" fmla="*/ 1247320 h 1336874"/>
                <a:gd name="connsiteX39" fmla="*/ 292605 w 1336874"/>
                <a:gd name="connsiteY39" fmla="*/ 1193086 h 1336874"/>
                <a:gd name="connsiteX40" fmla="*/ 261155 w 1336874"/>
                <a:gd name="connsiteY40" fmla="*/ 1075719 h 1336874"/>
                <a:gd name="connsiteX41" fmla="*/ 143788 w 1336874"/>
                <a:gd name="connsiteY41" fmla="*/ 1044271 h 1336874"/>
                <a:gd name="connsiteX42" fmla="*/ 89554 w 1336874"/>
                <a:gd name="connsiteY42" fmla="*/ 1002656 h 1336874"/>
                <a:gd name="connsiteX43" fmla="*/ 80632 w 1336874"/>
                <a:gd name="connsiteY43" fmla="*/ 934880 h 1336874"/>
                <a:gd name="connsiteX44" fmla="*/ 112080 w 1336874"/>
                <a:gd name="connsiteY44" fmla="*/ 817513 h 1336874"/>
                <a:gd name="connsiteX45" fmla="*/ 26162 w 1336874"/>
                <a:gd name="connsiteY45" fmla="*/ 731594 h 1336874"/>
                <a:gd name="connsiteX46" fmla="*/ 0 w 1336874"/>
                <a:gd name="connsiteY46" fmla="*/ 668437 h 1336874"/>
                <a:gd name="connsiteX47" fmla="*/ 26160 w 1336874"/>
                <a:gd name="connsiteY47" fmla="*/ 605281 h 1336874"/>
                <a:gd name="connsiteX48" fmla="*/ 112080 w 1336874"/>
                <a:gd name="connsiteY48" fmla="*/ 519361 h 1336874"/>
                <a:gd name="connsiteX49" fmla="*/ 80632 w 1336874"/>
                <a:gd name="connsiteY49" fmla="*/ 401994 h 1336874"/>
                <a:gd name="connsiteX50" fmla="*/ 89554 w 1336874"/>
                <a:gd name="connsiteY50" fmla="*/ 334219 h 1336874"/>
                <a:gd name="connsiteX51" fmla="*/ 143788 w 1336874"/>
                <a:gd name="connsiteY51" fmla="*/ 292603 h 1336874"/>
                <a:gd name="connsiteX52" fmla="*/ 261155 w 1336874"/>
                <a:gd name="connsiteY52" fmla="*/ 261155 h 1336874"/>
                <a:gd name="connsiteX53" fmla="*/ 292605 w 1336874"/>
                <a:gd name="connsiteY53" fmla="*/ 143788 h 1336874"/>
                <a:gd name="connsiteX54" fmla="*/ 334219 w 1336874"/>
                <a:gd name="connsiteY54" fmla="*/ 89554 h 1336874"/>
                <a:gd name="connsiteX55" fmla="*/ 366597 w 1336874"/>
                <a:gd name="connsiteY55" fmla="*/ 78413 h 1336874"/>
                <a:gd name="connsiteX56" fmla="*/ 401995 w 1336874"/>
                <a:gd name="connsiteY56" fmla="*/ 80632 h 1336874"/>
                <a:gd name="connsiteX57" fmla="*/ 519363 w 1336874"/>
                <a:gd name="connsiteY57" fmla="*/ 112080 h 1336874"/>
                <a:gd name="connsiteX58" fmla="*/ 605281 w 1336874"/>
                <a:gd name="connsiteY58" fmla="*/ 26160 h 1336874"/>
                <a:gd name="connsiteX59" fmla="*/ 668438 w 1336874"/>
                <a:gd name="connsiteY59" fmla="*/ 0 h 133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336874" h="1336874">
                  <a:moveTo>
                    <a:pt x="668437" y="160795"/>
                  </a:moveTo>
                  <a:cubicBezTo>
                    <a:pt x="948800" y="160795"/>
                    <a:pt x="1176080" y="388075"/>
                    <a:pt x="1176080" y="668438"/>
                  </a:cubicBezTo>
                  <a:cubicBezTo>
                    <a:pt x="1176080" y="948801"/>
                    <a:pt x="948800" y="1176081"/>
                    <a:pt x="668437" y="1176081"/>
                  </a:cubicBezTo>
                  <a:cubicBezTo>
                    <a:pt x="388074" y="1176081"/>
                    <a:pt x="160794" y="948801"/>
                    <a:pt x="160794" y="668438"/>
                  </a:cubicBezTo>
                  <a:cubicBezTo>
                    <a:pt x="160794" y="388075"/>
                    <a:pt x="388074" y="160795"/>
                    <a:pt x="668437" y="160795"/>
                  </a:cubicBezTo>
                  <a:close/>
                  <a:moveTo>
                    <a:pt x="668438" y="147863"/>
                  </a:moveTo>
                  <a:cubicBezTo>
                    <a:pt x="380932" y="147863"/>
                    <a:pt x="147863" y="380932"/>
                    <a:pt x="147863" y="668438"/>
                  </a:cubicBezTo>
                  <a:cubicBezTo>
                    <a:pt x="147863" y="955944"/>
                    <a:pt x="380932" y="1189013"/>
                    <a:pt x="668438" y="1189013"/>
                  </a:cubicBezTo>
                  <a:cubicBezTo>
                    <a:pt x="955944" y="1189013"/>
                    <a:pt x="1189013" y="955944"/>
                    <a:pt x="1189013" y="668438"/>
                  </a:cubicBezTo>
                  <a:cubicBezTo>
                    <a:pt x="1189013" y="380932"/>
                    <a:pt x="955944" y="147863"/>
                    <a:pt x="668438" y="147863"/>
                  </a:cubicBezTo>
                  <a:close/>
                  <a:moveTo>
                    <a:pt x="668438" y="0"/>
                  </a:moveTo>
                  <a:cubicBezTo>
                    <a:pt x="691296" y="-1"/>
                    <a:pt x="714154" y="8720"/>
                    <a:pt x="731595" y="26160"/>
                  </a:cubicBezTo>
                  <a:lnTo>
                    <a:pt x="817513" y="112080"/>
                  </a:lnTo>
                  <a:lnTo>
                    <a:pt x="934882" y="80632"/>
                  </a:lnTo>
                  <a:cubicBezTo>
                    <a:pt x="958704" y="74247"/>
                    <a:pt x="982861" y="78124"/>
                    <a:pt x="1002657" y="89554"/>
                  </a:cubicBezTo>
                  <a:cubicBezTo>
                    <a:pt x="1022452" y="100983"/>
                    <a:pt x="1037888" y="119964"/>
                    <a:pt x="1044271" y="143788"/>
                  </a:cubicBezTo>
                  <a:lnTo>
                    <a:pt x="1075720" y="261155"/>
                  </a:lnTo>
                  <a:lnTo>
                    <a:pt x="1193086" y="292605"/>
                  </a:lnTo>
                  <a:cubicBezTo>
                    <a:pt x="1216911" y="298987"/>
                    <a:pt x="1235893" y="314423"/>
                    <a:pt x="1247321" y="334219"/>
                  </a:cubicBezTo>
                  <a:cubicBezTo>
                    <a:pt x="1258750" y="354015"/>
                    <a:pt x="1262627" y="378170"/>
                    <a:pt x="1256243" y="401994"/>
                  </a:cubicBezTo>
                  <a:lnTo>
                    <a:pt x="1224795" y="519361"/>
                  </a:lnTo>
                  <a:lnTo>
                    <a:pt x="1310714" y="605281"/>
                  </a:lnTo>
                  <a:cubicBezTo>
                    <a:pt x="1328155" y="622721"/>
                    <a:pt x="1336874" y="645580"/>
                    <a:pt x="1336874" y="668437"/>
                  </a:cubicBezTo>
                  <a:cubicBezTo>
                    <a:pt x="1336875" y="691296"/>
                    <a:pt x="1328155" y="714154"/>
                    <a:pt x="1310714" y="731594"/>
                  </a:cubicBezTo>
                  <a:lnTo>
                    <a:pt x="1224795" y="817513"/>
                  </a:lnTo>
                  <a:lnTo>
                    <a:pt x="1256243" y="934880"/>
                  </a:lnTo>
                  <a:cubicBezTo>
                    <a:pt x="1262626" y="958704"/>
                    <a:pt x="1258749" y="982861"/>
                    <a:pt x="1247320" y="1002657"/>
                  </a:cubicBezTo>
                  <a:cubicBezTo>
                    <a:pt x="1235892" y="1022452"/>
                    <a:pt x="1216910" y="1037888"/>
                    <a:pt x="1193086" y="1044271"/>
                  </a:cubicBezTo>
                  <a:lnTo>
                    <a:pt x="1075719" y="1075719"/>
                  </a:lnTo>
                  <a:lnTo>
                    <a:pt x="1044271" y="1193088"/>
                  </a:lnTo>
                  <a:cubicBezTo>
                    <a:pt x="1037888" y="1216910"/>
                    <a:pt x="1022452" y="1235892"/>
                    <a:pt x="1002654" y="1247321"/>
                  </a:cubicBezTo>
                  <a:cubicBezTo>
                    <a:pt x="982860" y="1258750"/>
                    <a:pt x="958704" y="1262627"/>
                    <a:pt x="934880" y="1256244"/>
                  </a:cubicBezTo>
                  <a:lnTo>
                    <a:pt x="817512" y="1224795"/>
                  </a:lnTo>
                  <a:lnTo>
                    <a:pt x="731594" y="1310714"/>
                  </a:lnTo>
                  <a:cubicBezTo>
                    <a:pt x="714154" y="1328153"/>
                    <a:pt x="691296" y="1336874"/>
                    <a:pt x="668437" y="1336874"/>
                  </a:cubicBezTo>
                  <a:cubicBezTo>
                    <a:pt x="645579" y="1336874"/>
                    <a:pt x="622720" y="1328153"/>
                    <a:pt x="605281" y="1310714"/>
                  </a:cubicBezTo>
                  <a:lnTo>
                    <a:pt x="519361" y="1224795"/>
                  </a:lnTo>
                  <a:lnTo>
                    <a:pt x="401995" y="1256244"/>
                  </a:lnTo>
                  <a:cubicBezTo>
                    <a:pt x="378172" y="1262627"/>
                    <a:pt x="354015" y="1258750"/>
                    <a:pt x="334219" y="1247320"/>
                  </a:cubicBezTo>
                  <a:cubicBezTo>
                    <a:pt x="314424" y="1235892"/>
                    <a:pt x="298988" y="1216910"/>
                    <a:pt x="292605" y="1193086"/>
                  </a:cubicBezTo>
                  <a:lnTo>
                    <a:pt x="261155" y="1075719"/>
                  </a:lnTo>
                  <a:lnTo>
                    <a:pt x="143788" y="1044271"/>
                  </a:lnTo>
                  <a:cubicBezTo>
                    <a:pt x="119964" y="1037888"/>
                    <a:pt x="100983" y="1022452"/>
                    <a:pt x="89554" y="1002656"/>
                  </a:cubicBezTo>
                  <a:cubicBezTo>
                    <a:pt x="78124" y="982861"/>
                    <a:pt x="74247" y="958704"/>
                    <a:pt x="80632" y="934880"/>
                  </a:cubicBezTo>
                  <a:lnTo>
                    <a:pt x="112080" y="817513"/>
                  </a:lnTo>
                  <a:lnTo>
                    <a:pt x="26162" y="731594"/>
                  </a:lnTo>
                  <a:cubicBezTo>
                    <a:pt x="8720" y="714154"/>
                    <a:pt x="0" y="691296"/>
                    <a:pt x="0" y="668437"/>
                  </a:cubicBezTo>
                  <a:cubicBezTo>
                    <a:pt x="0" y="645580"/>
                    <a:pt x="8721" y="622721"/>
                    <a:pt x="26160" y="605281"/>
                  </a:cubicBezTo>
                  <a:lnTo>
                    <a:pt x="112080" y="519361"/>
                  </a:lnTo>
                  <a:lnTo>
                    <a:pt x="80632" y="401994"/>
                  </a:lnTo>
                  <a:cubicBezTo>
                    <a:pt x="74247" y="378172"/>
                    <a:pt x="78124" y="354015"/>
                    <a:pt x="89554" y="334219"/>
                  </a:cubicBezTo>
                  <a:cubicBezTo>
                    <a:pt x="100983" y="314423"/>
                    <a:pt x="119964" y="298987"/>
                    <a:pt x="143788" y="292603"/>
                  </a:cubicBezTo>
                  <a:lnTo>
                    <a:pt x="261155" y="261155"/>
                  </a:lnTo>
                  <a:lnTo>
                    <a:pt x="292605" y="143788"/>
                  </a:lnTo>
                  <a:cubicBezTo>
                    <a:pt x="298988" y="119964"/>
                    <a:pt x="314423" y="100983"/>
                    <a:pt x="334219" y="89554"/>
                  </a:cubicBezTo>
                  <a:cubicBezTo>
                    <a:pt x="344118" y="83838"/>
                    <a:pt x="355106" y="80012"/>
                    <a:pt x="366597" y="78413"/>
                  </a:cubicBezTo>
                  <a:cubicBezTo>
                    <a:pt x="378087" y="76813"/>
                    <a:pt x="390083" y="77440"/>
                    <a:pt x="401995" y="80632"/>
                  </a:cubicBezTo>
                  <a:lnTo>
                    <a:pt x="519363" y="112080"/>
                  </a:lnTo>
                  <a:lnTo>
                    <a:pt x="605281" y="26160"/>
                  </a:lnTo>
                  <a:cubicBezTo>
                    <a:pt x="622721" y="8721"/>
                    <a:pt x="645580" y="0"/>
                    <a:pt x="6684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Lucida Sans Unicode" panose="020B0602030504020204" pitchFamily="34" charset="0"/>
                  <a:ea typeface="宋体" panose="02010600030101010101" pitchFamily="2" charset="-122"/>
                  <a:cs typeface="+mn-cs"/>
                </a:rPr>
                <a:t>4</a:t>
              </a: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 Box 4"/>
          <p:cNvSpPr txBox="1"/>
          <p:nvPr/>
        </p:nvSpPr>
        <p:spPr bwMode="auto">
          <a:xfrm>
            <a:off x="463868" y="1004888"/>
            <a:ext cx="3600450" cy="5981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45691" tIns="22845" rIns="45691" bIns="22845">
            <a:spAutoFit/>
          </a:bodyPr>
          <a:p>
            <a:pPr marL="742315" lvl="0" indent="-742315" algn="l">
              <a:buClrTx/>
              <a:buSzTx/>
              <a:buFontTx/>
            </a:pP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如何安慰他人</a:t>
            </a:r>
            <a:endParaRPr lang="en-US" altLang="zh-CN" sz="36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情绪调节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uiExpand="1" build="allAtOnce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 bwMode="auto">
          <a:xfrm>
            <a:off x="1904314" y="1626070"/>
            <a:ext cx="1512029" cy="525605"/>
          </a:xfrm>
          <a:prstGeom prst="roundRect">
            <a:avLst/>
          </a:prstGeom>
          <a:solidFill>
            <a:srgbClr val="120EC0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情绪表达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1904119" y="4159514"/>
            <a:ext cx="1510037" cy="506613"/>
          </a:xfrm>
          <a:prstGeom prst="roundRect">
            <a:avLst/>
          </a:prstGeom>
          <a:solidFill>
            <a:srgbClr val="120EC0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情绪调节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945632" y="4052328"/>
            <a:ext cx="828016" cy="4267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1" tIns="22845" rIns="45691" bIns="22845" anchor="ctr"/>
          <a:lstStyle/>
          <a:p>
            <a:pPr>
              <a:buFontTx/>
              <a:buNone/>
              <a:defRPr/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大括号 1073742851"/>
          <p:cNvSpPr/>
          <p:nvPr/>
        </p:nvSpPr>
        <p:spPr bwMode="auto">
          <a:xfrm>
            <a:off x="1663865" y="1995704"/>
            <a:ext cx="109000" cy="2282976"/>
          </a:xfrm>
          <a:prstGeom prst="leftBrace">
            <a:avLst>
              <a:gd name="adj1" fmla="val 730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58140" y="2596515"/>
            <a:ext cx="1210945" cy="108013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7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情绪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ctr">
              <a:lnSpc>
                <a:spcPct val="7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的管理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786745" y="1415527"/>
            <a:ext cx="831248" cy="3973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1" tIns="22845" rIns="45691" bIns="22845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左大括号 1073742851"/>
          <p:cNvSpPr/>
          <p:nvPr/>
        </p:nvSpPr>
        <p:spPr bwMode="auto">
          <a:xfrm>
            <a:off x="3514090" y="1109345"/>
            <a:ext cx="144145" cy="1254125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713480" y="3918585"/>
            <a:ext cx="2335530" cy="5168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5691" tIns="22845" rIns="45691" bIns="22845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调节情绪的方法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693160" y="2741295"/>
            <a:ext cx="2335530" cy="76581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1" tIns="22845" rIns="45691" bIns="22845" anchor="ctr"/>
          <a:lstStyle/>
          <a:p>
            <a:pPr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正确对待自己的各种情绪感受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左大括号 1073742851"/>
          <p:cNvSpPr/>
          <p:nvPr/>
        </p:nvSpPr>
        <p:spPr bwMode="auto">
          <a:xfrm>
            <a:off x="3514090" y="3093085"/>
            <a:ext cx="143510" cy="2943225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786602" y="2065052"/>
            <a:ext cx="828016" cy="5040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1" tIns="22845" rIns="45691" bIns="22845"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3713275" y="4865886"/>
            <a:ext cx="2376044" cy="50401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5691" tIns="22845" rIns="45691" bIns="22845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调节情绪的意义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71536" y="907162"/>
            <a:ext cx="852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感染性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92625" y="2129790"/>
            <a:ext cx="7065645" cy="382905"/>
          </a:xfrm>
          <a:prstGeom prst="rect">
            <a:avLst/>
          </a:prstGeom>
        </p:spPr>
        <p:txBody>
          <a:bodyPr wrap="square" lIns="45691" tIns="22845" rIns="45691" bIns="22845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了解自己的情绪，接受它们，并学会以恰当的方式表达出来。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82685" y="3166974"/>
            <a:ext cx="2884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对于负面情绪，区别对待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左大括号 1073742851"/>
          <p:cNvSpPr/>
          <p:nvPr/>
        </p:nvSpPr>
        <p:spPr bwMode="auto">
          <a:xfrm>
            <a:off x="6125845" y="2830195"/>
            <a:ext cx="157480" cy="630555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82587" y="2741056"/>
            <a:ext cx="3392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加强正面情绪，保持积极心态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20417" y="1712925"/>
            <a:ext cx="1614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关乎人际交往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左大括号 1073742851"/>
          <p:cNvSpPr/>
          <p:nvPr/>
        </p:nvSpPr>
        <p:spPr bwMode="auto">
          <a:xfrm>
            <a:off x="4617720" y="1415415"/>
            <a:ext cx="167640" cy="519430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928075" y="1320915"/>
            <a:ext cx="1614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有关身心健康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28414" y="3699849"/>
            <a:ext cx="1316355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转移注意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左大括号 1073742851"/>
          <p:cNvSpPr/>
          <p:nvPr/>
        </p:nvSpPr>
        <p:spPr bwMode="auto">
          <a:xfrm>
            <a:off x="6252845" y="3834130"/>
            <a:ext cx="99060" cy="686435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37225" y="3700322"/>
            <a:ext cx="1824355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改变认知评价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528608" y="4236542"/>
            <a:ext cx="1316355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放松训练</a:t>
            </a:r>
            <a:endPara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37092" y="4237015"/>
            <a:ext cx="1316355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合理宣泄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542266" y="5067868"/>
            <a:ext cx="1868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成为情绪的主人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左大括号 1073742851"/>
          <p:cNvSpPr/>
          <p:nvPr/>
        </p:nvSpPr>
        <p:spPr bwMode="auto">
          <a:xfrm>
            <a:off x="6283279" y="4829834"/>
            <a:ext cx="53995" cy="828015"/>
          </a:xfrm>
          <a:prstGeom prst="leftBrace">
            <a:avLst>
              <a:gd name="adj1" fmla="val 11880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45691" tIns="22845" rIns="45691" bIns="22845"/>
          <a:lstStyle/>
          <a:p>
            <a:pPr>
              <a:buFontTx/>
              <a:buNone/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11009" y="4703857"/>
            <a:ext cx="2376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使我们更好适应环境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511009" y="5419880"/>
            <a:ext cx="2122170" cy="351790"/>
          </a:xfrm>
          <a:prstGeom prst="rect">
            <a:avLst/>
          </a:prstGeom>
        </p:spPr>
        <p:txBody>
          <a:bodyPr wrap="none" lIns="45691" tIns="22845" rIns="45691" bIns="22845">
            <a:spAutoFit/>
          </a:bodyPr>
          <a:lstStyle/>
          <a:p>
            <a:pPr algn="ctr">
              <a:defRPr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帮助他人改善情绪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786745" y="907527"/>
            <a:ext cx="831248" cy="3973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1" tIns="22845" rIns="45691" bIns="22845" anchor="ctr"/>
          <a:p>
            <a:pPr algn="ctr"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58235" y="5771515"/>
            <a:ext cx="1471930" cy="5041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5691" tIns="22845" rIns="45691" bIns="22845" numCol="1" spcCol="0" rtlCol="0" fromWordArt="0" anchor="ctr" anchorCtr="0" forceAA="0" compatLnSpc="1">
            <a:noAutofit/>
          </a:bodyPr>
          <a:p>
            <a:pPr lvl="0" algn="l">
              <a:buClrTx/>
              <a:buSzTx/>
              <a:buFontTx/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安慰他人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78" name="组合 3"/>
          <p:cNvGrpSpPr/>
          <p:nvPr/>
        </p:nvGrpSpPr>
        <p:grpSpPr>
          <a:xfrm>
            <a:off x="498475" y="1028383"/>
            <a:ext cx="825500" cy="868362"/>
            <a:chOff x="6385" y="2285"/>
            <a:chExt cx="1020" cy="1072"/>
          </a:xfrm>
        </p:grpSpPr>
        <p:sp>
          <p:nvSpPr>
            <p:cNvPr id="24588" name="矩形 14"/>
            <p:cNvSpPr/>
            <p:nvPr/>
          </p:nvSpPr>
          <p:spPr>
            <a:xfrm>
              <a:off x="6385" y="2285"/>
              <a:ext cx="890" cy="935"/>
            </a:xfrm>
            <a:prstGeom prst="rect">
              <a:avLst/>
            </a:prstGeom>
            <a:solidFill>
              <a:srgbClr val="548235"/>
            </a:solidFill>
            <a:ln w="9525">
              <a:noFill/>
            </a:ln>
          </p:spPr>
          <p:txBody>
            <a:bodyPr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4589" name="文本框 15"/>
            <p:cNvSpPr txBox="1"/>
            <p:nvPr/>
          </p:nvSpPr>
          <p:spPr>
            <a:xfrm>
              <a:off x="6538" y="2291"/>
              <a:ext cx="737" cy="7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bg1"/>
                  </a:solidFill>
                  <a:latin typeface="Calibri" panose="020F0502020204030204" charset="0"/>
                </a:rPr>
                <a:t>1</a:t>
              </a:r>
              <a:endParaRPr lang="en-US" altLang="zh-CN" sz="3600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24590" name="L 形 16"/>
            <p:cNvSpPr/>
            <p:nvPr/>
          </p:nvSpPr>
          <p:spPr>
            <a:xfrm rot="-5400000">
              <a:off x="6443" y="2394"/>
              <a:ext cx="965" cy="958"/>
            </a:xfrm>
            <a:custGeom>
              <a:avLst/>
              <a:gdLst>
                <a:gd name="txL" fmla="*/ 0 w 613411"/>
                <a:gd name="txT" fmla="*/ 0 h 607845"/>
                <a:gd name="txR" fmla="*/ 613411 w 613411"/>
                <a:gd name="txB" fmla="*/ 607845 h 6078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959"/>
                </a:cxn>
                <a:cxn ang="0">
                  <a:pos x="963" y="959"/>
                </a:cxn>
                <a:cxn ang="0">
                  <a:pos x="963" y="959"/>
                </a:cxn>
                <a:cxn ang="0">
                  <a:pos x="0" y="959"/>
                </a:cxn>
                <a:cxn ang="0">
                  <a:pos x="0" y="0"/>
                </a:cxn>
              </a:cxnLst>
              <a:rect l="txL" t="txT" r="txR" b="txB"/>
              <a:pathLst>
                <a:path w="613411" h="607845">
                  <a:moveTo>
                    <a:pt x="0" y="0"/>
                  </a:moveTo>
                  <a:lnTo>
                    <a:pt x="0" y="0"/>
                  </a:lnTo>
                  <a:lnTo>
                    <a:pt x="0" y="607845"/>
                  </a:lnTo>
                  <a:lnTo>
                    <a:pt x="613411" y="607845"/>
                  </a:lnTo>
                  <a:lnTo>
                    <a:pt x="0" y="607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ABAB"/>
            </a:solidFill>
            <a:ln w="1270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18565" y="5447030"/>
            <a:ext cx="273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082" name="矩形 30"/>
          <p:cNvSpPr txBox="1"/>
          <p:nvPr/>
        </p:nvSpPr>
        <p:spPr bwMode="auto">
          <a:xfrm>
            <a:off x="1433195" y="1028700"/>
            <a:ext cx="8763000" cy="43103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我国古语“喜伤心，怒伤肝，思伤脾，忧伤肺，恐伤肾”的说法告诉我们（     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①表达情绪要适时、适度，学会对自己的情绪负责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②不要表达任何情绪，以免伤害身体健康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③要学会调节和控制情绪，保持乐观积极的心态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④情绪是无法调控的，应顺其自然 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A．①③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    B．②③        C．①④         D．②④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3"/>
          <p:cNvGrpSpPr/>
          <p:nvPr/>
        </p:nvGrpSpPr>
        <p:grpSpPr>
          <a:xfrm>
            <a:off x="498475" y="1028383"/>
            <a:ext cx="825500" cy="867552"/>
            <a:chOff x="6385" y="2285"/>
            <a:chExt cx="1020" cy="1071"/>
          </a:xfrm>
        </p:grpSpPr>
        <p:sp>
          <p:nvSpPr>
            <p:cNvPr id="24588" name="矩形 14"/>
            <p:cNvSpPr/>
            <p:nvPr/>
          </p:nvSpPr>
          <p:spPr>
            <a:xfrm>
              <a:off x="6385" y="2285"/>
              <a:ext cx="890" cy="935"/>
            </a:xfrm>
            <a:prstGeom prst="rect">
              <a:avLst/>
            </a:prstGeom>
            <a:solidFill>
              <a:srgbClr val="548235"/>
            </a:solidFill>
            <a:ln w="9525">
              <a:noFill/>
            </a:ln>
          </p:spPr>
          <p:txBody>
            <a:bodyPr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4589" name="文本框 15"/>
            <p:cNvSpPr txBox="1"/>
            <p:nvPr/>
          </p:nvSpPr>
          <p:spPr>
            <a:xfrm>
              <a:off x="6538" y="2291"/>
              <a:ext cx="737" cy="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bg1"/>
                  </a:solidFill>
                  <a:latin typeface="Calibri" panose="020F0502020204030204" charset="0"/>
                </a:rPr>
                <a:t>2</a:t>
              </a:r>
              <a:endParaRPr lang="en-US" altLang="zh-CN" sz="3600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24590" name="L 形 16"/>
            <p:cNvSpPr/>
            <p:nvPr/>
          </p:nvSpPr>
          <p:spPr>
            <a:xfrm rot="-5400000">
              <a:off x="6443" y="2394"/>
              <a:ext cx="965" cy="958"/>
            </a:xfrm>
            <a:custGeom>
              <a:avLst/>
              <a:gdLst>
                <a:gd name="txL" fmla="*/ 0 w 613411"/>
                <a:gd name="txT" fmla="*/ 0 h 607845"/>
                <a:gd name="txR" fmla="*/ 613411 w 613411"/>
                <a:gd name="txB" fmla="*/ 607845 h 6078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959"/>
                </a:cxn>
                <a:cxn ang="0">
                  <a:pos x="963" y="959"/>
                </a:cxn>
                <a:cxn ang="0">
                  <a:pos x="963" y="959"/>
                </a:cxn>
                <a:cxn ang="0">
                  <a:pos x="0" y="959"/>
                </a:cxn>
                <a:cxn ang="0">
                  <a:pos x="0" y="0"/>
                </a:cxn>
              </a:cxnLst>
              <a:rect l="txL" t="txT" r="txR" b="txB"/>
              <a:pathLst>
                <a:path w="613411" h="607845">
                  <a:moveTo>
                    <a:pt x="0" y="0"/>
                  </a:moveTo>
                  <a:lnTo>
                    <a:pt x="0" y="0"/>
                  </a:lnTo>
                  <a:lnTo>
                    <a:pt x="0" y="607845"/>
                  </a:lnTo>
                  <a:lnTo>
                    <a:pt x="613411" y="607845"/>
                  </a:lnTo>
                  <a:lnTo>
                    <a:pt x="0" y="607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ABAB"/>
            </a:solidFill>
            <a:ln w="1270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323340" y="5764530"/>
            <a:ext cx="273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6" name="文本框 1"/>
          <p:cNvSpPr txBox="1"/>
          <p:nvPr/>
        </p:nvSpPr>
        <p:spPr bwMode="auto">
          <a:xfrm>
            <a:off x="1482090" y="1028700"/>
            <a:ext cx="10335260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歌曲《倍儿爽》可中唱词：“天空飘来五个字儿，那都不是事儿，是事儿也就烦一会儿，一会儿就完事儿。”要做到这一点，我们应（    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①培养积极乐观的生活态度     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    ②学会调控情绪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③掌握排解不良情绪的方法    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    ④只做自己喜欢的事       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A．②③④          B．①③④        C．①②④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D．①②③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3"/>
          <p:cNvGrpSpPr/>
          <p:nvPr/>
        </p:nvGrpSpPr>
        <p:grpSpPr>
          <a:xfrm>
            <a:off x="498475" y="1028383"/>
            <a:ext cx="825500" cy="867552"/>
            <a:chOff x="6385" y="2285"/>
            <a:chExt cx="1020" cy="1071"/>
          </a:xfrm>
        </p:grpSpPr>
        <p:sp>
          <p:nvSpPr>
            <p:cNvPr id="24588" name="矩形 14"/>
            <p:cNvSpPr/>
            <p:nvPr/>
          </p:nvSpPr>
          <p:spPr>
            <a:xfrm>
              <a:off x="6385" y="2285"/>
              <a:ext cx="890" cy="935"/>
            </a:xfrm>
            <a:prstGeom prst="rect">
              <a:avLst/>
            </a:prstGeom>
            <a:solidFill>
              <a:srgbClr val="548235"/>
            </a:solidFill>
            <a:ln w="9525">
              <a:noFill/>
            </a:ln>
          </p:spPr>
          <p:txBody>
            <a:bodyPr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4589" name="文本框 15"/>
            <p:cNvSpPr txBox="1"/>
            <p:nvPr/>
          </p:nvSpPr>
          <p:spPr>
            <a:xfrm>
              <a:off x="6538" y="2291"/>
              <a:ext cx="737" cy="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bg1"/>
                  </a:solidFill>
                  <a:latin typeface="Calibri" panose="020F0502020204030204" charset="0"/>
                </a:rPr>
                <a:t>3</a:t>
              </a:r>
              <a:endParaRPr lang="en-US" altLang="zh-CN" sz="3600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24590" name="L 形 16"/>
            <p:cNvSpPr/>
            <p:nvPr/>
          </p:nvSpPr>
          <p:spPr>
            <a:xfrm rot="-5400000">
              <a:off x="6443" y="2394"/>
              <a:ext cx="965" cy="958"/>
            </a:xfrm>
            <a:custGeom>
              <a:avLst/>
              <a:gdLst>
                <a:gd name="txL" fmla="*/ 0 w 613411"/>
                <a:gd name="txT" fmla="*/ 0 h 607845"/>
                <a:gd name="txR" fmla="*/ 613411 w 613411"/>
                <a:gd name="txB" fmla="*/ 607845 h 6078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959"/>
                </a:cxn>
                <a:cxn ang="0">
                  <a:pos x="963" y="959"/>
                </a:cxn>
                <a:cxn ang="0">
                  <a:pos x="963" y="959"/>
                </a:cxn>
                <a:cxn ang="0">
                  <a:pos x="0" y="959"/>
                </a:cxn>
                <a:cxn ang="0">
                  <a:pos x="0" y="0"/>
                </a:cxn>
              </a:cxnLst>
              <a:rect l="txL" t="txT" r="txR" b="txB"/>
              <a:pathLst>
                <a:path w="613411" h="607845">
                  <a:moveTo>
                    <a:pt x="0" y="0"/>
                  </a:moveTo>
                  <a:lnTo>
                    <a:pt x="0" y="0"/>
                  </a:lnTo>
                  <a:lnTo>
                    <a:pt x="0" y="607845"/>
                  </a:lnTo>
                  <a:lnTo>
                    <a:pt x="613411" y="607845"/>
                  </a:lnTo>
                  <a:lnTo>
                    <a:pt x="0" y="607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ABAB"/>
            </a:solidFill>
            <a:ln w="1270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18565" y="4915535"/>
            <a:ext cx="273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0" name="文本框 4"/>
          <p:cNvSpPr txBox="1"/>
          <p:nvPr/>
        </p:nvSpPr>
        <p:spPr bwMode="auto">
          <a:xfrm>
            <a:off x="1466215" y="1113790"/>
            <a:ext cx="100920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每年4月2日是世界“枕头大战日”。当天，活动参加者自带枕头互相击打。“大战”结束后，大家一起把“战地”清理干净。这种缓解压力、调控情绪的方法属于(       )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A．转移注意                  B．改变认知评价 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C．合理宣泄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                 D．放松训练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3"/>
          <p:cNvGrpSpPr/>
          <p:nvPr/>
        </p:nvGrpSpPr>
        <p:grpSpPr>
          <a:xfrm>
            <a:off x="498475" y="1028383"/>
            <a:ext cx="825500" cy="867552"/>
            <a:chOff x="6385" y="2285"/>
            <a:chExt cx="1020" cy="1071"/>
          </a:xfrm>
        </p:grpSpPr>
        <p:sp>
          <p:nvSpPr>
            <p:cNvPr id="24588" name="矩形 14"/>
            <p:cNvSpPr/>
            <p:nvPr/>
          </p:nvSpPr>
          <p:spPr>
            <a:xfrm>
              <a:off x="6385" y="2285"/>
              <a:ext cx="890" cy="935"/>
            </a:xfrm>
            <a:prstGeom prst="rect">
              <a:avLst/>
            </a:prstGeom>
            <a:solidFill>
              <a:srgbClr val="548235"/>
            </a:solidFill>
            <a:ln w="9525">
              <a:noFill/>
            </a:ln>
          </p:spPr>
          <p:txBody>
            <a:bodyPr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4589" name="文本框 15"/>
            <p:cNvSpPr txBox="1"/>
            <p:nvPr/>
          </p:nvSpPr>
          <p:spPr>
            <a:xfrm>
              <a:off x="6538" y="2291"/>
              <a:ext cx="737" cy="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bg1"/>
                  </a:solidFill>
                  <a:latin typeface="Calibri" panose="020F0502020204030204" charset="0"/>
                </a:rPr>
                <a:t>4</a:t>
              </a:r>
              <a:endParaRPr lang="en-US" altLang="zh-CN" sz="3600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24590" name="L 形 16"/>
            <p:cNvSpPr/>
            <p:nvPr/>
          </p:nvSpPr>
          <p:spPr>
            <a:xfrm rot="-5400000">
              <a:off x="6443" y="2394"/>
              <a:ext cx="965" cy="958"/>
            </a:xfrm>
            <a:custGeom>
              <a:avLst/>
              <a:gdLst>
                <a:gd name="txL" fmla="*/ 0 w 613411"/>
                <a:gd name="txT" fmla="*/ 0 h 607845"/>
                <a:gd name="txR" fmla="*/ 613411 w 613411"/>
                <a:gd name="txB" fmla="*/ 607845 h 6078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959"/>
                </a:cxn>
                <a:cxn ang="0">
                  <a:pos x="963" y="959"/>
                </a:cxn>
                <a:cxn ang="0">
                  <a:pos x="963" y="959"/>
                </a:cxn>
                <a:cxn ang="0">
                  <a:pos x="0" y="959"/>
                </a:cxn>
                <a:cxn ang="0">
                  <a:pos x="0" y="0"/>
                </a:cxn>
              </a:cxnLst>
              <a:rect l="txL" t="txT" r="txR" b="txB"/>
              <a:pathLst>
                <a:path w="613411" h="607845">
                  <a:moveTo>
                    <a:pt x="0" y="0"/>
                  </a:moveTo>
                  <a:lnTo>
                    <a:pt x="0" y="0"/>
                  </a:lnTo>
                  <a:lnTo>
                    <a:pt x="0" y="607845"/>
                  </a:lnTo>
                  <a:lnTo>
                    <a:pt x="613411" y="607845"/>
                  </a:lnTo>
                  <a:lnTo>
                    <a:pt x="0" y="607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ABAB"/>
            </a:solidFill>
            <a:ln w="1270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18565" y="5866130"/>
            <a:ext cx="273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1323340" y="1033145"/>
            <a:ext cx="1039812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期末考试开始了，小东非常紧张，他想要平复一下自己紧张的心情。下列做法中可取的是（     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在心里暗暗地告诉自己“我一定行”“我是最棒的”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②在考试的过程中，戴上耳机听音乐，放松自己的心情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③深深地吸气，慢慢地呼气，通过呼吸调控自己的情绪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④正确认识这次考试的意义，把考试看做一次锻炼自己的机会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A.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②③  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①②④           </a:t>
            </a:r>
            <a:r>
              <a:rPr lang="en-US" altLang="zh-CN" sz="2800" b="1" dirty="0"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C.</a:t>
            </a:r>
            <a:r>
              <a:rPr lang="zh-CN" altLang="en-US" sz="2800" b="1" dirty="0"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①③④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②③④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3"/>
          <p:cNvGrpSpPr/>
          <p:nvPr/>
        </p:nvGrpSpPr>
        <p:grpSpPr>
          <a:xfrm>
            <a:off x="498475" y="1028383"/>
            <a:ext cx="825500" cy="867552"/>
            <a:chOff x="6385" y="2285"/>
            <a:chExt cx="1020" cy="1071"/>
          </a:xfrm>
        </p:grpSpPr>
        <p:sp>
          <p:nvSpPr>
            <p:cNvPr id="24588" name="矩形 14"/>
            <p:cNvSpPr/>
            <p:nvPr/>
          </p:nvSpPr>
          <p:spPr>
            <a:xfrm>
              <a:off x="6385" y="2285"/>
              <a:ext cx="890" cy="935"/>
            </a:xfrm>
            <a:prstGeom prst="rect">
              <a:avLst/>
            </a:prstGeom>
            <a:solidFill>
              <a:srgbClr val="548235"/>
            </a:solidFill>
            <a:ln w="9525">
              <a:noFill/>
            </a:ln>
          </p:spPr>
          <p:txBody>
            <a:bodyPr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charset="0"/>
              </a:endParaRPr>
            </a:p>
          </p:txBody>
        </p:sp>
        <p:sp>
          <p:nvSpPr>
            <p:cNvPr id="24589" name="文本框 15"/>
            <p:cNvSpPr txBox="1"/>
            <p:nvPr/>
          </p:nvSpPr>
          <p:spPr>
            <a:xfrm>
              <a:off x="6538" y="2291"/>
              <a:ext cx="737" cy="7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bg1"/>
                  </a:solidFill>
                  <a:latin typeface="Calibri" panose="020F0502020204030204" charset="0"/>
                </a:rPr>
                <a:t>5</a:t>
              </a:r>
              <a:endParaRPr lang="en-US" altLang="zh-CN" sz="3600" dirty="0">
                <a:solidFill>
                  <a:schemeClr val="bg1"/>
                </a:solidFill>
                <a:latin typeface="Calibri" panose="020F0502020204030204" charset="0"/>
              </a:endParaRPr>
            </a:p>
          </p:txBody>
        </p:sp>
        <p:sp>
          <p:nvSpPr>
            <p:cNvPr id="24590" name="L 形 16"/>
            <p:cNvSpPr/>
            <p:nvPr/>
          </p:nvSpPr>
          <p:spPr>
            <a:xfrm rot="-5400000">
              <a:off x="6443" y="2394"/>
              <a:ext cx="965" cy="958"/>
            </a:xfrm>
            <a:custGeom>
              <a:avLst/>
              <a:gdLst>
                <a:gd name="txL" fmla="*/ 0 w 613411"/>
                <a:gd name="txT" fmla="*/ 0 h 607845"/>
                <a:gd name="txR" fmla="*/ 613411 w 613411"/>
                <a:gd name="txB" fmla="*/ 607845 h 6078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959"/>
                </a:cxn>
                <a:cxn ang="0">
                  <a:pos x="963" y="959"/>
                </a:cxn>
                <a:cxn ang="0">
                  <a:pos x="963" y="959"/>
                </a:cxn>
                <a:cxn ang="0">
                  <a:pos x="0" y="959"/>
                </a:cxn>
                <a:cxn ang="0">
                  <a:pos x="0" y="0"/>
                </a:cxn>
              </a:cxnLst>
              <a:rect l="txL" t="txT" r="txR" b="txB"/>
              <a:pathLst>
                <a:path w="613411" h="607845">
                  <a:moveTo>
                    <a:pt x="0" y="0"/>
                  </a:moveTo>
                  <a:lnTo>
                    <a:pt x="0" y="0"/>
                  </a:lnTo>
                  <a:lnTo>
                    <a:pt x="0" y="607845"/>
                  </a:lnTo>
                  <a:lnTo>
                    <a:pt x="613411" y="607845"/>
                  </a:lnTo>
                  <a:lnTo>
                    <a:pt x="0" y="607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ABAB"/>
            </a:solidFill>
            <a:ln w="12700" cap="flat" cmpd="sng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58875" y="5726430"/>
            <a:ext cx="2731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【答案】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1396365" y="938530"/>
            <a:ext cx="1062164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东东失去了亲人，处于悲痛的情绪之中。下列做法合情合理的是（     ）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①下课了，同学们自觉保持安静，不再嬉戏打闹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②同桌小明主动安慰他，听他倾诉自己的内心情感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③小华和几个女同学，依然高谈阔论，时不时发出笑声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④好朋友小刚主动帮助东东去食堂打饭，并帮他补习耽误的课程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lvl="0" algn="l"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A.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①②③     </a:t>
            </a:r>
            <a:r>
              <a:rPr lang="en-US" altLang="zh-CN" sz="2800" b="1" dirty="0"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B.</a:t>
            </a:r>
            <a:r>
              <a:rPr lang="zh-CN" altLang="en-US" sz="2800" b="1" dirty="0"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rPr>
              <a:t>①②④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   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①③④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②③④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835" y="1264285"/>
            <a:ext cx="7882890" cy="4843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78765" y="1242060"/>
            <a:ext cx="11393170" cy="2484120"/>
            <a:chOff x="439" y="1956"/>
            <a:chExt cx="17942" cy="391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矩形 1"/>
            <p:cNvSpPr/>
            <p:nvPr/>
          </p:nvSpPr>
          <p:spPr>
            <a:xfrm>
              <a:off x="439" y="1956"/>
              <a:ext cx="17943" cy="3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" name="图片 9" descr="QQ图片201703310829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8" y="2033"/>
              <a:ext cx="4187" cy="3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 descr="QQ图片201703310829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3" y="2135"/>
              <a:ext cx="4248" cy="351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1" descr="QQ图片201703310829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84" y="2151"/>
              <a:ext cx="4114" cy="34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rcRect l="1408" r="358"/>
            <a:stretch>
              <a:fillRect/>
            </a:stretch>
          </p:blipFill>
          <p:spPr>
            <a:xfrm>
              <a:off x="530" y="2015"/>
              <a:ext cx="4394" cy="3737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337185" y="4011295"/>
            <a:ext cx="11335385" cy="2232025"/>
          </a:xfrm>
          <a:prstGeom prst="rect">
            <a:avLst/>
          </a:prstGeom>
        </p:spPr>
        <p:txBody>
          <a:bodyPr wrap="square">
            <a:spAutoFit/>
          </a:bodyPr>
          <a:p>
            <a:pPr algn="just" hangingPunct="0"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“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踢猫效应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，描绘的是一种典型的坏情绪的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传染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所导致的恶性循环。如果不能及时调整这种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消极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因素带给自己的负面影响，就会身不由己地加入到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踢猫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的队伍当中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被别人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别人。这不仅于事无补，反而容易带来更为严重的后果。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2490" y="1019810"/>
            <a:ext cx="5872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人与人之间的情绪会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相互感染。</a:t>
            </a:r>
            <a:endParaRPr lang="zh-CN" altLang="en-US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4155" y="3491865"/>
            <a:ext cx="11619865" cy="2863215"/>
            <a:chOff x="353" y="5499"/>
            <a:chExt cx="18299" cy="4509"/>
          </a:xfrm>
        </p:grpSpPr>
        <p:sp>
          <p:nvSpPr>
            <p:cNvPr id="15363" name="标题 1"/>
            <p:cNvSpPr>
              <a:spLocks noGrp="1"/>
            </p:cNvSpPr>
            <p:nvPr/>
          </p:nvSpPr>
          <p:spPr>
            <a:xfrm>
              <a:off x="353" y="8988"/>
              <a:ext cx="5007" cy="10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45720" rIns="91440" bIns="45720" numCol="1" anchor="ctr" anchorCtr="0" compatLnSpc="1"/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快乐是可以“传染”的</a:t>
              </a:r>
              <a:endPara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369" name="标题 1"/>
            <p:cNvSpPr/>
            <p:nvPr/>
          </p:nvSpPr>
          <p:spPr bwMode="auto">
            <a:xfrm>
              <a:off x="5648" y="9113"/>
              <a:ext cx="4886" cy="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感动是可以“传染”的</a:t>
              </a:r>
              <a:endParaRPr lang="zh-CN" altLang="en-U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78" y="5499"/>
              <a:ext cx="17875" cy="3363"/>
              <a:chOff x="683" y="3181"/>
              <a:chExt cx="17875" cy="3363"/>
            </a:xfrm>
          </p:grpSpPr>
          <p:pic>
            <p:nvPicPr>
              <p:cNvPr id="15367" name="图片 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" y="3192"/>
                <a:ext cx="4513" cy="3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68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50" r="4688"/>
              <a:stretch>
                <a:fillRect/>
              </a:stretch>
            </p:blipFill>
            <p:spPr bwMode="auto">
              <a:xfrm>
                <a:off x="5852" y="3193"/>
                <a:ext cx="4587" cy="3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370" name="图片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167"/>
              <a:stretch>
                <a:fillRect/>
              </a:stretch>
            </p:blipFill>
            <p:spPr bwMode="auto">
              <a:xfrm>
                <a:off x="11096" y="3181"/>
                <a:ext cx="7462" cy="3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371" name="标题 1"/>
            <p:cNvSpPr/>
            <p:nvPr/>
          </p:nvSpPr>
          <p:spPr bwMode="auto">
            <a:xfrm>
              <a:off x="12623" y="8988"/>
              <a:ext cx="4881" cy="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algn="ctr"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4572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9144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13716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1828800" algn="ctr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悲伤是可以“传染”的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74700" y="1784350"/>
            <a:ext cx="10642600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hangingPunct="0">
              <a:lnSpc>
                <a:spcPct val="14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即使没有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的交流，一个人的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表情、声调、姿态和动作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所表达的情绪，也会影响周围的人。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485" y="1596390"/>
            <a:ext cx="5792470" cy="32581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602480" y="1069975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《微笑的力量》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7920" y="5336540"/>
            <a:ext cx="9784080" cy="5651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 hangingPunct="0">
              <a:lnSpc>
                <a:spcPct val="11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情绪的表达不仅与自己的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身心健康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有关，而且关乎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人际交往。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24205" y="1144905"/>
            <a:ext cx="5302250" cy="5981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45691" tIns="22845" rIns="45691" bIns="22845">
            <a:spAutoFit/>
          </a:bodyPr>
          <a:lstStyle/>
          <a:p>
            <a:pPr marL="742315" indent="-742315"/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情绪表达的特点及影响</a:t>
            </a:r>
            <a:endParaRPr lang="zh-CN" altLang="en-US" sz="36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6755" y="2056765"/>
            <a:ext cx="10778490" cy="3322955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）特点：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人与人之间的情绪会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相互感染。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即使没有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的交流，一个人的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表情、声调、姿态和动作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所表达的情绪，也会影响周围的人。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）影响：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情绪的表达不仅与自己的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身心健康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有关，而且关乎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人际交往。</a:t>
            </a:r>
            <a:endParaRPr lang="zh-CN" altLang="en-US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33915" y="237490"/>
            <a:ext cx="2251075" cy="828040"/>
            <a:chOff x="12168" y="5870"/>
            <a:chExt cx="3545" cy="1304"/>
          </a:xfrm>
        </p:grpSpPr>
        <p:sp>
          <p:nvSpPr>
            <p:cNvPr id="3" name="圆角矩形标注 2"/>
            <p:cNvSpPr/>
            <p:nvPr/>
          </p:nvSpPr>
          <p:spPr>
            <a:xfrm>
              <a:off x="12168" y="5870"/>
              <a:ext cx="3545" cy="1304"/>
            </a:xfrm>
            <a:prstGeom prst="wedgeRoundRectCallout">
              <a:avLst>
                <a:gd name="adj1" fmla="val -85204"/>
                <a:gd name="adj2" fmla="val 50062"/>
                <a:gd name="adj3" fmla="val 16667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57" y="6014"/>
              <a:ext cx="3168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做好笔记</a:t>
              </a:r>
              <a:endPara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TextBox 17"/>
          <p:cNvSpPr txBox="1"/>
          <p:nvPr/>
        </p:nvSpPr>
        <p:spPr>
          <a:xfrm>
            <a:off x="714375" y="776605"/>
            <a:ext cx="1083881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小平把自己的秘密告诉了好朋友，并再三嘱咐他不要告诉别人。可是没过几天，小平发现班里好几个同学都知道了自己的秘密。小平为此非常生气。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1540" y="2608580"/>
            <a:ext cx="10409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eaLnBrk="1" hangingPunct="1"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小平会以何种方式表达自己的情绪？可能会带来什么后果？</a:t>
            </a:r>
            <a:endParaRPr lang="zh-CN" altLang="en-US" sz="2800" b="1" dirty="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0585" y="3127375"/>
            <a:ext cx="7000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eaLnBrk="1" hangingPunct="1"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120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讨论哪些表达方式是恰当的？</a:t>
            </a:r>
            <a:endParaRPr lang="zh-CN" altLang="en-US" sz="2800" b="1" dirty="0">
              <a:solidFill>
                <a:srgbClr val="120E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620" y="3796030"/>
            <a:ext cx="11164570" cy="2526665"/>
          </a:xfrm>
          <a:prstGeom prst="rect">
            <a:avLst/>
          </a:prstGeom>
          <a:ln w="1905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p>
            <a:pPr marL="457200" indent="-457200" algn="just" hangingPunct="0">
              <a:lnSpc>
                <a:spcPct val="110000"/>
              </a:lnSpc>
              <a:buFont typeface="+mj-ea"/>
              <a:buAutoNum type="circleNumDbPlain"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小平可能会躲起来大哭一顿，之后不再跟朋友说话，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这可能会一时缓解气愤，但这会造成朋友没有机会意识到自己的错误，对朋友成长不利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hangingPunct="0">
              <a:lnSpc>
                <a:spcPct val="110000"/>
              </a:lnSpc>
              <a:buFont typeface="+mj-ea"/>
              <a:buAutoNum type="circleNumDbPlain"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小平也可能会因控制不住自己的愤怒而把好朋友大骂一顿，这可能会引发两人的战争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hangingPunct="0">
              <a:lnSpc>
                <a:spcPct val="110000"/>
              </a:lnSpc>
              <a:buFont typeface="+mj-ea"/>
              <a:buAutoNum type="circleNumDbPlain"/>
              <a:defRPr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小平还有可能控制住自己的愤怒，找朋友讲道理，使好朋友认识到自己的错误并主动给自己道歉，这样会加深彼此之间的感情。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6753" y="1088465"/>
            <a:ext cx="4824535" cy="5981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45691" tIns="22845" rIns="45691" bIns="22845">
            <a:spAutoFit/>
          </a:bodyPr>
          <a:lstStyle/>
          <a:p>
            <a:pPr marL="742315" lvl="0" indent="-742315" algn="l">
              <a:buClrTx/>
              <a:buSzTx/>
              <a:buFontTx/>
            </a:pP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情绪表达的要求</a:t>
            </a:r>
            <a:endParaRPr lang="en-US" altLang="zh-CN" sz="36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260" y="1877695"/>
            <a:ext cx="1107948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hangingPunct="0"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在人际交往中，我们需要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了解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自己的情绪，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接受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它们，并学会以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 hangingPunct="0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恰当的方式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表达出来。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77135" y="3644900"/>
            <a:ext cx="5168265" cy="2524760"/>
            <a:chOff x="3099" y="5457"/>
            <a:chExt cx="8139" cy="3976"/>
          </a:xfrm>
        </p:grpSpPr>
        <p:sp>
          <p:nvSpPr>
            <p:cNvPr id="15" name="圆角矩形标注 14"/>
            <p:cNvSpPr/>
            <p:nvPr/>
          </p:nvSpPr>
          <p:spPr>
            <a:xfrm>
              <a:off x="3099" y="5457"/>
              <a:ext cx="7937" cy="3976"/>
            </a:xfrm>
            <a:prstGeom prst="wedgeRoundRectCallout">
              <a:avLst>
                <a:gd name="adj1" fmla="val -67764"/>
                <a:gd name="adj2" fmla="val -75679"/>
                <a:gd name="adj3" fmla="val 16667"/>
              </a:avLst>
            </a:prstGeom>
            <a:solidFill>
              <a:srgbClr val="CC4B4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656" y="5555"/>
              <a:ext cx="7582" cy="36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恰当的情绪表达应该是：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pitchFamily="34" charset="-122"/>
                  <a:sym typeface="+mn-ea"/>
                </a:rPr>
                <a:t>①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不伤害他人，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pitchFamily="34" charset="-122"/>
                  <a:sym typeface="+mn-ea"/>
                </a:rPr>
                <a:t>②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不伤害自己，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pitchFamily="34" charset="-122"/>
                  <a:sym typeface="+mn-ea"/>
                </a:rPr>
                <a:t>③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符合基本社会规范。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64565" y="2603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情绪表达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33915" y="237490"/>
            <a:ext cx="2251075" cy="828040"/>
            <a:chOff x="12168" y="5870"/>
            <a:chExt cx="3545" cy="1304"/>
          </a:xfrm>
        </p:grpSpPr>
        <p:sp>
          <p:nvSpPr>
            <p:cNvPr id="6" name="圆角矩形标注 5"/>
            <p:cNvSpPr/>
            <p:nvPr/>
          </p:nvSpPr>
          <p:spPr>
            <a:xfrm>
              <a:off x="12168" y="5870"/>
              <a:ext cx="3545" cy="1304"/>
            </a:xfrm>
            <a:prstGeom prst="wedgeRoundRectCallout">
              <a:avLst>
                <a:gd name="adj1" fmla="val -85204"/>
                <a:gd name="adj2" fmla="val 50062"/>
                <a:gd name="adj3" fmla="val 16667"/>
              </a:avLst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357" y="6014"/>
              <a:ext cx="3168" cy="101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做好笔记</a:t>
              </a:r>
              <a:endPara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"/>
  <p:tag name="KSO_WM_UNIT_ID" val="custom160439_16*l_i*1_1"/>
  <p:tag name="KSO_WM_UNIT_CLEAR" val="1"/>
  <p:tag name="KSO_WM_UNIT_LAYERLEVEL" val="1_1"/>
  <p:tag name="KSO_WM_DIAGRAM_GROUP_CODE" val="l1-2"/>
  <p:tag name="KSO_WM_UNIT_FILL_FORE_SCHEMECOLOR_INDEX" val="14"/>
  <p:tag name="KSO_WM_UNIT_FILL_TYPE" val="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"/>
  <p:tag name="KSO_WM_UNIT_ID" val="custom160439_16*l_i*1_2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3"/>
  <p:tag name="KSO_WM_UNIT_ID" val="custom160439_16*l_i*1_3"/>
  <p:tag name="KSO_WM_UNIT_CLEAR" val="1"/>
  <p:tag name="KSO_WM_UNIT_LAYERLEVEL" val="1_1"/>
  <p:tag name="KSO_WM_DIAGRAM_GROUP_CODE" val="l1-2"/>
  <p:tag name="KSO_WM_UNIT_FILL_FORE_SCHEMECOLOR_INDEX" val="5"/>
  <p:tag name="KSO_WM_UNI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4"/>
  <p:tag name="KSO_WM_UNIT_ID" val="custom160439_16*l_i*1_4"/>
  <p:tag name="KSO_WM_UNIT_CLEAR" val="1"/>
  <p:tag name="KSO_WM_UNIT_LAYERLEVEL" val="1_1"/>
  <p:tag name="KSO_WM_DIAGRAM_GROUP_CODE" val="l1-2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5"/>
  <p:tag name="KSO_WM_UNIT_ID" val="custom160439_16*l_i*1_5"/>
  <p:tag name="KSO_WM_UNIT_CLEAR" val="1"/>
  <p:tag name="KSO_WM_UNIT_LAYERLEVEL" val="1_1"/>
  <p:tag name="KSO_WM_DIAGRAM_GROUP_CODE" val="l1-2"/>
  <p:tag name="KSO_WM_UNIT_USESOURCEFORMAT_APPLY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6"/>
  <p:tag name="KSO_WM_UNIT_ID" val="custom160439_16*l_i*1_6"/>
  <p:tag name="KSO_WM_UNIT_CLEAR" val="1"/>
  <p:tag name="KSO_WM_UNIT_LAYERLEVEL" val="1_1"/>
  <p:tag name="KSO_WM_DIAGRAM_GROUP_CODE" val="l1-2"/>
  <p:tag name="KSO_WM_UNIT_FILL_FORE_SCHEMECOLOR_INDEX" val="13"/>
  <p:tag name="KSO_WM_UNIT_FILL_TYPE" val="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7"/>
  <p:tag name="KSO_WM_UNIT_ID" val="custom160439_16*l_i*1_7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h_f"/>
  <p:tag name="KSO_WM_UNIT_INDEX" val="1_1_1"/>
  <p:tag name="KSO_WM_UNIT_ID" val="custom160439_16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17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8"/>
  <p:tag name="KSO_WM_UNIT_ID" val="custom160439_16*l_i*1_8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9"/>
  <p:tag name="KSO_WM_UNIT_ID" val="custom160439_16*l_i*1_9"/>
  <p:tag name="KSO_WM_UNIT_CLEAR" val="1"/>
  <p:tag name="KSO_WM_UNIT_LAYERLEVEL" val="1_1"/>
  <p:tag name="KSO_WM_DIAGRAM_GROUP_CODE" val="l1-2"/>
  <p:tag name="KSO_WM_UNIT_FILL_FORE_SCHEMECOLOR_INDEX" val="7"/>
  <p:tag name="KSO_WM_UNIT_FILL_TYPE" val="1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0"/>
  <p:tag name="KSO_WM_UNIT_ID" val="custom160439_16*l_i*1_10"/>
  <p:tag name="KSO_WM_UNIT_CLEAR" val="1"/>
  <p:tag name="KSO_WM_UNIT_LAYERLEVEL" val="1_1"/>
  <p:tag name="KSO_WM_DIAGRAM_GROUP_CODE" val="l1-2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1"/>
  <p:tag name="KSO_WM_UNIT_ID" val="custom160439_16*l_i*1_11"/>
  <p:tag name="KSO_WM_UNIT_CLEAR" val="1"/>
  <p:tag name="KSO_WM_UNIT_LAYERLEVEL" val="1_1"/>
  <p:tag name="KSO_WM_DIAGRAM_GROUP_CODE" val="l1-2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2"/>
  <p:tag name="KSO_WM_UNIT_ID" val="custom160439_16*l_i*1_12"/>
  <p:tag name="KSO_WM_UNIT_CLEAR" val="1"/>
  <p:tag name="KSO_WM_UNIT_LAYERLEVEL" val="1_1"/>
  <p:tag name="KSO_WM_DIAGRAM_GROUP_CODE" val="l1-2"/>
  <p:tag name="KSO_WM_UNIT_FILL_FORE_SCHEMECOLOR_INDEX" val="13"/>
  <p:tag name="KSO_WM_UNI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3"/>
  <p:tag name="KSO_WM_UNIT_ID" val="custom160439_16*l_i*1_13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4"/>
  <p:tag name="KSO_WM_UNIT_ID" val="custom160439_16*l_i*1_14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5"/>
  <p:tag name="KSO_WM_UNIT_ID" val="custom160439_16*l_i*1_15"/>
  <p:tag name="KSO_WM_UNIT_CLEAR" val="1"/>
  <p:tag name="KSO_WM_UNIT_LAYERLEVEL" val="1_1"/>
  <p:tag name="KSO_WM_DIAGRAM_GROUP_CODE" val="l1-2"/>
  <p:tag name="KSO_WM_UNIT_FILL_FORE_SCHEMECOLOR_INDEX" val="5"/>
  <p:tag name="KSO_WM_UNI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6"/>
  <p:tag name="KSO_WM_UNIT_ID" val="custom160439_16*l_i*1_16"/>
  <p:tag name="KSO_WM_UNIT_CLEAR" val="1"/>
  <p:tag name="KSO_WM_UNIT_LAYERLEVEL" val="1_1"/>
  <p:tag name="KSO_WM_DIAGRAM_GROUP_CODE" val="l1-2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7"/>
  <p:tag name="KSO_WM_UNIT_ID" val="custom160439_16*l_i*1_17"/>
  <p:tag name="KSO_WM_UNIT_CLEAR" val="1"/>
  <p:tag name="KSO_WM_UNIT_LAYERLEVEL" val="1_1"/>
  <p:tag name="KSO_WM_DIAGRAM_GROUP_CODE" val="l1-2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8"/>
  <p:tag name="KSO_WM_UNIT_ID" val="custom160439_16*l_i*1_18"/>
  <p:tag name="KSO_WM_UNIT_CLEAR" val="1"/>
  <p:tag name="KSO_WM_UNIT_LAYERLEVEL" val="1_1"/>
  <p:tag name="KSO_WM_DIAGRAM_GROUP_CODE" val="l1-2"/>
  <p:tag name="KSO_WM_UNIT_FILL_FORE_SCHEMECOLOR_INDEX" val="13"/>
  <p:tag name="KSO_WM_UNI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19"/>
  <p:tag name="KSO_WM_UNIT_ID" val="custom160439_16*l_i*1_19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h_f"/>
  <p:tag name="KSO_WM_UNIT_INDEX" val="1_3_1"/>
  <p:tag name="KSO_WM_UNIT_ID" val="custom160439_16*l_h_f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17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0"/>
  <p:tag name="KSO_WM_UNIT_ID" val="custom160439_16*l_i*1_20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1"/>
  <p:tag name="KSO_WM_UNIT_ID" val="custom160439_16*l_i*1_21"/>
  <p:tag name="KSO_WM_UNIT_CLEAR" val="1"/>
  <p:tag name="KSO_WM_UNIT_LAYERLEVEL" val="1_1"/>
  <p:tag name="KSO_WM_DIAGRAM_GROUP_CODE" val="l1-2"/>
  <p:tag name="KSO_WM_UNIT_FILL_FORE_SCHEMECOLOR_INDEX" val="7"/>
  <p:tag name="KSO_WM_UNI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2"/>
  <p:tag name="KSO_WM_UNIT_ID" val="custom160439_16*l_i*1_22"/>
  <p:tag name="KSO_WM_UNIT_CLEAR" val="1"/>
  <p:tag name="KSO_WM_UNIT_LAYERLEVEL" val="1_1"/>
  <p:tag name="KSO_WM_DIAGRAM_GROUP_CODE" val="l1-2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3"/>
  <p:tag name="KSO_WM_UNIT_ID" val="custom160439_16*l_i*1_23"/>
  <p:tag name="KSO_WM_UNIT_CLEAR" val="1"/>
  <p:tag name="KSO_WM_UNIT_LAYERLEVEL" val="1_1"/>
  <p:tag name="KSO_WM_DIAGRAM_GROUP_CODE" val="l1-2"/>
  <p:tag name="KSO_WM_UNIT_USESOURCEFORMAT_APPLY" val="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4"/>
  <p:tag name="KSO_WM_UNIT_ID" val="custom160439_16*l_i*1_24"/>
  <p:tag name="KSO_WM_UNIT_CLEAR" val="1"/>
  <p:tag name="KSO_WM_UNIT_LAYERLEVEL" val="1_1"/>
  <p:tag name="KSO_WM_DIAGRAM_GROUP_CODE" val="l1-2"/>
  <p:tag name="KSO_WM_UNIT_FILL_FORE_SCHEMECOLOR_INDEX" val="13"/>
  <p:tag name="KSO_WM_UNIT_FILL_TYPE" val="1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i"/>
  <p:tag name="KSO_WM_UNIT_INDEX" val="1_25"/>
  <p:tag name="KSO_WM_UNIT_ID" val="custom160439_16*l_i*1_25"/>
  <p:tag name="KSO_WM_UNIT_CLEAR" val="1"/>
  <p:tag name="KSO_WM_UNIT_LAYERLEVEL" val="1_1"/>
  <p:tag name="KSO_WM_DIAGRAM_GROUP_CODE" val="l1-2"/>
  <p:tag name="KSO_WM_UNIT_SHADOW_SCHEMECOLOR_INDEX" val="16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h_f"/>
  <p:tag name="KSO_WM_UNIT_INDEX" val="1_4_1"/>
  <p:tag name="KSO_WM_UNIT_ID" val="custom160439_16*l_h_f*1_4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17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39"/>
  <p:tag name="KSO_WM_UNIT_TYPE" val="l_h_f"/>
  <p:tag name="KSO_WM_UNIT_INDEX" val="1_2_1"/>
  <p:tag name="KSO_WM_UNIT_ID" val="custom160439_16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PRESET_TEXT_LEN" val="17"/>
  <p:tag name="KSO_WM_DIAGRAM_GROUP_CODE" val="l1-2"/>
  <p:tag name="KSO_WM_UNIT_TEXT_FILL_FORE_SCHEMECOLOR_INDEX" val="14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0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52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4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6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58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9.xml><?xml version="1.0" encoding="utf-8"?>
<p:tagLst xmlns:p="http://schemas.openxmlformats.org/presentationml/2006/main">
  <p:tag name="KSO_WM_TEMPLATE_CATEGORY" val="diagram"/>
  <p:tag name="KSO_WM_TEMPLATE_INDEX" val="672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35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0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1"/>
  <p:tag name="KSO_WM_UNIT_ID" val="259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6"/>
  <p:tag name="KSO_WM_UNIT_LINE_FILL_TYPE" val="2"/>
  <p:tag name="KSO_WM_UNIT_TEXT_FILL_FORE_SCHEMECOLOR_INDEX" val="14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TEMPLATE_CATEGORY" val="diagram"/>
  <p:tag name="KSO_WM_TEMPLATE_INDEX" val="672"/>
  <p:tag name="KSO_WM_UNIT_TYPE" val="l_i"/>
  <p:tag name="KSO_WM_UNIT_INDEX" val="1_2"/>
  <p:tag name="KSO_WM_UNIT_ID" val="259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8.xml><?xml version="1.0" encoding="utf-8"?>
<p:tagLst xmlns:p="http://schemas.openxmlformats.org/presentationml/2006/main">
  <p:tag name="KSO_WM_DOC_GUID" val="{8600af67-c687-48e2-8096-463b891486aa}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3373</Words>
  <Application>WPS 演示</Application>
  <PresentationFormat>宽屏</PresentationFormat>
  <Paragraphs>329</Paragraphs>
  <Slides>26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田氏颜体大字库</vt:lpstr>
      <vt:lpstr>微软雅黑</vt:lpstr>
      <vt:lpstr>Times New Roman</vt:lpstr>
      <vt:lpstr>Wingdings</vt:lpstr>
      <vt:lpstr>Arial Unicode MS</vt:lpstr>
      <vt:lpstr>Calibri</vt:lpstr>
      <vt:lpstr>Lucida Sans Unicode</vt:lpstr>
      <vt:lpstr>等线</vt:lpstr>
      <vt:lpstr>Calibri Light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97</cp:revision>
  <dcterms:created xsi:type="dcterms:W3CDTF">2018-03-01T02:03:00Z</dcterms:created>
  <dcterms:modified xsi:type="dcterms:W3CDTF">2019-03-26T08:15:15Z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