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1"/>
  </p:notesMasterIdLst>
  <p:handoutMasterIdLst>
    <p:handoutMasterId r:id="rId19"/>
  </p:handoutMasterIdLst>
  <p:sldIdLst>
    <p:sldId id="573" r:id="rId4"/>
    <p:sldId id="535" r:id="rId5"/>
    <p:sldId id="468" r:id="rId6"/>
    <p:sldId id="536" r:id="rId7"/>
    <p:sldId id="474" r:id="rId8"/>
    <p:sldId id="595" r:id="rId9"/>
    <p:sldId id="542" r:id="rId10"/>
    <p:sldId id="496" r:id="rId12"/>
    <p:sldId id="484" r:id="rId13"/>
    <p:sldId id="574" r:id="rId14"/>
    <p:sldId id="546" r:id="rId15"/>
    <p:sldId id="596" r:id="rId16"/>
    <p:sldId id="492" r:id="rId17"/>
    <p:sldId id="549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19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93" autoAdjust="0"/>
    <p:restoredTop sz="94660"/>
  </p:normalViewPr>
  <p:slideViewPr>
    <p:cSldViewPr snapToGrid="0">
      <p:cViewPr varScale="1">
        <p:scale>
          <a:sx n="210" d="100"/>
          <a:sy n="210" d="100"/>
        </p:scale>
        <p:origin x="204" y="1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23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2F214-2E4B-4B5A-9774-694028D64E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BDFDAE-03EA-44B6-94EF-7312A671F56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1413"/>
            <a:ext cx="4114800" cy="3086100"/>
          </a:xfrm>
        </p:spPr>
      </p:sp>
      <p:sp>
        <p:nvSpPr>
          <p:cNvPr id="14339" name="备注占位符 2"/>
          <p:cNvSpPr>
            <a:spLocks noGrp="1"/>
          </p:cNvSpPr>
          <p:nvPr>
            <p:ph type="body"/>
          </p:nvPr>
        </p:nvSpPr>
        <p:spPr>
          <a:xfrm>
            <a:off x="684213" y="4398963"/>
            <a:ext cx="5486400" cy="3600450"/>
          </a:xfrm>
        </p:spPr>
        <p:txBody>
          <a:bodyPr wrap="square" lIns="91440" tIns="45720" rIns="91440" bIns="45720" anchor="t"/>
          <a:p>
            <a:pPr lvl="0"/>
            <a:r>
              <a:rPr lang="zh-CN" altLang="en-US" dirty="0"/>
              <a:t>模板来自于 </a:t>
            </a:r>
            <a:r>
              <a:rPr lang="en-US" altLang="x-none"/>
              <a:t>http://</a:t>
            </a:r>
            <a:r>
              <a:rPr lang="en-US" altLang="x-none" err="1"/>
              <a:t>docer.wps.cn</a:t>
            </a:r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FCFB8-5EDF-41B0-A969-A870D986F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54E2-49A5-4C72-A0E8-9B509D84CA0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59080" y="333597"/>
            <a:ext cx="11656312" cy="62965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FCFB8-5EDF-41B0-A969-A870D986F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54E2-49A5-4C72-A0E8-9B509D84CA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FCFB8-5EDF-41B0-A969-A870D986F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54E2-49A5-4C72-A0E8-9B509D84CA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7"/>
          <p:cNvPicPr>
            <a:picLocks noChangeAspect="1" noChangeArrowheads="1"/>
          </p:cNvPicPr>
          <p:nvPr/>
        </p:nvPicPr>
        <p:blipFill>
          <a:blip r:embed="rId2"/>
          <a:srcRect t="8411"/>
          <a:stretch>
            <a:fillRect/>
          </a:stretch>
        </p:blipFill>
        <p:spPr bwMode="auto">
          <a:xfrm>
            <a:off x="2490788" y="0"/>
            <a:ext cx="97012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8582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71609" y="3891099"/>
            <a:ext cx="6850081" cy="467211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75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单击此处添加您的副标题</a:t>
            </a:r>
            <a:endParaRPr lang="zh-CN" altLang="en-US" noProof="1" smtClean="0"/>
          </a:p>
        </p:txBody>
      </p:sp>
      <p:sp>
        <p:nvSpPr>
          <p:cNvPr id="1048583" name="KSO_CT1"/>
          <p:cNvSpPr>
            <a:spLocks noGrp="1"/>
          </p:cNvSpPr>
          <p:nvPr>
            <p:ph type="title" hasCustomPrompt="1"/>
          </p:nvPr>
        </p:nvSpPr>
        <p:spPr>
          <a:xfrm>
            <a:off x="171609" y="2056373"/>
            <a:ext cx="6859855" cy="1720077"/>
          </a:xfrm>
        </p:spPr>
        <p:txBody>
          <a:bodyPr>
            <a:normAutofit/>
          </a:bodyPr>
          <a:lstStyle>
            <a:lvl1pPr algn="ctr">
              <a:defRPr sz="4200">
                <a:solidFill>
                  <a:schemeClr val="accent1">
                    <a:lumMod val="75000"/>
                  </a:schemeClr>
                </a:solidFill>
                <a:effectLst>
                  <a:outerShdw blurRad="63500" dist="101600" dir="11400000" algn="tr" rotWithShape="0">
                    <a:prstClr val="black">
                      <a:alpha val="11000"/>
                    </a:prst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单击此处添加您的标题文字</a:t>
            </a:r>
            <a:endParaRPr lang="zh-CN" altLang="en-US" noProof="1"/>
          </a:p>
        </p:txBody>
      </p:sp>
      <p:sp>
        <p:nvSpPr>
          <p:cNvPr id="104858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C95B-5DFD-40B4-846C-2764C56DC4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E985-C6A9-4AAA-990C-4A5CC8217A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KSO_BT1"/>
          <p:cNvSpPr>
            <a:spLocks noGrp="1"/>
          </p:cNvSpPr>
          <p:nvPr>
            <p:ph type="title"/>
          </p:nvPr>
        </p:nvSpPr>
        <p:spPr>
          <a:xfrm>
            <a:off x="1036800" y="450000"/>
            <a:ext cx="10576800" cy="69959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048623" name="KSO_BC1"/>
          <p:cNvSpPr>
            <a:spLocks noGrp="1"/>
          </p:cNvSpPr>
          <p:nvPr>
            <p:ph idx="1"/>
          </p:nvPr>
        </p:nvSpPr>
        <p:spPr>
          <a:xfrm>
            <a:off x="1702800" y="1666800"/>
            <a:ext cx="9910800" cy="45648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62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C95B-5DFD-40B4-846C-2764C56DC4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2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E985-C6A9-4AAA-990C-4A5CC8217A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28" name="直接连接符 2"/>
          <p:cNvCxnSpPr>
            <a:cxnSpLocks noChangeShapeType="1"/>
          </p:cNvCxnSpPr>
          <p:nvPr/>
        </p:nvCxnSpPr>
        <p:spPr bwMode="auto">
          <a:xfrm>
            <a:off x="5194300" y="3040063"/>
            <a:ext cx="69977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</p:spPr>
      </p:cxnSp>
      <p:sp>
        <p:nvSpPr>
          <p:cNvPr id="1048601" name="文本占位符 22"/>
          <p:cNvSpPr>
            <a:spLocks noChangeArrowheads="1"/>
          </p:cNvSpPr>
          <p:nvPr/>
        </p:nvSpPr>
        <p:spPr bwMode="auto">
          <a:xfrm>
            <a:off x="3222625" y="1901826"/>
            <a:ext cx="765175" cy="766763"/>
          </a:xfrm>
          <a:prstGeom prst="ellipse">
            <a:avLst/>
          </a:prstGeom>
          <a:solidFill>
            <a:srgbClr val="FBBE77">
              <a:alpha val="85999"/>
            </a:srgbClr>
          </a:solidFill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SzPct val="80000"/>
              <a:buFont typeface="Arial" panose="020B0604020202020204" pitchFamily="34" charset="0"/>
              <a:buNone/>
            </a:pPr>
            <a:r>
              <a:rPr lang="en-US" altLang="en-US">
                <a:solidFill>
                  <a:srgbClr val="864A04"/>
                </a:solidFill>
                <a:latin typeface="Baskerville Old Face" panose="02020602080505020303" pitchFamily="18" charset="0"/>
              </a:rPr>
              <a:t>Part</a:t>
            </a:r>
            <a:endParaRPr lang="zh-CN" altLang="en-US">
              <a:solidFill>
                <a:srgbClr val="864A04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1048602" name="任意多边形 4"/>
          <p:cNvSpPr>
            <a:spLocks noChangeArrowheads="1"/>
          </p:cNvSpPr>
          <p:nvPr/>
        </p:nvSpPr>
        <p:spPr bwMode="auto">
          <a:xfrm>
            <a:off x="3422651" y="3048001"/>
            <a:ext cx="1765300" cy="677863"/>
          </a:xfrm>
          <a:custGeom>
            <a:avLst/>
            <a:gdLst>
              <a:gd name="T0" fmla="*/ 1807014 w 1807014"/>
              <a:gd name="T1" fmla="*/ 0 h 693278"/>
              <a:gd name="T2" fmla="*/ 1770122 w 1807014"/>
              <a:gd name="T3" fmla="*/ 118847 h 693278"/>
              <a:gd name="T4" fmla="*/ 903507 w 1807014"/>
              <a:gd name="T5" fmla="*/ 693278 h 693278"/>
              <a:gd name="T6" fmla="*/ 36892 w 1807014"/>
              <a:gd name="T7" fmla="*/ 118847 h 693278"/>
              <a:gd name="T8" fmla="*/ 0 w 1807014"/>
              <a:gd name="T9" fmla="*/ 0 h 693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7014" h="693278">
                <a:moveTo>
                  <a:pt x="1807014" y="0"/>
                </a:moveTo>
                <a:lnTo>
                  <a:pt x="1770122" y="118847"/>
                </a:lnTo>
                <a:cubicBezTo>
                  <a:pt x="1627342" y="456416"/>
                  <a:pt x="1293086" y="693278"/>
                  <a:pt x="903507" y="693278"/>
                </a:cubicBezTo>
                <a:cubicBezTo>
                  <a:pt x="513929" y="693278"/>
                  <a:pt x="179672" y="456416"/>
                  <a:pt x="36892" y="118847"/>
                </a:cubicBezTo>
                <a:lnTo>
                  <a:pt x="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3145729" name="直接连接符 5"/>
          <p:cNvCxnSpPr>
            <a:cxnSpLocks noChangeShapeType="1"/>
          </p:cNvCxnSpPr>
          <p:nvPr/>
        </p:nvCxnSpPr>
        <p:spPr bwMode="auto">
          <a:xfrm flipV="1">
            <a:off x="1" y="3049588"/>
            <a:ext cx="3432175" cy="254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</p:spPr>
      </p:cxnSp>
      <p:sp>
        <p:nvSpPr>
          <p:cNvPr id="1048603" name="文本占位符 7"/>
          <p:cNvSpPr>
            <a:spLocks noChangeArrowheads="1"/>
          </p:cNvSpPr>
          <p:nvPr/>
        </p:nvSpPr>
        <p:spPr bwMode="auto">
          <a:xfrm>
            <a:off x="3579813" y="2090738"/>
            <a:ext cx="1471612" cy="1471612"/>
          </a:xfrm>
          <a:prstGeom prst="ellipse">
            <a:avLst/>
          </a:prstGeom>
          <a:noFill/>
          <a:ln w="38100">
            <a:solidFill>
              <a:schemeClr val="accent1"/>
            </a:solidFill>
            <a:round/>
          </a:ln>
        </p:spPr>
        <p:txBody>
          <a:bodyPr lIns="0" tIns="0" rIns="0" bIns="0" anchor="ctr"/>
          <a:lstStyle/>
          <a:p>
            <a:pPr>
              <a:lnSpc>
                <a:spcPct val="90000"/>
              </a:lnSpc>
              <a:spcBef>
                <a:spcPts val="1000"/>
              </a:spcBef>
              <a:buSzPct val="80000"/>
              <a:buFont typeface="Arial" panose="020B0604020202020204" pitchFamily="34" charset="0"/>
              <a:buNone/>
            </a:pPr>
            <a:endParaRPr lang="zh-CN" altLang="en-US" sz="7200" i="1">
              <a:solidFill>
                <a:schemeClr val="accent1"/>
              </a:solidFill>
              <a:latin typeface="Baskerville Old Face" panose="02020602080505020303" pitchFamily="18" charset="0"/>
              <a:ea typeface="微软雅黑" panose="020B0503020204020204" charset="-122"/>
            </a:endParaRPr>
          </a:p>
        </p:txBody>
      </p:sp>
      <p:sp>
        <p:nvSpPr>
          <p:cNvPr id="1048604" name="KSO_ST1"/>
          <p:cNvSpPr>
            <a:spLocks noGrp="1"/>
          </p:cNvSpPr>
          <p:nvPr>
            <p:ph type="title" hasCustomPrompt="1"/>
          </p:nvPr>
        </p:nvSpPr>
        <p:spPr>
          <a:xfrm>
            <a:off x="5187951" y="2269864"/>
            <a:ext cx="6925161" cy="770200"/>
          </a:xfrm>
        </p:spPr>
        <p:txBody>
          <a:bodyPr anchor="ctr" anchorCtr="1"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noProof="1" smtClean="0"/>
              <a:t>此处添加您的标题</a:t>
            </a:r>
            <a:endParaRPr lang="en-US" noProof="1"/>
          </a:p>
        </p:txBody>
      </p:sp>
      <p:sp>
        <p:nvSpPr>
          <p:cNvPr id="1048605" name="KSO_ST2"/>
          <p:cNvSpPr>
            <a:spLocks noGrp="1"/>
          </p:cNvSpPr>
          <p:nvPr>
            <p:ph type="body" idx="1" hasCustomPrompt="1"/>
          </p:nvPr>
        </p:nvSpPr>
        <p:spPr>
          <a:xfrm>
            <a:off x="5187949" y="3144044"/>
            <a:ext cx="6925161" cy="485775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单击此处添加您的副标题</a:t>
            </a:r>
            <a:endParaRPr lang="en-US" altLang="zh-CN" noProof="1"/>
          </a:p>
        </p:txBody>
      </p:sp>
      <p:sp>
        <p:nvSpPr>
          <p:cNvPr id="104860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C95B-5DFD-40B4-846C-2764C56DC4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0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E985-C6A9-4AAA-990C-4A5CC8217A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KSO_BT1"/>
          <p:cNvSpPr>
            <a:spLocks noGrp="1"/>
          </p:cNvSpPr>
          <p:nvPr>
            <p:ph type="title"/>
          </p:nvPr>
        </p:nvSpPr>
        <p:spPr>
          <a:xfrm>
            <a:off x="673200" y="182435"/>
            <a:ext cx="10591200" cy="699594"/>
          </a:xfrm>
        </p:spPr>
        <p:txBody>
          <a:bodyPr lIns="90000" tIns="46800" rIns="90000" bIns="4680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048611" name="KSO_BC1"/>
          <p:cNvSpPr>
            <a:spLocks noGrp="1"/>
          </p:cNvSpPr>
          <p:nvPr>
            <p:ph sz="half" idx="1"/>
          </p:nvPr>
        </p:nvSpPr>
        <p:spPr>
          <a:xfrm>
            <a:off x="673200" y="1252800"/>
            <a:ext cx="10591200" cy="2120400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612" name="KSO_BC2"/>
          <p:cNvSpPr>
            <a:spLocks noGrp="1"/>
          </p:cNvSpPr>
          <p:nvPr>
            <p:ph sz="half" idx="2"/>
          </p:nvPr>
        </p:nvSpPr>
        <p:spPr>
          <a:xfrm>
            <a:off x="673200" y="3970800"/>
            <a:ext cx="10591200" cy="2343600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61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C95B-5DFD-40B4-846C-2764C56DC4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1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E985-C6A9-4AAA-990C-4A5CC8217A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KSO_BT1"/>
          <p:cNvSpPr>
            <a:spLocks noGrp="1"/>
          </p:cNvSpPr>
          <p:nvPr>
            <p:ph type="title"/>
          </p:nvPr>
        </p:nvSpPr>
        <p:spPr>
          <a:xfrm>
            <a:off x="1099436" y="118532"/>
            <a:ext cx="10515599" cy="71702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048668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048669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67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048671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67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C95B-5DFD-40B4-846C-2764C56DC4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7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7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E985-C6A9-4AAA-990C-4A5CC8217A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矩形 2"/>
          <p:cNvSpPr>
            <a:spLocks noChangeArrowheads="1"/>
          </p:cNvSpPr>
          <p:nvPr/>
        </p:nvSpPr>
        <p:spPr bwMode="auto">
          <a:xfrm>
            <a:off x="0" y="2609850"/>
            <a:ext cx="121920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10000"/>
              </a:lnSpc>
              <a:buSzPct val="80000"/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 Narrow" panose="020B0506020202030204" pitchFamily="34" charset="0"/>
              <a:ea typeface="微软雅黑" panose="020B0503020204020204" charset="-122"/>
            </a:endParaRPr>
          </a:p>
        </p:txBody>
      </p:sp>
      <p:sp>
        <p:nvSpPr>
          <p:cNvPr id="1048662" name="标题 1"/>
          <p:cNvSpPr>
            <a:spLocks noGrp="1"/>
          </p:cNvSpPr>
          <p:nvPr>
            <p:ph type="title" hasCustomPrompt="1"/>
          </p:nvPr>
        </p:nvSpPr>
        <p:spPr>
          <a:xfrm>
            <a:off x="3378200" y="2793726"/>
            <a:ext cx="5435600" cy="775248"/>
          </a:xfrm>
        </p:spPr>
        <p:txBody>
          <a:bodyPr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编辑标题样式</a:t>
            </a:r>
            <a:endParaRPr lang="zh-CN" altLang="en-US" noProof="1"/>
          </a:p>
        </p:txBody>
      </p:sp>
      <p:sp>
        <p:nvSpPr>
          <p:cNvPr id="104866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C95B-5DFD-40B4-846C-2764C56DC4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6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E985-C6A9-4AAA-990C-4A5CC8217A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C95B-5DFD-40B4-846C-2764C56DC4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E985-C6A9-4AAA-990C-4A5CC8217A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9490" y="104203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FCFB8-5EDF-41B0-A969-A870D986F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54E2-49A5-4C72-A0E8-9B509D84CA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KSO_BT1"/>
          <p:cNvSpPr>
            <a:spLocks noGrp="1"/>
          </p:cNvSpPr>
          <p:nvPr>
            <p:ph type="title"/>
          </p:nvPr>
        </p:nvSpPr>
        <p:spPr>
          <a:xfrm>
            <a:off x="1713600" y="698400"/>
            <a:ext cx="8751600" cy="493200"/>
          </a:xfrm>
        </p:spPr>
        <p:txBody>
          <a:bodyPr lIns="0" tIns="0" rIns="0" bIns="0" anchor="ctr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048594" name="KSO_BC1"/>
          <p:cNvSpPr>
            <a:spLocks noGrp="1"/>
          </p:cNvSpPr>
          <p:nvPr>
            <p:ph type="pic" idx="1"/>
          </p:nvPr>
        </p:nvSpPr>
        <p:spPr>
          <a:xfrm>
            <a:off x="1807200" y="1627200"/>
            <a:ext cx="3592800" cy="4406400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noProof="1" smtClean="0"/>
              <a:t>单击图标添加图片</a:t>
            </a:r>
            <a:endParaRPr lang="en-US" noProof="1"/>
          </a:p>
        </p:txBody>
      </p:sp>
      <p:sp>
        <p:nvSpPr>
          <p:cNvPr id="1048595" name="KSO_BC2"/>
          <p:cNvSpPr>
            <a:spLocks noGrp="1"/>
          </p:cNvSpPr>
          <p:nvPr>
            <p:ph type="body" sz="half" idx="2"/>
          </p:nvPr>
        </p:nvSpPr>
        <p:spPr>
          <a:xfrm>
            <a:off x="6235200" y="1674000"/>
            <a:ext cx="4356000" cy="44748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0485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C95B-5DFD-40B4-846C-2764C56DC4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E985-C6A9-4AAA-990C-4A5CC8217A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5" name="KSO_BT1"/>
          <p:cNvSpPr>
            <a:spLocks noGrp="1"/>
          </p:cNvSpPr>
          <p:nvPr>
            <p:ph type="title" orient="vert"/>
          </p:nvPr>
        </p:nvSpPr>
        <p:spPr>
          <a:xfrm>
            <a:off x="10372996" y="365125"/>
            <a:ext cx="1182511" cy="6089463"/>
          </a:xfrm>
        </p:spPr>
        <p:txBody>
          <a:bodyPr vert="eaVert" lIns="0" tIns="0" rIns="0" bIns="0" anchor="ctr" anchorCtr="1"/>
          <a:lstStyle>
            <a:lvl1pPr algn="l"/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048676" name="KSO_BC1"/>
          <p:cNvSpPr>
            <a:spLocks noGrp="1"/>
          </p:cNvSpPr>
          <p:nvPr>
            <p:ph type="body" orient="vert" idx="1"/>
          </p:nvPr>
        </p:nvSpPr>
        <p:spPr>
          <a:xfrm>
            <a:off x="699248" y="365125"/>
            <a:ext cx="9549569" cy="6089463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67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C95B-5DFD-40B4-846C-2764C56DC4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78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79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E985-C6A9-4AAA-990C-4A5CC8217A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0" name="内容占位符 6"/>
          <p:cNvSpPr>
            <a:spLocks noGrp="1"/>
          </p:cNvSpPr>
          <p:nvPr>
            <p:ph sz="quarter" idx="13"/>
          </p:nvPr>
        </p:nvSpPr>
        <p:spPr>
          <a:xfrm>
            <a:off x="226219" y="1"/>
            <a:ext cx="11739563" cy="6575425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 marL="539750" indent="-179705"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lvl2pPr>
            <a:lvl3pPr marL="720090">
              <a:defRPr sz="1800"/>
            </a:lvl3pPr>
            <a:lvl4pPr marL="899795">
              <a:defRPr sz="1800"/>
            </a:lvl4pPr>
            <a:lvl5pPr marL="1080135"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681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ABAC95B-5DFD-40B4-846C-2764C56DC4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82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83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85CE985-C6A9-4AAA-990C-4A5CC8217A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FCFB8-5EDF-41B0-A969-A870D986F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54E2-49A5-4C72-A0E8-9B509D84CA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FCFB8-5EDF-41B0-A969-A870D986F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54E2-49A5-4C72-A0E8-9B509D84CA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FCFB8-5EDF-41B0-A969-A870D986F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54E2-49A5-4C72-A0E8-9B509D84CA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FCFB8-5EDF-41B0-A969-A870D986F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54E2-49A5-4C72-A0E8-9B509D84CA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FCFB8-5EDF-41B0-A969-A870D986F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54E2-49A5-4C72-A0E8-9B509D84CA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FCFB8-5EDF-41B0-A969-A870D986F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54E2-49A5-4C72-A0E8-9B509D84CA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FCFB8-5EDF-41B0-A969-A870D986F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54E2-49A5-4C72-A0E8-9B509D84CA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</a:defRPr>
            </a:lvl1pPr>
          </a:lstStyle>
          <a:p>
            <a:fld id="{09FFCFB8-5EDF-41B0-A969-A870D986F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</a:defRPr>
            </a:lvl1pPr>
          </a:lstStyle>
          <a:p>
            <a:fld id="{7AD254E2-49A5-4C72-A0E8-9B509D84CA0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949700" y="0"/>
            <a:ext cx="4292600" cy="6858000"/>
          </a:xfrm>
          <a:prstGeom prst="rect">
            <a:avLst/>
          </a:prstGeom>
          <a:solidFill>
            <a:srgbClr val="9919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59080" y="333597"/>
            <a:ext cx="11656312" cy="62965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sx="103000" sy="103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82600" y="0"/>
            <a:ext cx="345440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宜宾智慧教育资源库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6"/>
          <p:cNvPicPr>
            <a:picLocks noChangeAspect="1" noChangeArrowheads="1"/>
          </p:cNvPicPr>
          <p:nvPr/>
        </p:nvPicPr>
        <p:blipFill>
          <a:blip r:embed="rId11"/>
          <a:srcRect l="9961" t="8221" b="26117"/>
          <a:stretch>
            <a:fillRect/>
          </a:stretch>
        </p:blipFill>
        <p:spPr bwMode="auto">
          <a:xfrm>
            <a:off x="-26988" y="-20638"/>
            <a:ext cx="12218988" cy="6878638"/>
          </a:xfrm>
          <a:prstGeom prst="rect">
            <a:avLst/>
          </a:prstGeom>
          <a:noFill/>
          <a:ln>
            <a:noFill/>
          </a:ln>
        </p:spPr>
      </p:pic>
      <p:sp>
        <p:nvSpPr>
          <p:cNvPr id="1048576" name="矩形 7"/>
          <p:cNvSpPr/>
          <p:nvPr/>
        </p:nvSpPr>
        <p:spPr>
          <a:xfrm>
            <a:off x="0" y="-20638"/>
            <a:ext cx="12192000" cy="6878638"/>
          </a:xfrm>
          <a:prstGeom prst="rect">
            <a:avLst/>
          </a:prstGeom>
          <a:solidFill>
            <a:srgbClr val="FFFFFF">
              <a:alpha val="8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/>
            <a:endParaRPr lang="zh-CN" altLang="en-US" sz="2400" noProof="1"/>
          </a:p>
        </p:txBody>
      </p:sp>
      <p:sp>
        <p:nvSpPr>
          <p:cNvPr id="1048577" name="KSO_BT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58800" y="182564"/>
            <a:ext cx="11055351" cy="7000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48578" name="KSO_BC1"/>
          <p:cNvSpPr>
            <a:spLocks noGrp="1" noChangeArrowheads="1"/>
          </p:cNvSpPr>
          <p:nvPr>
            <p:ph type="body" idx="9"/>
          </p:nvPr>
        </p:nvSpPr>
        <p:spPr bwMode="auto">
          <a:xfrm>
            <a:off x="558800" y="1017589"/>
            <a:ext cx="11055351" cy="52022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4857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BABAC95B-5DFD-40B4-846C-2764C56DC4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85CE985-C6A9-4AAA-990C-4A5CC8217A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CA6F06"/>
          </a:solidFill>
          <a:latin typeface="+mj-lt"/>
          <a:ea typeface="+mn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CA6F06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CA6F06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CA6F06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CA6F06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CA6F06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CA6F06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CA6F06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CA6F06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57505" indent="-357505" algn="just" rtl="0" eaLnBrk="1" fontAlgn="base" hangingPunct="1">
        <a:lnSpc>
          <a:spcPct val="110000"/>
        </a:lnSpc>
        <a:spcBef>
          <a:spcPts val="18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"/>
        <a:defRPr sz="2400" kern="1200">
          <a:solidFill>
            <a:srgbClr val="000000"/>
          </a:solidFill>
          <a:latin typeface="+mj-lt"/>
          <a:ea typeface="+mn-ea"/>
          <a:cs typeface="+mn-cs"/>
        </a:defRPr>
      </a:lvl1pPr>
      <a:lvl2pPr marL="539750" indent="-179705" algn="just" rtl="0" eaLnBrk="1" fontAlgn="base" hangingPunct="1">
        <a:lnSpc>
          <a:spcPct val="11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j-lt"/>
          <a:ea typeface="+mn-ea"/>
          <a:cs typeface="+mn-cs"/>
        </a:defRPr>
      </a:lvl2pPr>
      <a:lvl3pPr marL="720725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0795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hyperlink" Target="&#26391;&#35835;&#32773;&#31532;&#19968;&#26399;&#36935;&#35265;&#33410;&#36873;_&#39640;&#28165;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tags" Target="../tags/tag2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&#26391;&#35835;&#32773;&#65306;&#26611;&#20256;&#24535;&#37325;&#25552;17&#23681;&#25387;&#25240;&#24448;&#20107;&#65292;&#35848;&#23376;&#22899;&#25945;&#32946;&#31216;&#8220;&#24597;&#20799;&#23376;&#8221;&#65281;-_&#26631;&#28165;(000000000-000353623).mp4" TargetMode="Externa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74980" y="487680"/>
            <a:ext cx="1124204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FF0000"/>
                </a:solidFill>
              </a:rPr>
              <a:t>猜一猜：</a:t>
            </a:r>
            <a:endParaRPr lang="zh-CN" altLang="en-US" sz="4800">
              <a:solidFill>
                <a:srgbClr val="FF0000"/>
              </a:solidFill>
            </a:endParaRPr>
          </a:p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、文化情感类节目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、个人成长、情感体验、背景故事、传世佳作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、选用精美文字，用最平实的情感读出文字背后的价值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2020" y="3484880"/>
            <a:ext cx="4762500" cy="3143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490" y="112395"/>
            <a:ext cx="11531600" cy="66338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2430" y="2082165"/>
            <a:ext cx="432054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3200"/>
          </a:p>
          <a:p>
            <a:r>
              <a:rPr lang="zh-CN" altLang="en-US" sz="3200"/>
              <a:t>假如生活欺骗了你，</a:t>
            </a:r>
            <a:endParaRPr lang="zh-CN" altLang="en-US" sz="3200"/>
          </a:p>
          <a:p>
            <a:r>
              <a:rPr lang="zh-CN" altLang="en-US" sz="3200"/>
              <a:t>不要悲伤，不要心急！</a:t>
            </a:r>
            <a:endParaRPr lang="zh-CN" altLang="en-US" sz="3200"/>
          </a:p>
          <a:p>
            <a:r>
              <a:rPr lang="zh-CN" altLang="en-US" sz="3200"/>
              <a:t>忧郁的日子里须要镇静：</a:t>
            </a:r>
            <a:endParaRPr lang="zh-CN" altLang="en-US" sz="3200"/>
          </a:p>
          <a:p>
            <a:r>
              <a:rPr lang="zh-CN" altLang="en-US" sz="3200"/>
              <a:t>相信吧，</a:t>
            </a:r>
            <a:endParaRPr lang="zh-CN" altLang="en-US" sz="3200"/>
          </a:p>
          <a:p>
            <a:r>
              <a:rPr lang="zh-CN" altLang="en-US" sz="3200"/>
              <a:t>快乐的日子将会来临！</a:t>
            </a:r>
            <a:endParaRPr lang="zh-CN" altLang="en-US" sz="3200"/>
          </a:p>
          <a:p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6801485" y="2328545"/>
            <a:ext cx="431419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ym typeface="+mn-ea"/>
              </a:rPr>
              <a:t>心儿永远向往着未来；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现在却常是忧郁。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一切都是瞬息，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一切都将会过去；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而那过去了的，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就会成为亲切的怀恋。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4282440" y="1437005"/>
            <a:ext cx="4237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假如生活欺骗了你</a:t>
            </a:r>
            <a:endParaRPr lang="zh-CN" altLang="en-US" sz="36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0135" y="397930"/>
            <a:ext cx="7932600" cy="699594"/>
          </a:xfrm>
        </p:spPr>
        <p:txBody>
          <a:bodyPr/>
          <a:p>
            <a:r>
              <a:rPr lang="zh-CN" altLang="en-US" sz="4000"/>
              <a:t>演一演：扶还是不扶？</a:t>
            </a:r>
            <a:endParaRPr lang="zh-CN" altLang="en-US" sz="40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27910" y="1496695"/>
            <a:ext cx="4138295" cy="4878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29755" y="2466340"/>
            <a:ext cx="3388995" cy="2251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accent4"/>
                </a:solidFill>
                <a:effectLst/>
                <a:latin typeface="+mn-ea"/>
              </a:rPr>
              <a:t>当环境冷漠时，是主动影响环境还是被动接受？</a:t>
            </a:r>
            <a:endParaRPr lang="zh-CN" altLang="en-US" sz="3600" dirty="0" smtClean="0">
              <a:solidFill>
                <a:schemeClr val="accent4"/>
              </a:solidFill>
              <a:effectLst/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96" name="组合 20495"/>
          <p:cNvGrpSpPr/>
          <p:nvPr/>
        </p:nvGrpSpPr>
        <p:grpSpPr>
          <a:xfrm>
            <a:off x="632460" y="1392873"/>
            <a:ext cx="3240405" cy="4786630"/>
            <a:chOff x="612" y="981"/>
            <a:chExt cx="2041" cy="3015"/>
          </a:xfrm>
        </p:grpSpPr>
        <p:grpSp>
          <p:nvGrpSpPr>
            <p:cNvPr id="24578" name="组合 10"/>
            <p:cNvGrpSpPr/>
            <p:nvPr/>
          </p:nvGrpSpPr>
          <p:grpSpPr>
            <a:xfrm>
              <a:off x="612" y="981"/>
              <a:ext cx="2041" cy="3015"/>
              <a:chOff x="1710267" y="2011623"/>
              <a:chExt cx="1473344" cy="2814564"/>
            </a:xfrm>
          </p:grpSpPr>
          <p:sp>
            <p:nvSpPr>
              <p:cNvPr id="8" name="任意多边形 7"/>
              <p:cNvSpPr/>
              <p:nvPr>
                <p:custDataLst>
                  <p:tags r:id="rId1"/>
                </p:custDataLst>
              </p:nvPr>
            </p:nvSpPr>
            <p:spPr>
              <a:xfrm>
                <a:off x="1710267" y="2631439"/>
                <a:ext cx="1473344" cy="2194748"/>
              </a:xfrm>
              <a:custGeom>
                <a:avLst/>
                <a:gdLst>
                  <a:gd name="connsiteX0" fmla="*/ 575410 w 1473200"/>
                  <a:gd name="connsiteY0" fmla="*/ 59265 h 2065867"/>
                  <a:gd name="connsiteX1" fmla="*/ 538600 w 1473200"/>
                  <a:gd name="connsiteY1" fmla="*/ 96075 h 2065867"/>
                  <a:gd name="connsiteX2" fmla="*/ 538600 w 1473200"/>
                  <a:gd name="connsiteY2" fmla="*/ 115589 h 2065867"/>
                  <a:gd name="connsiteX3" fmla="*/ 575410 w 1473200"/>
                  <a:gd name="connsiteY3" fmla="*/ 152399 h 2065867"/>
                  <a:gd name="connsiteX4" fmla="*/ 897790 w 1473200"/>
                  <a:gd name="connsiteY4" fmla="*/ 152399 h 2065867"/>
                  <a:gd name="connsiteX5" fmla="*/ 934600 w 1473200"/>
                  <a:gd name="connsiteY5" fmla="*/ 115589 h 2065867"/>
                  <a:gd name="connsiteX6" fmla="*/ 934600 w 1473200"/>
                  <a:gd name="connsiteY6" fmla="*/ 96075 h 2065867"/>
                  <a:gd name="connsiteX7" fmla="*/ 897790 w 1473200"/>
                  <a:gd name="connsiteY7" fmla="*/ 59265 h 2065867"/>
                  <a:gd name="connsiteX8" fmla="*/ 0 w 1473200"/>
                  <a:gd name="connsiteY8" fmla="*/ 0 h 2065867"/>
                  <a:gd name="connsiteX9" fmla="*/ 1473200 w 1473200"/>
                  <a:gd name="connsiteY9" fmla="*/ 0 h 2065867"/>
                  <a:gd name="connsiteX10" fmla="*/ 1473200 w 1473200"/>
                  <a:gd name="connsiteY10" fmla="*/ 2065867 h 2065867"/>
                  <a:gd name="connsiteX11" fmla="*/ 0 w 1473200"/>
                  <a:gd name="connsiteY11" fmla="*/ 2065867 h 2065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73200" h="2065867">
                    <a:moveTo>
                      <a:pt x="575410" y="59265"/>
                    </a:moveTo>
                    <a:cubicBezTo>
                      <a:pt x="555080" y="59265"/>
                      <a:pt x="538600" y="75745"/>
                      <a:pt x="538600" y="96075"/>
                    </a:cubicBezTo>
                    <a:lnTo>
                      <a:pt x="538600" y="115589"/>
                    </a:lnTo>
                    <a:cubicBezTo>
                      <a:pt x="538600" y="135919"/>
                      <a:pt x="555080" y="152399"/>
                      <a:pt x="575410" y="152399"/>
                    </a:cubicBezTo>
                    <a:lnTo>
                      <a:pt x="897790" y="152399"/>
                    </a:lnTo>
                    <a:cubicBezTo>
                      <a:pt x="918120" y="152399"/>
                      <a:pt x="934600" y="135919"/>
                      <a:pt x="934600" y="115589"/>
                    </a:cubicBezTo>
                    <a:lnTo>
                      <a:pt x="934600" y="96075"/>
                    </a:lnTo>
                    <a:cubicBezTo>
                      <a:pt x="934600" y="75745"/>
                      <a:pt x="918120" y="59265"/>
                      <a:pt x="897790" y="59265"/>
                    </a:cubicBezTo>
                    <a:close/>
                    <a:moveTo>
                      <a:pt x="0" y="0"/>
                    </a:moveTo>
                    <a:lnTo>
                      <a:pt x="1473200" y="0"/>
                    </a:lnTo>
                    <a:lnTo>
                      <a:pt x="1473200" y="2065867"/>
                    </a:lnTo>
                    <a:lnTo>
                      <a:pt x="0" y="2065867"/>
                    </a:lnTo>
                    <a:close/>
                  </a:path>
                </a:pathLst>
              </a:custGeom>
              <a:solidFill>
                <a:srgbClr val="9919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9" name="任意多边形 8"/>
              <p:cNvSpPr/>
              <p:nvPr>
                <p:custDataLst>
                  <p:tags r:id="rId2"/>
                </p:custDataLst>
              </p:nvPr>
            </p:nvSpPr>
            <p:spPr>
              <a:xfrm>
                <a:off x="2193150" y="2387826"/>
                <a:ext cx="312178" cy="492079"/>
              </a:xfrm>
              <a:custGeom>
                <a:avLst/>
                <a:gdLst>
                  <a:gd name="connsiteX0" fmla="*/ 0 w 312879"/>
                  <a:gd name="connsiteY0" fmla="*/ 84667 h 491632"/>
                  <a:gd name="connsiteX1" fmla="*/ 220133 w 312879"/>
                  <a:gd name="connsiteY1" fmla="*/ 491067 h 491632"/>
                  <a:gd name="connsiteX2" fmla="*/ 304800 w 312879"/>
                  <a:gd name="connsiteY2" fmla="*/ 169333 h 491632"/>
                  <a:gd name="connsiteX3" fmla="*/ 33866 w 312879"/>
                  <a:gd name="connsiteY3" fmla="*/ 0 h 491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879" h="491632">
                    <a:moveTo>
                      <a:pt x="0" y="84667"/>
                    </a:moveTo>
                    <a:cubicBezTo>
                      <a:pt x="84666" y="280811"/>
                      <a:pt x="169333" y="476956"/>
                      <a:pt x="220133" y="491067"/>
                    </a:cubicBezTo>
                    <a:cubicBezTo>
                      <a:pt x="270933" y="505178"/>
                      <a:pt x="335845" y="251178"/>
                      <a:pt x="304800" y="169333"/>
                    </a:cubicBezTo>
                    <a:cubicBezTo>
                      <a:pt x="273755" y="87488"/>
                      <a:pt x="153810" y="43744"/>
                      <a:pt x="33866" y="0"/>
                    </a:cubicBez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10" name="任意多边形 9"/>
              <p:cNvSpPr/>
              <p:nvPr>
                <p:custDataLst>
                  <p:tags r:id="rId3"/>
                </p:custDataLst>
              </p:nvPr>
            </p:nvSpPr>
            <p:spPr>
              <a:xfrm>
                <a:off x="1811988" y="2011623"/>
                <a:ext cx="491067" cy="490493"/>
              </a:xfrm>
              <a:custGeom>
                <a:avLst/>
                <a:gdLst>
                  <a:gd name="connsiteX0" fmla="*/ 668437 w 1336874"/>
                  <a:gd name="connsiteY0" fmla="*/ 160795 h 1336874"/>
                  <a:gd name="connsiteX1" fmla="*/ 1176080 w 1336874"/>
                  <a:gd name="connsiteY1" fmla="*/ 668438 h 1336874"/>
                  <a:gd name="connsiteX2" fmla="*/ 668437 w 1336874"/>
                  <a:gd name="connsiteY2" fmla="*/ 1176081 h 1336874"/>
                  <a:gd name="connsiteX3" fmla="*/ 160794 w 1336874"/>
                  <a:gd name="connsiteY3" fmla="*/ 668438 h 1336874"/>
                  <a:gd name="connsiteX4" fmla="*/ 668437 w 1336874"/>
                  <a:gd name="connsiteY4" fmla="*/ 160795 h 1336874"/>
                  <a:gd name="connsiteX5" fmla="*/ 668438 w 1336874"/>
                  <a:gd name="connsiteY5" fmla="*/ 147863 h 1336874"/>
                  <a:gd name="connsiteX6" fmla="*/ 147863 w 1336874"/>
                  <a:gd name="connsiteY6" fmla="*/ 668438 h 1336874"/>
                  <a:gd name="connsiteX7" fmla="*/ 668438 w 1336874"/>
                  <a:gd name="connsiteY7" fmla="*/ 1189013 h 1336874"/>
                  <a:gd name="connsiteX8" fmla="*/ 1189013 w 1336874"/>
                  <a:gd name="connsiteY8" fmla="*/ 668438 h 1336874"/>
                  <a:gd name="connsiteX9" fmla="*/ 668438 w 1336874"/>
                  <a:gd name="connsiteY9" fmla="*/ 147863 h 1336874"/>
                  <a:gd name="connsiteX10" fmla="*/ 668438 w 1336874"/>
                  <a:gd name="connsiteY10" fmla="*/ 0 h 1336874"/>
                  <a:gd name="connsiteX11" fmla="*/ 731595 w 1336874"/>
                  <a:gd name="connsiteY11" fmla="*/ 26160 h 1336874"/>
                  <a:gd name="connsiteX12" fmla="*/ 817513 w 1336874"/>
                  <a:gd name="connsiteY12" fmla="*/ 112080 h 1336874"/>
                  <a:gd name="connsiteX13" fmla="*/ 934882 w 1336874"/>
                  <a:gd name="connsiteY13" fmla="*/ 80632 h 1336874"/>
                  <a:gd name="connsiteX14" fmla="*/ 1002657 w 1336874"/>
                  <a:gd name="connsiteY14" fmla="*/ 89554 h 1336874"/>
                  <a:gd name="connsiteX15" fmla="*/ 1044271 w 1336874"/>
                  <a:gd name="connsiteY15" fmla="*/ 143788 h 1336874"/>
                  <a:gd name="connsiteX16" fmla="*/ 1075720 w 1336874"/>
                  <a:gd name="connsiteY16" fmla="*/ 261155 h 1336874"/>
                  <a:gd name="connsiteX17" fmla="*/ 1193086 w 1336874"/>
                  <a:gd name="connsiteY17" fmla="*/ 292605 h 1336874"/>
                  <a:gd name="connsiteX18" fmla="*/ 1247321 w 1336874"/>
                  <a:gd name="connsiteY18" fmla="*/ 334219 h 1336874"/>
                  <a:gd name="connsiteX19" fmla="*/ 1256243 w 1336874"/>
                  <a:gd name="connsiteY19" fmla="*/ 401994 h 1336874"/>
                  <a:gd name="connsiteX20" fmla="*/ 1224795 w 1336874"/>
                  <a:gd name="connsiteY20" fmla="*/ 519361 h 1336874"/>
                  <a:gd name="connsiteX21" fmla="*/ 1310714 w 1336874"/>
                  <a:gd name="connsiteY21" fmla="*/ 605281 h 1336874"/>
                  <a:gd name="connsiteX22" fmla="*/ 1336874 w 1336874"/>
                  <a:gd name="connsiteY22" fmla="*/ 668437 h 1336874"/>
                  <a:gd name="connsiteX23" fmla="*/ 1310714 w 1336874"/>
                  <a:gd name="connsiteY23" fmla="*/ 731594 h 1336874"/>
                  <a:gd name="connsiteX24" fmla="*/ 1224795 w 1336874"/>
                  <a:gd name="connsiteY24" fmla="*/ 817513 h 1336874"/>
                  <a:gd name="connsiteX25" fmla="*/ 1256243 w 1336874"/>
                  <a:gd name="connsiteY25" fmla="*/ 934880 h 1336874"/>
                  <a:gd name="connsiteX26" fmla="*/ 1247320 w 1336874"/>
                  <a:gd name="connsiteY26" fmla="*/ 1002657 h 1336874"/>
                  <a:gd name="connsiteX27" fmla="*/ 1193086 w 1336874"/>
                  <a:gd name="connsiteY27" fmla="*/ 1044271 h 1336874"/>
                  <a:gd name="connsiteX28" fmla="*/ 1075719 w 1336874"/>
                  <a:gd name="connsiteY28" fmla="*/ 1075719 h 1336874"/>
                  <a:gd name="connsiteX29" fmla="*/ 1044271 w 1336874"/>
                  <a:gd name="connsiteY29" fmla="*/ 1193088 h 1336874"/>
                  <a:gd name="connsiteX30" fmla="*/ 1002654 w 1336874"/>
                  <a:gd name="connsiteY30" fmla="*/ 1247321 h 1336874"/>
                  <a:gd name="connsiteX31" fmla="*/ 934880 w 1336874"/>
                  <a:gd name="connsiteY31" fmla="*/ 1256244 h 1336874"/>
                  <a:gd name="connsiteX32" fmla="*/ 817512 w 1336874"/>
                  <a:gd name="connsiteY32" fmla="*/ 1224795 h 1336874"/>
                  <a:gd name="connsiteX33" fmla="*/ 731594 w 1336874"/>
                  <a:gd name="connsiteY33" fmla="*/ 1310714 h 1336874"/>
                  <a:gd name="connsiteX34" fmla="*/ 668437 w 1336874"/>
                  <a:gd name="connsiteY34" fmla="*/ 1336874 h 1336874"/>
                  <a:gd name="connsiteX35" fmla="*/ 605281 w 1336874"/>
                  <a:gd name="connsiteY35" fmla="*/ 1310714 h 1336874"/>
                  <a:gd name="connsiteX36" fmla="*/ 519361 w 1336874"/>
                  <a:gd name="connsiteY36" fmla="*/ 1224795 h 1336874"/>
                  <a:gd name="connsiteX37" fmla="*/ 401995 w 1336874"/>
                  <a:gd name="connsiteY37" fmla="*/ 1256244 h 1336874"/>
                  <a:gd name="connsiteX38" fmla="*/ 334219 w 1336874"/>
                  <a:gd name="connsiteY38" fmla="*/ 1247320 h 1336874"/>
                  <a:gd name="connsiteX39" fmla="*/ 292605 w 1336874"/>
                  <a:gd name="connsiteY39" fmla="*/ 1193086 h 1336874"/>
                  <a:gd name="connsiteX40" fmla="*/ 261155 w 1336874"/>
                  <a:gd name="connsiteY40" fmla="*/ 1075719 h 1336874"/>
                  <a:gd name="connsiteX41" fmla="*/ 143788 w 1336874"/>
                  <a:gd name="connsiteY41" fmla="*/ 1044271 h 1336874"/>
                  <a:gd name="connsiteX42" fmla="*/ 89554 w 1336874"/>
                  <a:gd name="connsiteY42" fmla="*/ 1002656 h 1336874"/>
                  <a:gd name="connsiteX43" fmla="*/ 80632 w 1336874"/>
                  <a:gd name="connsiteY43" fmla="*/ 934880 h 1336874"/>
                  <a:gd name="connsiteX44" fmla="*/ 112080 w 1336874"/>
                  <a:gd name="connsiteY44" fmla="*/ 817513 h 1336874"/>
                  <a:gd name="connsiteX45" fmla="*/ 26162 w 1336874"/>
                  <a:gd name="connsiteY45" fmla="*/ 731594 h 1336874"/>
                  <a:gd name="connsiteX46" fmla="*/ 0 w 1336874"/>
                  <a:gd name="connsiteY46" fmla="*/ 668437 h 1336874"/>
                  <a:gd name="connsiteX47" fmla="*/ 26160 w 1336874"/>
                  <a:gd name="connsiteY47" fmla="*/ 605281 h 1336874"/>
                  <a:gd name="connsiteX48" fmla="*/ 112080 w 1336874"/>
                  <a:gd name="connsiteY48" fmla="*/ 519361 h 1336874"/>
                  <a:gd name="connsiteX49" fmla="*/ 80632 w 1336874"/>
                  <a:gd name="connsiteY49" fmla="*/ 401994 h 1336874"/>
                  <a:gd name="connsiteX50" fmla="*/ 89554 w 1336874"/>
                  <a:gd name="connsiteY50" fmla="*/ 334219 h 1336874"/>
                  <a:gd name="connsiteX51" fmla="*/ 143788 w 1336874"/>
                  <a:gd name="connsiteY51" fmla="*/ 292603 h 1336874"/>
                  <a:gd name="connsiteX52" fmla="*/ 261155 w 1336874"/>
                  <a:gd name="connsiteY52" fmla="*/ 261155 h 1336874"/>
                  <a:gd name="connsiteX53" fmla="*/ 292605 w 1336874"/>
                  <a:gd name="connsiteY53" fmla="*/ 143788 h 1336874"/>
                  <a:gd name="connsiteX54" fmla="*/ 334219 w 1336874"/>
                  <a:gd name="connsiteY54" fmla="*/ 89554 h 1336874"/>
                  <a:gd name="connsiteX55" fmla="*/ 366597 w 1336874"/>
                  <a:gd name="connsiteY55" fmla="*/ 78413 h 1336874"/>
                  <a:gd name="connsiteX56" fmla="*/ 401995 w 1336874"/>
                  <a:gd name="connsiteY56" fmla="*/ 80632 h 1336874"/>
                  <a:gd name="connsiteX57" fmla="*/ 519363 w 1336874"/>
                  <a:gd name="connsiteY57" fmla="*/ 112080 h 1336874"/>
                  <a:gd name="connsiteX58" fmla="*/ 605281 w 1336874"/>
                  <a:gd name="connsiteY58" fmla="*/ 26160 h 1336874"/>
                  <a:gd name="connsiteX59" fmla="*/ 668438 w 1336874"/>
                  <a:gd name="connsiteY59" fmla="*/ 0 h 133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336874" h="1336874">
                    <a:moveTo>
                      <a:pt x="668437" y="160795"/>
                    </a:moveTo>
                    <a:cubicBezTo>
                      <a:pt x="948800" y="160795"/>
                      <a:pt x="1176080" y="388075"/>
                      <a:pt x="1176080" y="668438"/>
                    </a:cubicBezTo>
                    <a:cubicBezTo>
                      <a:pt x="1176080" y="948801"/>
                      <a:pt x="948800" y="1176081"/>
                      <a:pt x="668437" y="1176081"/>
                    </a:cubicBezTo>
                    <a:cubicBezTo>
                      <a:pt x="388074" y="1176081"/>
                      <a:pt x="160794" y="948801"/>
                      <a:pt x="160794" y="668438"/>
                    </a:cubicBezTo>
                    <a:cubicBezTo>
                      <a:pt x="160794" y="388075"/>
                      <a:pt x="388074" y="160795"/>
                      <a:pt x="668437" y="160795"/>
                    </a:cubicBezTo>
                    <a:close/>
                    <a:moveTo>
                      <a:pt x="668438" y="147863"/>
                    </a:moveTo>
                    <a:cubicBezTo>
                      <a:pt x="380932" y="147863"/>
                      <a:pt x="147863" y="380932"/>
                      <a:pt x="147863" y="668438"/>
                    </a:cubicBezTo>
                    <a:cubicBezTo>
                      <a:pt x="147863" y="955944"/>
                      <a:pt x="380932" y="1189013"/>
                      <a:pt x="668438" y="1189013"/>
                    </a:cubicBezTo>
                    <a:cubicBezTo>
                      <a:pt x="955944" y="1189013"/>
                      <a:pt x="1189013" y="955944"/>
                      <a:pt x="1189013" y="668438"/>
                    </a:cubicBezTo>
                    <a:cubicBezTo>
                      <a:pt x="1189013" y="380932"/>
                      <a:pt x="955944" y="147863"/>
                      <a:pt x="668438" y="147863"/>
                    </a:cubicBezTo>
                    <a:close/>
                    <a:moveTo>
                      <a:pt x="668438" y="0"/>
                    </a:moveTo>
                    <a:cubicBezTo>
                      <a:pt x="691296" y="-1"/>
                      <a:pt x="714154" y="8720"/>
                      <a:pt x="731595" y="26160"/>
                    </a:cubicBezTo>
                    <a:lnTo>
                      <a:pt x="817513" y="112080"/>
                    </a:lnTo>
                    <a:lnTo>
                      <a:pt x="934882" y="80632"/>
                    </a:lnTo>
                    <a:cubicBezTo>
                      <a:pt x="958704" y="74247"/>
                      <a:pt x="982861" y="78124"/>
                      <a:pt x="1002657" y="89554"/>
                    </a:cubicBezTo>
                    <a:cubicBezTo>
                      <a:pt x="1022452" y="100983"/>
                      <a:pt x="1037888" y="119964"/>
                      <a:pt x="1044271" y="143788"/>
                    </a:cubicBezTo>
                    <a:lnTo>
                      <a:pt x="1075720" y="261155"/>
                    </a:lnTo>
                    <a:lnTo>
                      <a:pt x="1193086" y="292605"/>
                    </a:lnTo>
                    <a:cubicBezTo>
                      <a:pt x="1216911" y="298987"/>
                      <a:pt x="1235893" y="314423"/>
                      <a:pt x="1247321" y="334219"/>
                    </a:cubicBezTo>
                    <a:cubicBezTo>
                      <a:pt x="1258750" y="354015"/>
                      <a:pt x="1262627" y="378170"/>
                      <a:pt x="1256243" y="401994"/>
                    </a:cubicBezTo>
                    <a:lnTo>
                      <a:pt x="1224795" y="519361"/>
                    </a:lnTo>
                    <a:lnTo>
                      <a:pt x="1310714" y="605281"/>
                    </a:lnTo>
                    <a:cubicBezTo>
                      <a:pt x="1328155" y="622721"/>
                      <a:pt x="1336874" y="645580"/>
                      <a:pt x="1336874" y="668437"/>
                    </a:cubicBezTo>
                    <a:cubicBezTo>
                      <a:pt x="1336875" y="691296"/>
                      <a:pt x="1328155" y="714154"/>
                      <a:pt x="1310714" y="731594"/>
                    </a:cubicBezTo>
                    <a:lnTo>
                      <a:pt x="1224795" y="817513"/>
                    </a:lnTo>
                    <a:lnTo>
                      <a:pt x="1256243" y="934880"/>
                    </a:lnTo>
                    <a:cubicBezTo>
                      <a:pt x="1262626" y="958704"/>
                      <a:pt x="1258749" y="982861"/>
                      <a:pt x="1247320" y="1002657"/>
                    </a:cubicBezTo>
                    <a:cubicBezTo>
                      <a:pt x="1235892" y="1022452"/>
                      <a:pt x="1216910" y="1037888"/>
                      <a:pt x="1193086" y="1044271"/>
                    </a:cubicBezTo>
                    <a:lnTo>
                      <a:pt x="1075719" y="1075719"/>
                    </a:lnTo>
                    <a:lnTo>
                      <a:pt x="1044271" y="1193088"/>
                    </a:lnTo>
                    <a:cubicBezTo>
                      <a:pt x="1037888" y="1216910"/>
                      <a:pt x="1022452" y="1235892"/>
                      <a:pt x="1002654" y="1247321"/>
                    </a:cubicBezTo>
                    <a:cubicBezTo>
                      <a:pt x="982860" y="1258750"/>
                      <a:pt x="958704" y="1262627"/>
                      <a:pt x="934880" y="1256244"/>
                    </a:cubicBezTo>
                    <a:lnTo>
                      <a:pt x="817512" y="1224795"/>
                    </a:lnTo>
                    <a:lnTo>
                      <a:pt x="731594" y="1310714"/>
                    </a:lnTo>
                    <a:cubicBezTo>
                      <a:pt x="714154" y="1328153"/>
                      <a:pt x="691296" y="1336874"/>
                      <a:pt x="668437" y="1336874"/>
                    </a:cubicBezTo>
                    <a:cubicBezTo>
                      <a:pt x="645579" y="1336874"/>
                      <a:pt x="622720" y="1328153"/>
                      <a:pt x="605281" y="1310714"/>
                    </a:cubicBezTo>
                    <a:lnTo>
                      <a:pt x="519361" y="1224795"/>
                    </a:lnTo>
                    <a:lnTo>
                      <a:pt x="401995" y="1256244"/>
                    </a:lnTo>
                    <a:cubicBezTo>
                      <a:pt x="378172" y="1262627"/>
                      <a:pt x="354015" y="1258750"/>
                      <a:pt x="334219" y="1247320"/>
                    </a:cubicBezTo>
                    <a:cubicBezTo>
                      <a:pt x="314424" y="1235892"/>
                      <a:pt x="298988" y="1216910"/>
                      <a:pt x="292605" y="1193086"/>
                    </a:cubicBezTo>
                    <a:lnTo>
                      <a:pt x="261155" y="1075719"/>
                    </a:lnTo>
                    <a:lnTo>
                      <a:pt x="143788" y="1044271"/>
                    </a:lnTo>
                    <a:cubicBezTo>
                      <a:pt x="119964" y="1037888"/>
                      <a:pt x="100983" y="1022452"/>
                      <a:pt x="89554" y="1002656"/>
                    </a:cubicBezTo>
                    <a:cubicBezTo>
                      <a:pt x="78124" y="982861"/>
                      <a:pt x="74247" y="958704"/>
                      <a:pt x="80632" y="934880"/>
                    </a:cubicBezTo>
                    <a:lnTo>
                      <a:pt x="112080" y="817513"/>
                    </a:lnTo>
                    <a:lnTo>
                      <a:pt x="26162" y="731594"/>
                    </a:lnTo>
                    <a:cubicBezTo>
                      <a:pt x="8720" y="714154"/>
                      <a:pt x="0" y="691296"/>
                      <a:pt x="0" y="668437"/>
                    </a:cubicBezTo>
                    <a:cubicBezTo>
                      <a:pt x="0" y="645580"/>
                      <a:pt x="8721" y="622721"/>
                      <a:pt x="26160" y="605281"/>
                    </a:cubicBezTo>
                    <a:lnTo>
                      <a:pt x="112080" y="519361"/>
                    </a:lnTo>
                    <a:lnTo>
                      <a:pt x="80632" y="401994"/>
                    </a:lnTo>
                    <a:cubicBezTo>
                      <a:pt x="74247" y="378172"/>
                      <a:pt x="78124" y="354015"/>
                      <a:pt x="89554" y="334219"/>
                    </a:cubicBezTo>
                    <a:cubicBezTo>
                      <a:pt x="100983" y="314423"/>
                      <a:pt x="119964" y="298987"/>
                      <a:pt x="143788" y="292603"/>
                    </a:cubicBezTo>
                    <a:lnTo>
                      <a:pt x="261155" y="261155"/>
                    </a:lnTo>
                    <a:lnTo>
                      <a:pt x="292605" y="143788"/>
                    </a:lnTo>
                    <a:cubicBezTo>
                      <a:pt x="298988" y="119964"/>
                      <a:pt x="314423" y="100983"/>
                      <a:pt x="334219" y="89554"/>
                    </a:cubicBezTo>
                    <a:cubicBezTo>
                      <a:pt x="344118" y="83838"/>
                      <a:pt x="355106" y="80012"/>
                      <a:pt x="366597" y="78413"/>
                    </a:cubicBezTo>
                    <a:cubicBezTo>
                      <a:pt x="378087" y="76813"/>
                      <a:pt x="390083" y="77440"/>
                      <a:pt x="401995" y="80632"/>
                    </a:cubicBezTo>
                    <a:lnTo>
                      <a:pt x="519363" y="112080"/>
                    </a:lnTo>
                    <a:lnTo>
                      <a:pt x="605281" y="26160"/>
                    </a:lnTo>
                    <a:cubicBezTo>
                      <a:pt x="622721" y="8721"/>
                      <a:pt x="645580" y="0"/>
                      <a:pt x="6684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 eaLnBrk="1" fontAlgn="base" hangingPunct="1"/>
                <a:r>
                  <a:rPr lang="en-US" altLang="zh-CN" strike="noStrike" noProof="1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en-US" altLang="zh-CN" strike="noStrike" noProof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582" name="矩形 15"/>
            <p:cNvSpPr/>
            <p:nvPr/>
          </p:nvSpPr>
          <p:spPr>
            <a:xfrm>
              <a:off x="748" y="2061"/>
              <a:ext cx="1769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我们可以用自己的热情和行动来影响环境。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组合 18"/>
          <p:cNvGrpSpPr/>
          <p:nvPr/>
        </p:nvGrpSpPr>
        <p:grpSpPr>
          <a:xfrm>
            <a:off x="4729798" y="1426845"/>
            <a:ext cx="2928621" cy="4751070"/>
            <a:chOff x="5286380" y="1500174"/>
            <a:chExt cx="2928642" cy="4751103"/>
          </a:xfrm>
        </p:grpSpPr>
        <p:grpSp>
          <p:nvGrpSpPr>
            <p:cNvPr id="24584" name="组合 10"/>
            <p:cNvGrpSpPr/>
            <p:nvPr/>
          </p:nvGrpSpPr>
          <p:grpSpPr>
            <a:xfrm>
              <a:off x="5286380" y="1500174"/>
              <a:ext cx="2928642" cy="4751103"/>
              <a:chOff x="1710267" y="2011623"/>
              <a:chExt cx="1473041" cy="2752571"/>
            </a:xfrm>
          </p:grpSpPr>
          <p:sp>
            <p:nvSpPr>
              <p:cNvPr id="13" name="任意多边形 12"/>
              <p:cNvSpPr/>
              <p:nvPr>
                <p:custDataLst>
                  <p:tags r:id="rId4"/>
                </p:custDataLst>
              </p:nvPr>
            </p:nvSpPr>
            <p:spPr>
              <a:xfrm>
                <a:off x="1710267" y="2602458"/>
                <a:ext cx="1473041" cy="2161736"/>
              </a:xfrm>
              <a:custGeom>
                <a:avLst/>
                <a:gdLst>
                  <a:gd name="connsiteX0" fmla="*/ 575410 w 1473200"/>
                  <a:gd name="connsiteY0" fmla="*/ 59265 h 2065867"/>
                  <a:gd name="connsiteX1" fmla="*/ 538600 w 1473200"/>
                  <a:gd name="connsiteY1" fmla="*/ 96075 h 2065867"/>
                  <a:gd name="connsiteX2" fmla="*/ 538600 w 1473200"/>
                  <a:gd name="connsiteY2" fmla="*/ 115589 h 2065867"/>
                  <a:gd name="connsiteX3" fmla="*/ 575410 w 1473200"/>
                  <a:gd name="connsiteY3" fmla="*/ 152399 h 2065867"/>
                  <a:gd name="connsiteX4" fmla="*/ 897790 w 1473200"/>
                  <a:gd name="connsiteY4" fmla="*/ 152399 h 2065867"/>
                  <a:gd name="connsiteX5" fmla="*/ 934600 w 1473200"/>
                  <a:gd name="connsiteY5" fmla="*/ 115589 h 2065867"/>
                  <a:gd name="connsiteX6" fmla="*/ 934600 w 1473200"/>
                  <a:gd name="connsiteY6" fmla="*/ 96075 h 2065867"/>
                  <a:gd name="connsiteX7" fmla="*/ 897790 w 1473200"/>
                  <a:gd name="connsiteY7" fmla="*/ 59265 h 2065867"/>
                  <a:gd name="connsiteX8" fmla="*/ 0 w 1473200"/>
                  <a:gd name="connsiteY8" fmla="*/ 0 h 2065867"/>
                  <a:gd name="connsiteX9" fmla="*/ 1473200 w 1473200"/>
                  <a:gd name="connsiteY9" fmla="*/ 0 h 2065867"/>
                  <a:gd name="connsiteX10" fmla="*/ 1473200 w 1473200"/>
                  <a:gd name="connsiteY10" fmla="*/ 2065867 h 2065867"/>
                  <a:gd name="connsiteX11" fmla="*/ 0 w 1473200"/>
                  <a:gd name="connsiteY11" fmla="*/ 2065867 h 2065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73200" h="2065867">
                    <a:moveTo>
                      <a:pt x="575410" y="59265"/>
                    </a:moveTo>
                    <a:cubicBezTo>
                      <a:pt x="555080" y="59265"/>
                      <a:pt x="538600" y="75745"/>
                      <a:pt x="538600" y="96075"/>
                    </a:cubicBezTo>
                    <a:lnTo>
                      <a:pt x="538600" y="115589"/>
                    </a:lnTo>
                    <a:cubicBezTo>
                      <a:pt x="538600" y="135919"/>
                      <a:pt x="555080" y="152399"/>
                      <a:pt x="575410" y="152399"/>
                    </a:cubicBezTo>
                    <a:lnTo>
                      <a:pt x="897790" y="152399"/>
                    </a:lnTo>
                    <a:cubicBezTo>
                      <a:pt x="918120" y="152399"/>
                      <a:pt x="934600" y="135919"/>
                      <a:pt x="934600" y="115589"/>
                    </a:cubicBezTo>
                    <a:lnTo>
                      <a:pt x="934600" y="96075"/>
                    </a:lnTo>
                    <a:cubicBezTo>
                      <a:pt x="934600" y="75745"/>
                      <a:pt x="918120" y="59265"/>
                      <a:pt x="897790" y="59265"/>
                    </a:cubicBezTo>
                    <a:close/>
                    <a:moveTo>
                      <a:pt x="0" y="0"/>
                    </a:moveTo>
                    <a:lnTo>
                      <a:pt x="1473200" y="0"/>
                    </a:lnTo>
                    <a:lnTo>
                      <a:pt x="1473200" y="2065867"/>
                    </a:lnTo>
                    <a:lnTo>
                      <a:pt x="0" y="2065867"/>
                    </a:lnTo>
                    <a:close/>
                  </a:path>
                </a:pathLst>
              </a:custGeom>
              <a:solidFill>
                <a:srgbClr val="9919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14" name="任意多边形 13"/>
              <p:cNvSpPr/>
              <p:nvPr>
                <p:custDataLst>
                  <p:tags r:id="rId5"/>
                </p:custDataLst>
              </p:nvPr>
            </p:nvSpPr>
            <p:spPr>
              <a:xfrm>
                <a:off x="2193150" y="2387826"/>
                <a:ext cx="312178" cy="492079"/>
              </a:xfrm>
              <a:custGeom>
                <a:avLst/>
                <a:gdLst>
                  <a:gd name="connsiteX0" fmla="*/ 0 w 312879"/>
                  <a:gd name="connsiteY0" fmla="*/ 84667 h 491632"/>
                  <a:gd name="connsiteX1" fmla="*/ 220133 w 312879"/>
                  <a:gd name="connsiteY1" fmla="*/ 491067 h 491632"/>
                  <a:gd name="connsiteX2" fmla="*/ 304800 w 312879"/>
                  <a:gd name="connsiteY2" fmla="*/ 169333 h 491632"/>
                  <a:gd name="connsiteX3" fmla="*/ 33866 w 312879"/>
                  <a:gd name="connsiteY3" fmla="*/ 0 h 491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879" h="491632">
                    <a:moveTo>
                      <a:pt x="0" y="84667"/>
                    </a:moveTo>
                    <a:cubicBezTo>
                      <a:pt x="84666" y="280811"/>
                      <a:pt x="169333" y="476956"/>
                      <a:pt x="220133" y="491067"/>
                    </a:cubicBezTo>
                    <a:cubicBezTo>
                      <a:pt x="270933" y="505178"/>
                      <a:pt x="335845" y="251178"/>
                      <a:pt x="304800" y="169333"/>
                    </a:cubicBezTo>
                    <a:cubicBezTo>
                      <a:pt x="273755" y="87488"/>
                      <a:pt x="153810" y="43744"/>
                      <a:pt x="33866" y="0"/>
                    </a:cubicBez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15" name="任意多边形 14"/>
              <p:cNvSpPr/>
              <p:nvPr>
                <p:custDataLst>
                  <p:tags r:id="rId6"/>
                </p:custDataLst>
              </p:nvPr>
            </p:nvSpPr>
            <p:spPr>
              <a:xfrm>
                <a:off x="1811988" y="2011623"/>
                <a:ext cx="491067" cy="490493"/>
              </a:xfrm>
              <a:custGeom>
                <a:avLst/>
                <a:gdLst>
                  <a:gd name="connsiteX0" fmla="*/ 668437 w 1336874"/>
                  <a:gd name="connsiteY0" fmla="*/ 160795 h 1336874"/>
                  <a:gd name="connsiteX1" fmla="*/ 1176080 w 1336874"/>
                  <a:gd name="connsiteY1" fmla="*/ 668438 h 1336874"/>
                  <a:gd name="connsiteX2" fmla="*/ 668437 w 1336874"/>
                  <a:gd name="connsiteY2" fmla="*/ 1176081 h 1336874"/>
                  <a:gd name="connsiteX3" fmla="*/ 160794 w 1336874"/>
                  <a:gd name="connsiteY3" fmla="*/ 668438 h 1336874"/>
                  <a:gd name="connsiteX4" fmla="*/ 668437 w 1336874"/>
                  <a:gd name="connsiteY4" fmla="*/ 160795 h 1336874"/>
                  <a:gd name="connsiteX5" fmla="*/ 668438 w 1336874"/>
                  <a:gd name="connsiteY5" fmla="*/ 147863 h 1336874"/>
                  <a:gd name="connsiteX6" fmla="*/ 147863 w 1336874"/>
                  <a:gd name="connsiteY6" fmla="*/ 668438 h 1336874"/>
                  <a:gd name="connsiteX7" fmla="*/ 668438 w 1336874"/>
                  <a:gd name="connsiteY7" fmla="*/ 1189013 h 1336874"/>
                  <a:gd name="connsiteX8" fmla="*/ 1189013 w 1336874"/>
                  <a:gd name="connsiteY8" fmla="*/ 668438 h 1336874"/>
                  <a:gd name="connsiteX9" fmla="*/ 668438 w 1336874"/>
                  <a:gd name="connsiteY9" fmla="*/ 147863 h 1336874"/>
                  <a:gd name="connsiteX10" fmla="*/ 668438 w 1336874"/>
                  <a:gd name="connsiteY10" fmla="*/ 0 h 1336874"/>
                  <a:gd name="connsiteX11" fmla="*/ 731595 w 1336874"/>
                  <a:gd name="connsiteY11" fmla="*/ 26160 h 1336874"/>
                  <a:gd name="connsiteX12" fmla="*/ 817513 w 1336874"/>
                  <a:gd name="connsiteY12" fmla="*/ 112080 h 1336874"/>
                  <a:gd name="connsiteX13" fmla="*/ 934882 w 1336874"/>
                  <a:gd name="connsiteY13" fmla="*/ 80632 h 1336874"/>
                  <a:gd name="connsiteX14" fmla="*/ 1002657 w 1336874"/>
                  <a:gd name="connsiteY14" fmla="*/ 89554 h 1336874"/>
                  <a:gd name="connsiteX15" fmla="*/ 1044271 w 1336874"/>
                  <a:gd name="connsiteY15" fmla="*/ 143788 h 1336874"/>
                  <a:gd name="connsiteX16" fmla="*/ 1075720 w 1336874"/>
                  <a:gd name="connsiteY16" fmla="*/ 261155 h 1336874"/>
                  <a:gd name="connsiteX17" fmla="*/ 1193086 w 1336874"/>
                  <a:gd name="connsiteY17" fmla="*/ 292605 h 1336874"/>
                  <a:gd name="connsiteX18" fmla="*/ 1247321 w 1336874"/>
                  <a:gd name="connsiteY18" fmla="*/ 334219 h 1336874"/>
                  <a:gd name="connsiteX19" fmla="*/ 1256243 w 1336874"/>
                  <a:gd name="connsiteY19" fmla="*/ 401994 h 1336874"/>
                  <a:gd name="connsiteX20" fmla="*/ 1224795 w 1336874"/>
                  <a:gd name="connsiteY20" fmla="*/ 519361 h 1336874"/>
                  <a:gd name="connsiteX21" fmla="*/ 1310714 w 1336874"/>
                  <a:gd name="connsiteY21" fmla="*/ 605281 h 1336874"/>
                  <a:gd name="connsiteX22" fmla="*/ 1336874 w 1336874"/>
                  <a:gd name="connsiteY22" fmla="*/ 668437 h 1336874"/>
                  <a:gd name="connsiteX23" fmla="*/ 1310714 w 1336874"/>
                  <a:gd name="connsiteY23" fmla="*/ 731594 h 1336874"/>
                  <a:gd name="connsiteX24" fmla="*/ 1224795 w 1336874"/>
                  <a:gd name="connsiteY24" fmla="*/ 817513 h 1336874"/>
                  <a:gd name="connsiteX25" fmla="*/ 1256243 w 1336874"/>
                  <a:gd name="connsiteY25" fmla="*/ 934880 h 1336874"/>
                  <a:gd name="connsiteX26" fmla="*/ 1247320 w 1336874"/>
                  <a:gd name="connsiteY26" fmla="*/ 1002657 h 1336874"/>
                  <a:gd name="connsiteX27" fmla="*/ 1193086 w 1336874"/>
                  <a:gd name="connsiteY27" fmla="*/ 1044271 h 1336874"/>
                  <a:gd name="connsiteX28" fmla="*/ 1075719 w 1336874"/>
                  <a:gd name="connsiteY28" fmla="*/ 1075719 h 1336874"/>
                  <a:gd name="connsiteX29" fmla="*/ 1044271 w 1336874"/>
                  <a:gd name="connsiteY29" fmla="*/ 1193088 h 1336874"/>
                  <a:gd name="connsiteX30" fmla="*/ 1002654 w 1336874"/>
                  <a:gd name="connsiteY30" fmla="*/ 1247321 h 1336874"/>
                  <a:gd name="connsiteX31" fmla="*/ 934880 w 1336874"/>
                  <a:gd name="connsiteY31" fmla="*/ 1256244 h 1336874"/>
                  <a:gd name="connsiteX32" fmla="*/ 817512 w 1336874"/>
                  <a:gd name="connsiteY32" fmla="*/ 1224795 h 1336874"/>
                  <a:gd name="connsiteX33" fmla="*/ 731594 w 1336874"/>
                  <a:gd name="connsiteY33" fmla="*/ 1310714 h 1336874"/>
                  <a:gd name="connsiteX34" fmla="*/ 668437 w 1336874"/>
                  <a:gd name="connsiteY34" fmla="*/ 1336874 h 1336874"/>
                  <a:gd name="connsiteX35" fmla="*/ 605281 w 1336874"/>
                  <a:gd name="connsiteY35" fmla="*/ 1310714 h 1336874"/>
                  <a:gd name="connsiteX36" fmla="*/ 519361 w 1336874"/>
                  <a:gd name="connsiteY36" fmla="*/ 1224795 h 1336874"/>
                  <a:gd name="connsiteX37" fmla="*/ 401995 w 1336874"/>
                  <a:gd name="connsiteY37" fmla="*/ 1256244 h 1336874"/>
                  <a:gd name="connsiteX38" fmla="*/ 334219 w 1336874"/>
                  <a:gd name="connsiteY38" fmla="*/ 1247320 h 1336874"/>
                  <a:gd name="connsiteX39" fmla="*/ 292605 w 1336874"/>
                  <a:gd name="connsiteY39" fmla="*/ 1193086 h 1336874"/>
                  <a:gd name="connsiteX40" fmla="*/ 261155 w 1336874"/>
                  <a:gd name="connsiteY40" fmla="*/ 1075719 h 1336874"/>
                  <a:gd name="connsiteX41" fmla="*/ 143788 w 1336874"/>
                  <a:gd name="connsiteY41" fmla="*/ 1044271 h 1336874"/>
                  <a:gd name="connsiteX42" fmla="*/ 89554 w 1336874"/>
                  <a:gd name="connsiteY42" fmla="*/ 1002656 h 1336874"/>
                  <a:gd name="connsiteX43" fmla="*/ 80632 w 1336874"/>
                  <a:gd name="connsiteY43" fmla="*/ 934880 h 1336874"/>
                  <a:gd name="connsiteX44" fmla="*/ 112080 w 1336874"/>
                  <a:gd name="connsiteY44" fmla="*/ 817513 h 1336874"/>
                  <a:gd name="connsiteX45" fmla="*/ 26162 w 1336874"/>
                  <a:gd name="connsiteY45" fmla="*/ 731594 h 1336874"/>
                  <a:gd name="connsiteX46" fmla="*/ 0 w 1336874"/>
                  <a:gd name="connsiteY46" fmla="*/ 668437 h 1336874"/>
                  <a:gd name="connsiteX47" fmla="*/ 26160 w 1336874"/>
                  <a:gd name="connsiteY47" fmla="*/ 605281 h 1336874"/>
                  <a:gd name="connsiteX48" fmla="*/ 112080 w 1336874"/>
                  <a:gd name="connsiteY48" fmla="*/ 519361 h 1336874"/>
                  <a:gd name="connsiteX49" fmla="*/ 80632 w 1336874"/>
                  <a:gd name="connsiteY49" fmla="*/ 401994 h 1336874"/>
                  <a:gd name="connsiteX50" fmla="*/ 89554 w 1336874"/>
                  <a:gd name="connsiteY50" fmla="*/ 334219 h 1336874"/>
                  <a:gd name="connsiteX51" fmla="*/ 143788 w 1336874"/>
                  <a:gd name="connsiteY51" fmla="*/ 292603 h 1336874"/>
                  <a:gd name="connsiteX52" fmla="*/ 261155 w 1336874"/>
                  <a:gd name="connsiteY52" fmla="*/ 261155 h 1336874"/>
                  <a:gd name="connsiteX53" fmla="*/ 292605 w 1336874"/>
                  <a:gd name="connsiteY53" fmla="*/ 143788 h 1336874"/>
                  <a:gd name="connsiteX54" fmla="*/ 334219 w 1336874"/>
                  <a:gd name="connsiteY54" fmla="*/ 89554 h 1336874"/>
                  <a:gd name="connsiteX55" fmla="*/ 366597 w 1336874"/>
                  <a:gd name="connsiteY55" fmla="*/ 78413 h 1336874"/>
                  <a:gd name="connsiteX56" fmla="*/ 401995 w 1336874"/>
                  <a:gd name="connsiteY56" fmla="*/ 80632 h 1336874"/>
                  <a:gd name="connsiteX57" fmla="*/ 519363 w 1336874"/>
                  <a:gd name="connsiteY57" fmla="*/ 112080 h 1336874"/>
                  <a:gd name="connsiteX58" fmla="*/ 605281 w 1336874"/>
                  <a:gd name="connsiteY58" fmla="*/ 26160 h 1336874"/>
                  <a:gd name="connsiteX59" fmla="*/ 668438 w 1336874"/>
                  <a:gd name="connsiteY59" fmla="*/ 0 h 133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336874" h="1336874">
                    <a:moveTo>
                      <a:pt x="668437" y="160795"/>
                    </a:moveTo>
                    <a:cubicBezTo>
                      <a:pt x="948800" y="160795"/>
                      <a:pt x="1176080" y="388075"/>
                      <a:pt x="1176080" y="668438"/>
                    </a:cubicBezTo>
                    <a:cubicBezTo>
                      <a:pt x="1176080" y="948801"/>
                      <a:pt x="948800" y="1176081"/>
                      <a:pt x="668437" y="1176081"/>
                    </a:cubicBezTo>
                    <a:cubicBezTo>
                      <a:pt x="388074" y="1176081"/>
                      <a:pt x="160794" y="948801"/>
                      <a:pt x="160794" y="668438"/>
                    </a:cubicBezTo>
                    <a:cubicBezTo>
                      <a:pt x="160794" y="388075"/>
                      <a:pt x="388074" y="160795"/>
                      <a:pt x="668437" y="160795"/>
                    </a:cubicBezTo>
                    <a:close/>
                    <a:moveTo>
                      <a:pt x="668438" y="147863"/>
                    </a:moveTo>
                    <a:cubicBezTo>
                      <a:pt x="380932" y="147863"/>
                      <a:pt x="147863" y="380932"/>
                      <a:pt x="147863" y="668438"/>
                    </a:cubicBezTo>
                    <a:cubicBezTo>
                      <a:pt x="147863" y="955944"/>
                      <a:pt x="380932" y="1189013"/>
                      <a:pt x="668438" y="1189013"/>
                    </a:cubicBezTo>
                    <a:cubicBezTo>
                      <a:pt x="955944" y="1189013"/>
                      <a:pt x="1189013" y="955944"/>
                      <a:pt x="1189013" y="668438"/>
                    </a:cubicBezTo>
                    <a:cubicBezTo>
                      <a:pt x="1189013" y="380932"/>
                      <a:pt x="955944" y="147863"/>
                      <a:pt x="668438" y="147863"/>
                    </a:cubicBezTo>
                    <a:close/>
                    <a:moveTo>
                      <a:pt x="668438" y="0"/>
                    </a:moveTo>
                    <a:cubicBezTo>
                      <a:pt x="691296" y="-1"/>
                      <a:pt x="714154" y="8720"/>
                      <a:pt x="731595" y="26160"/>
                    </a:cubicBezTo>
                    <a:lnTo>
                      <a:pt x="817513" y="112080"/>
                    </a:lnTo>
                    <a:lnTo>
                      <a:pt x="934882" y="80632"/>
                    </a:lnTo>
                    <a:cubicBezTo>
                      <a:pt x="958704" y="74247"/>
                      <a:pt x="982861" y="78124"/>
                      <a:pt x="1002657" y="89554"/>
                    </a:cubicBezTo>
                    <a:cubicBezTo>
                      <a:pt x="1022452" y="100983"/>
                      <a:pt x="1037888" y="119964"/>
                      <a:pt x="1044271" y="143788"/>
                    </a:cubicBezTo>
                    <a:lnTo>
                      <a:pt x="1075720" y="261155"/>
                    </a:lnTo>
                    <a:lnTo>
                      <a:pt x="1193086" y="292605"/>
                    </a:lnTo>
                    <a:cubicBezTo>
                      <a:pt x="1216911" y="298987"/>
                      <a:pt x="1235893" y="314423"/>
                      <a:pt x="1247321" y="334219"/>
                    </a:cubicBezTo>
                    <a:cubicBezTo>
                      <a:pt x="1258750" y="354015"/>
                      <a:pt x="1262627" y="378170"/>
                      <a:pt x="1256243" y="401994"/>
                    </a:cubicBezTo>
                    <a:lnTo>
                      <a:pt x="1224795" y="519361"/>
                    </a:lnTo>
                    <a:lnTo>
                      <a:pt x="1310714" y="605281"/>
                    </a:lnTo>
                    <a:cubicBezTo>
                      <a:pt x="1328155" y="622721"/>
                      <a:pt x="1336874" y="645580"/>
                      <a:pt x="1336874" y="668437"/>
                    </a:cubicBezTo>
                    <a:cubicBezTo>
                      <a:pt x="1336875" y="691296"/>
                      <a:pt x="1328155" y="714154"/>
                      <a:pt x="1310714" y="731594"/>
                    </a:cubicBezTo>
                    <a:lnTo>
                      <a:pt x="1224795" y="817513"/>
                    </a:lnTo>
                    <a:lnTo>
                      <a:pt x="1256243" y="934880"/>
                    </a:lnTo>
                    <a:cubicBezTo>
                      <a:pt x="1262626" y="958704"/>
                      <a:pt x="1258749" y="982861"/>
                      <a:pt x="1247320" y="1002657"/>
                    </a:cubicBezTo>
                    <a:cubicBezTo>
                      <a:pt x="1235892" y="1022452"/>
                      <a:pt x="1216910" y="1037888"/>
                      <a:pt x="1193086" y="1044271"/>
                    </a:cubicBezTo>
                    <a:lnTo>
                      <a:pt x="1075719" y="1075719"/>
                    </a:lnTo>
                    <a:lnTo>
                      <a:pt x="1044271" y="1193088"/>
                    </a:lnTo>
                    <a:cubicBezTo>
                      <a:pt x="1037888" y="1216910"/>
                      <a:pt x="1022452" y="1235892"/>
                      <a:pt x="1002654" y="1247321"/>
                    </a:cubicBezTo>
                    <a:cubicBezTo>
                      <a:pt x="982860" y="1258750"/>
                      <a:pt x="958704" y="1262627"/>
                      <a:pt x="934880" y="1256244"/>
                    </a:cubicBezTo>
                    <a:lnTo>
                      <a:pt x="817512" y="1224795"/>
                    </a:lnTo>
                    <a:lnTo>
                      <a:pt x="731594" y="1310714"/>
                    </a:lnTo>
                    <a:cubicBezTo>
                      <a:pt x="714154" y="1328153"/>
                      <a:pt x="691296" y="1336874"/>
                      <a:pt x="668437" y="1336874"/>
                    </a:cubicBezTo>
                    <a:cubicBezTo>
                      <a:pt x="645579" y="1336874"/>
                      <a:pt x="622720" y="1328153"/>
                      <a:pt x="605281" y="1310714"/>
                    </a:cubicBezTo>
                    <a:lnTo>
                      <a:pt x="519361" y="1224795"/>
                    </a:lnTo>
                    <a:lnTo>
                      <a:pt x="401995" y="1256244"/>
                    </a:lnTo>
                    <a:cubicBezTo>
                      <a:pt x="378172" y="1262627"/>
                      <a:pt x="354015" y="1258750"/>
                      <a:pt x="334219" y="1247320"/>
                    </a:cubicBezTo>
                    <a:cubicBezTo>
                      <a:pt x="314424" y="1235892"/>
                      <a:pt x="298988" y="1216910"/>
                      <a:pt x="292605" y="1193086"/>
                    </a:cubicBezTo>
                    <a:lnTo>
                      <a:pt x="261155" y="1075719"/>
                    </a:lnTo>
                    <a:lnTo>
                      <a:pt x="143788" y="1044271"/>
                    </a:lnTo>
                    <a:cubicBezTo>
                      <a:pt x="119964" y="1037888"/>
                      <a:pt x="100983" y="1022452"/>
                      <a:pt x="89554" y="1002656"/>
                    </a:cubicBezTo>
                    <a:cubicBezTo>
                      <a:pt x="78124" y="982861"/>
                      <a:pt x="74247" y="958704"/>
                      <a:pt x="80632" y="934880"/>
                    </a:cubicBezTo>
                    <a:lnTo>
                      <a:pt x="112080" y="817513"/>
                    </a:lnTo>
                    <a:lnTo>
                      <a:pt x="26162" y="731594"/>
                    </a:lnTo>
                    <a:cubicBezTo>
                      <a:pt x="8720" y="714154"/>
                      <a:pt x="0" y="691296"/>
                      <a:pt x="0" y="668437"/>
                    </a:cubicBezTo>
                    <a:cubicBezTo>
                      <a:pt x="0" y="645580"/>
                      <a:pt x="8721" y="622721"/>
                      <a:pt x="26160" y="605281"/>
                    </a:cubicBezTo>
                    <a:lnTo>
                      <a:pt x="112080" y="519361"/>
                    </a:lnTo>
                    <a:lnTo>
                      <a:pt x="80632" y="401994"/>
                    </a:lnTo>
                    <a:cubicBezTo>
                      <a:pt x="74247" y="378172"/>
                      <a:pt x="78124" y="354015"/>
                      <a:pt x="89554" y="334219"/>
                    </a:cubicBezTo>
                    <a:cubicBezTo>
                      <a:pt x="100983" y="314423"/>
                      <a:pt x="119964" y="298987"/>
                      <a:pt x="143788" y="292603"/>
                    </a:cubicBezTo>
                    <a:lnTo>
                      <a:pt x="261155" y="261155"/>
                    </a:lnTo>
                    <a:lnTo>
                      <a:pt x="292605" y="143788"/>
                    </a:lnTo>
                    <a:cubicBezTo>
                      <a:pt x="298988" y="119964"/>
                      <a:pt x="314423" y="100983"/>
                      <a:pt x="334219" y="89554"/>
                    </a:cubicBezTo>
                    <a:cubicBezTo>
                      <a:pt x="344118" y="83838"/>
                      <a:pt x="355106" y="80012"/>
                      <a:pt x="366597" y="78413"/>
                    </a:cubicBezTo>
                    <a:cubicBezTo>
                      <a:pt x="378087" y="76813"/>
                      <a:pt x="390083" y="77440"/>
                      <a:pt x="401995" y="80632"/>
                    </a:cubicBezTo>
                    <a:lnTo>
                      <a:pt x="519363" y="112080"/>
                    </a:lnTo>
                    <a:lnTo>
                      <a:pt x="605281" y="26160"/>
                    </a:lnTo>
                    <a:cubicBezTo>
                      <a:pt x="622721" y="8721"/>
                      <a:pt x="645580" y="0"/>
                      <a:pt x="6684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 eaLnBrk="1" fontAlgn="base" hangingPunct="1"/>
                <a:r>
                  <a:rPr lang="en-US" altLang="zh-CN" strike="noStrike" noProof="1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endParaRPr lang="en-US" altLang="zh-CN" strike="noStrike" noProof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588" name="矩形 16"/>
            <p:cNvSpPr/>
            <p:nvPr/>
          </p:nvSpPr>
          <p:spPr>
            <a:xfrm>
              <a:off x="5358135" y="3181349"/>
              <a:ext cx="2786082" cy="13836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我们的情感需要表达、回应，需要共鸣。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589" name="TextBox 19"/>
          <p:cNvSpPr txBox="1"/>
          <p:nvPr/>
        </p:nvSpPr>
        <p:spPr>
          <a:xfrm>
            <a:off x="3507740" y="380365"/>
            <a:ext cx="5714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如何传递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情感正能量？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18"/>
          <p:cNvGrpSpPr/>
          <p:nvPr/>
        </p:nvGrpSpPr>
        <p:grpSpPr>
          <a:xfrm>
            <a:off x="8453438" y="1426845"/>
            <a:ext cx="2928937" cy="4751070"/>
            <a:chOff x="5286380" y="1500174"/>
            <a:chExt cx="2928958" cy="4751103"/>
          </a:xfrm>
        </p:grpSpPr>
        <p:grpSp>
          <p:nvGrpSpPr>
            <p:cNvPr id="5" name="组合 10"/>
            <p:cNvGrpSpPr/>
            <p:nvPr/>
          </p:nvGrpSpPr>
          <p:grpSpPr>
            <a:xfrm>
              <a:off x="5286380" y="1500174"/>
              <a:ext cx="2928642" cy="4751103"/>
              <a:chOff x="1710267" y="2011623"/>
              <a:chExt cx="1473041" cy="2752571"/>
            </a:xfrm>
          </p:grpSpPr>
          <p:sp>
            <p:nvSpPr>
              <p:cNvPr id="6" name="任意多边形 5"/>
              <p:cNvSpPr/>
              <p:nvPr>
                <p:custDataLst>
                  <p:tags r:id="rId7"/>
                </p:custDataLst>
              </p:nvPr>
            </p:nvSpPr>
            <p:spPr>
              <a:xfrm>
                <a:off x="1710267" y="2602458"/>
                <a:ext cx="1473041" cy="2161736"/>
              </a:xfrm>
              <a:custGeom>
                <a:avLst/>
                <a:gdLst>
                  <a:gd name="connsiteX0" fmla="*/ 575410 w 1473200"/>
                  <a:gd name="connsiteY0" fmla="*/ 59265 h 2065867"/>
                  <a:gd name="connsiteX1" fmla="*/ 538600 w 1473200"/>
                  <a:gd name="connsiteY1" fmla="*/ 96075 h 2065867"/>
                  <a:gd name="connsiteX2" fmla="*/ 538600 w 1473200"/>
                  <a:gd name="connsiteY2" fmla="*/ 115589 h 2065867"/>
                  <a:gd name="connsiteX3" fmla="*/ 575410 w 1473200"/>
                  <a:gd name="connsiteY3" fmla="*/ 152399 h 2065867"/>
                  <a:gd name="connsiteX4" fmla="*/ 897790 w 1473200"/>
                  <a:gd name="connsiteY4" fmla="*/ 152399 h 2065867"/>
                  <a:gd name="connsiteX5" fmla="*/ 934600 w 1473200"/>
                  <a:gd name="connsiteY5" fmla="*/ 115589 h 2065867"/>
                  <a:gd name="connsiteX6" fmla="*/ 934600 w 1473200"/>
                  <a:gd name="connsiteY6" fmla="*/ 96075 h 2065867"/>
                  <a:gd name="connsiteX7" fmla="*/ 897790 w 1473200"/>
                  <a:gd name="connsiteY7" fmla="*/ 59265 h 2065867"/>
                  <a:gd name="connsiteX8" fmla="*/ 0 w 1473200"/>
                  <a:gd name="connsiteY8" fmla="*/ 0 h 2065867"/>
                  <a:gd name="connsiteX9" fmla="*/ 1473200 w 1473200"/>
                  <a:gd name="connsiteY9" fmla="*/ 0 h 2065867"/>
                  <a:gd name="connsiteX10" fmla="*/ 1473200 w 1473200"/>
                  <a:gd name="connsiteY10" fmla="*/ 2065867 h 2065867"/>
                  <a:gd name="connsiteX11" fmla="*/ 0 w 1473200"/>
                  <a:gd name="connsiteY11" fmla="*/ 2065867 h 2065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73200" h="2065867">
                    <a:moveTo>
                      <a:pt x="575410" y="59265"/>
                    </a:moveTo>
                    <a:cubicBezTo>
                      <a:pt x="555080" y="59265"/>
                      <a:pt x="538600" y="75745"/>
                      <a:pt x="538600" y="96075"/>
                    </a:cubicBezTo>
                    <a:lnTo>
                      <a:pt x="538600" y="115589"/>
                    </a:lnTo>
                    <a:cubicBezTo>
                      <a:pt x="538600" y="135919"/>
                      <a:pt x="555080" y="152399"/>
                      <a:pt x="575410" y="152399"/>
                    </a:cubicBezTo>
                    <a:lnTo>
                      <a:pt x="897790" y="152399"/>
                    </a:lnTo>
                    <a:cubicBezTo>
                      <a:pt x="918120" y="152399"/>
                      <a:pt x="934600" y="135919"/>
                      <a:pt x="934600" y="115589"/>
                    </a:cubicBezTo>
                    <a:lnTo>
                      <a:pt x="934600" y="96075"/>
                    </a:lnTo>
                    <a:cubicBezTo>
                      <a:pt x="934600" y="75745"/>
                      <a:pt x="918120" y="59265"/>
                      <a:pt x="897790" y="59265"/>
                    </a:cubicBezTo>
                    <a:close/>
                    <a:moveTo>
                      <a:pt x="0" y="0"/>
                    </a:moveTo>
                    <a:lnTo>
                      <a:pt x="1473200" y="0"/>
                    </a:lnTo>
                    <a:lnTo>
                      <a:pt x="1473200" y="2065867"/>
                    </a:lnTo>
                    <a:lnTo>
                      <a:pt x="0" y="2065867"/>
                    </a:lnTo>
                    <a:close/>
                  </a:path>
                </a:pathLst>
              </a:custGeom>
              <a:solidFill>
                <a:srgbClr val="9919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7" name="任意多边形 6"/>
              <p:cNvSpPr/>
              <p:nvPr>
                <p:custDataLst>
                  <p:tags r:id="rId8"/>
                </p:custDataLst>
              </p:nvPr>
            </p:nvSpPr>
            <p:spPr>
              <a:xfrm>
                <a:off x="2193150" y="2387826"/>
                <a:ext cx="312178" cy="492079"/>
              </a:xfrm>
              <a:custGeom>
                <a:avLst/>
                <a:gdLst>
                  <a:gd name="connsiteX0" fmla="*/ 0 w 312879"/>
                  <a:gd name="connsiteY0" fmla="*/ 84667 h 491632"/>
                  <a:gd name="connsiteX1" fmla="*/ 220133 w 312879"/>
                  <a:gd name="connsiteY1" fmla="*/ 491067 h 491632"/>
                  <a:gd name="connsiteX2" fmla="*/ 304800 w 312879"/>
                  <a:gd name="connsiteY2" fmla="*/ 169333 h 491632"/>
                  <a:gd name="connsiteX3" fmla="*/ 33866 w 312879"/>
                  <a:gd name="connsiteY3" fmla="*/ 0 h 491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879" h="491632">
                    <a:moveTo>
                      <a:pt x="0" y="84667"/>
                    </a:moveTo>
                    <a:cubicBezTo>
                      <a:pt x="84666" y="280811"/>
                      <a:pt x="169333" y="476956"/>
                      <a:pt x="220133" y="491067"/>
                    </a:cubicBezTo>
                    <a:cubicBezTo>
                      <a:pt x="270933" y="505178"/>
                      <a:pt x="335845" y="251178"/>
                      <a:pt x="304800" y="169333"/>
                    </a:cubicBezTo>
                    <a:cubicBezTo>
                      <a:pt x="273755" y="87488"/>
                      <a:pt x="153810" y="43744"/>
                      <a:pt x="33866" y="0"/>
                    </a:cubicBez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11" name="任意多边形 10"/>
              <p:cNvSpPr/>
              <p:nvPr>
                <p:custDataLst>
                  <p:tags r:id="rId9"/>
                </p:custDataLst>
              </p:nvPr>
            </p:nvSpPr>
            <p:spPr>
              <a:xfrm>
                <a:off x="1811988" y="2011623"/>
                <a:ext cx="491067" cy="490493"/>
              </a:xfrm>
              <a:custGeom>
                <a:avLst/>
                <a:gdLst>
                  <a:gd name="connsiteX0" fmla="*/ 668437 w 1336874"/>
                  <a:gd name="connsiteY0" fmla="*/ 160795 h 1336874"/>
                  <a:gd name="connsiteX1" fmla="*/ 1176080 w 1336874"/>
                  <a:gd name="connsiteY1" fmla="*/ 668438 h 1336874"/>
                  <a:gd name="connsiteX2" fmla="*/ 668437 w 1336874"/>
                  <a:gd name="connsiteY2" fmla="*/ 1176081 h 1336874"/>
                  <a:gd name="connsiteX3" fmla="*/ 160794 w 1336874"/>
                  <a:gd name="connsiteY3" fmla="*/ 668438 h 1336874"/>
                  <a:gd name="connsiteX4" fmla="*/ 668437 w 1336874"/>
                  <a:gd name="connsiteY4" fmla="*/ 160795 h 1336874"/>
                  <a:gd name="connsiteX5" fmla="*/ 668438 w 1336874"/>
                  <a:gd name="connsiteY5" fmla="*/ 147863 h 1336874"/>
                  <a:gd name="connsiteX6" fmla="*/ 147863 w 1336874"/>
                  <a:gd name="connsiteY6" fmla="*/ 668438 h 1336874"/>
                  <a:gd name="connsiteX7" fmla="*/ 668438 w 1336874"/>
                  <a:gd name="connsiteY7" fmla="*/ 1189013 h 1336874"/>
                  <a:gd name="connsiteX8" fmla="*/ 1189013 w 1336874"/>
                  <a:gd name="connsiteY8" fmla="*/ 668438 h 1336874"/>
                  <a:gd name="connsiteX9" fmla="*/ 668438 w 1336874"/>
                  <a:gd name="connsiteY9" fmla="*/ 147863 h 1336874"/>
                  <a:gd name="connsiteX10" fmla="*/ 668438 w 1336874"/>
                  <a:gd name="connsiteY10" fmla="*/ 0 h 1336874"/>
                  <a:gd name="connsiteX11" fmla="*/ 731595 w 1336874"/>
                  <a:gd name="connsiteY11" fmla="*/ 26160 h 1336874"/>
                  <a:gd name="connsiteX12" fmla="*/ 817513 w 1336874"/>
                  <a:gd name="connsiteY12" fmla="*/ 112080 h 1336874"/>
                  <a:gd name="connsiteX13" fmla="*/ 934882 w 1336874"/>
                  <a:gd name="connsiteY13" fmla="*/ 80632 h 1336874"/>
                  <a:gd name="connsiteX14" fmla="*/ 1002657 w 1336874"/>
                  <a:gd name="connsiteY14" fmla="*/ 89554 h 1336874"/>
                  <a:gd name="connsiteX15" fmla="*/ 1044271 w 1336874"/>
                  <a:gd name="connsiteY15" fmla="*/ 143788 h 1336874"/>
                  <a:gd name="connsiteX16" fmla="*/ 1075720 w 1336874"/>
                  <a:gd name="connsiteY16" fmla="*/ 261155 h 1336874"/>
                  <a:gd name="connsiteX17" fmla="*/ 1193086 w 1336874"/>
                  <a:gd name="connsiteY17" fmla="*/ 292605 h 1336874"/>
                  <a:gd name="connsiteX18" fmla="*/ 1247321 w 1336874"/>
                  <a:gd name="connsiteY18" fmla="*/ 334219 h 1336874"/>
                  <a:gd name="connsiteX19" fmla="*/ 1256243 w 1336874"/>
                  <a:gd name="connsiteY19" fmla="*/ 401994 h 1336874"/>
                  <a:gd name="connsiteX20" fmla="*/ 1224795 w 1336874"/>
                  <a:gd name="connsiteY20" fmla="*/ 519361 h 1336874"/>
                  <a:gd name="connsiteX21" fmla="*/ 1310714 w 1336874"/>
                  <a:gd name="connsiteY21" fmla="*/ 605281 h 1336874"/>
                  <a:gd name="connsiteX22" fmla="*/ 1336874 w 1336874"/>
                  <a:gd name="connsiteY22" fmla="*/ 668437 h 1336874"/>
                  <a:gd name="connsiteX23" fmla="*/ 1310714 w 1336874"/>
                  <a:gd name="connsiteY23" fmla="*/ 731594 h 1336874"/>
                  <a:gd name="connsiteX24" fmla="*/ 1224795 w 1336874"/>
                  <a:gd name="connsiteY24" fmla="*/ 817513 h 1336874"/>
                  <a:gd name="connsiteX25" fmla="*/ 1256243 w 1336874"/>
                  <a:gd name="connsiteY25" fmla="*/ 934880 h 1336874"/>
                  <a:gd name="connsiteX26" fmla="*/ 1247320 w 1336874"/>
                  <a:gd name="connsiteY26" fmla="*/ 1002657 h 1336874"/>
                  <a:gd name="connsiteX27" fmla="*/ 1193086 w 1336874"/>
                  <a:gd name="connsiteY27" fmla="*/ 1044271 h 1336874"/>
                  <a:gd name="connsiteX28" fmla="*/ 1075719 w 1336874"/>
                  <a:gd name="connsiteY28" fmla="*/ 1075719 h 1336874"/>
                  <a:gd name="connsiteX29" fmla="*/ 1044271 w 1336874"/>
                  <a:gd name="connsiteY29" fmla="*/ 1193088 h 1336874"/>
                  <a:gd name="connsiteX30" fmla="*/ 1002654 w 1336874"/>
                  <a:gd name="connsiteY30" fmla="*/ 1247321 h 1336874"/>
                  <a:gd name="connsiteX31" fmla="*/ 934880 w 1336874"/>
                  <a:gd name="connsiteY31" fmla="*/ 1256244 h 1336874"/>
                  <a:gd name="connsiteX32" fmla="*/ 817512 w 1336874"/>
                  <a:gd name="connsiteY32" fmla="*/ 1224795 h 1336874"/>
                  <a:gd name="connsiteX33" fmla="*/ 731594 w 1336874"/>
                  <a:gd name="connsiteY33" fmla="*/ 1310714 h 1336874"/>
                  <a:gd name="connsiteX34" fmla="*/ 668437 w 1336874"/>
                  <a:gd name="connsiteY34" fmla="*/ 1336874 h 1336874"/>
                  <a:gd name="connsiteX35" fmla="*/ 605281 w 1336874"/>
                  <a:gd name="connsiteY35" fmla="*/ 1310714 h 1336874"/>
                  <a:gd name="connsiteX36" fmla="*/ 519361 w 1336874"/>
                  <a:gd name="connsiteY36" fmla="*/ 1224795 h 1336874"/>
                  <a:gd name="connsiteX37" fmla="*/ 401995 w 1336874"/>
                  <a:gd name="connsiteY37" fmla="*/ 1256244 h 1336874"/>
                  <a:gd name="connsiteX38" fmla="*/ 334219 w 1336874"/>
                  <a:gd name="connsiteY38" fmla="*/ 1247320 h 1336874"/>
                  <a:gd name="connsiteX39" fmla="*/ 292605 w 1336874"/>
                  <a:gd name="connsiteY39" fmla="*/ 1193086 h 1336874"/>
                  <a:gd name="connsiteX40" fmla="*/ 261155 w 1336874"/>
                  <a:gd name="connsiteY40" fmla="*/ 1075719 h 1336874"/>
                  <a:gd name="connsiteX41" fmla="*/ 143788 w 1336874"/>
                  <a:gd name="connsiteY41" fmla="*/ 1044271 h 1336874"/>
                  <a:gd name="connsiteX42" fmla="*/ 89554 w 1336874"/>
                  <a:gd name="connsiteY42" fmla="*/ 1002656 h 1336874"/>
                  <a:gd name="connsiteX43" fmla="*/ 80632 w 1336874"/>
                  <a:gd name="connsiteY43" fmla="*/ 934880 h 1336874"/>
                  <a:gd name="connsiteX44" fmla="*/ 112080 w 1336874"/>
                  <a:gd name="connsiteY44" fmla="*/ 817513 h 1336874"/>
                  <a:gd name="connsiteX45" fmla="*/ 26162 w 1336874"/>
                  <a:gd name="connsiteY45" fmla="*/ 731594 h 1336874"/>
                  <a:gd name="connsiteX46" fmla="*/ 0 w 1336874"/>
                  <a:gd name="connsiteY46" fmla="*/ 668437 h 1336874"/>
                  <a:gd name="connsiteX47" fmla="*/ 26160 w 1336874"/>
                  <a:gd name="connsiteY47" fmla="*/ 605281 h 1336874"/>
                  <a:gd name="connsiteX48" fmla="*/ 112080 w 1336874"/>
                  <a:gd name="connsiteY48" fmla="*/ 519361 h 1336874"/>
                  <a:gd name="connsiteX49" fmla="*/ 80632 w 1336874"/>
                  <a:gd name="connsiteY49" fmla="*/ 401994 h 1336874"/>
                  <a:gd name="connsiteX50" fmla="*/ 89554 w 1336874"/>
                  <a:gd name="connsiteY50" fmla="*/ 334219 h 1336874"/>
                  <a:gd name="connsiteX51" fmla="*/ 143788 w 1336874"/>
                  <a:gd name="connsiteY51" fmla="*/ 292603 h 1336874"/>
                  <a:gd name="connsiteX52" fmla="*/ 261155 w 1336874"/>
                  <a:gd name="connsiteY52" fmla="*/ 261155 h 1336874"/>
                  <a:gd name="connsiteX53" fmla="*/ 292605 w 1336874"/>
                  <a:gd name="connsiteY53" fmla="*/ 143788 h 1336874"/>
                  <a:gd name="connsiteX54" fmla="*/ 334219 w 1336874"/>
                  <a:gd name="connsiteY54" fmla="*/ 89554 h 1336874"/>
                  <a:gd name="connsiteX55" fmla="*/ 366597 w 1336874"/>
                  <a:gd name="connsiteY55" fmla="*/ 78413 h 1336874"/>
                  <a:gd name="connsiteX56" fmla="*/ 401995 w 1336874"/>
                  <a:gd name="connsiteY56" fmla="*/ 80632 h 1336874"/>
                  <a:gd name="connsiteX57" fmla="*/ 519363 w 1336874"/>
                  <a:gd name="connsiteY57" fmla="*/ 112080 h 1336874"/>
                  <a:gd name="connsiteX58" fmla="*/ 605281 w 1336874"/>
                  <a:gd name="connsiteY58" fmla="*/ 26160 h 1336874"/>
                  <a:gd name="connsiteX59" fmla="*/ 668438 w 1336874"/>
                  <a:gd name="connsiteY59" fmla="*/ 0 h 133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336874" h="1336874">
                    <a:moveTo>
                      <a:pt x="668437" y="160795"/>
                    </a:moveTo>
                    <a:cubicBezTo>
                      <a:pt x="948800" y="160795"/>
                      <a:pt x="1176080" y="388075"/>
                      <a:pt x="1176080" y="668438"/>
                    </a:cubicBezTo>
                    <a:cubicBezTo>
                      <a:pt x="1176080" y="948801"/>
                      <a:pt x="948800" y="1176081"/>
                      <a:pt x="668437" y="1176081"/>
                    </a:cubicBezTo>
                    <a:cubicBezTo>
                      <a:pt x="388074" y="1176081"/>
                      <a:pt x="160794" y="948801"/>
                      <a:pt x="160794" y="668438"/>
                    </a:cubicBezTo>
                    <a:cubicBezTo>
                      <a:pt x="160794" y="388075"/>
                      <a:pt x="388074" y="160795"/>
                      <a:pt x="668437" y="160795"/>
                    </a:cubicBezTo>
                    <a:close/>
                    <a:moveTo>
                      <a:pt x="668438" y="147863"/>
                    </a:moveTo>
                    <a:cubicBezTo>
                      <a:pt x="380932" y="147863"/>
                      <a:pt x="147863" y="380932"/>
                      <a:pt x="147863" y="668438"/>
                    </a:cubicBezTo>
                    <a:cubicBezTo>
                      <a:pt x="147863" y="955944"/>
                      <a:pt x="380932" y="1189013"/>
                      <a:pt x="668438" y="1189013"/>
                    </a:cubicBezTo>
                    <a:cubicBezTo>
                      <a:pt x="955944" y="1189013"/>
                      <a:pt x="1189013" y="955944"/>
                      <a:pt x="1189013" y="668438"/>
                    </a:cubicBezTo>
                    <a:cubicBezTo>
                      <a:pt x="1189013" y="380932"/>
                      <a:pt x="955944" y="147863"/>
                      <a:pt x="668438" y="147863"/>
                    </a:cubicBezTo>
                    <a:close/>
                    <a:moveTo>
                      <a:pt x="668438" y="0"/>
                    </a:moveTo>
                    <a:cubicBezTo>
                      <a:pt x="691296" y="-1"/>
                      <a:pt x="714154" y="8720"/>
                      <a:pt x="731595" y="26160"/>
                    </a:cubicBezTo>
                    <a:lnTo>
                      <a:pt x="817513" y="112080"/>
                    </a:lnTo>
                    <a:lnTo>
                      <a:pt x="934882" y="80632"/>
                    </a:lnTo>
                    <a:cubicBezTo>
                      <a:pt x="958704" y="74247"/>
                      <a:pt x="982861" y="78124"/>
                      <a:pt x="1002657" y="89554"/>
                    </a:cubicBezTo>
                    <a:cubicBezTo>
                      <a:pt x="1022452" y="100983"/>
                      <a:pt x="1037888" y="119964"/>
                      <a:pt x="1044271" y="143788"/>
                    </a:cubicBezTo>
                    <a:lnTo>
                      <a:pt x="1075720" y="261155"/>
                    </a:lnTo>
                    <a:lnTo>
                      <a:pt x="1193086" y="292605"/>
                    </a:lnTo>
                    <a:cubicBezTo>
                      <a:pt x="1216911" y="298987"/>
                      <a:pt x="1235893" y="314423"/>
                      <a:pt x="1247321" y="334219"/>
                    </a:cubicBezTo>
                    <a:cubicBezTo>
                      <a:pt x="1258750" y="354015"/>
                      <a:pt x="1262627" y="378170"/>
                      <a:pt x="1256243" y="401994"/>
                    </a:cubicBezTo>
                    <a:lnTo>
                      <a:pt x="1224795" y="519361"/>
                    </a:lnTo>
                    <a:lnTo>
                      <a:pt x="1310714" y="605281"/>
                    </a:lnTo>
                    <a:cubicBezTo>
                      <a:pt x="1328155" y="622721"/>
                      <a:pt x="1336874" y="645580"/>
                      <a:pt x="1336874" y="668437"/>
                    </a:cubicBezTo>
                    <a:cubicBezTo>
                      <a:pt x="1336875" y="691296"/>
                      <a:pt x="1328155" y="714154"/>
                      <a:pt x="1310714" y="731594"/>
                    </a:cubicBezTo>
                    <a:lnTo>
                      <a:pt x="1224795" y="817513"/>
                    </a:lnTo>
                    <a:lnTo>
                      <a:pt x="1256243" y="934880"/>
                    </a:lnTo>
                    <a:cubicBezTo>
                      <a:pt x="1262626" y="958704"/>
                      <a:pt x="1258749" y="982861"/>
                      <a:pt x="1247320" y="1002657"/>
                    </a:cubicBezTo>
                    <a:cubicBezTo>
                      <a:pt x="1235892" y="1022452"/>
                      <a:pt x="1216910" y="1037888"/>
                      <a:pt x="1193086" y="1044271"/>
                    </a:cubicBezTo>
                    <a:lnTo>
                      <a:pt x="1075719" y="1075719"/>
                    </a:lnTo>
                    <a:lnTo>
                      <a:pt x="1044271" y="1193088"/>
                    </a:lnTo>
                    <a:cubicBezTo>
                      <a:pt x="1037888" y="1216910"/>
                      <a:pt x="1022452" y="1235892"/>
                      <a:pt x="1002654" y="1247321"/>
                    </a:cubicBezTo>
                    <a:cubicBezTo>
                      <a:pt x="982860" y="1258750"/>
                      <a:pt x="958704" y="1262627"/>
                      <a:pt x="934880" y="1256244"/>
                    </a:cubicBezTo>
                    <a:lnTo>
                      <a:pt x="817512" y="1224795"/>
                    </a:lnTo>
                    <a:lnTo>
                      <a:pt x="731594" y="1310714"/>
                    </a:lnTo>
                    <a:cubicBezTo>
                      <a:pt x="714154" y="1328153"/>
                      <a:pt x="691296" y="1336874"/>
                      <a:pt x="668437" y="1336874"/>
                    </a:cubicBezTo>
                    <a:cubicBezTo>
                      <a:pt x="645579" y="1336874"/>
                      <a:pt x="622720" y="1328153"/>
                      <a:pt x="605281" y="1310714"/>
                    </a:cubicBezTo>
                    <a:lnTo>
                      <a:pt x="519361" y="1224795"/>
                    </a:lnTo>
                    <a:lnTo>
                      <a:pt x="401995" y="1256244"/>
                    </a:lnTo>
                    <a:cubicBezTo>
                      <a:pt x="378172" y="1262627"/>
                      <a:pt x="354015" y="1258750"/>
                      <a:pt x="334219" y="1247320"/>
                    </a:cubicBezTo>
                    <a:cubicBezTo>
                      <a:pt x="314424" y="1235892"/>
                      <a:pt x="298988" y="1216910"/>
                      <a:pt x="292605" y="1193086"/>
                    </a:cubicBezTo>
                    <a:lnTo>
                      <a:pt x="261155" y="1075719"/>
                    </a:lnTo>
                    <a:lnTo>
                      <a:pt x="143788" y="1044271"/>
                    </a:lnTo>
                    <a:cubicBezTo>
                      <a:pt x="119964" y="1037888"/>
                      <a:pt x="100983" y="1022452"/>
                      <a:pt x="89554" y="1002656"/>
                    </a:cubicBezTo>
                    <a:cubicBezTo>
                      <a:pt x="78124" y="982861"/>
                      <a:pt x="74247" y="958704"/>
                      <a:pt x="80632" y="934880"/>
                    </a:cubicBezTo>
                    <a:lnTo>
                      <a:pt x="112080" y="817513"/>
                    </a:lnTo>
                    <a:lnTo>
                      <a:pt x="26162" y="731594"/>
                    </a:lnTo>
                    <a:cubicBezTo>
                      <a:pt x="8720" y="714154"/>
                      <a:pt x="0" y="691296"/>
                      <a:pt x="0" y="668437"/>
                    </a:cubicBezTo>
                    <a:cubicBezTo>
                      <a:pt x="0" y="645580"/>
                      <a:pt x="8721" y="622721"/>
                      <a:pt x="26160" y="605281"/>
                    </a:cubicBezTo>
                    <a:lnTo>
                      <a:pt x="112080" y="519361"/>
                    </a:lnTo>
                    <a:lnTo>
                      <a:pt x="80632" y="401994"/>
                    </a:lnTo>
                    <a:cubicBezTo>
                      <a:pt x="74247" y="378172"/>
                      <a:pt x="78124" y="354015"/>
                      <a:pt x="89554" y="334219"/>
                    </a:cubicBezTo>
                    <a:cubicBezTo>
                      <a:pt x="100983" y="314423"/>
                      <a:pt x="119964" y="298987"/>
                      <a:pt x="143788" y="292603"/>
                    </a:cubicBezTo>
                    <a:lnTo>
                      <a:pt x="261155" y="261155"/>
                    </a:lnTo>
                    <a:lnTo>
                      <a:pt x="292605" y="143788"/>
                    </a:lnTo>
                    <a:cubicBezTo>
                      <a:pt x="298988" y="119964"/>
                      <a:pt x="314423" y="100983"/>
                      <a:pt x="334219" y="89554"/>
                    </a:cubicBezTo>
                    <a:cubicBezTo>
                      <a:pt x="344118" y="83838"/>
                      <a:pt x="355106" y="80012"/>
                      <a:pt x="366597" y="78413"/>
                    </a:cubicBezTo>
                    <a:cubicBezTo>
                      <a:pt x="378087" y="76813"/>
                      <a:pt x="390083" y="77440"/>
                      <a:pt x="401995" y="80632"/>
                    </a:cubicBezTo>
                    <a:lnTo>
                      <a:pt x="519363" y="112080"/>
                    </a:lnTo>
                    <a:lnTo>
                      <a:pt x="605281" y="26160"/>
                    </a:lnTo>
                    <a:cubicBezTo>
                      <a:pt x="622721" y="8721"/>
                      <a:pt x="645580" y="0"/>
                      <a:pt x="6684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 eaLnBrk="1" fontAlgn="base" hangingPunct="1"/>
                <a:r>
                  <a:rPr lang="en-US" altLang="zh-CN" strike="noStrike" noProof="1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endParaRPr lang="en-US" altLang="zh-CN" strike="noStrike" noProof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6"/>
            <p:cNvSpPr/>
            <p:nvPr/>
          </p:nvSpPr>
          <p:spPr>
            <a:xfrm>
              <a:off x="5429256" y="3181348"/>
              <a:ext cx="2786082" cy="13836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我们在生活中要不断创造美好的情感体验。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69" name="TextBox 3"/>
          <p:cNvSpPr txBox="1"/>
          <p:nvPr/>
        </p:nvSpPr>
        <p:spPr>
          <a:xfrm>
            <a:off x="4024313" y="642938"/>
            <a:ext cx="33575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 如何关心他人？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 rot="0">
            <a:off x="1963420" y="1450975"/>
            <a:ext cx="7407910" cy="828040"/>
            <a:chOff x="1117076" y="6420479"/>
            <a:chExt cx="3315225" cy="496702"/>
          </a:xfrm>
        </p:grpSpPr>
        <p:sp>
          <p:nvSpPr>
            <p:cNvPr id="6" name="Freeform 6"/>
            <p:cNvSpPr/>
            <p:nvPr/>
          </p:nvSpPr>
          <p:spPr bwMode="auto">
            <a:xfrm>
              <a:off x="1117076" y="6420479"/>
              <a:ext cx="344033" cy="496702"/>
            </a:xfrm>
            <a:custGeom>
              <a:avLst/>
              <a:gdLst/>
              <a:ahLst/>
              <a:cxnLst>
                <a:cxn ang="0">
                  <a:pos x="211" y="73"/>
                </a:cxn>
                <a:cxn ang="0">
                  <a:pos x="192" y="80"/>
                </a:cxn>
                <a:cxn ang="0">
                  <a:pos x="189" y="82"/>
                </a:cxn>
                <a:cxn ang="0">
                  <a:pos x="180" y="86"/>
                </a:cxn>
                <a:cxn ang="0">
                  <a:pos x="172" y="85"/>
                </a:cxn>
                <a:cxn ang="0">
                  <a:pos x="172" y="0"/>
                </a:cxn>
                <a:cxn ang="0">
                  <a:pos x="0" y="0"/>
                </a:cxn>
                <a:cxn ang="0">
                  <a:pos x="0" y="190"/>
                </a:cxn>
                <a:cxn ang="0">
                  <a:pos x="172" y="190"/>
                </a:cxn>
                <a:cxn ang="0">
                  <a:pos x="172" y="117"/>
                </a:cxn>
                <a:cxn ang="0">
                  <a:pos x="179" y="116"/>
                </a:cxn>
                <a:cxn ang="0">
                  <a:pos x="190" y="120"/>
                </a:cxn>
                <a:cxn ang="0">
                  <a:pos x="211" y="128"/>
                </a:cxn>
                <a:cxn ang="0">
                  <a:pos x="241" y="101"/>
                </a:cxn>
                <a:cxn ang="0">
                  <a:pos x="211" y="73"/>
                </a:cxn>
              </a:cxnLst>
              <a:rect l="0" t="0" r="r" b="b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99191E"/>
            </a:solidFill>
            <a:ln w="9525">
              <a:noFill/>
              <a:round/>
            </a:ln>
            <a:effectLst>
              <a:reflection blurRad="6350" stA="19000" endPos="53000" dir="5400000" sy="-100000" algn="bl" rotWithShape="0"/>
            </a:effectLst>
          </p:spPr>
          <p:txBody>
            <a:bodyPr lIns="0" tIns="19286" rIns="121484" bIns="19286" anchor="ctr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+mn-ea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461109" y="6451023"/>
              <a:ext cx="2971192" cy="410497"/>
            </a:xfrm>
            <a:custGeom>
              <a:avLst/>
              <a:gdLst/>
              <a:ahLst/>
              <a:cxnLst>
                <a:cxn ang="0">
                  <a:pos x="803" y="0"/>
                </a:cxn>
                <a:cxn ang="0">
                  <a:pos x="792" y="0"/>
                </a:cxn>
                <a:cxn ang="0">
                  <a:pos x="644" y="0"/>
                </a:cxn>
                <a:cxn ang="0">
                  <a:pos x="634" y="0"/>
                </a:cxn>
                <a:cxn ang="0">
                  <a:pos x="494" y="0"/>
                </a:cxn>
                <a:cxn ang="0">
                  <a:pos x="476" y="0"/>
                </a:cxn>
                <a:cxn ang="0">
                  <a:pos x="331" y="0"/>
                </a:cxn>
                <a:cxn ang="0">
                  <a:pos x="325" y="0"/>
                </a:cxn>
                <a:cxn ang="0">
                  <a:pos x="169" y="0"/>
                </a:cxn>
                <a:cxn ang="0">
                  <a:pos x="163" y="0"/>
                </a:cxn>
                <a:cxn ang="0">
                  <a:pos x="0" y="0"/>
                </a:cxn>
                <a:cxn ang="0">
                  <a:pos x="0" y="82"/>
                </a:cxn>
                <a:cxn ang="0">
                  <a:pos x="6" y="79"/>
                </a:cxn>
                <a:cxn ang="0">
                  <a:pos x="9" y="77"/>
                </a:cxn>
                <a:cxn ang="0">
                  <a:pos x="31" y="69"/>
                </a:cxn>
                <a:cxn ang="0">
                  <a:pos x="65" y="101"/>
                </a:cxn>
                <a:cxn ang="0">
                  <a:pos x="31" y="133"/>
                </a:cxn>
                <a:cxn ang="0">
                  <a:pos x="7" y="123"/>
                </a:cxn>
                <a:cxn ang="0">
                  <a:pos x="0" y="120"/>
                </a:cxn>
                <a:cxn ang="0">
                  <a:pos x="0" y="190"/>
                </a:cxn>
                <a:cxn ang="0">
                  <a:pos x="163" y="190"/>
                </a:cxn>
                <a:cxn ang="0">
                  <a:pos x="169" y="190"/>
                </a:cxn>
                <a:cxn ang="0">
                  <a:pos x="325" y="190"/>
                </a:cxn>
                <a:cxn ang="0">
                  <a:pos x="331" y="190"/>
                </a:cxn>
                <a:cxn ang="0">
                  <a:pos x="476" y="190"/>
                </a:cxn>
                <a:cxn ang="0">
                  <a:pos x="494" y="190"/>
                </a:cxn>
                <a:cxn ang="0">
                  <a:pos x="634" y="190"/>
                </a:cxn>
                <a:cxn ang="0">
                  <a:pos x="644" y="190"/>
                </a:cxn>
                <a:cxn ang="0">
                  <a:pos x="792" y="190"/>
                </a:cxn>
                <a:cxn ang="0">
                  <a:pos x="803" y="190"/>
                </a:cxn>
                <a:cxn ang="0">
                  <a:pos x="965" y="190"/>
                </a:cxn>
                <a:cxn ang="0">
                  <a:pos x="965" y="0"/>
                </a:cxn>
                <a:cxn ang="0">
                  <a:pos x="803" y="0"/>
                </a:cxn>
              </a:cxnLst>
              <a:rect l="0" t="0" r="r" b="b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99191E"/>
            </a:solidFill>
            <a:ln w="9525">
              <a:noFill/>
              <a:round/>
            </a:ln>
            <a:effectLst>
              <a:reflection blurRad="6350" stA="19000" endPos="53000" dir="5400000" sy="-100000" algn="bl" rotWithShape="0"/>
            </a:effectLst>
          </p:spPr>
          <p:txBody>
            <a:bodyPr lIns="38571" tIns="19286" rIns="38571" bIns="19286" anchor="ctr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没有偏见，以接纳的姿态认真倾听或观察。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3" name="组合 5"/>
          <p:cNvGrpSpPr/>
          <p:nvPr/>
        </p:nvGrpSpPr>
        <p:grpSpPr>
          <a:xfrm rot="0">
            <a:off x="1963420" y="2499360"/>
            <a:ext cx="7407910" cy="828040"/>
            <a:chOff x="1117076" y="6420479"/>
            <a:chExt cx="3315225" cy="496702"/>
          </a:xfrm>
        </p:grpSpPr>
        <p:sp>
          <p:nvSpPr>
            <p:cNvPr id="9" name="Freeform 6"/>
            <p:cNvSpPr/>
            <p:nvPr/>
          </p:nvSpPr>
          <p:spPr bwMode="auto">
            <a:xfrm>
              <a:off x="1117076" y="6420479"/>
              <a:ext cx="344033" cy="496702"/>
            </a:xfrm>
            <a:custGeom>
              <a:avLst/>
              <a:gdLst/>
              <a:ahLst/>
              <a:cxnLst>
                <a:cxn ang="0">
                  <a:pos x="211" y="73"/>
                </a:cxn>
                <a:cxn ang="0">
                  <a:pos x="192" y="80"/>
                </a:cxn>
                <a:cxn ang="0">
                  <a:pos x="189" y="82"/>
                </a:cxn>
                <a:cxn ang="0">
                  <a:pos x="180" y="86"/>
                </a:cxn>
                <a:cxn ang="0">
                  <a:pos x="172" y="85"/>
                </a:cxn>
                <a:cxn ang="0">
                  <a:pos x="172" y="0"/>
                </a:cxn>
                <a:cxn ang="0">
                  <a:pos x="0" y="0"/>
                </a:cxn>
                <a:cxn ang="0">
                  <a:pos x="0" y="190"/>
                </a:cxn>
                <a:cxn ang="0">
                  <a:pos x="172" y="190"/>
                </a:cxn>
                <a:cxn ang="0">
                  <a:pos x="172" y="117"/>
                </a:cxn>
                <a:cxn ang="0">
                  <a:pos x="179" y="116"/>
                </a:cxn>
                <a:cxn ang="0">
                  <a:pos x="190" y="120"/>
                </a:cxn>
                <a:cxn ang="0">
                  <a:pos x="211" y="128"/>
                </a:cxn>
                <a:cxn ang="0">
                  <a:pos x="241" y="101"/>
                </a:cxn>
                <a:cxn ang="0">
                  <a:pos x="211" y="73"/>
                </a:cxn>
              </a:cxnLst>
              <a:rect l="0" t="0" r="r" b="b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99191E"/>
            </a:solidFill>
            <a:ln w="9525">
              <a:noFill/>
              <a:round/>
            </a:ln>
            <a:effectLst>
              <a:reflection blurRad="6350" stA="19000" endPos="53000" dir="5400000" sy="-100000" algn="bl" rotWithShape="0"/>
            </a:effectLst>
          </p:spPr>
          <p:txBody>
            <a:bodyPr lIns="0" tIns="19286" rIns="121484" bIns="19286" anchor="ctr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2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+mn-ea"/>
                <a:cs typeface="+mn-cs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1461109" y="6451023"/>
              <a:ext cx="2971192" cy="410497"/>
            </a:xfrm>
            <a:custGeom>
              <a:avLst/>
              <a:gdLst/>
              <a:ahLst/>
              <a:cxnLst>
                <a:cxn ang="0">
                  <a:pos x="803" y="0"/>
                </a:cxn>
                <a:cxn ang="0">
                  <a:pos x="792" y="0"/>
                </a:cxn>
                <a:cxn ang="0">
                  <a:pos x="644" y="0"/>
                </a:cxn>
                <a:cxn ang="0">
                  <a:pos x="634" y="0"/>
                </a:cxn>
                <a:cxn ang="0">
                  <a:pos x="494" y="0"/>
                </a:cxn>
                <a:cxn ang="0">
                  <a:pos x="476" y="0"/>
                </a:cxn>
                <a:cxn ang="0">
                  <a:pos x="331" y="0"/>
                </a:cxn>
                <a:cxn ang="0">
                  <a:pos x="325" y="0"/>
                </a:cxn>
                <a:cxn ang="0">
                  <a:pos x="169" y="0"/>
                </a:cxn>
                <a:cxn ang="0">
                  <a:pos x="163" y="0"/>
                </a:cxn>
                <a:cxn ang="0">
                  <a:pos x="0" y="0"/>
                </a:cxn>
                <a:cxn ang="0">
                  <a:pos x="0" y="82"/>
                </a:cxn>
                <a:cxn ang="0">
                  <a:pos x="6" y="79"/>
                </a:cxn>
                <a:cxn ang="0">
                  <a:pos x="9" y="77"/>
                </a:cxn>
                <a:cxn ang="0">
                  <a:pos x="31" y="69"/>
                </a:cxn>
                <a:cxn ang="0">
                  <a:pos x="65" y="101"/>
                </a:cxn>
                <a:cxn ang="0">
                  <a:pos x="31" y="133"/>
                </a:cxn>
                <a:cxn ang="0">
                  <a:pos x="7" y="123"/>
                </a:cxn>
                <a:cxn ang="0">
                  <a:pos x="0" y="120"/>
                </a:cxn>
                <a:cxn ang="0">
                  <a:pos x="0" y="190"/>
                </a:cxn>
                <a:cxn ang="0">
                  <a:pos x="163" y="190"/>
                </a:cxn>
                <a:cxn ang="0">
                  <a:pos x="169" y="190"/>
                </a:cxn>
                <a:cxn ang="0">
                  <a:pos x="325" y="190"/>
                </a:cxn>
                <a:cxn ang="0">
                  <a:pos x="331" y="190"/>
                </a:cxn>
                <a:cxn ang="0">
                  <a:pos x="476" y="190"/>
                </a:cxn>
                <a:cxn ang="0">
                  <a:pos x="494" y="190"/>
                </a:cxn>
                <a:cxn ang="0">
                  <a:pos x="634" y="190"/>
                </a:cxn>
                <a:cxn ang="0">
                  <a:pos x="644" y="190"/>
                </a:cxn>
                <a:cxn ang="0">
                  <a:pos x="792" y="190"/>
                </a:cxn>
                <a:cxn ang="0">
                  <a:pos x="803" y="190"/>
                </a:cxn>
                <a:cxn ang="0">
                  <a:pos x="965" y="190"/>
                </a:cxn>
                <a:cxn ang="0">
                  <a:pos x="965" y="0"/>
                </a:cxn>
                <a:cxn ang="0">
                  <a:pos x="803" y="0"/>
                </a:cxn>
              </a:cxnLst>
              <a:rect l="0" t="0" r="r" b="b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99191E"/>
            </a:solidFill>
            <a:ln w="9525">
              <a:noFill/>
              <a:round/>
            </a:ln>
            <a:effectLst>
              <a:reflection blurRad="6350" stA="19000" endPos="53000" dir="5400000" sy="-100000" algn="bl" rotWithShape="0"/>
            </a:effectLst>
          </p:spPr>
          <p:txBody>
            <a:bodyPr lIns="38571" tIns="19286" rIns="38571" bIns="19286" anchor="ctr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 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适时运用可能被接受的方式向对方表示关心。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5" name="组合 5"/>
          <p:cNvGrpSpPr/>
          <p:nvPr/>
        </p:nvGrpSpPr>
        <p:grpSpPr>
          <a:xfrm rot="0">
            <a:off x="1963420" y="3442970"/>
            <a:ext cx="7407910" cy="828040"/>
            <a:chOff x="1117076" y="6420479"/>
            <a:chExt cx="3315225" cy="496702"/>
          </a:xfrm>
        </p:grpSpPr>
        <p:sp>
          <p:nvSpPr>
            <p:cNvPr id="12" name="Freeform 6"/>
            <p:cNvSpPr/>
            <p:nvPr/>
          </p:nvSpPr>
          <p:spPr bwMode="auto">
            <a:xfrm>
              <a:off x="1117076" y="6420479"/>
              <a:ext cx="344033" cy="496702"/>
            </a:xfrm>
            <a:custGeom>
              <a:avLst/>
              <a:gdLst/>
              <a:ahLst/>
              <a:cxnLst>
                <a:cxn ang="0">
                  <a:pos x="211" y="73"/>
                </a:cxn>
                <a:cxn ang="0">
                  <a:pos x="192" y="80"/>
                </a:cxn>
                <a:cxn ang="0">
                  <a:pos x="189" y="82"/>
                </a:cxn>
                <a:cxn ang="0">
                  <a:pos x="180" y="86"/>
                </a:cxn>
                <a:cxn ang="0">
                  <a:pos x="172" y="85"/>
                </a:cxn>
                <a:cxn ang="0">
                  <a:pos x="172" y="0"/>
                </a:cxn>
                <a:cxn ang="0">
                  <a:pos x="0" y="0"/>
                </a:cxn>
                <a:cxn ang="0">
                  <a:pos x="0" y="190"/>
                </a:cxn>
                <a:cxn ang="0">
                  <a:pos x="172" y="190"/>
                </a:cxn>
                <a:cxn ang="0">
                  <a:pos x="172" y="117"/>
                </a:cxn>
                <a:cxn ang="0">
                  <a:pos x="179" y="116"/>
                </a:cxn>
                <a:cxn ang="0">
                  <a:pos x="190" y="120"/>
                </a:cxn>
                <a:cxn ang="0">
                  <a:pos x="211" y="128"/>
                </a:cxn>
                <a:cxn ang="0">
                  <a:pos x="241" y="101"/>
                </a:cxn>
                <a:cxn ang="0">
                  <a:pos x="211" y="73"/>
                </a:cxn>
              </a:cxnLst>
              <a:rect l="0" t="0" r="r" b="b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99191E"/>
            </a:solidFill>
            <a:ln w="9525">
              <a:noFill/>
              <a:round/>
            </a:ln>
            <a:effectLst>
              <a:reflection blurRad="6350" stA="19000" endPos="53000" dir="5400000" sy="-100000" algn="bl" rotWithShape="0"/>
            </a:effectLst>
          </p:spPr>
          <p:txBody>
            <a:bodyPr lIns="0" tIns="19286" rIns="121484" bIns="19286" anchor="ctr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3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+mn-ea"/>
                <a:cs typeface="+mn-cs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1461109" y="6451023"/>
              <a:ext cx="2971192" cy="410497"/>
            </a:xfrm>
            <a:custGeom>
              <a:avLst/>
              <a:gdLst/>
              <a:ahLst/>
              <a:cxnLst>
                <a:cxn ang="0">
                  <a:pos x="803" y="0"/>
                </a:cxn>
                <a:cxn ang="0">
                  <a:pos x="792" y="0"/>
                </a:cxn>
                <a:cxn ang="0">
                  <a:pos x="644" y="0"/>
                </a:cxn>
                <a:cxn ang="0">
                  <a:pos x="634" y="0"/>
                </a:cxn>
                <a:cxn ang="0">
                  <a:pos x="494" y="0"/>
                </a:cxn>
                <a:cxn ang="0">
                  <a:pos x="476" y="0"/>
                </a:cxn>
                <a:cxn ang="0">
                  <a:pos x="331" y="0"/>
                </a:cxn>
                <a:cxn ang="0">
                  <a:pos x="325" y="0"/>
                </a:cxn>
                <a:cxn ang="0">
                  <a:pos x="169" y="0"/>
                </a:cxn>
                <a:cxn ang="0">
                  <a:pos x="163" y="0"/>
                </a:cxn>
                <a:cxn ang="0">
                  <a:pos x="0" y="0"/>
                </a:cxn>
                <a:cxn ang="0">
                  <a:pos x="0" y="82"/>
                </a:cxn>
                <a:cxn ang="0">
                  <a:pos x="6" y="79"/>
                </a:cxn>
                <a:cxn ang="0">
                  <a:pos x="9" y="77"/>
                </a:cxn>
                <a:cxn ang="0">
                  <a:pos x="31" y="69"/>
                </a:cxn>
                <a:cxn ang="0">
                  <a:pos x="65" y="101"/>
                </a:cxn>
                <a:cxn ang="0">
                  <a:pos x="31" y="133"/>
                </a:cxn>
                <a:cxn ang="0">
                  <a:pos x="7" y="123"/>
                </a:cxn>
                <a:cxn ang="0">
                  <a:pos x="0" y="120"/>
                </a:cxn>
                <a:cxn ang="0">
                  <a:pos x="0" y="190"/>
                </a:cxn>
                <a:cxn ang="0">
                  <a:pos x="163" y="190"/>
                </a:cxn>
                <a:cxn ang="0">
                  <a:pos x="169" y="190"/>
                </a:cxn>
                <a:cxn ang="0">
                  <a:pos x="325" y="190"/>
                </a:cxn>
                <a:cxn ang="0">
                  <a:pos x="331" y="190"/>
                </a:cxn>
                <a:cxn ang="0">
                  <a:pos x="476" y="190"/>
                </a:cxn>
                <a:cxn ang="0">
                  <a:pos x="494" y="190"/>
                </a:cxn>
                <a:cxn ang="0">
                  <a:pos x="634" y="190"/>
                </a:cxn>
                <a:cxn ang="0">
                  <a:pos x="644" y="190"/>
                </a:cxn>
                <a:cxn ang="0">
                  <a:pos x="792" y="190"/>
                </a:cxn>
                <a:cxn ang="0">
                  <a:pos x="803" y="190"/>
                </a:cxn>
                <a:cxn ang="0">
                  <a:pos x="965" y="190"/>
                </a:cxn>
                <a:cxn ang="0">
                  <a:pos x="965" y="0"/>
                </a:cxn>
                <a:cxn ang="0">
                  <a:pos x="803" y="0"/>
                </a:cxn>
              </a:cxnLst>
              <a:rect l="0" t="0" r="r" b="b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99191E"/>
            </a:solidFill>
            <a:ln w="9525">
              <a:noFill/>
              <a:round/>
            </a:ln>
            <a:effectLst>
              <a:reflection blurRad="6350" stA="19000" endPos="53000" dir="5400000" sy="-100000" algn="bl" rotWithShape="0"/>
            </a:effectLst>
          </p:spPr>
          <p:txBody>
            <a:bodyPr lIns="38571" tIns="19286" rIns="38571" bIns="19286" anchor="ctr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关注对方的态度和反应。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8" name="组合 5"/>
          <p:cNvGrpSpPr/>
          <p:nvPr/>
        </p:nvGrpSpPr>
        <p:grpSpPr>
          <a:xfrm rot="0">
            <a:off x="1963420" y="5364480"/>
            <a:ext cx="7407910" cy="828040"/>
            <a:chOff x="1117076" y="6420479"/>
            <a:chExt cx="3315225" cy="496702"/>
          </a:xfrm>
        </p:grpSpPr>
        <p:sp>
          <p:nvSpPr>
            <p:cNvPr id="15" name="Freeform 6"/>
            <p:cNvSpPr/>
            <p:nvPr/>
          </p:nvSpPr>
          <p:spPr bwMode="auto">
            <a:xfrm>
              <a:off x="1117076" y="6420479"/>
              <a:ext cx="344033" cy="496702"/>
            </a:xfrm>
            <a:custGeom>
              <a:avLst/>
              <a:gdLst/>
              <a:ahLst/>
              <a:cxnLst>
                <a:cxn ang="0">
                  <a:pos x="211" y="73"/>
                </a:cxn>
                <a:cxn ang="0">
                  <a:pos x="192" y="80"/>
                </a:cxn>
                <a:cxn ang="0">
                  <a:pos x="189" y="82"/>
                </a:cxn>
                <a:cxn ang="0">
                  <a:pos x="180" y="86"/>
                </a:cxn>
                <a:cxn ang="0">
                  <a:pos x="172" y="85"/>
                </a:cxn>
                <a:cxn ang="0">
                  <a:pos x="172" y="0"/>
                </a:cxn>
                <a:cxn ang="0">
                  <a:pos x="0" y="0"/>
                </a:cxn>
                <a:cxn ang="0">
                  <a:pos x="0" y="190"/>
                </a:cxn>
                <a:cxn ang="0">
                  <a:pos x="172" y="190"/>
                </a:cxn>
                <a:cxn ang="0">
                  <a:pos x="172" y="117"/>
                </a:cxn>
                <a:cxn ang="0">
                  <a:pos x="179" y="116"/>
                </a:cxn>
                <a:cxn ang="0">
                  <a:pos x="190" y="120"/>
                </a:cxn>
                <a:cxn ang="0">
                  <a:pos x="211" y="128"/>
                </a:cxn>
                <a:cxn ang="0">
                  <a:pos x="241" y="101"/>
                </a:cxn>
                <a:cxn ang="0">
                  <a:pos x="211" y="73"/>
                </a:cxn>
              </a:cxnLst>
              <a:rect l="0" t="0" r="r" b="b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99191E"/>
            </a:solidFill>
            <a:ln w="9525">
              <a:noFill/>
              <a:round/>
            </a:ln>
            <a:effectLst>
              <a:reflection blurRad="6350" stA="19000" endPos="53000" dir="5400000" sy="-100000" algn="bl" rotWithShape="0"/>
            </a:effectLst>
          </p:spPr>
          <p:txBody>
            <a:bodyPr lIns="0" tIns="19286" rIns="121484" bIns="19286" anchor="ctr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5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+mn-ea"/>
                <a:cs typeface="+mn-cs"/>
              </a:endParaRPr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1461109" y="6451023"/>
              <a:ext cx="2971192" cy="410497"/>
            </a:xfrm>
            <a:custGeom>
              <a:avLst/>
              <a:gdLst/>
              <a:ahLst/>
              <a:cxnLst>
                <a:cxn ang="0">
                  <a:pos x="803" y="0"/>
                </a:cxn>
                <a:cxn ang="0">
                  <a:pos x="792" y="0"/>
                </a:cxn>
                <a:cxn ang="0">
                  <a:pos x="644" y="0"/>
                </a:cxn>
                <a:cxn ang="0">
                  <a:pos x="634" y="0"/>
                </a:cxn>
                <a:cxn ang="0">
                  <a:pos x="494" y="0"/>
                </a:cxn>
                <a:cxn ang="0">
                  <a:pos x="476" y="0"/>
                </a:cxn>
                <a:cxn ang="0">
                  <a:pos x="331" y="0"/>
                </a:cxn>
                <a:cxn ang="0">
                  <a:pos x="325" y="0"/>
                </a:cxn>
                <a:cxn ang="0">
                  <a:pos x="169" y="0"/>
                </a:cxn>
                <a:cxn ang="0">
                  <a:pos x="163" y="0"/>
                </a:cxn>
                <a:cxn ang="0">
                  <a:pos x="0" y="0"/>
                </a:cxn>
                <a:cxn ang="0">
                  <a:pos x="0" y="82"/>
                </a:cxn>
                <a:cxn ang="0">
                  <a:pos x="6" y="79"/>
                </a:cxn>
                <a:cxn ang="0">
                  <a:pos x="9" y="77"/>
                </a:cxn>
                <a:cxn ang="0">
                  <a:pos x="31" y="69"/>
                </a:cxn>
                <a:cxn ang="0">
                  <a:pos x="65" y="101"/>
                </a:cxn>
                <a:cxn ang="0">
                  <a:pos x="31" y="133"/>
                </a:cxn>
                <a:cxn ang="0">
                  <a:pos x="7" y="123"/>
                </a:cxn>
                <a:cxn ang="0">
                  <a:pos x="0" y="120"/>
                </a:cxn>
                <a:cxn ang="0">
                  <a:pos x="0" y="190"/>
                </a:cxn>
                <a:cxn ang="0">
                  <a:pos x="163" y="190"/>
                </a:cxn>
                <a:cxn ang="0">
                  <a:pos x="169" y="190"/>
                </a:cxn>
                <a:cxn ang="0">
                  <a:pos x="325" y="190"/>
                </a:cxn>
                <a:cxn ang="0">
                  <a:pos x="331" y="190"/>
                </a:cxn>
                <a:cxn ang="0">
                  <a:pos x="476" y="190"/>
                </a:cxn>
                <a:cxn ang="0">
                  <a:pos x="494" y="190"/>
                </a:cxn>
                <a:cxn ang="0">
                  <a:pos x="634" y="190"/>
                </a:cxn>
                <a:cxn ang="0">
                  <a:pos x="644" y="190"/>
                </a:cxn>
                <a:cxn ang="0">
                  <a:pos x="792" y="190"/>
                </a:cxn>
                <a:cxn ang="0">
                  <a:pos x="803" y="190"/>
                </a:cxn>
                <a:cxn ang="0">
                  <a:pos x="965" y="190"/>
                </a:cxn>
                <a:cxn ang="0">
                  <a:pos x="965" y="0"/>
                </a:cxn>
                <a:cxn ang="0">
                  <a:pos x="803" y="0"/>
                </a:cxn>
              </a:cxnLst>
              <a:rect l="0" t="0" r="r" b="b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99191E"/>
            </a:solidFill>
            <a:ln w="9525">
              <a:noFill/>
              <a:round/>
            </a:ln>
            <a:effectLst>
              <a:reflection blurRad="6350" stA="19000" endPos="53000" dir="5400000" sy="-100000" algn="bl" rotWithShape="0"/>
            </a:effectLst>
          </p:spPr>
          <p:txBody>
            <a:bodyPr lIns="38571" tIns="19286" rIns="38571" bIns="19286" anchor="ctr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如果没有被接受，则调整方式。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1" name="组合 5"/>
          <p:cNvGrpSpPr/>
          <p:nvPr/>
        </p:nvGrpSpPr>
        <p:grpSpPr>
          <a:xfrm rot="0">
            <a:off x="1963420" y="4385945"/>
            <a:ext cx="7407910" cy="828040"/>
            <a:chOff x="1117076" y="6420481"/>
            <a:chExt cx="3315225" cy="496702"/>
          </a:xfrm>
        </p:grpSpPr>
        <p:sp>
          <p:nvSpPr>
            <p:cNvPr id="18" name="Freeform 6"/>
            <p:cNvSpPr/>
            <p:nvPr/>
          </p:nvSpPr>
          <p:spPr bwMode="auto">
            <a:xfrm>
              <a:off x="1117076" y="6420481"/>
              <a:ext cx="344033" cy="496702"/>
            </a:xfrm>
            <a:custGeom>
              <a:avLst/>
              <a:gdLst/>
              <a:ahLst/>
              <a:cxnLst>
                <a:cxn ang="0">
                  <a:pos x="211" y="73"/>
                </a:cxn>
                <a:cxn ang="0">
                  <a:pos x="192" y="80"/>
                </a:cxn>
                <a:cxn ang="0">
                  <a:pos x="189" y="82"/>
                </a:cxn>
                <a:cxn ang="0">
                  <a:pos x="180" y="86"/>
                </a:cxn>
                <a:cxn ang="0">
                  <a:pos x="172" y="85"/>
                </a:cxn>
                <a:cxn ang="0">
                  <a:pos x="172" y="0"/>
                </a:cxn>
                <a:cxn ang="0">
                  <a:pos x="0" y="0"/>
                </a:cxn>
                <a:cxn ang="0">
                  <a:pos x="0" y="190"/>
                </a:cxn>
                <a:cxn ang="0">
                  <a:pos x="172" y="190"/>
                </a:cxn>
                <a:cxn ang="0">
                  <a:pos x="172" y="117"/>
                </a:cxn>
                <a:cxn ang="0">
                  <a:pos x="179" y="116"/>
                </a:cxn>
                <a:cxn ang="0">
                  <a:pos x="190" y="120"/>
                </a:cxn>
                <a:cxn ang="0">
                  <a:pos x="211" y="128"/>
                </a:cxn>
                <a:cxn ang="0">
                  <a:pos x="241" y="101"/>
                </a:cxn>
                <a:cxn ang="0">
                  <a:pos x="211" y="73"/>
                </a:cxn>
              </a:cxnLst>
              <a:rect l="0" t="0" r="r" b="b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99191E"/>
            </a:solidFill>
            <a:ln w="9525">
              <a:noFill/>
              <a:round/>
            </a:ln>
            <a:effectLst>
              <a:reflection blurRad="6350" stA="19000" endPos="53000" dir="5400000" sy="-100000" algn="bl" rotWithShape="0"/>
            </a:effectLst>
          </p:spPr>
          <p:txBody>
            <a:bodyPr lIns="0" tIns="19286" rIns="121484" bIns="19286" anchor="ctr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4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+mn-ea"/>
                <a:cs typeface="+mn-cs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1461109" y="6451024"/>
              <a:ext cx="2971192" cy="410497"/>
            </a:xfrm>
            <a:custGeom>
              <a:avLst/>
              <a:gdLst/>
              <a:ahLst/>
              <a:cxnLst>
                <a:cxn ang="0">
                  <a:pos x="803" y="0"/>
                </a:cxn>
                <a:cxn ang="0">
                  <a:pos x="792" y="0"/>
                </a:cxn>
                <a:cxn ang="0">
                  <a:pos x="644" y="0"/>
                </a:cxn>
                <a:cxn ang="0">
                  <a:pos x="634" y="0"/>
                </a:cxn>
                <a:cxn ang="0">
                  <a:pos x="494" y="0"/>
                </a:cxn>
                <a:cxn ang="0">
                  <a:pos x="476" y="0"/>
                </a:cxn>
                <a:cxn ang="0">
                  <a:pos x="331" y="0"/>
                </a:cxn>
                <a:cxn ang="0">
                  <a:pos x="325" y="0"/>
                </a:cxn>
                <a:cxn ang="0">
                  <a:pos x="169" y="0"/>
                </a:cxn>
                <a:cxn ang="0">
                  <a:pos x="163" y="0"/>
                </a:cxn>
                <a:cxn ang="0">
                  <a:pos x="0" y="0"/>
                </a:cxn>
                <a:cxn ang="0">
                  <a:pos x="0" y="82"/>
                </a:cxn>
                <a:cxn ang="0">
                  <a:pos x="6" y="79"/>
                </a:cxn>
                <a:cxn ang="0">
                  <a:pos x="9" y="77"/>
                </a:cxn>
                <a:cxn ang="0">
                  <a:pos x="31" y="69"/>
                </a:cxn>
                <a:cxn ang="0">
                  <a:pos x="65" y="101"/>
                </a:cxn>
                <a:cxn ang="0">
                  <a:pos x="31" y="133"/>
                </a:cxn>
                <a:cxn ang="0">
                  <a:pos x="7" y="123"/>
                </a:cxn>
                <a:cxn ang="0">
                  <a:pos x="0" y="120"/>
                </a:cxn>
                <a:cxn ang="0">
                  <a:pos x="0" y="190"/>
                </a:cxn>
                <a:cxn ang="0">
                  <a:pos x="163" y="190"/>
                </a:cxn>
                <a:cxn ang="0">
                  <a:pos x="169" y="190"/>
                </a:cxn>
                <a:cxn ang="0">
                  <a:pos x="325" y="190"/>
                </a:cxn>
                <a:cxn ang="0">
                  <a:pos x="331" y="190"/>
                </a:cxn>
                <a:cxn ang="0">
                  <a:pos x="476" y="190"/>
                </a:cxn>
                <a:cxn ang="0">
                  <a:pos x="494" y="190"/>
                </a:cxn>
                <a:cxn ang="0">
                  <a:pos x="634" y="190"/>
                </a:cxn>
                <a:cxn ang="0">
                  <a:pos x="644" y="190"/>
                </a:cxn>
                <a:cxn ang="0">
                  <a:pos x="792" y="190"/>
                </a:cxn>
                <a:cxn ang="0">
                  <a:pos x="803" y="190"/>
                </a:cxn>
                <a:cxn ang="0">
                  <a:pos x="965" y="190"/>
                </a:cxn>
                <a:cxn ang="0">
                  <a:pos x="965" y="0"/>
                </a:cxn>
                <a:cxn ang="0">
                  <a:pos x="803" y="0"/>
                </a:cxn>
              </a:cxnLst>
              <a:rect l="0" t="0" r="r" b="b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99191E"/>
            </a:solidFill>
            <a:ln w="9525">
              <a:noFill/>
              <a:round/>
            </a:ln>
            <a:effectLst>
              <a:reflection blurRad="6350" stA="19000" endPos="53000" dir="5400000" sy="-100000" algn="bl" rotWithShape="0"/>
            </a:effectLst>
          </p:spPr>
          <p:txBody>
            <a:bodyPr lIns="38571" tIns="19286" rIns="38571" bIns="19286" anchor="ctr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确认对方是否接受自己的关心。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0" name="MH_Picture_2"/>
          <p:cNvSpPr/>
          <p:nvPr>
            <p:custDataLst>
              <p:tags r:id="rId1"/>
            </p:custDataLst>
          </p:nvPr>
        </p:nvSpPr>
        <p:spPr>
          <a:xfrm>
            <a:off x="9239250" y="642938"/>
            <a:ext cx="1214438" cy="1285875"/>
          </a:xfrm>
          <a:prstGeom prst="ellipse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293620" y="137160"/>
            <a:ext cx="636206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总是从最普通的人们那里</a:t>
            </a:r>
            <a:endParaRPr lang="zh-CN" altLang="en-US" sz="2800"/>
          </a:p>
          <a:p>
            <a:r>
              <a:rPr lang="zh-CN" altLang="en-US" sz="2800"/>
              <a:t>我们得到了最美好的情感</a:t>
            </a:r>
            <a:endParaRPr lang="zh-CN" altLang="en-US" sz="2800"/>
          </a:p>
          <a:p>
            <a:r>
              <a:rPr lang="zh-CN" altLang="en-US" sz="2800"/>
              <a:t>风把飘落的日子吹远</a:t>
            </a:r>
            <a:endParaRPr lang="zh-CN" altLang="en-US" sz="2800"/>
          </a:p>
          <a:p>
            <a:r>
              <a:rPr lang="zh-CN" altLang="en-US" sz="2800"/>
              <a:t>只留下记忆在梦中轻眠</a:t>
            </a:r>
            <a:endParaRPr lang="zh-CN" altLang="en-US" sz="2800"/>
          </a:p>
          <a:p>
            <a:r>
              <a:rPr lang="zh-CN" altLang="en-US" sz="2800"/>
              <a:t>善良 不是夜色里的松明</a:t>
            </a:r>
            <a:endParaRPr lang="zh-CN" altLang="en-US" sz="2800"/>
          </a:p>
          <a:p>
            <a:r>
              <a:rPr lang="zh-CN" altLang="en-US" sz="2800"/>
              <a:t>却总能把前途照亮 热血点燃</a:t>
            </a:r>
            <a:endParaRPr lang="zh-CN" altLang="en-US" sz="2800"/>
          </a:p>
          <a:p>
            <a:r>
              <a:rPr lang="zh-CN" altLang="en-US" sz="2800"/>
              <a:t>真诚 不是春光里的花朵</a:t>
            </a:r>
            <a:endParaRPr lang="zh-CN" altLang="en-US" sz="2800"/>
          </a:p>
          <a:p>
            <a:r>
              <a:rPr lang="zh-CN" altLang="en-US" sz="2800"/>
              <a:t>却总能指示希望</a:t>
            </a:r>
            <a:endParaRPr lang="zh-CN" altLang="en-US" sz="2800"/>
          </a:p>
          <a:p>
            <a:r>
              <a:rPr lang="zh-CN" altLang="en-US" sz="2800"/>
              <a:t>把憧憬编织成花篮</a:t>
            </a:r>
            <a:endParaRPr lang="zh-CN" altLang="en-US" sz="2800"/>
          </a:p>
          <a:p>
            <a:r>
              <a:rPr lang="zh-CN" altLang="en-US" sz="2800"/>
              <a:t>往事总是很淡很淡</a:t>
            </a:r>
            <a:endParaRPr lang="zh-CN" altLang="en-US" sz="2800"/>
          </a:p>
          <a:p>
            <a:r>
              <a:rPr lang="zh-CN" altLang="en-US" sz="2800"/>
              <a:t>如缕如烟</a:t>
            </a:r>
            <a:endParaRPr lang="zh-CN" altLang="en-US" sz="2800"/>
          </a:p>
          <a:p>
            <a:r>
              <a:rPr lang="zh-CN" altLang="en-US" sz="2800"/>
              <a:t>却又令人 难以忘怀</a:t>
            </a:r>
            <a:endParaRPr lang="zh-CN" altLang="en-US" sz="2800"/>
          </a:p>
          <a:p>
            <a:r>
              <a:rPr lang="zh-CN" altLang="en-US" sz="2800"/>
              <a:t>感激总是很深很深</a:t>
            </a:r>
            <a:endParaRPr lang="zh-CN" altLang="en-US" sz="2800"/>
          </a:p>
          <a:p>
            <a:r>
              <a:rPr lang="zh-CN" altLang="en-US" sz="2800"/>
              <a:t>如海如山</a:t>
            </a:r>
            <a:endParaRPr lang="zh-CN" altLang="en-US" sz="2800"/>
          </a:p>
          <a:p>
            <a:r>
              <a:rPr lang="zh-CN" altLang="en-US" sz="2800"/>
              <a:t>却又让人 哑口无言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6995160" y="977265"/>
            <a:ext cx="798195" cy="48742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>
                <a:solidFill>
                  <a:srgbClr val="7030A0"/>
                </a:solidFill>
              </a:rPr>
              <a:t>美好的情感   汪国真</a:t>
            </a:r>
            <a:endParaRPr lang="zh-CN" altLang="en-US" sz="4000">
              <a:solidFill>
                <a:srgbClr val="7030A0"/>
              </a:solidFill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8435078" y="3180086"/>
            <a:ext cx="3338385" cy="3407903"/>
            <a:chOff x="1797" y="304"/>
            <a:chExt cx="2161" cy="2634"/>
          </a:xfrm>
          <a:solidFill>
            <a:srgbClr val="7D9A52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1940" y="635"/>
              <a:ext cx="1881" cy="2303"/>
            </a:xfrm>
            <a:custGeom>
              <a:avLst/>
              <a:gdLst>
                <a:gd name="T0" fmla="*/ 621 w 1045"/>
                <a:gd name="T1" fmla="*/ 1278 h 1279"/>
                <a:gd name="T2" fmla="*/ 493 w 1045"/>
                <a:gd name="T3" fmla="*/ 1279 h 1279"/>
                <a:gd name="T4" fmla="*/ 491 w 1045"/>
                <a:gd name="T5" fmla="*/ 1068 h 1279"/>
                <a:gd name="T6" fmla="*/ 362 w 1045"/>
                <a:gd name="T7" fmla="*/ 961 h 1279"/>
                <a:gd name="T8" fmla="*/ 239 w 1045"/>
                <a:gd name="T9" fmla="*/ 952 h 1279"/>
                <a:gd name="T10" fmla="*/ 0 w 1045"/>
                <a:gd name="T11" fmla="*/ 832 h 1279"/>
                <a:gd name="T12" fmla="*/ 322 w 1045"/>
                <a:gd name="T13" fmla="*/ 928 h 1279"/>
                <a:gd name="T14" fmla="*/ 117 w 1045"/>
                <a:gd name="T15" fmla="*/ 696 h 1279"/>
                <a:gd name="T16" fmla="*/ 430 w 1045"/>
                <a:gd name="T17" fmla="*/ 953 h 1279"/>
                <a:gd name="T18" fmla="*/ 494 w 1045"/>
                <a:gd name="T19" fmla="*/ 997 h 1279"/>
                <a:gd name="T20" fmla="*/ 494 w 1045"/>
                <a:gd name="T21" fmla="*/ 993 h 1279"/>
                <a:gd name="T22" fmla="*/ 469 w 1045"/>
                <a:gd name="T23" fmla="*/ 687 h 1279"/>
                <a:gd name="T24" fmla="*/ 248 w 1045"/>
                <a:gd name="T25" fmla="*/ 580 h 1279"/>
                <a:gd name="T26" fmla="*/ 11 w 1045"/>
                <a:gd name="T27" fmla="*/ 217 h 1279"/>
                <a:gd name="T28" fmla="*/ 275 w 1045"/>
                <a:gd name="T29" fmla="*/ 548 h 1279"/>
                <a:gd name="T30" fmla="*/ 320 w 1045"/>
                <a:gd name="T31" fmla="*/ 398 h 1279"/>
                <a:gd name="T32" fmla="*/ 316 w 1045"/>
                <a:gd name="T33" fmla="*/ 246 h 1279"/>
                <a:gd name="T34" fmla="*/ 349 w 1045"/>
                <a:gd name="T35" fmla="*/ 460 h 1279"/>
                <a:gd name="T36" fmla="*/ 328 w 1045"/>
                <a:gd name="T37" fmla="*/ 580 h 1279"/>
                <a:gd name="T38" fmla="*/ 471 w 1045"/>
                <a:gd name="T39" fmla="*/ 633 h 1279"/>
                <a:gd name="T40" fmla="*/ 547 w 1045"/>
                <a:gd name="T41" fmla="*/ 0 h 1279"/>
                <a:gd name="T42" fmla="*/ 529 w 1045"/>
                <a:gd name="T43" fmla="*/ 678 h 1279"/>
                <a:gd name="T44" fmla="*/ 576 w 1045"/>
                <a:gd name="T45" fmla="*/ 875 h 1279"/>
                <a:gd name="T46" fmla="*/ 741 w 1045"/>
                <a:gd name="T47" fmla="*/ 730 h 1279"/>
                <a:gd name="T48" fmla="*/ 809 w 1045"/>
                <a:gd name="T49" fmla="*/ 374 h 1279"/>
                <a:gd name="T50" fmla="*/ 791 w 1045"/>
                <a:gd name="T51" fmla="*/ 687 h 1279"/>
                <a:gd name="T52" fmla="*/ 903 w 1045"/>
                <a:gd name="T53" fmla="*/ 571 h 1279"/>
                <a:gd name="T54" fmla="*/ 1045 w 1045"/>
                <a:gd name="T55" fmla="*/ 321 h 1279"/>
                <a:gd name="T56" fmla="*/ 958 w 1045"/>
                <a:gd name="T57" fmla="*/ 545 h 1279"/>
                <a:gd name="T58" fmla="*/ 616 w 1045"/>
                <a:gd name="T59" fmla="*/ 966 h 1279"/>
                <a:gd name="T60" fmla="*/ 610 w 1045"/>
                <a:gd name="T61" fmla="*/ 1095 h 1279"/>
                <a:gd name="T62" fmla="*/ 939 w 1045"/>
                <a:gd name="T63" fmla="*/ 888 h 1279"/>
                <a:gd name="T64" fmla="*/ 610 w 1045"/>
                <a:gd name="T65" fmla="*/ 1140 h 1279"/>
                <a:gd name="T66" fmla="*/ 621 w 1045"/>
                <a:gd name="T67" fmla="*/ 1278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45" h="1279">
                  <a:moveTo>
                    <a:pt x="621" y="1278"/>
                  </a:moveTo>
                  <a:cubicBezTo>
                    <a:pt x="493" y="1279"/>
                    <a:pt x="493" y="1279"/>
                    <a:pt x="493" y="1279"/>
                  </a:cubicBezTo>
                  <a:cubicBezTo>
                    <a:pt x="480" y="1238"/>
                    <a:pt x="485" y="1193"/>
                    <a:pt x="491" y="1068"/>
                  </a:cubicBezTo>
                  <a:cubicBezTo>
                    <a:pt x="453" y="1033"/>
                    <a:pt x="408" y="998"/>
                    <a:pt x="362" y="961"/>
                  </a:cubicBezTo>
                  <a:cubicBezTo>
                    <a:pt x="310" y="963"/>
                    <a:pt x="280" y="960"/>
                    <a:pt x="239" y="952"/>
                  </a:cubicBezTo>
                  <a:cubicBezTo>
                    <a:pt x="153" y="935"/>
                    <a:pt x="123" y="906"/>
                    <a:pt x="0" y="832"/>
                  </a:cubicBezTo>
                  <a:cubicBezTo>
                    <a:pt x="134" y="888"/>
                    <a:pt x="210" y="930"/>
                    <a:pt x="322" y="928"/>
                  </a:cubicBezTo>
                  <a:cubicBezTo>
                    <a:pt x="244" y="861"/>
                    <a:pt x="168" y="787"/>
                    <a:pt x="117" y="696"/>
                  </a:cubicBezTo>
                  <a:cubicBezTo>
                    <a:pt x="236" y="800"/>
                    <a:pt x="263" y="854"/>
                    <a:pt x="430" y="953"/>
                  </a:cubicBezTo>
                  <a:cubicBezTo>
                    <a:pt x="448" y="964"/>
                    <a:pt x="467" y="976"/>
                    <a:pt x="494" y="997"/>
                  </a:cubicBezTo>
                  <a:cubicBezTo>
                    <a:pt x="494" y="993"/>
                    <a:pt x="494" y="993"/>
                    <a:pt x="494" y="993"/>
                  </a:cubicBezTo>
                  <a:cubicBezTo>
                    <a:pt x="497" y="887"/>
                    <a:pt x="467" y="762"/>
                    <a:pt x="469" y="687"/>
                  </a:cubicBezTo>
                  <a:cubicBezTo>
                    <a:pt x="371" y="661"/>
                    <a:pt x="303" y="619"/>
                    <a:pt x="248" y="580"/>
                  </a:cubicBezTo>
                  <a:cubicBezTo>
                    <a:pt x="105" y="480"/>
                    <a:pt x="40" y="342"/>
                    <a:pt x="11" y="217"/>
                  </a:cubicBezTo>
                  <a:cubicBezTo>
                    <a:pt x="94" y="400"/>
                    <a:pt x="163" y="479"/>
                    <a:pt x="275" y="548"/>
                  </a:cubicBezTo>
                  <a:cubicBezTo>
                    <a:pt x="285" y="525"/>
                    <a:pt x="324" y="475"/>
                    <a:pt x="320" y="398"/>
                  </a:cubicBezTo>
                  <a:cubicBezTo>
                    <a:pt x="315" y="314"/>
                    <a:pt x="306" y="285"/>
                    <a:pt x="316" y="246"/>
                  </a:cubicBezTo>
                  <a:cubicBezTo>
                    <a:pt x="332" y="334"/>
                    <a:pt x="354" y="416"/>
                    <a:pt x="349" y="460"/>
                  </a:cubicBezTo>
                  <a:cubicBezTo>
                    <a:pt x="345" y="497"/>
                    <a:pt x="340" y="510"/>
                    <a:pt x="328" y="580"/>
                  </a:cubicBezTo>
                  <a:cubicBezTo>
                    <a:pt x="394" y="614"/>
                    <a:pt x="436" y="623"/>
                    <a:pt x="471" y="633"/>
                  </a:cubicBezTo>
                  <a:cubicBezTo>
                    <a:pt x="480" y="526"/>
                    <a:pt x="544" y="250"/>
                    <a:pt x="547" y="0"/>
                  </a:cubicBezTo>
                  <a:cubicBezTo>
                    <a:pt x="602" y="287"/>
                    <a:pt x="501" y="515"/>
                    <a:pt x="529" y="678"/>
                  </a:cubicBezTo>
                  <a:cubicBezTo>
                    <a:pt x="546" y="776"/>
                    <a:pt x="564" y="812"/>
                    <a:pt x="576" y="875"/>
                  </a:cubicBezTo>
                  <a:cubicBezTo>
                    <a:pt x="617" y="825"/>
                    <a:pt x="645" y="811"/>
                    <a:pt x="741" y="730"/>
                  </a:cubicBezTo>
                  <a:cubicBezTo>
                    <a:pt x="723" y="598"/>
                    <a:pt x="730" y="473"/>
                    <a:pt x="809" y="374"/>
                  </a:cubicBezTo>
                  <a:cubicBezTo>
                    <a:pt x="738" y="537"/>
                    <a:pt x="772" y="588"/>
                    <a:pt x="791" y="687"/>
                  </a:cubicBezTo>
                  <a:cubicBezTo>
                    <a:pt x="841" y="647"/>
                    <a:pt x="874" y="615"/>
                    <a:pt x="903" y="571"/>
                  </a:cubicBezTo>
                  <a:cubicBezTo>
                    <a:pt x="937" y="523"/>
                    <a:pt x="988" y="442"/>
                    <a:pt x="1045" y="321"/>
                  </a:cubicBezTo>
                  <a:cubicBezTo>
                    <a:pt x="1027" y="404"/>
                    <a:pt x="992" y="483"/>
                    <a:pt x="958" y="545"/>
                  </a:cubicBezTo>
                  <a:cubicBezTo>
                    <a:pt x="854" y="740"/>
                    <a:pt x="738" y="767"/>
                    <a:pt x="616" y="966"/>
                  </a:cubicBezTo>
                  <a:cubicBezTo>
                    <a:pt x="614" y="992"/>
                    <a:pt x="612" y="1040"/>
                    <a:pt x="610" y="1095"/>
                  </a:cubicBezTo>
                  <a:cubicBezTo>
                    <a:pt x="698" y="1054"/>
                    <a:pt x="845" y="1010"/>
                    <a:pt x="939" y="888"/>
                  </a:cubicBezTo>
                  <a:cubicBezTo>
                    <a:pt x="901" y="979"/>
                    <a:pt x="728" y="1086"/>
                    <a:pt x="610" y="1140"/>
                  </a:cubicBezTo>
                  <a:cubicBezTo>
                    <a:pt x="613" y="1200"/>
                    <a:pt x="625" y="1222"/>
                    <a:pt x="621" y="12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51435" tIns="25718" rIns="51435" bIns="25718"/>
            <a:p>
              <a:pPr rtl="0" fontAlgn="auto">
                <a:defRPr/>
              </a:pPr>
              <a:endParaRPr lang="zh-CN" altLang="en-US" sz="14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2" name="Freeform 7"/>
            <p:cNvSpPr/>
            <p:nvPr/>
          </p:nvSpPr>
          <p:spPr bwMode="auto">
            <a:xfrm>
              <a:off x="2781" y="304"/>
              <a:ext cx="259" cy="299"/>
            </a:xfrm>
            <a:custGeom>
              <a:avLst/>
              <a:gdLst>
                <a:gd name="T0" fmla="*/ 129 w 259"/>
                <a:gd name="T1" fmla="*/ 0 h 299"/>
                <a:gd name="T2" fmla="*/ 194 w 259"/>
                <a:gd name="T3" fmla="*/ 38 h 299"/>
                <a:gd name="T4" fmla="*/ 259 w 259"/>
                <a:gd name="T5" fmla="*/ 74 h 299"/>
                <a:gd name="T6" fmla="*/ 259 w 259"/>
                <a:gd name="T7" fmla="*/ 149 h 299"/>
                <a:gd name="T8" fmla="*/ 259 w 259"/>
                <a:gd name="T9" fmla="*/ 223 h 299"/>
                <a:gd name="T10" fmla="*/ 194 w 259"/>
                <a:gd name="T11" fmla="*/ 261 h 299"/>
                <a:gd name="T12" fmla="*/ 129 w 259"/>
                <a:gd name="T13" fmla="*/ 299 h 299"/>
                <a:gd name="T14" fmla="*/ 64 w 259"/>
                <a:gd name="T15" fmla="*/ 261 h 299"/>
                <a:gd name="T16" fmla="*/ 0 w 259"/>
                <a:gd name="T17" fmla="*/ 223 h 299"/>
                <a:gd name="T18" fmla="*/ 0 w 259"/>
                <a:gd name="T19" fmla="*/ 149 h 299"/>
                <a:gd name="T20" fmla="*/ 0 w 259"/>
                <a:gd name="T21" fmla="*/ 74 h 299"/>
                <a:gd name="T22" fmla="*/ 64 w 259"/>
                <a:gd name="T23" fmla="*/ 38 h 299"/>
                <a:gd name="T24" fmla="*/ 129 w 259"/>
                <a:gd name="T25" fmla="*/ 0 h 299"/>
                <a:gd name="T26" fmla="*/ 129 w 259"/>
                <a:gd name="T2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9">
                  <a:moveTo>
                    <a:pt x="129" y="0"/>
                  </a:moveTo>
                  <a:lnTo>
                    <a:pt x="194" y="38"/>
                  </a:lnTo>
                  <a:lnTo>
                    <a:pt x="259" y="74"/>
                  </a:lnTo>
                  <a:lnTo>
                    <a:pt x="259" y="149"/>
                  </a:lnTo>
                  <a:lnTo>
                    <a:pt x="259" y="223"/>
                  </a:lnTo>
                  <a:lnTo>
                    <a:pt x="194" y="261"/>
                  </a:lnTo>
                  <a:lnTo>
                    <a:pt x="129" y="299"/>
                  </a:lnTo>
                  <a:lnTo>
                    <a:pt x="64" y="261"/>
                  </a:lnTo>
                  <a:lnTo>
                    <a:pt x="0" y="223"/>
                  </a:lnTo>
                  <a:lnTo>
                    <a:pt x="0" y="149"/>
                  </a:lnTo>
                  <a:lnTo>
                    <a:pt x="0" y="74"/>
                  </a:lnTo>
                  <a:lnTo>
                    <a:pt x="64" y="38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3701" y="876"/>
              <a:ext cx="257" cy="297"/>
            </a:xfrm>
            <a:custGeom>
              <a:avLst/>
              <a:gdLst>
                <a:gd name="T0" fmla="*/ 128 w 257"/>
                <a:gd name="T1" fmla="*/ 0 h 297"/>
                <a:gd name="T2" fmla="*/ 192 w 257"/>
                <a:gd name="T3" fmla="*/ 36 h 297"/>
                <a:gd name="T4" fmla="*/ 257 w 257"/>
                <a:gd name="T5" fmla="*/ 74 h 297"/>
                <a:gd name="T6" fmla="*/ 257 w 257"/>
                <a:gd name="T7" fmla="*/ 148 h 297"/>
                <a:gd name="T8" fmla="*/ 257 w 257"/>
                <a:gd name="T9" fmla="*/ 224 h 297"/>
                <a:gd name="T10" fmla="*/ 192 w 257"/>
                <a:gd name="T11" fmla="*/ 261 h 297"/>
                <a:gd name="T12" fmla="*/ 128 w 257"/>
                <a:gd name="T13" fmla="*/ 297 h 297"/>
                <a:gd name="T14" fmla="*/ 63 w 257"/>
                <a:gd name="T15" fmla="*/ 261 h 297"/>
                <a:gd name="T16" fmla="*/ 0 w 257"/>
                <a:gd name="T17" fmla="*/ 224 h 297"/>
                <a:gd name="T18" fmla="*/ 0 w 257"/>
                <a:gd name="T19" fmla="*/ 148 h 297"/>
                <a:gd name="T20" fmla="*/ 0 w 257"/>
                <a:gd name="T21" fmla="*/ 74 h 297"/>
                <a:gd name="T22" fmla="*/ 63 w 257"/>
                <a:gd name="T23" fmla="*/ 36 h 297"/>
                <a:gd name="T24" fmla="*/ 128 w 257"/>
                <a:gd name="T25" fmla="*/ 0 h 297"/>
                <a:gd name="T26" fmla="*/ 128 w 257"/>
                <a:gd name="T2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7" h="297">
                  <a:moveTo>
                    <a:pt x="128" y="0"/>
                  </a:moveTo>
                  <a:lnTo>
                    <a:pt x="192" y="36"/>
                  </a:lnTo>
                  <a:lnTo>
                    <a:pt x="257" y="74"/>
                  </a:lnTo>
                  <a:lnTo>
                    <a:pt x="257" y="148"/>
                  </a:lnTo>
                  <a:lnTo>
                    <a:pt x="257" y="224"/>
                  </a:lnTo>
                  <a:lnTo>
                    <a:pt x="192" y="261"/>
                  </a:lnTo>
                  <a:lnTo>
                    <a:pt x="128" y="297"/>
                  </a:lnTo>
                  <a:lnTo>
                    <a:pt x="63" y="261"/>
                  </a:lnTo>
                  <a:lnTo>
                    <a:pt x="0" y="224"/>
                  </a:lnTo>
                  <a:lnTo>
                    <a:pt x="0" y="148"/>
                  </a:lnTo>
                  <a:lnTo>
                    <a:pt x="0" y="74"/>
                  </a:lnTo>
                  <a:lnTo>
                    <a:pt x="63" y="36"/>
                  </a:lnTo>
                  <a:lnTo>
                    <a:pt x="128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3540" y="1897"/>
              <a:ext cx="260" cy="299"/>
            </a:xfrm>
            <a:custGeom>
              <a:avLst/>
              <a:gdLst>
                <a:gd name="T0" fmla="*/ 130 w 260"/>
                <a:gd name="T1" fmla="*/ 0 h 299"/>
                <a:gd name="T2" fmla="*/ 195 w 260"/>
                <a:gd name="T3" fmla="*/ 38 h 299"/>
                <a:gd name="T4" fmla="*/ 260 w 260"/>
                <a:gd name="T5" fmla="*/ 76 h 299"/>
                <a:gd name="T6" fmla="*/ 260 w 260"/>
                <a:gd name="T7" fmla="*/ 150 h 299"/>
                <a:gd name="T8" fmla="*/ 260 w 260"/>
                <a:gd name="T9" fmla="*/ 224 h 299"/>
                <a:gd name="T10" fmla="*/ 195 w 260"/>
                <a:gd name="T11" fmla="*/ 261 h 299"/>
                <a:gd name="T12" fmla="*/ 130 w 260"/>
                <a:gd name="T13" fmla="*/ 299 h 299"/>
                <a:gd name="T14" fmla="*/ 65 w 260"/>
                <a:gd name="T15" fmla="*/ 261 h 299"/>
                <a:gd name="T16" fmla="*/ 0 w 260"/>
                <a:gd name="T17" fmla="*/ 224 h 299"/>
                <a:gd name="T18" fmla="*/ 0 w 260"/>
                <a:gd name="T19" fmla="*/ 150 h 299"/>
                <a:gd name="T20" fmla="*/ 0 w 260"/>
                <a:gd name="T21" fmla="*/ 76 h 299"/>
                <a:gd name="T22" fmla="*/ 65 w 260"/>
                <a:gd name="T23" fmla="*/ 38 h 299"/>
                <a:gd name="T24" fmla="*/ 130 w 260"/>
                <a:gd name="T25" fmla="*/ 0 h 299"/>
                <a:gd name="T26" fmla="*/ 130 w 260"/>
                <a:gd name="T2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0" h="299">
                  <a:moveTo>
                    <a:pt x="130" y="0"/>
                  </a:moveTo>
                  <a:lnTo>
                    <a:pt x="195" y="38"/>
                  </a:lnTo>
                  <a:lnTo>
                    <a:pt x="260" y="76"/>
                  </a:lnTo>
                  <a:lnTo>
                    <a:pt x="260" y="150"/>
                  </a:lnTo>
                  <a:lnTo>
                    <a:pt x="260" y="224"/>
                  </a:lnTo>
                  <a:lnTo>
                    <a:pt x="195" y="261"/>
                  </a:lnTo>
                  <a:lnTo>
                    <a:pt x="130" y="299"/>
                  </a:lnTo>
                  <a:lnTo>
                    <a:pt x="65" y="261"/>
                  </a:lnTo>
                  <a:lnTo>
                    <a:pt x="0" y="224"/>
                  </a:lnTo>
                  <a:lnTo>
                    <a:pt x="0" y="150"/>
                  </a:lnTo>
                  <a:lnTo>
                    <a:pt x="0" y="76"/>
                  </a:lnTo>
                  <a:lnTo>
                    <a:pt x="65" y="38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2368" y="770"/>
              <a:ext cx="258" cy="299"/>
            </a:xfrm>
            <a:custGeom>
              <a:avLst/>
              <a:gdLst>
                <a:gd name="T0" fmla="*/ 128 w 258"/>
                <a:gd name="T1" fmla="*/ 0 h 299"/>
                <a:gd name="T2" fmla="*/ 193 w 258"/>
                <a:gd name="T3" fmla="*/ 38 h 299"/>
                <a:gd name="T4" fmla="*/ 258 w 258"/>
                <a:gd name="T5" fmla="*/ 76 h 299"/>
                <a:gd name="T6" fmla="*/ 258 w 258"/>
                <a:gd name="T7" fmla="*/ 150 h 299"/>
                <a:gd name="T8" fmla="*/ 258 w 258"/>
                <a:gd name="T9" fmla="*/ 223 h 299"/>
                <a:gd name="T10" fmla="*/ 193 w 258"/>
                <a:gd name="T11" fmla="*/ 261 h 299"/>
                <a:gd name="T12" fmla="*/ 128 w 258"/>
                <a:gd name="T13" fmla="*/ 299 h 299"/>
                <a:gd name="T14" fmla="*/ 63 w 258"/>
                <a:gd name="T15" fmla="*/ 261 h 299"/>
                <a:gd name="T16" fmla="*/ 0 w 258"/>
                <a:gd name="T17" fmla="*/ 223 h 299"/>
                <a:gd name="T18" fmla="*/ 0 w 258"/>
                <a:gd name="T19" fmla="*/ 150 h 299"/>
                <a:gd name="T20" fmla="*/ 0 w 258"/>
                <a:gd name="T21" fmla="*/ 76 h 299"/>
                <a:gd name="T22" fmla="*/ 63 w 258"/>
                <a:gd name="T23" fmla="*/ 38 h 299"/>
                <a:gd name="T24" fmla="*/ 128 w 258"/>
                <a:gd name="T25" fmla="*/ 0 h 299"/>
                <a:gd name="T26" fmla="*/ 128 w 258"/>
                <a:gd name="T2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8" h="299">
                  <a:moveTo>
                    <a:pt x="128" y="0"/>
                  </a:moveTo>
                  <a:lnTo>
                    <a:pt x="193" y="38"/>
                  </a:lnTo>
                  <a:lnTo>
                    <a:pt x="258" y="76"/>
                  </a:lnTo>
                  <a:lnTo>
                    <a:pt x="258" y="150"/>
                  </a:lnTo>
                  <a:lnTo>
                    <a:pt x="258" y="223"/>
                  </a:lnTo>
                  <a:lnTo>
                    <a:pt x="193" y="261"/>
                  </a:lnTo>
                  <a:lnTo>
                    <a:pt x="128" y="299"/>
                  </a:lnTo>
                  <a:lnTo>
                    <a:pt x="63" y="261"/>
                  </a:lnTo>
                  <a:lnTo>
                    <a:pt x="0" y="223"/>
                  </a:lnTo>
                  <a:lnTo>
                    <a:pt x="0" y="150"/>
                  </a:lnTo>
                  <a:lnTo>
                    <a:pt x="0" y="76"/>
                  </a:lnTo>
                  <a:lnTo>
                    <a:pt x="63" y="38"/>
                  </a:lnTo>
                  <a:lnTo>
                    <a:pt x="128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797" y="1818"/>
              <a:ext cx="258" cy="297"/>
            </a:xfrm>
            <a:custGeom>
              <a:avLst/>
              <a:gdLst>
                <a:gd name="T0" fmla="*/ 130 w 258"/>
                <a:gd name="T1" fmla="*/ 0 h 297"/>
                <a:gd name="T2" fmla="*/ 193 w 258"/>
                <a:gd name="T3" fmla="*/ 36 h 297"/>
                <a:gd name="T4" fmla="*/ 258 w 258"/>
                <a:gd name="T5" fmla="*/ 74 h 297"/>
                <a:gd name="T6" fmla="*/ 258 w 258"/>
                <a:gd name="T7" fmla="*/ 148 h 297"/>
                <a:gd name="T8" fmla="*/ 258 w 258"/>
                <a:gd name="T9" fmla="*/ 223 h 297"/>
                <a:gd name="T10" fmla="*/ 193 w 258"/>
                <a:gd name="T11" fmla="*/ 261 h 297"/>
                <a:gd name="T12" fmla="*/ 130 w 258"/>
                <a:gd name="T13" fmla="*/ 297 h 297"/>
                <a:gd name="T14" fmla="*/ 65 w 258"/>
                <a:gd name="T15" fmla="*/ 261 h 297"/>
                <a:gd name="T16" fmla="*/ 0 w 258"/>
                <a:gd name="T17" fmla="*/ 223 h 297"/>
                <a:gd name="T18" fmla="*/ 0 w 258"/>
                <a:gd name="T19" fmla="*/ 148 h 297"/>
                <a:gd name="T20" fmla="*/ 0 w 258"/>
                <a:gd name="T21" fmla="*/ 74 h 297"/>
                <a:gd name="T22" fmla="*/ 65 w 258"/>
                <a:gd name="T23" fmla="*/ 36 h 297"/>
                <a:gd name="T24" fmla="*/ 130 w 258"/>
                <a:gd name="T25" fmla="*/ 0 h 297"/>
                <a:gd name="T26" fmla="*/ 130 w 258"/>
                <a:gd name="T2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8" h="297">
                  <a:moveTo>
                    <a:pt x="130" y="0"/>
                  </a:moveTo>
                  <a:lnTo>
                    <a:pt x="193" y="36"/>
                  </a:lnTo>
                  <a:lnTo>
                    <a:pt x="258" y="74"/>
                  </a:lnTo>
                  <a:lnTo>
                    <a:pt x="258" y="148"/>
                  </a:lnTo>
                  <a:lnTo>
                    <a:pt x="258" y="223"/>
                  </a:lnTo>
                  <a:lnTo>
                    <a:pt x="193" y="261"/>
                  </a:lnTo>
                  <a:lnTo>
                    <a:pt x="130" y="297"/>
                  </a:lnTo>
                  <a:lnTo>
                    <a:pt x="65" y="261"/>
                  </a:lnTo>
                  <a:lnTo>
                    <a:pt x="0" y="223"/>
                  </a:lnTo>
                  <a:lnTo>
                    <a:pt x="0" y="148"/>
                  </a:lnTo>
                  <a:lnTo>
                    <a:pt x="0" y="74"/>
                  </a:lnTo>
                  <a:lnTo>
                    <a:pt x="65" y="36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3254" y="992"/>
              <a:ext cx="258" cy="297"/>
            </a:xfrm>
            <a:custGeom>
              <a:avLst/>
              <a:gdLst>
                <a:gd name="T0" fmla="*/ 130 w 258"/>
                <a:gd name="T1" fmla="*/ 0 h 297"/>
                <a:gd name="T2" fmla="*/ 195 w 258"/>
                <a:gd name="T3" fmla="*/ 36 h 297"/>
                <a:gd name="T4" fmla="*/ 258 w 258"/>
                <a:gd name="T5" fmla="*/ 73 h 297"/>
                <a:gd name="T6" fmla="*/ 258 w 258"/>
                <a:gd name="T7" fmla="*/ 147 h 297"/>
                <a:gd name="T8" fmla="*/ 258 w 258"/>
                <a:gd name="T9" fmla="*/ 223 h 297"/>
                <a:gd name="T10" fmla="*/ 195 w 258"/>
                <a:gd name="T11" fmla="*/ 259 h 297"/>
                <a:gd name="T12" fmla="*/ 130 w 258"/>
                <a:gd name="T13" fmla="*/ 297 h 297"/>
                <a:gd name="T14" fmla="*/ 65 w 258"/>
                <a:gd name="T15" fmla="*/ 259 h 297"/>
                <a:gd name="T16" fmla="*/ 0 w 258"/>
                <a:gd name="T17" fmla="*/ 223 h 297"/>
                <a:gd name="T18" fmla="*/ 0 w 258"/>
                <a:gd name="T19" fmla="*/ 147 h 297"/>
                <a:gd name="T20" fmla="*/ 0 w 258"/>
                <a:gd name="T21" fmla="*/ 73 h 297"/>
                <a:gd name="T22" fmla="*/ 65 w 258"/>
                <a:gd name="T23" fmla="*/ 36 h 297"/>
                <a:gd name="T24" fmla="*/ 130 w 258"/>
                <a:gd name="T25" fmla="*/ 0 h 297"/>
                <a:gd name="T26" fmla="*/ 130 w 258"/>
                <a:gd name="T2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8" h="297">
                  <a:moveTo>
                    <a:pt x="130" y="0"/>
                  </a:moveTo>
                  <a:lnTo>
                    <a:pt x="195" y="36"/>
                  </a:lnTo>
                  <a:lnTo>
                    <a:pt x="258" y="73"/>
                  </a:lnTo>
                  <a:lnTo>
                    <a:pt x="258" y="147"/>
                  </a:lnTo>
                  <a:lnTo>
                    <a:pt x="258" y="223"/>
                  </a:lnTo>
                  <a:lnTo>
                    <a:pt x="195" y="259"/>
                  </a:lnTo>
                  <a:lnTo>
                    <a:pt x="130" y="297"/>
                  </a:lnTo>
                  <a:lnTo>
                    <a:pt x="65" y="259"/>
                  </a:lnTo>
                  <a:lnTo>
                    <a:pt x="0" y="223"/>
                  </a:lnTo>
                  <a:lnTo>
                    <a:pt x="0" y="147"/>
                  </a:lnTo>
                  <a:lnTo>
                    <a:pt x="0" y="73"/>
                  </a:lnTo>
                  <a:lnTo>
                    <a:pt x="65" y="36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3200" y="2295"/>
              <a:ext cx="144" cy="166"/>
            </a:xfrm>
            <a:custGeom>
              <a:avLst/>
              <a:gdLst>
                <a:gd name="T0" fmla="*/ 72 w 144"/>
                <a:gd name="T1" fmla="*/ 0 h 166"/>
                <a:gd name="T2" fmla="*/ 108 w 144"/>
                <a:gd name="T3" fmla="*/ 22 h 166"/>
                <a:gd name="T4" fmla="*/ 144 w 144"/>
                <a:gd name="T5" fmla="*/ 42 h 166"/>
                <a:gd name="T6" fmla="*/ 144 w 144"/>
                <a:gd name="T7" fmla="*/ 83 h 166"/>
                <a:gd name="T8" fmla="*/ 144 w 144"/>
                <a:gd name="T9" fmla="*/ 124 h 166"/>
                <a:gd name="T10" fmla="*/ 108 w 144"/>
                <a:gd name="T11" fmla="*/ 144 h 166"/>
                <a:gd name="T12" fmla="*/ 72 w 144"/>
                <a:gd name="T13" fmla="*/ 166 h 166"/>
                <a:gd name="T14" fmla="*/ 36 w 144"/>
                <a:gd name="T15" fmla="*/ 144 h 166"/>
                <a:gd name="T16" fmla="*/ 0 w 144"/>
                <a:gd name="T17" fmla="*/ 124 h 166"/>
                <a:gd name="T18" fmla="*/ 0 w 144"/>
                <a:gd name="T19" fmla="*/ 83 h 166"/>
                <a:gd name="T20" fmla="*/ 0 w 144"/>
                <a:gd name="T21" fmla="*/ 42 h 166"/>
                <a:gd name="T22" fmla="*/ 36 w 144"/>
                <a:gd name="T23" fmla="*/ 22 h 166"/>
                <a:gd name="T24" fmla="*/ 72 w 144"/>
                <a:gd name="T25" fmla="*/ 0 h 166"/>
                <a:gd name="T26" fmla="*/ 72 w 144"/>
                <a:gd name="T2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166">
                  <a:moveTo>
                    <a:pt x="72" y="0"/>
                  </a:moveTo>
                  <a:lnTo>
                    <a:pt x="108" y="22"/>
                  </a:lnTo>
                  <a:lnTo>
                    <a:pt x="144" y="42"/>
                  </a:lnTo>
                  <a:lnTo>
                    <a:pt x="144" y="83"/>
                  </a:lnTo>
                  <a:lnTo>
                    <a:pt x="144" y="124"/>
                  </a:lnTo>
                  <a:lnTo>
                    <a:pt x="108" y="144"/>
                  </a:lnTo>
                  <a:lnTo>
                    <a:pt x="72" y="166"/>
                  </a:lnTo>
                  <a:lnTo>
                    <a:pt x="36" y="144"/>
                  </a:lnTo>
                  <a:lnTo>
                    <a:pt x="0" y="124"/>
                  </a:lnTo>
                  <a:lnTo>
                    <a:pt x="0" y="83"/>
                  </a:lnTo>
                  <a:lnTo>
                    <a:pt x="0" y="42"/>
                  </a:lnTo>
                  <a:lnTo>
                    <a:pt x="36" y="22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r>
                <a:rPr lang="en-US" altLang="zh-CN" sz="1200" kern="0" noProof="1">
                  <a:solidFill>
                    <a:srgbClr val="00823E"/>
                  </a:solidFill>
                  <a:latin typeface="+mn-lt"/>
                  <a:ea typeface="+mn-ea"/>
                  <a:cs typeface="+mn-cs"/>
                </a:rPr>
                <a:t>·</a:t>
              </a: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2228" y="1290"/>
              <a:ext cx="142" cy="166"/>
            </a:xfrm>
            <a:custGeom>
              <a:avLst/>
              <a:gdLst>
                <a:gd name="T0" fmla="*/ 70 w 142"/>
                <a:gd name="T1" fmla="*/ 0 h 166"/>
                <a:gd name="T2" fmla="*/ 106 w 142"/>
                <a:gd name="T3" fmla="*/ 22 h 166"/>
                <a:gd name="T4" fmla="*/ 142 w 142"/>
                <a:gd name="T5" fmla="*/ 42 h 166"/>
                <a:gd name="T6" fmla="*/ 142 w 142"/>
                <a:gd name="T7" fmla="*/ 83 h 166"/>
                <a:gd name="T8" fmla="*/ 142 w 142"/>
                <a:gd name="T9" fmla="*/ 125 h 166"/>
                <a:gd name="T10" fmla="*/ 106 w 142"/>
                <a:gd name="T11" fmla="*/ 144 h 166"/>
                <a:gd name="T12" fmla="*/ 70 w 142"/>
                <a:gd name="T13" fmla="*/ 166 h 166"/>
                <a:gd name="T14" fmla="*/ 34 w 142"/>
                <a:gd name="T15" fmla="*/ 144 h 166"/>
                <a:gd name="T16" fmla="*/ 0 w 142"/>
                <a:gd name="T17" fmla="*/ 125 h 166"/>
                <a:gd name="T18" fmla="*/ 0 w 142"/>
                <a:gd name="T19" fmla="*/ 83 h 166"/>
                <a:gd name="T20" fmla="*/ 0 w 142"/>
                <a:gd name="T21" fmla="*/ 42 h 166"/>
                <a:gd name="T22" fmla="*/ 34 w 142"/>
                <a:gd name="T23" fmla="*/ 22 h 166"/>
                <a:gd name="T24" fmla="*/ 70 w 142"/>
                <a:gd name="T25" fmla="*/ 0 h 166"/>
                <a:gd name="T26" fmla="*/ 70 w 142"/>
                <a:gd name="T2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66">
                  <a:moveTo>
                    <a:pt x="70" y="0"/>
                  </a:moveTo>
                  <a:lnTo>
                    <a:pt x="106" y="22"/>
                  </a:lnTo>
                  <a:lnTo>
                    <a:pt x="142" y="42"/>
                  </a:lnTo>
                  <a:lnTo>
                    <a:pt x="142" y="83"/>
                  </a:lnTo>
                  <a:lnTo>
                    <a:pt x="142" y="125"/>
                  </a:lnTo>
                  <a:lnTo>
                    <a:pt x="106" y="144"/>
                  </a:lnTo>
                  <a:lnTo>
                    <a:pt x="70" y="166"/>
                  </a:lnTo>
                  <a:lnTo>
                    <a:pt x="34" y="144"/>
                  </a:lnTo>
                  <a:lnTo>
                    <a:pt x="0" y="125"/>
                  </a:lnTo>
                  <a:lnTo>
                    <a:pt x="0" y="83"/>
                  </a:lnTo>
                  <a:lnTo>
                    <a:pt x="0" y="42"/>
                  </a:lnTo>
                  <a:lnTo>
                    <a:pt x="34" y="22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2712" y="1038"/>
              <a:ext cx="142" cy="164"/>
            </a:xfrm>
            <a:custGeom>
              <a:avLst/>
              <a:gdLst>
                <a:gd name="T0" fmla="*/ 70 w 142"/>
                <a:gd name="T1" fmla="*/ 0 h 164"/>
                <a:gd name="T2" fmla="*/ 106 w 142"/>
                <a:gd name="T3" fmla="*/ 20 h 164"/>
                <a:gd name="T4" fmla="*/ 142 w 142"/>
                <a:gd name="T5" fmla="*/ 40 h 164"/>
                <a:gd name="T6" fmla="*/ 142 w 142"/>
                <a:gd name="T7" fmla="*/ 81 h 164"/>
                <a:gd name="T8" fmla="*/ 142 w 142"/>
                <a:gd name="T9" fmla="*/ 123 h 164"/>
                <a:gd name="T10" fmla="*/ 106 w 142"/>
                <a:gd name="T11" fmla="*/ 143 h 164"/>
                <a:gd name="T12" fmla="*/ 70 w 142"/>
                <a:gd name="T13" fmla="*/ 164 h 164"/>
                <a:gd name="T14" fmla="*/ 36 w 142"/>
                <a:gd name="T15" fmla="*/ 143 h 164"/>
                <a:gd name="T16" fmla="*/ 0 w 142"/>
                <a:gd name="T17" fmla="*/ 123 h 164"/>
                <a:gd name="T18" fmla="*/ 0 w 142"/>
                <a:gd name="T19" fmla="*/ 81 h 164"/>
                <a:gd name="T20" fmla="*/ 0 w 142"/>
                <a:gd name="T21" fmla="*/ 40 h 164"/>
                <a:gd name="T22" fmla="*/ 36 w 142"/>
                <a:gd name="T23" fmla="*/ 20 h 164"/>
                <a:gd name="T24" fmla="*/ 70 w 142"/>
                <a:gd name="T25" fmla="*/ 0 h 164"/>
                <a:gd name="T26" fmla="*/ 70 w 142"/>
                <a:gd name="T2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64">
                  <a:moveTo>
                    <a:pt x="70" y="0"/>
                  </a:moveTo>
                  <a:lnTo>
                    <a:pt x="106" y="20"/>
                  </a:lnTo>
                  <a:lnTo>
                    <a:pt x="142" y="40"/>
                  </a:lnTo>
                  <a:lnTo>
                    <a:pt x="142" y="81"/>
                  </a:lnTo>
                  <a:lnTo>
                    <a:pt x="142" y="123"/>
                  </a:lnTo>
                  <a:lnTo>
                    <a:pt x="106" y="143"/>
                  </a:lnTo>
                  <a:lnTo>
                    <a:pt x="70" y="164"/>
                  </a:lnTo>
                  <a:lnTo>
                    <a:pt x="36" y="143"/>
                  </a:lnTo>
                  <a:lnTo>
                    <a:pt x="0" y="123"/>
                  </a:lnTo>
                  <a:lnTo>
                    <a:pt x="0" y="81"/>
                  </a:lnTo>
                  <a:lnTo>
                    <a:pt x="0" y="40"/>
                  </a:lnTo>
                  <a:lnTo>
                    <a:pt x="36" y="2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2998" y="1892"/>
              <a:ext cx="143" cy="164"/>
            </a:xfrm>
            <a:custGeom>
              <a:avLst/>
              <a:gdLst>
                <a:gd name="T0" fmla="*/ 72 w 143"/>
                <a:gd name="T1" fmla="*/ 0 h 164"/>
                <a:gd name="T2" fmla="*/ 108 w 143"/>
                <a:gd name="T3" fmla="*/ 20 h 164"/>
                <a:gd name="T4" fmla="*/ 143 w 143"/>
                <a:gd name="T5" fmla="*/ 39 h 164"/>
                <a:gd name="T6" fmla="*/ 143 w 143"/>
                <a:gd name="T7" fmla="*/ 81 h 164"/>
                <a:gd name="T8" fmla="*/ 143 w 143"/>
                <a:gd name="T9" fmla="*/ 122 h 164"/>
                <a:gd name="T10" fmla="*/ 108 w 143"/>
                <a:gd name="T11" fmla="*/ 144 h 164"/>
                <a:gd name="T12" fmla="*/ 72 w 143"/>
                <a:gd name="T13" fmla="*/ 164 h 164"/>
                <a:gd name="T14" fmla="*/ 36 w 143"/>
                <a:gd name="T15" fmla="*/ 144 h 164"/>
                <a:gd name="T16" fmla="*/ 0 w 143"/>
                <a:gd name="T17" fmla="*/ 122 h 164"/>
                <a:gd name="T18" fmla="*/ 0 w 143"/>
                <a:gd name="T19" fmla="*/ 81 h 164"/>
                <a:gd name="T20" fmla="*/ 0 w 143"/>
                <a:gd name="T21" fmla="*/ 39 h 164"/>
                <a:gd name="T22" fmla="*/ 36 w 143"/>
                <a:gd name="T23" fmla="*/ 20 h 164"/>
                <a:gd name="T24" fmla="*/ 72 w 143"/>
                <a:gd name="T25" fmla="*/ 0 h 164"/>
                <a:gd name="T26" fmla="*/ 72 w 143"/>
                <a:gd name="T2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164">
                  <a:moveTo>
                    <a:pt x="72" y="0"/>
                  </a:moveTo>
                  <a:lnTo>
                    <a:pt x="108" y="20"/>
                  </a:lnTo>
                  <a:lnTo>
                    <a:pt x="143" y="39"/>
                  </a:lnTo>
                  <a:lnTo>
                    <a:pt x="143" y="81"/>
                  </a:lnTo>
                  <a:lnTo>
                    <a:pt x="143" y="122"/>
                  </a:lnTo>
                  <a:lnTo>
                    <a:pt x="108" y="144"/>
                  </a:lnTo>
                  <a:lnTo>
                    <a:pt x="72" y="164"/>
                  </a:lnTo>
                  <a:lnTo>
                    <a:pt x="36" y="144"/>
                  </a:lnTo>
                  <a:lnTo>
                    <a:pt x="0" y="122"/>
                  </a:lnTo>
                  <a:lnTo>
                    <a:pt x="0" y="81"/>
                  </a:lnTo>
                  <a:lnTo>
                    <a:pt x="0" y="39"/>
                  </a:lnTo>
                  <a:lnTo>
                    <a:pt x="36" y="2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2150" y="1737"/>
              <a:ext cx="142" cy="166"/>
            </a:xfrm>
            <a:custGeom>
              <a:avLst/>
              <a:gdLst>
                <a:gd name="T0" fmla="*/ 70 w 142"/>
                <a:gd name="T1" fmla="*/ 0 h 166"/>
                <a:gd name="T2" fmla="*/ 106 w 142"/>
                <a:gd name="T3" fmla="*/ 22 h 166"/>
                <a:gd name="T4" fmla="*/ 142 w 142"/>
                <a:gd name="T5" fmla="*/ 41 h 166"/>
                <a:gd name="T6" fmla="*/ 142 w 142"/>
                <a:gd name="T7" fmla="*/ 83 h 166"/>
                <a:gd name="T8" fmla="*/ 142 w 142"/>
                <a:gd name="T9" fmla="*/ 124 h 166"/>
                <a:gd name="T10" fmla="*/ 106 w 142"/>
                <a:gd name="T11" fmla="*/ 144 h 166"/>
                <a:gd name="T12" fmla="*/ 70 w 142"/>
                <a:gd name="T13" fmla="*/ 166 h 166"/>
                <a:gd name="T14" fmla="*/ 34 w 142"/>
                <a:gd name="T15" fmla="*/ 144 h 166"/>
                <a:gd name="T16" fmla="*/ 0 w 142"/>
                <a:gd name="T17" fmla="*/ 124 h 166"/>
                <a:gd name="T18" fmla="*/ 0 w 142"/>
                <a:gd name="T19" fmla="*/ 83 h 166"/>
                <a:gd name="T20" fmla="*/ 0 w 142"/>
                <a:gd name="T21" fmla="*/ 41 h 166"/>
                <a:gd name="T22" fmla="*/ 34 w 142"/>
                <a:gd name="T23" fmla="*/ 22 h 166"/>
                <a:gd name="T24" fmla="*/ 70 w 142"/>
                <a:gd name="T25" fmla="*/ 0 h 166"/>
                <a:gd name="T26" fmla="*/ 70 w 142"/>
                <a:gd name="T2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66">
                  <a:moveTo>
                    <a:pt x="70" y="0"/>
                  </a:moveTo>
                  <a:lnTo>
                    <a:pt x="106" y="22"/>
                  </a:lnTo>
                  <a:lnTo>
                    <a:pt x="142" y="41"/>
                  </a:lnTo>
                  <a:lnTo>
                    <a:pt x="142" y="83"/>
                  </a:lnTo>
                  <a:lnTo>
                    <a:pt x="142" y="124"/>
                  </a:lnTo>
                  <a:lnTo>
                    <a:pt x="106" y="144"/>
                  </a:lnTo>
                  <a:lnTo>
                    <a:pt x="70" y="166"/>
                  </a:lnTo>
                  <a:lnTo>
                    <a:pt x="34" y="144"/>
                  </a:lnTo>
                  <a:lnTo>
                    <a:pt x="0" y="124"/>
                  </a:lnTo>
                  <a:lnTo>
                    <a:pt x="0" y="83"/>
                  </a:lnTo>
                  <a:lnTo>
                    <a:pt x="0" y="41"/>
                  </a:lnTo>
                  <a:lnTo>
                    <a:pt x="34" y="22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3503" y="1355"/>
              <a:ext cx="144" cy="166"/>
            </a:xfrm>
            <a:custGeom>
              <a:avLst/>
              <a:gdLst>
                <a:gd name="T0" fmla="*/ 72 w 144"/>
                <a:gd name="T1" fmla="*/ 0 h 166"/>
                <a:gd name="T2" fmla="*/ 108 w 144"/>
                <a:gd name="T3" fmla="*/ 22 h 166"/>
                <a:gd name="T4" fmla="*/ 144 w 144"/>
                <a:gd name="T5" fmla="*/ 42 h 166"/>
                <a:gd name="T6" fmla="*/ 144 w 144"/>
                <a:gd name="T7" fmla="*/ 83 h 166"/>
                <a:gd name="T8" fmla="*/ 144 w 144"/>
                <a:gd name="T9" fmla="*/ 125 h 166"/>
                <a:gd name="T10" fmla="*/ 108 w 144"/>
                <a:gd name="T11" fmla="*/ 144 h 166"/>
                <a:gd name="T12" fmla="*/ 72 w 144"/>
                <a:gd name="T13" fmla="*/ 166 h 166"/>
                <a:gd name="T14" fmla="*/ 36 w 144"/>
                <a:gd name="T15" fmla="*/ 144 h 166"/>
                <a:gd name="T16" fmla="*/ 0 w 144"/>
                <a:gd name="T17" fmla="*/ 125 h 166"/>
                <a:gd name="T18" fmla="*/ 0 w 144"/>
                <a:gd name="T19" fmla="*/ 83 h 166"/>
                <a:gd name="T20" fmla="*/ 0 w 144"/>
                <a:gd name="T21" fmla="*/ 42 h 166"/>
                <a:gd name="T22" fmla="*/ 36 w 144"/>
                <a:gd name="T23" fmla="*/ 22 h 166"/>
                <a:gd name="T24" fmla="*/ 72 w 144"/>
                <a:gd name="T25" fmla="*/ 0 h 166"/>
                <a:gd name="T26" fmla="*/ 72 w 144"/>
                <a:gd name="T2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166">
                  <a:moveTo>
                    <a:pt x="72" y="0"/>
                  </a:moveTo>
                  <a:lnTo>
                    <a:pt x="108" y="22"/>
                  </a:lnTo>
                  <a:lnTo>
                    <a:pt x="144" y="42"/>
                  </a:lnTo>
                  <a:lnTo>
                    <a:pt x="144" y="83"/>
                  </a:lnTo>
                  <a:lnTo>
                    <a:pt x="144" y="125"/>
                  </a:lnTo>
                  <a:lnTo>
                    <a:pt x="108" y="144"/>
                  </a:lnTo>
                  <a:lnTo>
                    <a:pt x="72" y="166"/>
                  </a:lnTo>
                  <a:lnTo>
                    <a:pt x="36" y="144"/>
                  </a:lnTo>
                  <a:lnTo>
                    <a:pt x="0" y="125"/>
                  </a:lnTo>
                  <a:lnTo>
                    <a:pt x="0" y="83"/>
                  </a:lnTo>
                  <a:lnTo>
                    <a:pt x="0" y="42"/>
                  </a:lnTo>
                  <a:lnTo>
                    <a:pt x="36" y="22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2525" y="2057"/>
              <a:ext cx="142" cy="166"/>
            </a:xfrm>
            <a:custGeom>
              <a:avLst/>
              <a:gdLst>
                <a:gd name="T0" fmla="*/ 72 w 142"/>
                <a:gd name="T1" fmla="*/ 0 h 166"/>
                <a:gd name="T2" fmla="*/ 108 w 142"/>
                <a:gd name="T3" fmla="*/ 22 h 166"/>
                <a:gd name="T4" fmla="*/ 142 w 142"/>
                <a:gd name="T5" fmla="*/ 42 h 166"/>
                <a:gd name="T6" fmla="*/ 142 w 142"/>
                <a:gd name="T7" fmla="*/ 83 h 166"/>
                <a:gd name="T8" fmla="*/ 142 w 142"/>
                <a:gd name="T9" fmla="*/ 125 h 166"/>
                <a:gd name="T10" fmla="*/ 108 w 142"/>
                <a:gd name="T11" fmla="*/ 145 h 166"/>
                <a:gd name="T12" fmla="*/ 72 w 142"/>
                <a:gd name="T13" fmla="*/ 166 h 166"/>
                <a:gd name="T14" fmla="*/ 36 w 142"/>
                <a:gd name="T15" fmla="*/ 145 h 166"/>
                <a:gd name="T16" fmla="*/ 0 w 142"/>
                <a:gd name="T17" fmla="*/ 125 h 166"/>
                <a:gd name="T18" fmla="*/ 0 w 142"/>
                <a:gd name="T19" fmla="*/ 83 h 166"/>
                <a:gd name="T20" fmla="*/ 0 w 142"/>
                <a:gd name="T21" fmla="*/ 42 h 166"/>
                <a:gd name="T22" fmla="*/ 36 w 142"/>
                <a:gd name="T23" fmla="*/ 22 h 166"/>
                <a:gd name="T24" fmla="*/ 72 w 142"/>
                <a:gd name="T25" fmla="*/ 0 h 166"/>
                <a:gd name="T26" fmla="*/ 72 w 142"/>
                <a:gd name="T2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66">
                  <a:moveTo>
                    <a:pt x="72" y="0"/>
                  </a:moveTo>
                  <a:lnTo>
                    <a:pt x="108" y="22"/>
                  </a:lnTo>
                  <a:lnTo>
                    <a:pt x="142" y="42"/>
                  </a:lnTo>
                  <a:lnTo>
                    <a:pt x="142" y="83"/>
                  </a:lnTo>
                  <a:lnTo>
                    <a:pt x="142" y="125"/>
                  </a:lnTo>
                  <a:lnTo>
                    <a:pt x="108" y="145"/>
                  </a:lnTo>
                  <a:lnTo>
                    <a:pt x="72" y="166"/>
                  </a:lnTo>
                  <a:lnTo>
                    <a:pt x="36" y="145"/>
                  </a:lnTo>
                  <a:lnTo>
                    <a:pt x="0" y="125"/>
                  </a:lnTo>
                  <a:lnTo>
                    <a:pt x="0" y="83"/>
                  </a:lnTo>
                  <a:lnTo>
                    <a:pt x="0" y="42"/>
                  </a:lnTo>
                  <a:lnTo>
                    <a:pt x="36" y="22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2934" y="1397"/>
              <a:ext cx="142" cy="165"/>
            </a:xfrm>
            <a:custGeom>
              <a:avLst/>
              <a:gdLst>
                <a:gd name="T0" fmla="*/ 72 w 142"/>
                <a:gd name="T1" fmla="*/ 0 h 165"/>
                <a:gd name="T2" fmla="*/ 108 w 142"/>
                <a:gd name="T3" fmla="*/ 21 h 165"/>
                <a:gd name="T4" fmla="*/ 142 w 142"/>
                <a:gd name="T5" fmla="*/ 41 h 165"/>
                <a:gd name="T6" fmla="*/ 142 w 142"/>
                <a:gd name="T7" fmla="*/ 83 h 165"/>
                <a:gd name="T8" fmla="*/ 142 w 142"/>
                <a:gd name="T9" fmla="*/ 124 h 165"/>
                <a:gd name="T10" fmla="*/ 108 w 142"/>
                <a:gd name="T11" fmla="*/ 144 h 165"/>
                <a:gd name="T12" fmla="*/ 72 w 142"/>
                <a:gd name="T13" fmla="*/ 165 h 165"/>
                <a:gd name="T14" fmla="*/ 36 w 142"/>
                <a:gd name="T15" fmla="*/ 144 h 165"/>
                <a:gd name="T16" fmla="*/ 0 w 142"/>
                <a:gd name="T17" fmla="*/ 124 h 165"/>
                <a:gd name="T18" fmla="*/ 0 w 142"/>
                <a:gd name="T19" fmla="*/ 83 h 165"/>
                <a:gd name="T20" fmla="*/ 0 w 142"/>
                <a:gd name="T21" fmla="*/ 41 h 165"/>
                <a:gd name="T22" fmla="*/ 36 w 142"/>
                <a:gd name="T23" fmla="*/ 21 h 165"/>
                <a:gd name="T24" fmla="*/ 72 w 142"/>
                <a:gd name="T25" fmla="*/ 0 h 165"/>
                <a:gd name="T26" fmla="*/ 72 w 142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65">
                  <a:moveTo>
                    <a:pt x="72" y="0"/>
                  </a:moveTo>
                  <a:lnTo>
                    <a:pt x="108" y="21"/>
                  </a:lnTo>
                  <a:lnTo>
                    <a:pt x="142" y="41"/>
                  </a:lnTo>
                  <a:lnTo>
                    <a:pt x="142" y="83"/>
                  </a:lnTo>
                  <a:lnTo>
                    <a:pt x="142" y="124"/>
                  </a:lnTo>
                  <a:lnTo>
                    <a:pt x="108" y="144"/>
                  </a:lnTo>
                  <a:lnTo>
                    <a:pt x="72" y="165"/>
                  </a:lnTo>
                  <a:lnTo>
                    <a:pt x="36" y="144"/>
                  </a:lnTo>
                  <a:lnTo>
                    <a:pt x="0" y="124"/>
                  </a:lnTo>
                  <a:lnTo>
                    <a:pt x="0" y="83"/>
                  </a:lnTo>
                  <a:lnTo>
                    <a:pt x="0" y="41"/>
                  </a:lnTo>
                  <a:lnTo>
                    <a:pt x="36" y="21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  <p:sp>
          <p:nvSpPr>
            <p:cNvPr id="26" name="Freeform 6"/>
            <p:cNvSpPr/>
            <p:nvPr/>
          </p:nvSpPr>
          <p:spPr bwMode="auto">
            <a:xfrm>
              <a:off x="2349" y="347"/>
              <a:ext cx="257" cy="299"/>
            </a:xfrm>
            <a:custGeom>
              <a:avLst/>
              <a:gdLst>
                <a:gd name="T0" fmla="*/ 128 w 257"/>
                <a:gd name="T1" fmla="*/ 0 h 299"/>
                <a:gd name="T2" fmla="*/ 192 w 257"/>
                <a:gd name="T3" fmla="*/ 38 h 299"/>
                <a:gd name="T4" fmla="*/ 257 w 257"/>
                <a:gd name="T5" fmla="*/ 76 h 299"/>
                <a:gd name="T6" fmla="*/ 257 w 257"/>
                <a:gd name="T7" fmla="*/ 150 h 299"/>
                <a:gd name="T8" fmla="*/ 257 w 257"/>
                <a:gd name="T9" fmla="*/ 224 h 299"/>
                <a:gd name="T10" fmla="*/ 192 w 257"/>
                <a:gd name="T11" fmla="*/ 261 h 299"/>
                <a:gd name="T12" fmla="*/ 128 w 257"/>
                <a:gd name="T13" fmla="*/ 299 h 299"/>
                <a:gd name="T14" fmla="*/ 63 w 257"/>
                <a:gd name="T15" fmla="*/ 261 h 299"/>
                <a:gd name="T16" fmla="*/ 0 w 257"/>
                <a:gd name="T17" fmla="*/ 224 h 299"/>
                <a:gd name="T18" fmla="*/ 0 w 257"/>
                <a:gd name="T19" fmla="*/ 150 h 299"/>
                <a:gd name="T20" fmla="*/ 0 w 257"/>
                <a:gd name="T21" fmla="*/ 76 h 299"/>
                <a:gd name="T22" fmla="*/ 63 w 257"/>
                <a:gd name="T23" fmla="*/ 38 h 299"/>
                <a:gd name="T24" fmla="*/ 128 w 257"/>
                <a:gd name="T25" fmla="*/ 0 h 299"/>
                <a:gd name="T26" fmla="*/ 128 w 257"/>
                <a:gd name="T2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7" h="299">
                  <a:moveTo>
                    <a:pt x="128" y="0"/>
                  </a:moveTo>
                  <a:lnTo>
                    <a:pt x="192" y="38"/>
                  </a:lnTo>
                  <a:lnTo>
                    <a:pt x="257" y="76"/>
                  </a:lnTo>
                  <a:lnTo>
                    <a:pt x="257" y="150"/>
                  </a:lnTo>
                  <a:lnTo>
                    <a:pt x="257" y="224"/>
                  </a:lnTo>
                  <a:lnTo>
                    <a:pt x="192" y="261"/>
                  </a:lnTo>
                  <a:lnTo>
                    <a:pt x="128" y="299"/>
                  </a:lnTo>
                  <a:lnTo>
                    <a:pt x="63" y="261"/>
                  </a:lnTo>
                  <a:lnTo>
                    <a:pt x="0" y="224"/>
                  </a:lnTo>
                  <a:lnTo>
                    <a:pt x="0" y="150"/>
                  </a:lnTo>
                  <a:lnTo>
                    <a:pt x="0" y="76"/>
                  </a:lnTo>
                  <a:lnTo>
                    <a:pt x="63" y="38"/>
                  </a:lnTo>
                  <a:lnTo>
                    <a:pt x="128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DEAB9F"/>
            </a:solidFill>
            <a:ln>
              <a:noFill/>
            </a:ln>
          </p:spPr>
          <p:txBody>
            <a:bodyPr/>
            <a:p>
              <a:pPr rtl="0" fontAlgn="auto">
                <a:defRPr/>
              </a:pPr>
              <a:endParaRPr lang="zh-CN" altLang="en-US" sz="1200" kern="0" noProof="1">
                <a:solidFill>
                  <a:srgbClr val="00823E"/>
                </a:solidFill>
                <a:cs typeface="+mn-cs"/>
              </a:endParaRPr>
            </a:p>
          </p:txBody>
        </p:sp>
      </p:grpSp>
      <p:pic>
        <p:nvPicPr>
          <p:cNvPr id="7" name="Bandari - 辉之季节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127740" y="596836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972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2"/>
          <p:cNvGrpSpPr/>
          <p:nvPr/>
        </p:nvGrpSpPr>
        <p:grpSpPr>
          <a:xfrm>
            <a:off x="1807845" y="4091305"/>
            <a:ext cx="8691245" cy="1274509"/>
            <a:chOff x="1767237" y="2037597"/>
            <a:chExt cx="8640714" cy="1698595"/>
          </a:xfrm>
        </p:grpSpPr>
        <p:grpSp>
          <p:nvGrpSpPr>
            <p:cNvPr id="5122" name="组合 20"/>
            <p:cNvGrpSpPr/>
            <p:nvPr/>
          </p:nvGrpSpPr>
          <p:grpSpPr>
            <a:xfrm>
              <a:off x="1767237" y="2385942"/>
              <a:ext cx="8640684" cy="309214"/>
              <a:chOff x="1767237" y="1822671"/>
              <a:chExt cx="8640684" cy="309214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767237" y="1822143"/>
                <a:ext cx="290638" cy="310373"/>
              </a:xfrm>
              <a:prstGeom prst="ellipse">
                <a:avLst/>
              </a:prstGeom>
              <a:solidFill>
                <a:srgbClr val="7D9A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8" rIns="51435" bIns="25718" anchor="ctr"/>
              <a:lstStyle/>
              <a:p>
                <a:pPr algn="ctr" rtl="0" fontAlgn="auto">
                  <a:defRPr/>
                </a:pPr>
                <a:endParaRPr lang="zh-CN" altLang="en-US" sz="1000" noProof="1">
                  <a:solidFill>
                    <a:srgbClr val="7D9A52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0096997" y="1822143"/>
                <a:ext cx="310391" cy="310373"/>
              </a:xfrm>
              <a:prstGeom prst="ellipse">
                <a:avLst/>
              </a:prstGeom>
              <a:solidFill>
                <a:srgbClr val="7D9A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8" rIns="51435" bIns="25718" anchor="ctr"/>
              <a:lstStyle/>
              <a:p>
                <a:pPr algn="ctr" rtl="0" fontAlgn="auto">
                  <a:defRPr/>
                </a:pPr>
                <a:endParaRPr lang="zh-CN" altLang="en-US" sz="1000" noProof="1">
                  <a:solidFill>
                    <a:srgbClr val="7D9A52"/>
                  </a:solidFill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1922432" y="3135951"/>
              <a:ext cx="8329761" cy="0"/>
            </a:xfrm>
            <a:prstGeom prst="line">
              <a:avLst/>
            </a:prstGeom>
            <a:ln w="12700">
              <a:solidFill>
                <a:srgbClr val="7D9A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924148" y="3288316"/>
              <a:ext cx="6343259" cy="0"/>
            </a:xfrm>
            <a:prstGeom prst="line">
              <a:avLst/>
            </a:prstGeom>
            <a:ln w="12700">
              <a:solidFill>
                <a:srgbClr val="7D9A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27" name="文本框 19"/>
            <p:cNvSpPr txBox="1"/>
            <p:nvPr/>
          </p:nvSpPr>
          <p:spPr>
            <a:xfrm>
              <a:off x="2177007" y="2037597"/>
              <a:ext cx="8230944" cy="13312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en-US" altLang="zh-CN" sz="59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清刻本悦宋简体"/>
                  <a:ea typeface="方正清刻本悦宋简体"/>
                </a:rPr>
                <a:t>5.2 </a:t>
              </a:r>
              <a:r>
                <a:rPr lang="zh-CN" altLang="en-US" sz="59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清刻本悦宋简体"/>
                  <a:ea typeface="方正清刻本悦宋简体"/>
                </a:rPr>
                <a:t>在品味情感中成长 </a:t>
              </a:r>
              <a:endParaRPr lang="zh-CN" altLang="en-US" sz="59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清刻本悦宋简体"/>
                <a:ea typeface="方正清刻本悦宋简体"/>
              </a:endParaRPr>
            </a:p>
          </p:txBody>
        </p:sp>
        <p:sp>
          <p:nvSpPr>
            <p:cNvPr id="5128" name="文本框 21"/>
            <p:cNvSpPr txBox="1"/>
            <p:nvPr/>
          </p:nvSpPr>
          <p:spPr>
            <a:xfrm>
              <a:off x="3788984" y="3368901"/>
              <a:ext cx="4614038" cy="367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endParaRPr lang="zh-CN" altLang="en-US" sz="1200" dirty="0">
                <a:solidFill>
                  <a:srgbClr val="7D9A52"/>
                </a:solidFill>
                <a:latin typeface="方正清刻本悦宋简体"/>
                <a:ea typeface="方正清刻本悦宋简体"/>
              </a:endParaRPr>
            </a:p>
          </p:txBody>
        </p:sp>
      </p:grpSp>
      <p:grpSp>
        <p:nvGrpSpPr>
          <p:cNvPr id="5129" name="组合 33"/>
          <p:cNvGrpSpPr/>
          <p:nvPr/>
        </p:nvGrpSpPr>
        <p:grpSpPr>
          <a:xfrm>
            <a:off x="4066540" y="1102995"/>
            <a:ext cx="3733800" cy="2768600"/>
            <a:chOff x="3606691" y="200217"/>
            <a:chExt cx="4978619" cy="3691429"/>
          </a:xfrm>
        </p:grpSpPr>
        <p:sp>
          <p:nvSpPr>
            <p:cNvPr id="33" name="椭圆 32"/>
            <p:cNvSpPr/>
            <p:nvPr/>
          </p:nvSpPr>
          <p:spPr>
            <a:xfrm>
              <a:off x="4484442" y="200217"/>
              <a:ext cx="3375526" cy="337534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 fontAlgn="auto">
                <a:defRPr/>
              </a:pPr>
              <a:endParaRPr lang="zh-CN" altLang="en-US" sz="1000" noProof="1"/>
            </a:p>
          </p:txBody>
        </p:sp>
        <p:pic>
          <p:nvPicPr>
            <p:cNvPr id="5131" name="图片 3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606691" y="453645"/>
              <a:ext cx="4978619" cy="343800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7" name="TextBox 3"/>
          <p:cNvSpPr txBox="1"/>
          <p:nvPr/>
        </p:nvSpPr>
        <p:spPr>
          <a:xfrm>
            <a:off x="1744980" y="2190115"/>
            <a:ext cx="87020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结合你的生活体验，说一说哪些情感是美好的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?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这些美好的情感是如何产生的？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54375" y="931545"/>
            <a:ext cx="508000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一、体味美好情感</a:t>
            </a:r>
            <a:endParaRPr lang="zh-CN" altLang="en-US" sz="4800">
              <a:latin typeface="微软雅黑" panose="020B0503020204020204" charset="-122"/>
            </a:endParaRPr>
          </a:p>
        </p:txBody>
      </p:sp>
      <p:pic>
        <p:nvPicPr>
          <p:cNvPr id="13320" name="Picture 8" descr="http://i03.pictn.sogoucdn.com/d323cf5d000b2de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585" y="4212590"/>
            <a:ext cx="3472180" cy="2375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MH_Picture_3"/>
          <p:cNvSpPr/>
          <p:nvPr/>
        </p:nvSpPr>
        <p:spPr>
          <a:xfrm>
            <a:off x="4305935" y="4187825"/>
            <a:ext cx="3580130" cy="24257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4375" y="4212590"/>
            <a:ext cx="3683635" cy="2425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13"/>
          <p:cNvGrpSpPr/>
          <p:nvPr/>
        </p:nvGrpSpPr>
        <p:grpSpPr bwMode="auto">
          <a:xfrm>
            <a:off x="2273935" y="891540"/>
            <a:ext cx="7373040" cy="2169202"/>
            <a:chOff x="1391917" y="1448790"/>
            <a:chExt cx="9545149" cy="3274423"/>
          </a:xfrm>
        </p:grpSpPr>
        <p:sp>
          <p:nvSpPr>
            <p:cNvPr id="13" name="剪去对角的矩形 12"/>
            <p:cNvSpPr/>
            <p:nvPr/>
          </p:nvSpPr>
          <p:spPr>
            <a:xfrm>
              <a:off x="1391917" y="1448790"/>
              <a:ext cx="9545149" cy="3274069"/>
            </a:xfrm>
            <a:prstGeom prst="snip2DiagRect">
              <a:avLst/>
            </a:prstGeom>
            <a:solidFill>
              <a:srgbClr val="92DE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 sz="2000" dirty="0"/>
            </a:p>
          </p:txBody>
        </p:sp>
        <p:sp>
          <p:nvSpPr>
            <p:cNvPr id="102414" name="文本框 4"/>
            <p:cNvSpPr txBox="1">
              <a:spLocks noChangeArrowheads="1"/>
            </p:cNvSpPr>
            <p:nvPr/>
          </p:nvSpPr>
          <p:spPr bwMode="auto">
            <a:xfrm>
              <a:off x="1791759" y="1611805"/>
              <a:ext cx="8597736" cy="3111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just" eaLnBrk="1" hangingPunct="0"/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</a:rPr>
                <a:t>东东喜欢看侦探小说，常常一看就是一夜。有时，他根据故事情节就能准确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en-US" sz="3200" dirty="0">
                  <a:latin typeface="楷体" panose="02010609060101010101" charset="-122"/>
                  <a:ea typeface="楷体" panose="02010609060101010101" charset="-122"/>
                </a:rPr>
                <a:t>破案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</a:rPr>
                <a:t>”</a:t>
              </a:r>
              <a:r>
                <a:rPr lang="zh-CN" altLang="en-US" sz="3200" dirty="0">
                  <a:latin typeface="楷体" panose="02010609060101010101" charset="-122"/>
                  <a:ea typeface="楷体" panose="02010609060101010101" charset="-122"/>
                </a:rPr>
                <a:t>。他觉得在读侦探小说的过程中有一种快乐的体验。</a:t>
              </a:r>
              <a:endParaRPr lang="zh-CN" altLang="en-US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02405" name="文本框 14"/>
          <p:cNvSpPr>
            <a:spLocks noChangeArrowheads="1"/>
          </p:cNvSpPr>
          <p:nvPr/>
        </p:nvSpPr>
        <p:spPr bwMode="auto">
          <a:xfrm flipH="1">
            <a:off x="452755" y="307975"/>
            <a:ext cx="2723515" cy="463550"/>
          </a:xfrm>
          <a:prstGeom prst="roundRect">
            <a:avLst>
              <a:gd name="adj" fmla="val 50000"/>
            </a:avLst>
          </a:prstGeom>
          <a:solidFill>
            <a:srgbClr val="F08C64"/>
          </a:solidFill>
          <a:ln w="9525">
            <a:noFill/>
            <a:round/>
          </a:ln>
        </p:spPr>
        <p:txBody>
          <a:bodyPr lIns="91436" tIns="45718" rIns="91436" bIns="45718" anchor="ctr"/>
          <a:p>
            <a:pPr algn="ctr" eaLnBrk="1" hangingPunct="1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探究与分享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409" name="图片 20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73640" y="1849755"/>
            <a:ext cx="186499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剪去对角的矩形 18"/>
          <p:cNvSpPr/>
          <p:nvPr/>
        </p:nvSpPr>
        <p:spPr>
          <a:xfrm>
            <a:off x="2322830" y="3060700"/>
            <a:ext cx="7275195" cy="3127375"/>
          </a:xfrm>
          <a:prstGeom prst="snip2Diag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 dirty="0"/>
          </a:p>
        </p:txBody>
      </p:sp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2575560" y="3141980"/>
            <a:ext cx="6833870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 eaLnBrk="1" hangingPunct="0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七年级（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）班的亮亮参加学校一年一度的以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成长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为主题的青春仪式。在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向青春献礼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环节，亮亮邀请父母一起分享了他成长中难忘的故事。说到动情之处，亮亮情不自禁地与父母相拥而泣。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 rot="20083972">
            <a:off x="1540632" y="1800595"/>
            <a:ext cx="1132872" cy="45910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91436" tIns="45718" rIns="91436" bIns="45718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情境一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 rot="21244326">
            <a:off x="1510568" y="3199612"/>
            <a:ext cx="1191771" cy="45910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91436" tIns="45718" rIns="91436" bIns="45718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情境二</a:t>
            </a:r>
            <a:endParaRPr lang="en-US" altLang="zh-CN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22830" y="6188075"/>
            <a:ext cx="8251825" cy="606425"/>
          </a:xfrm>
          <a:prstGeom prst="rect">
            <a:avLst/>
          </a:prstGeom>
          <a:noFill/>
        </p:spPr>
        <p:txBody>
          <a:bodyPr wrap="square" lIns="91436" tIns="45718" rIns="91436" bIns="45718">
            <a:spAutoFit/>
          </a:bodyPr>
          <a:p>
            <a:pPr algn="just" hangingPunct="0">
              <a:lnSpc>
                <a:spcPct val="120000"/>
              </a:lnSpc>
              <a:defRPr/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他们分别用什么方式获得了这些美好的体验？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 rot="20083972">
            <a:off x="3396667" y="1431495"/>
            <a:ext cx="735559" cy="1197610"/>
          </a:xfrm>
          <a:prstGeom prst="rect">
            <a:avLst/>
          </a:prstGeom>
          <a:solidFill>
            <a:srgbClr val="FFCC99"/>
          </a:solidFill>
        </p:spPr>
        <p:txBody>
          <a:bodyPr wrap="square" lIns="91436" tIns="45718" rIns="91436" bIns="45718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阅读</a:t>
            </a:r>
            <a:endParaRPr lang="zh-CN" altLang="en-US" sz="36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矩形 30"/>
          <p:cNvSpPr/>
          <p:nvPr/>
        </p:nvSpPr>
        <p:spPr>
          <a:xfrm rot="21000000">
            <a:off x="2741930" y="3495040"/>
            <a:ext cx="4121150" cy="643890"/>
          </a:xfrm>
          <a:prstGeom prst="rect">
            <a:avLst/>
          </a:prstGeom>
          <a:solidFill>
            <a:srgbClr val="FFCC99"/>
          </a:solidFill>
        </p:spPr>
        <p:txBody>
          <a:bodyPr wrap="square" lIns="91436" tIns="45718" rIns="91436" bIns="45718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参加有意义的活动</a:t>
            </a:r>
            <a:endParaRPr lang="en-US" altLang="zh-CN" sz="3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4590" y="6186805"/>
            <a:ext cx="7322820" cy="607695"/>
          </a:xfrm>
          <a:prstGeom prst="rect">
            <a:avLst/>
          </a:prstGeom>
        </p:spPr>
        <p:txBody>
          <a:bodyPr wrap="square">
            <a:spAutoFit/>
          </a:bodyPr>
          <a:p>
            <a:pPr algn="just" hangingPunct="0">
              <a:lnSpc>
                <a:spcPct val="120000"/>
              </a:lnSpc>
              <a:defRPr/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他们获得美好情感体验的方式有什么相同点？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 rot="343972">
            <a:off x="5507355" y="1377315"/>
            <a:ext cx="4027805" cy="1197610"/>
          </a:xfrm>
          <a:prstGeom prst="rect">
            <a:avLst/>
          </a:prstGeom>
          <a:solidFill>
            <a:srgbClr val="FFCC99"/>
          </a:solidFill>
        </p:spPr>
        <p:txBody>
          <a:bodyPr wrap="square" lIns="91436" tIns="45718" rIns="91436" bIns="45718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都是做自己感兴趣的事情。</a:t>
            </a:r>
            <a:endParaRPr lang="zh-CN" altLang="en-US" sz="36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60372" y="4514262"/>
            <a:ext cx="3815647" cy="1197610"/>
          </a:xfrm>
          <a:prstGeom prst="rect">
            <a:avLst/>
          </a:prstGeom>
          <a:solidFill>
            <a:srgbClr val="FFCC99"/>
          </a:solidFill>
        </p:spPr>
        <p:txBody>
          <a:bodyPr wrap="square" lIns="91436" tIns="45718" rIns="91436" bIns="45718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都是自然引发的，不是被强迫的。</a:t>
            </a:r>
            <a:endParaRPr lang="zh-CN" altLang="en-US" sz="36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960000">
            <a:off x="1486602" y="5958512"/>
            <a:ext cx="747517" cy="74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 animBg="1"/>
      <p:bldP spid="31" grpId="0" animBg="1"/>
      <p:bldP spid="8" grpId="1"/>
      <p:bldP spid="7" grpId="0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3" name="TextBox 2"/>
          <p:cNvSpPr txBox="1"/>
          <p:nvPr/>
        </p:nvSpPr>
        <p:spPr>
          <a:xfrm>
            <a:off x="3456940" y="621030"/>
            <a:ext cx="50031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美好情感产生的方式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Group 15"/>
          <p:cNvGrpSpPr/>
          <p:nvPr/>
        </p:nvGrpSpPr>
        <p:grpSpPr>
          <a:xfrm>
            <a:off x="2266950" y="1557338"/>
            <a:ext cx="3455988" cy="4608512"/>
            <a:chOff x="476" y="1026"/>
            <a:chExt cx="2222" cy="2903"/>
          </a:xfrm>
        </p:grpSpPr>
        <p:grpSp>
          <p:nvGrpSpPr>
            <p:cNvPr id="13315" name="组合 10"/>
            <p:cNvGrpSpPr/>
            <p:nvPr/>
          </p:nvGrpSpPr>
          <p:grpSpPr>
            <a:xfrm>
              <a:off x="476" y="1026"/>
              <a:ext cx="2222" cy="2903"/>
              <a:chOff x="1710267" y="2011623"/>
              <a:chExt cx="1473200" cy="2814377"/>
            </a:xfrm>
          </p:grpSpPr>
          <p:sp>
            <p:nvSpPr>
              <p:cNvPr id="4" name="任意多边形 4"/>
              <p:cNvSpPr/>
              <p:nvPr>
                <p:custDataLst>
                  <p:tags r:id="rId1"/>
                </p:custDataLst>
              </p:nvPr>
            </p:nvSpPr>
            <p:spPr>
              <a:xfrm>
                <a:off x="1710267" y="2760055"/>
                <a:ext cx="1473200" cy="2065945"/>
              </a:xfrm>
              <a:custGeom>
                <a:avLst/>
                <a:gdLst>
                  <a:gd name="connsiteX0" fmla="*/ 575410 w 1473200"/>
                  <a:gd name="connsiteY0" fmla="*/ 59265 h 2065867"/>
                  <a:gd name="connsiteX1" fmla="*/ 538600 w 1473200"/>
                  <a:gd name="connsiteY1" fmla="*/ 96075 h 2065867"/>
                  <a:gd name="connsiteX2" fmla="*/ 538600 w 1473200"/>
                  <a:gd name="connsiteY2" fmla="*/ 115589 h 2065867"/>
                  <a:gd name="connsiteX3" fmla="*/ 575410 w 1473200"/>
                  <a:gd name="connsiteY3" fmla="*/ 152399 h 2065867"/>
                  <a:gd name="connsiteX4" fmla="*/ 897790 w 1473200"/>
                  <a:gd name="connsiteY4" fmla="*/ 152399 h 2065867"/>
                  <a:gd name="connsiteX5" fmla="*/ 934600 w 1473200"/>
                  <a:gd name="connsiteY5" fmla="*/ 115589 h 2065867"/>
                  <a:gd name="connsiteX6" fmla="*/ 934600 w 1473200"/>
                  <a:gd name="connsiteY6" fmla="*/ 96075 h 2065867"/>
                  <a:gd name="connsiteX7" fmla="*/ 897790 w 1473200"/>
                  <a:gd name="connsiteY7" fmla="*/ 59265 h 2065867"/>
                  <a:gd name="connsiteX8" fmla="*/ 0 w 1473200"/>
                  <a:gd name="connsiteY8" fmla="*/ 0 h 2065867"/>
                  <a:gd name="connsiteX9" fmla="*/ 1473200 w 1473200"/>
                  <a:gd name="connsiteY9" fmla="*/ 0 h 2065867"/>
                  <a:gd name="connsiteX10" fmla="*/ 1473200 w 1473200"/>
                  <a:gd name="connsiteY10" fmla="*/ 2065867 h 2065867"/>
                  <a:gd name="connsiteX11" fmla="*/ 0 w 1473200"/>
                  <a:gd name="connsiteY11" fmla="*/ 2065867 h 2065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73200" h="2065867">
                    <a:moveTo>
                      <a:pt x="575410" y="59265"/>
                    </a:moveTo>
                    <a:cubicBezTo>
                      <a:pt x="555080" y="59265"/>
                      <a:pt x="538600" y="75745"/>
                      <a:pt x="538600" y="96075"/>
                    </a:cubicBezTo>
                    <a:lnTo>
                      <a:pt x="538600" y="115589"/>
                    </a:lnTo>
                    <a:cubicBezTo>
                      <a:pt x="538600" y="135919"/>
                      <a:pt x="555080" y="152399"/>
                      <a:pt x="575410" y="152399"/>
                    </a:cubicBezTo>
                    <a:lnTo>
                      <a:pt x="897790" y="152399"/>
                    </a:lnTo>
                    <a:cubicBezTo>
                      <a:pt x="918120" y="152399"/>
                      <a:pt x="934600" y="135919"/>
                      <a:pt x="934600" y="115589"/>
                    </a:cubicBezTo>
                    <a:lnTo>
                      <a:pt x="934600" y="96075"/>
                    </a:lnTo>
                    <a:cubicBezTo>
                      <a:pt x="934600" y="75745"/>
                      <a:pt x="918120" y="59265"/>
                      <a:pt x="897790" y="59265"/>
                    </a:cubicBezTo>
                    <a:close/>
                    <a:moveTo>
                      <a:pt x="0" y="0"/>
                    </a:moveTo>
                    <a:lnTo>
                      <a:pt x="1473200" y="0"/>
                    </a:lnTo>
                    <a:lnTo>
                      <a:pt x="1473200" y="2065867"/>
                    </a:lnTo>
                    <a:lnTo>
                      <a:pt x="0" y="2065867"/>
                    </a:lnTo>
                    <a:close/>
                  </a:path>
                </a:pathLst>
              </a:custGeom>
              <a:solidFill>
                <a:srgbClr val="9919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6" name="任意多边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2192762" y="2387778"/>
                <a:ext cx="313317" cy="491522"/>
              </a:xfrm>
              <a:custGeom>
                <a:avLst/>
                <a:gdLst>
                  <a:gd name="connsiteX0" fmla="*/ 0 w 312879"/>
                  <a:gd name="connsiteY0" fmla="*/ 84667 h 491632"/>
                  <a:gd name="connsiteX1" fmla="*/ 220133 w 312879"/>
                  <a:gd name="connsiteY1" fmla="*/ 491067 h 491632"/>
                  <a:gd name="connsiteX2" fmla="*/ 304800 w 312879"/>
                  <a:gd name="connsiteY2" fmla="*/ 169333 h 491632"/>
                  <a:gd name="connsiteX3" fmla="*/ 33866 w 312879"/>
                  <a:gd name="connsiteY3" fmla="*/ 0 h 491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879" h="491632">
                    <a:moveTo>
                      <a:pt x="0" y="84667"/>
                    </a:moveTo>
                    <a:cubicBezTo>
                      <a:pt x="84666" y="280811"/>
                      <a:pt x="169333" y="476956"/>
                      <a:pt x="220133" y="491067"/>
                    </a:cubicBezTo>
                    <a:cubicBezTo>
                      <a:pt x="270933" y="505178"/>
                      <a:pt x="335845" y="251178"/>
                      <a:pt x="304800" y="169333"/>
                    </a:cubicBezTo>
                    <a:cubicBezTo>
                      <a:pt x="273755" y="87488"/>
                      <a:pt x="153810" y="43744"/>
                      <a:pt x="33866" y="0"/>
                    </a:cubicBez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7" name="任意多边形 8"/>
              <p:cNvSpPr/>
              <p:nvPr>
                <p:custDataLst>
                  <p:tags r:id="rId3"/>
                </p:custDataLst>
              </p:nvPr>
            </p:nvSpPr>
            <p:spPr>
              <a:xfrm>
                <a:off x="1811774" y="2011623"/>
                <a:ext cx="491292" cy="491522"/>
              </a:xfrm>
              <a:custGeom>
                <a:avLst/>
                <a:gdLst>
                  <a:gd name="connsiteX0" fmla="*/ 668437 w 1336874"/>
                  <a:gd name="connsiteY0" fmla="*/ 160795 h 1336874"/>
                  <a:gd name="connsiteX1" fmla="*/ 1176080 w 1336874"/>
                  <a:gd name="connsiteY1" fmla="*/ 668438 h 1336874"/>
                  <a:gd name="connsiteX2" fmla="*/ 668437 w 1336874"/>
                  <a:gd name="connsiteY2" fmla="*/ 1176081 h 1336874"/>
                  <a:gd name="connsiteX3" fmla="*/ 160794 w 1336874"/>
                  <a:gd name="connsiteY3" fmla="*/ 668438 h 1336874"/>
                  <a:gd name="connsiteX4" fmla="*/ 668437 w 1336874"/>
                  <a:gd name="connsiteY4" fmla="*/ 160795 h 1336874"/>
                  <a:gd name="connsiteX5" fmla="*/ 668438 w 1336874"/>
                  <a:gd name="connsiteY5" fmla="*/ 147863 h 1336874"/>
                  <a:gd name="connsiteX6" fmla="*/ 147863 w 1336874"/>
                  <a:gd name="connsiteY6" fmla="*/ 668438 h 1336874"/>
                  <a:gd name="connsiteX7" fmla="*/ 668438 w 1336874"/>
                  <a:gd name="connsiteY7" fmla="*/ 1189013 h 1336874"/>
                  <a:gd name="connsiteX8" fmla="*/ 1189013 w 1336874"/>
                  <a:gd name="connsiteY8" fmla="*/ 668438 h 1336874"/>
                  <a:gd name="connsiteX9" fmla="*/ 668438 w 1336874"/>
                  <a:gd name="connsiteY9" fmla="*/ 147863 h 1336874"/>
                  <a:gd name="connsiteX10" fmla="*/ 668438 w 1336874"/>
                  <a:gd name="connsiteY10" fmla="*/ 0 h 1336874"/>
                  <a:gd name="connsiteX11" fmla="*/ 731595 w 1336874"/>
                  <a:gd name="connsiteY11" fmla="*/ 26160 h 1336874"/>
                  <a:gd name="connsiteX12" fmla="*/ 817513 w 1336874"/>
                  <a:gd name="connsiteY12" fmla="*/ 112080 h 1336874"/>
                  <a:gd name="connsiteX13" fmla="*/ 934882 w 1336874"/>
                  <a:gd name="connsiteY13" fmla="*/ 80632 h 1336874"/>
                  <a:gd name="connsiteX14" fmla="*/ 1002657 w 1336874"/>
                  <a:gd name="connsiteY14" fmla="*/ 89554 h 1336874"/>
                  <a:gd name="connsiteX15" fmla="*/ 1044271 w 1336874"/>
                  <a:gd name="connsiteY15" fmla="*/ 143788 h 1336874"/>
                  <a:gd name="connsiteX16" fmla="*/ 1075720 w 1336874"/>
                  <a:gd name="connsiteY16" fmla="*/ 261155 h 1336874"/>
                  <a:gd name="connsiteX17" fmla="*/ 1193086 w 1336874"/>
                  <a:gd name="connsiteY17" fmla="*/ 292605 h 1336874"/>
                  <a:gd name="connsiteX18" fmla="*/ 1247321 w 1336874"/>
                  <a:gd name="connsiteY18" fmla="*/ 334219 h 1336874"/>
                  <a:gd name="connsiteX19" fmla="*/ 1256243 w 1336874"/>
                  <a:gd name="connsiteY19" fmla="*/ 401994 h 1336874"/>
                  <a:gd name="connsiteX20" fmla="*/ 1224795 w 1336874"/>
                  <a:gd name="connsiteY20" fmla="*/ 519361 h 1336874"/>
                  <a:gd name="connsiteX21" fmla="*/ 1310714 w 1336874"/>
                  <a:gd name="connsiteY21" fmla="*/ 605281 h 1336874"/>
                  <a:gd name="connsiteX22" fmla="*/ 1336874 w 1336874"/>
                  <a:gd name="connsiteY22" fmla="*/ 668437 h 1336874"/>
                  <a:gd name="connsiteX23" fmla="*/ 1310714 w 1336874"/>
                  <a:gd name="connsiteY23" fmla="*/ 731594 h 1336874"/>
                  <a:gd name="connsiteX24" fmla="*/ 1224795 w 1336874"/>
                  <a:gd name="connsiteY24" fmla="*/ 817513 h 1336874"/>
                  <a:gd name="connsiteX25" fmla="*/ 1256243 w 1336874"/>
                  <a:gd name="connsiteY25" fmla="*/ 934880 h 1336874"/>
                  <a:gd name="connsiteX26" fmla="*/ 1247320 w 1336874"/>
                  <a:gd name="connsiteY26" fmla="*/ 1002657 h 1336874"/>
                  <a:gd name="connsiteX27" fmla="*/ 1193086 w 1336874"/>
                  <a:gd name="connsiteY27" fmla="*/ 1044271 h 1336874"/>
                  <a:gd name="connsiteX28" fmla="*/ 1075719 w 1336874"/>
                  <a:gd name="connsiteY28" fmla="*/ 1075719 h 1336874"/>
                  <a:gd name="connsiteX29" fmla="*/ 1044271 w 1336874"/>
                  <a:gd name="connsiteY29" fmla="*/ 1193088 h 1336874"/>
                  <a:gd name="connsiteX30" fmla="*/ 1002654 w 1336874"/>
                  <a:gd name="connsiteY30" fmla="*/ 1247321 h 1336874"/>
                  <a:gd name="connsiteX31" fmla="*/ 934880 w 1336874"/>
                  <a:gd name="connsiteY31" fmla="*/ 1256244 h 1336874"/>
                  <a:gd name="connsiteX32" fmla="*/ 817512 w 1336874"/>
                  <a:gd name="connsiteY32" fmla="*/ 1224795 h 1336874"/>
                  <a:gd name="connsiteX33" fmla="*/ 731594 w 1336874"/>
                  <a:gd name="connsiteY33" fmla="*/ 1310714 h 1336874"/>
                  <a:gd name="connsiteX34" fmla="*/ 668437 w 1336874"/>
                  <a:gd name="connsiteY34" fmla="*/ 1336874 h 1336874"/>
                  <a:gd name="connsiteX35" fmla="*/ 605281 w 1336874"/>
                  <a:gd name="connsiteY35" fmla="*/ 1310714 h 1336874"/>
                  <a:gd name="connsiteX36" fmla="*/ 519361 w 1336874"/>
                  <a:gd name="connsiteY36" fmla="*/ 1224795 h 1336874"/>
                  <a:gd name="connsiteX37" fmla="*/ 401995 w 1336874"/>
                  <a:gd name="connsiteY37" fmla="*/ 1256244 h 1336874"/>
                  <a:gd name="connsiteX38" fmla="*/ 334219 w 1336874"/>
                  <a:gd name="connsiteY38" fmla="*/ 1247320 h 1336874"/>
                  <a:gd name="connsiteX39" fmla="*/ 292605 w 1336874"/>
                  <a:gd name="connsiteY39" fmla="*/ 1193086 h 1336874"/>
                  <a:gd name="connsiteX40" fmla="*/ 261155 w 1336874"/>
                  <a:gd name="connsiteY40" fmla="*/ 1075719 h 1336874"/>
                  <a:gd name="connsiteX41" fmla="*/ 143788 w 1336874"/>
                  <a:gd name="connsiteY41" fmla="*/ 1044271 h 1336874"/>
                  <a:gd name="connsiteX42" fmla="*/ 89554 w 1336874"/>
                  <a:gd name="connsiteY42" fmla="*/ 1002656 h 1336874"/>
                  <a:gd name="connsiteX43" fmla="*/ 80632 w 1336874"/>
                  <a:gd name="connsiteY43" fmla="*/ 934880 h 1336874"/>
                  <a:gd name="connsiteX44" fmla="*/ 112080 w 1336874"/>
                  <a:gd name="connsiteY44" fmla="*/ 817513 h 1336874"/>
                  <a:gd name="connsiteX45" fmla="*/ 26162 w 1336874"/>
                  <a:gd name="connsiteY45" fmla="*/ 731594 h 1336874"/>
                  <a:gd name="connsiteX46" fmla="*/ 0 w 1336874"/>
                  <a:gd name="connsiteY46" fmla="*/ 668437 h 1336874"/>
                  <a:gd name="connsiteX47" fmla="*/ 26160 w 1336874"/>
                  <a:gd name="connsiteY47" fmla="*/ 605281 h 1336874"/>
                  <a:gd name="connsiteX48" fmla="*/ 112080 w 1336874"/>
                  <a:gd name="connsiteY48" fmla="*/ 519361 h 1336874"/>
                  <a:gd name="connsiteX49" fmla="*/ 80632 w 1336874"/>
                  <a:gd name="connsiteY49" fmla="*/ 401994 h 1336874"/>
                  <a:gd name="connsiteX50" fmla="*/ 89554 w 1336874"/>
                  <a:gd name="connsiteY50" fmla="*/ 334219 h 1336874"/>
                  <a:gd name="connsiteX51" fmla="*/ 143788 w 1336874"/>
                  <a:gd name="connsiteY51" fmla="*/ 292603 h 1336874"/>
                  <a:gd name="connsiteX52" fmla="*/ 261155 w 1336874"/>
                  <a:gd name="connsiteY52" fmla="*/ 261155 h 1336874"/>
                  <a:gd name="connsiteX53" fmla="*/ 292605 w 1336874"/>
                  <a:gd name="connsiteY53" fmla="*/ 143788 h 1336874"/>
                  <a:gd name="connsiteX54" fmla="*/ 334219 w 1336874"/>
                  <a:gd name="connsiteY54" fmla="*/ 89554 h 1336874"/>
                  <a:gd name="connsiteX55" fmla="*/ 366597 w 1336874"/>
                  <a:gd name="connsiteY55" fmla="*/ 78413 h 1336874"/>
                  <a:gd name="connsiteX56" fmla="*/ 401995 w 1336874"/>
                  <a:gd name="connsiteY56" fmla="*/ 80632 h 1336874"/>
                  <a:gd name="connsiteX57" fmla="*/ 519363 w 1336874"/>
                  <a:gd name="connsiteY57" fmla="*/ 112080 h 1336874"/>
                  <a:gd name="connsiteX58" fmla="*/ 605281 w 1336874"/>
                  <a:gd name="connsiteY58" fmla="*/ 26160 h 1336874"/>
                  <a:gd name="connsiteX59" fmla="*/ 668438 w 1336874"/>
                  <a:gd name="connsiteY59" fmla="*/ 0 h 133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336874" h="1336874">
                    <a:moveTo>
                      <a:pt x="668437" y="160795"/>
                    </a:moveTo>
                    <a:cubicBezTo>
                      <a:pt x="948800" y="160795"/>
                      <a:pt x="1176080" y="388075"/>
                      <a:pt x="1176080" y="668438"/>
                    </a:cubicBezTo>
                    <a:cubicBezTo>
                      <a:pt x="1176080" y="948801"/>
                      <a:pt x="948800" y="1176081"/>
                      <a:pt x="668437" y="1176081"/>
                    </a:cubicBezTo>
                    <a:cubicBezTo>
                      <a:pt x="388074" y="1176081"/>
                      <a:pt x="160794" y="948801"/>
                      <a:pt x="160794" y="668438"/>
                    </a:cubicBezTo>
                    <a:cubicBezTo>
                      <a:pt x="160794" y="388075"/>
                      <a:pt x="388074" y="160795"/>
                      <a:pt x="668437" y="160795"/>
                    </a:cubicBezTo>
                    <a:close/>
                    <a:moveTo>
                      <a:pt x="668438" y="147863"/>
                    </a:moveTo>
                    <a:cubicBezTo>
                      <a:pt x="380932" y="147863"/>
                      <a:pt x="147863" y="380932"/>
                      <a:pt x="147863" y="668438"/>
                    </a:cubicBezTo>
                    <a:cubicBezTo>
                      <a:pt x="147863" y="955944"/>
                      <a:pt x="380932" y="1189013"/>
                      <a:pt x="668438" y="1189013"/>
                    </a:cubicBezTo>
                    <a:cubicBezTo>
                      <a:pt x="955944" y="1189013"/>
                      <a:pt x="1189013" y="955944"/>
                      <a:pt x="1189013" y="668438"/>
                    </a:cubicBezTo>
                    <a:cubicBezTo>
                      <a:pt x="1189013" y="380932"/>
                      <a:pt x="955944" y="147863"/>
                      <a:pt x="668438" y="147863"/>
                    </a:cubicBezTo>
                    <a:close/>
                    <a:moveTo>
                      <a:pt x="668438" y="0"/>
                    </a:moveTo>
                    <a:cubicBezTo>
                      <a:pt x="691296" y="-1"/>
                      <a:pt x="714154" y="8720"/>
                      <a:pt x="731595" y="26160"/>
                    </a:cubicBezTo>
                    <a:lnTo>
                      <a:pt x="817513" y="112080"/>
                    </a:lnTo>
                    <a:lnTo>
                      <a:pt x="934882" y="80632"/>
                    </a:lnTo>
                    <a:cubicBezTo>
                      <a:pt x="958704" y="74247"/>
                      <a:pt x="982861" y="78124"/>
                      <a:pt x="1002657" y="89554"/>
                    </a:cubicBezTo>
                    <a:cubicBezTo>
                      <a:pt x="1022452" y="100983"/>
                      <a:pt x="1037888" y="119964"/>
                      <a:pt x="1044271" y="143788"/>
                    </a:cubicBezTo>
                    <a:lnTo>
                      <a:pt x="1075720" y="261155"/>
                    </a:lnTo>
                    <a:lnTo>
                      <a:pt x="1193086" y="292605"/>
                    </a:lnTo>
                    <a:cubicBezTo>
                      <a:pt x="1216911" y="298987"/>
                      <a:pt x="1235893" y="314423"/>
                      <a:pt x="1247321" y="334219"/>
                    </a:cubicBezTo>
                    <a:cubicBezTo>
                      <a:pt x="1258750" y="354015"/>
                      <a:pt x="1262627" y="378170"/>
                      <a:pt x="1256243" y="401994"/>
                    </a:cubicBezTo>
                    <a:lnTo>
                      <a:pt x="1224795" y="519361"/>
                    </a:lnTo>
                    <a:lnTo>
                      <a:pt x="1310714" y="605281"/>
                    </a:lnTo>
                    <a:cubicBezTo>
                      <a:pt x="1328155" y="622721"/>
                      <a:pt x="1336874" y="645580"/>
                      <a:pt x="1336874" y="668437"/>
                    </a:cubicBezTo>
                    <a:cubicBezTo>
                      <a:pt x="1336875" y="691296"/>
                      <a:pt x="1328155" y="714154"/>
                      <a:pt x="1310714" y="731594"/>
                    </a:cubicBezTo>
                    <a:lnTo>
                      <a:pt x="1224795" y="817513"/>
                    </a:lnTo>
                    <a:lnTo>
                      <a:pt x="1256243" y="934880"/>
                    </a:lnTo>
                    <a:cubicBezTo>
                      <a:pt x="1262626" y="958704"/>
                      <a:pt x="1258749" y="982861"/>
                      <a:pt x="1247320" y="1002657"/>
                    </a:cubicBezTo>
                    <a:cubicBezTo>
                      <a:pt x="1235892" y="1022452"/>
                      <a:pt x="1216910" y="1037888"/>
                      <a:pt x="1193086" y="1044271"/>
                    </a:cubicBezTo>
                    <a:lnTo>
                      <a:pt x="1075719" y="1075719"/>
                    </a:lnTo>
                    <a:lnTo>
                      <a:pt x="1044271" y="1193088"/>
                    </a:lnTo>
                    <a:cubicBezTo>
                      <a:pt x="1037888" y="1216910"/>
                      <a:pt x="1022452" y="1235892"/>
                      <a:pt x="1002654" y="1247321"/>
                    </a:cubicBezTo>
                    <a:cubicBezTo>
                      <a:pt x="982860" y="1258750"/>
                      <a:pt x="958704" y="1262627"/>
                      <a:pt x="934880" y="1256244"/>
                    </a:cubicBezTo>
                    <a:lnTo>
                      <a:pt x="817512" y="1224795"/>
                    </a:lnTo>
                    <a:lnTo>
                      <a:pt x="731594" y="1310714"/>
                    </a:lnTo>
                    <a:cubicBezTo>
                      <a:pt x="714154" y="1328153"/>
                      <a:pt x="691296" y="1336874"/>
                      <a:pt x="668437" y="1336874"/>
                    </a:cubicBezTo>
                    <a:cubicBezTo>
                      <a:pt x="645579" y="1336874"/>
                      <a:pt x="622720" y="1328153"/>
                      <a:pt x="605281" y="1310714"/>
                    </a:cubicBezTo>
                    <a:lnTo>
                      <a:pt x="519361" y="1224795"/>
                    </a:lnTo>
                    <a:lnTo>
                      <a:pt x="401995" y="1256244"/>
                    </a:lnTo>
                    <a:cubicBezTo>
                      <a:pt x="378172" y="1262627"/>
                      <a:pt x="354015" y="1258750"/>
                      <a:pt x="334219" y="1247320"/>
                    </a:cubicBezTo>
                    <a:cubicBezTo>
                      <a:pt x="314424" y="1235892"/>
                      <a:pt x="298988" y="1216910"/>
                      <a:pt x="292605" y="1193086"/>
                    </a:cubicBezTo>
                    <a:lnTo>
                      <a:pt x="261155" y="1075719"/>
                    </a:lnTo>
                    <a:lnTo>
                      <a:pt x="143788" y="1044271"/>
                    </a:lnTo>
                    <a:cubicBezTo>
                      <a:pt x="119964" y="1037888"/>
                      <a:pt x="100983" y="1022452"/>
                      <a:pt x="89554" y="1002656"/>
                    </a:cubicBezTo>
                    <a:cubicBezTo>
                      <a:pt x="78124" y="982861"/>
                      <a:pt x="74247" y="958704"/>
                      <a:pt x="80632" y="934880"/>
                    </a:cubicBezTo>
                    <a:lnTo>
                      <a:pt x="112080" y="817513"/>
                    </a:lnTo>
                    <a:lnTo>
                      <a:pt x="26162" y="731594"/>
                    </a:lnTo>
                    <a:cubicBezTo>
                      <a:pt x="8720" y="714154"/>
                      <a:pt x="0" y="691296"/>
                      <a:pt x="0" y="668437"/>
                    </a:cubicBezTo>
                    <a:cubicBezTo>
                      <a:pt x="0" y="645580"/>
                      <a:pt x="8721" y="622721"/>
                      <a:pt x="26160" y="605281"/>
                    </a:cubicBezTo>
                    <a:lnTo>
                      <a:pt x="112080" y="519361"/>
                    </a:lnTo>
                    <a:lnTo>
                      <a:pt x="80632" y="401994"/>
                    </a:lnTo>
                    <a:cubicBezTo>
                      <a:pt x="74247" y="378172"/>
                      <a:pt x="78124" y="354015"/>
                      <a:pt x="89554" y="334219"/>
                    </a:cubicBezTo>
                    <a:cubicBezTo>
                      <a:pt x="100983" y="314423"/>
                      <a:pt x="119964" y="298987"/>
                      <a:pt x="143788" y="292603"/>
                    </a:cubicBezTo>
                    <a:lnTo>
                      <a:pt x="261155" y="261155"/>
                    </a:lnTo>
                    <a:lnTo>
                      <a:pt x="292605" y="143788"/>
                    </a:lnTo>
                    <a:cubicBezTo>
                      <a:pt x="298988" y="119964"/>
                      <a:pt x="314423" y="100983"/>
                      <a:pt x="334219" y="89554"/>
                    </a:cubicBezTo>
                    <a:cubicBezTo>
                      <a:pt x="344118" y="83838"/>
                      <a:pt x="355106" y="80012"/>
                      <a:pt x="366597" y="78413"/>
                    </a:cubicBezTo>
                    <a:cubicBezTo>
                      <a:pt x="378087" y="76813"/>
                      <a:pt x="390083" y="77440"/>
                      <a:pt x="401995" y="80632"/>
                    </a:cubicBezTo>
                    <a:lnTo>
                      <a:pt x="519363" y="112080"/>
                    </a:lnTo>
                    <a:lnTo>
                      <a:pt x="605281" y="26160"/>
                    </a:lnTo>
                    <a:cubicBezTo>
                      <a:pt x="622721" y="8721"/>
                      <a:pt x="645580" y="0"/>
                      <a:pt x="6684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</p:grpSp>
        <p:sp>
          <p:nvSpPr>
            <p:cNvPr id="13319" name="Text Box 5"/>
            <p:cNvSpPr txBox="1"/>
            <p:nvPr/>
          </p:nvSpPr>
          <p:spPr>
            <a:xfrm>
              <a:off x="657" y="2115"/>
              <a:ext cx="1905" cy="16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情由心生，它是在人的社会交往、互动中自然引发的，不能强迫。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10" name="Group 16"/>
          <p:cNvGrpSpPr/>
          <p:nvPr/>
        </p:nvGrpSpPr>
        <p:grpSpPr>
          <a:xfrm>
            <a:off x="6672263" y="1557338"/>
            <a:ext cx="3311525" cy="4608512"/>
            <a:chOff x="3243" y="1026"/>
            <a:chExt cx="2086" cy="2903"/>
          </a:xfrm>
        </p:grpSpPr>
        <p:grpSp>
          <p:nvGrpSpPr>
            <p:cNvPr id="13321" name="组合 10"/>
            <p:cNvGrpSpPr/>
            <p:nvPr/>
          </p:nvGrpSpPr>
          <p:grpSpPr>
            <a:xfrm>
              <a:off x="3243" y="1026"/>
              <a:ext cx="2086" cy="2903"/>
              <a:chOff x="1710267" y="2011623"/>
              <a:chExt cx="1473200" cy="2814377"/>
            </a:xfrm>
          </p:grpSpPr>
          <p:sp>
            <p:nvSpPr>
              <p:cNvPr id="5" name="任意多边形 4"/>
              <p:cNvSpPr/>
              <p:nvPr>
                <p:custDataLst>
                  <p:tags r:id="rId4"/>
                </p:custDataLst>
              </p:nvPr>
            </p:nvSpPr>
            <p:spPr>
              <a:xfrm>
                <a:off x="1710267" y="2760055"/>
                <a:ext cx="1473200" cy="2065945"/>
              </a:xfrm>
              <a:custGeom>
                <a:avLst/>
                <a:gdLst>
                  <a:gd name="connsiteX0" fmla="*/ 575410 w 1473200"/>
                  <a:gd name="connsiteY0" fmla="*/ 59265 h 2065867"/>
                  <a:gd name="connsiteX1" fmla="*/ 538600 w 1473200"/>
                  <a:gd name="connsiteY1" fmla="*/ 96075 h 2065867"/>
                  <a:gd name="connsiteX2" fmla="*/ 538600 w 1473200"/>
                  <a:gd name="connsiteY2" fmla="*/ 115589 h 2065867"/>
                  <a:gd name="connsiteX3" fmla="*/ 575410 w 1473200"/>
                  <a:gd name="connsiteY3" fmla="*/ 152399 h 2065867"/>
                  <a:gd name="connsiteX4" fmla="*/ 897790 w 1473200"/>
                  <a:gd name="connsiteY4" fmla="*/ 152399 h 2065867"/>
                  <a:gd name="connsiteX5" fmla="*/ 934600 w 1473200"/>
                  <a:gd name="connsiteY5" fmla="*/ 115589 h 2065867"/>
                  <a:gd name="connsiteX6" fmla="*/ 934600 w 1473200"/>
                  <a:gd name="connsiteY6" fmla="*/ 96075 h 2065867"/>
                  <a:gd name="connsiteX7" fmla="*/ 897790 w 1473200"/>
                  <a:gd name="connsiteY7" fmla="*/ 59265 h 2065867"/>
                  <a:gd name="connsiteX8" fmla="*/ 0 w 1473200"/>
                  <a:gd name="connsiteY8" fmla="*/ 0 h 2065867"/>
                  <a:gd name="connsiteX9" fmla="*/ 1473200 w 1473200"/>
                  <a:gd name="connsiteY9" fmla="*/ 0 h 2065867"/>
                  <a:gd name="connsiteX10" fmla="*/ 1473200 w 1473200"/>
                  <a:gd name="connsiteY10" fmla="*/ 2065867 h 2065867"/>
                  <a:gd name="connsiteX11" fmla="*/ 0 w 1473200"/>
                  <a:gd name="connsiteY11" fmla="*/ 2065867 h 2065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73200" h="2065867">
                    <a:moveTo>
                      <a:pt x="575410" y="59265"/>
                    </a:moveTo>
                    <a:cubicBezTo>
                      <a:pt x="555080" y="59265"/>
                      <a:pt x="538600" y="75745"/>
                      <a:pt x="538600" y="96075"/>
                    </a:cubicBezTo>
                    <a:lnTo>
                      <a:pt x="538600" y="115589"/>
                    </a:lnTo>
                    <a:cubicBezTo>
                      <a:pt x="538600" y="135919"/>
                      <a:pt x="555080" y="152399"/>
                      <a:pt x="575410" y="152399"/>
                    </a:cubicBezTo>
                    <a:lnTo>
                      <a:pt x="897790" y="152399"/>
                    </a:lnTo>
                    <a:cubicBezTo>
                      <a:pt x="918120" y="152399"/>
                      <a:pt x="934600" y="135919"/>
                      <a:pt x="934600" y="115589"/>
                    </a:cubicBezTo>
                    <a:lnTo>
                      <a:pt x="934600" y="96075"/>
                    </a:lnTo>
                    <a:cubicBezTo>
                      <a:pt x="934600" y="75745"/>
                      <a:pt x="918120" y="59265"/>
                      <a:pt x="897790" y="59265"/>
                    </a:cubicBezTo>
                    <a:close/>
                    <a:moveTo>
                      <a:pt x="0" y="0"/>
                    </a:moveTo>
                    <a:lnTo>
                      <a:pt x="1473200" y="0"/>
                    </a:lnTo>
                    <a:lnTo>
                      <a:pt x="1473200" y="2065867"/>
                    </a:lnTo>
                    <a:lnTo>
                      <a:pt x="0" y="2065867"/>
                    </a:lnTo>
                    <a:close/>
                  </a:path>
                </a:pathLst>
              </a:custGeom>
              <a:solidFill>
                <a:srgbClr val="9919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8" name="任意多边形 7"/>
              <p:cNvSpPr/>
              <p:nvPr>
                <p:custDataLst>
                  <p:tags r:id="rId5"/>
                </p:custDataLst>
              </p:nvPr>
            </p:nvSpPr>
            <p:spPr>
              <a:xfrm>
                <a:off x="2192623" y="2387778"/>
                <a:ext cx="312861" cy="491522"/>
              </a:xfrm>
              <a:custGeom>
                <a:avLst/>
                <a:gdLst>
                  <a:gd name="connsiteX0" fmla="*/ 0 w 312879"/>
                  <a:gd name="connsiteY0" fmla="*/ 84667 h 491632"/>
                  <a:gd name="connsiteX1" fmla="*/ 220133 w 312879"/>
                  <a:gd name="connsiteY1" fmla="*/ 491067 h 491632"/>
                  <a:gd name="connsiteX2" fmla="*/ 304800 w 312879"/>
                  <a:gd name="connsiteY2" fmla="*/ 169333 h 491632"/>
                  <a:gd name="connsiteX3" fmla="*/ 33866 w 312879"/>
                  <a:gd name="connsiteY3" fmla="*/ 0 h 491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879" h="491632">
                    <a:moveTo>
                      <a:pt x="0" y="84667"/>
                    </a:moveTo>
                    <a:cubicBezTo>
                      <a:pt x="84666" y="280811"/>
                      <a:pt x="169333" y="476956"/>
                      <a:pt x="220133" y="491067"/>
                    </a:cubicBezTo>
                    <a:cubicBezTo>
                      <a:pt x="270933" y="505178"/>
                      <a:pt x="335845" y="251178"/>
                      <a:pt x="304800" y="169333"/>
                    </a:cubicBezTo>
                    <a:cubicBezTo>
                      <a:pt x="273755" y="87488"/>
                      <a:pt x="153810" y="43744"/>
                      <a:pt x="33866" y="0"/>
                    </a:cubicBez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9" name="任意多边形 8"/>
              <p:cNvSpPr/>
              <p:nvPr>
                <p:custDataLst>
                  <p:tags r:id="rId6"/>
                </p:custDataLst>
              </p:nvPr>
            </p:nvSpPr>
            <p:spPr>
              <a:xfrm>
                <a:off x="1811964" y="2011623"/>
                <a:ext cx="490831" cy="491522"/>
              </a:xfrm>
              <a:custGeom>
                <a:avLst/>
                <a:gdLst>
                  <a:gd name="connsiteX0" fmla="*/ 668437 w 1336874"/>
                  <a:gd name="connsiteY0" fmla="*/ 160795 h 1336874"/>
                  <a:gd name="connsiteX1" fmla="*/ 1176080 w 1336874"/>
                  <a:gd name="connsiteY1" fmla="*/ 668438 h 1336874"/>
                  <a:gd name="connsiteX2" fmla="*/ 668437 w 1336874"/>
                  <a:gd name="connsiteY2" fmla="*/ 1176081 h 1336874"/>
                  <a:gd name="connsiteX3" fmla="*/ 160794 w 1336874"/>
                  <a:gd name="connsiteY3" fmla="*/ 668438 h 1336874"/>
                  <a:gd name="connsiteX4" fmla="*/ 668437 w 1336874"/>
                  <a:gd name="connsiteY4" fmla="*/ 160795 h 1336874"/>
                  <a:gd name="connsiteX5" fmla="*/ 668438 w 1336874"/>
                  <a:gd name="connsiteY5" fmla="*/ 147863 h 1336874"/>
                  <a:gd name="connsiteX6" fmla="*/ 147863 w 1336874"/>
                  <a:gd name="connsiteY6" fmla="*/ 668438 h 1336874"/>
                  <a:gd name="connsiteX7" fmla="*/ 668438 w 1336874"/>
                  <a:gd name="connsiteY7" fmla="*/ 1189013 h 1336874"/>
                  <a:gd name="connsiteX8" fmla="*/ 1189013 w 1336874"/>
                  <a:gd name="connsiteY8" fmla="*/ 668438 h 1336874"/>
                  <a:gd name="connsiteX9" fmla="*/ 668438 w 1336874"/>
                  <a:gd name="connsiteY9" fmla="*/ 147863 h 1336874"/>
                  <a:gd name="connsiteX10" fmla="*/ 668438 w 1336874"/>
                  <a:gd name="connsiteY10" fmla="*/ 0 h 1336874"/>
                  <a:gd name="connsiteX11" fmla="*/ 731595 w 1336874"/>
                  <a:gd name="connsiteY11" fmla="*/ 26160 h 1336874"/>
                  <a:gd name="connsiteX12" fmla="*/ 817513 w 1336874"/>
                  <a:gd name="connsiteY12" fmla="*/ 112080 h 1336874"/>
                  <a:gd name="connsiteX13" fmla="*/ 934882 w 1336874"/>
                  <a:gd name="connsiteY13" fmla="*/ 80632 h 1336874"/>
                  <a:gd name="connsiteX14" fmla="*/ 1002657 w 1336874"/>
                  <a:gd name="connsiteY14" fmla="*/ 89554 h 1336874"/>
                  <a:gd name="connsiteX15" fmla="*/ 1044271 w 1336874"/>
                  <a:gd name="connsiteY15" fmla="*/ 143788 h 1336874"/>
                  <a:gd name="connsiteX16" fmla="*/ 1075720 w 1336874"/>
                  <a:gd name="connsiteY16" fmla="*/ 261155 h 1336874"/>
                  <a:gd name="connsiteX17" fmla="*/ 1193086 w 1336874"/>
                  <a:gd name="connsiteY17" fmla="*/ 292605 h 1336874"/>
                  <a:gd name="connsiteX18" fmla="*/ 1247321 w 1336874"/>
                  <a:gd name="connsiteY18" fmla="*/ 334219 h 1336874"/>
                  <a:gd name="connsiteX19" fmla="*/ 1256243 w 1336874"/>
                  <a:gd name="connsiteY19" fmla="*/ 401994 h 1336874"/>
                  <a:gd name="connsiteX20" fmla="*/ 1224795 w 1336874"/>
                  <a:gd name="connsiteY20" fmla="*/ 519361 h 1336874"/>
                  <a:gd name="connsiteX21" fmla="*/ 1310714 w 1336874"/>
                  <a:gd name="connsiteY21" fmla="*/ 605281 h 1336874"/>
                  <a:gd name="connsiteX22" fmla="*/ 1336874 w 1336874"/>
                  <a:gd name="connsiteY22" fmla="*/ 668437 h 1336874"/>
                  <a:gd name="connsiteX23" fmla="*/ 1310714 w 1336874"/>
                  <a:gd name="connsiteY23" fmla="*/ 731594 h 1336874"/>
                  <a:gd name="connsiteX24" fmla="*/ 1224795 w 1336874"/>
                  <a:gd name="connsiteY24" fmla="*/ 817513 h 1336874"/>
                  <a:gd name="connsiteX25" fmla="*/ 1256243 w 1336874"/>
                  <a:gd name="connsiteY25" fmla="*/ 934880 h 1336874"/>
                  <a:gd name="connsiteX26" fmla="*/ 1247320 w 1336874"/>
                  <a:gd name="connsiteY26" fmla="*/ 1002657 h 1336874"/>
                  <a:gd name="connsiteX27" fmla="*/ 1193086 w 1336874"/>
                  <a:gd name="connsiteY27" fmla="*/ 1044271 h 1336874"/>
                  <a:gd name="connsiteX28" fmla="*/ 1075719 w 1336874"/>
                  <a:gd name="connsiteY28" fmla="*/ 1075719 h 1336874"/>
                  <a:gd name="connsiteX29" fmla="*/ 1044271 w 1336874"/>
                  <a:gd name="connsiteY29" fmla="*/ 1193088 h 1336874"/>
                  <a:gd name="connsiteX30" fmla="*/ 1002654 w 1336874"/>
                  <a:gd name="connsiteY30" fmla="*/ 1247321 h 1336874"/>
                  <a:gd name="connsiteX31" fmla="*/ 934880 w 1336874"/>
                  <a:gd name="connsiteY31" fmla="*/ 1256244 h 1336874"/>
                  <a:gd name="connsiteX32" fmla="*/ 817512 w 1336874"/>
                  <a:gd name="connsiteY32" fmla="*/ 1224795 h 1336874"/>
                  <a:gd name="connsiteX33" fmla="*/ 731594 w 1336874"/>
                  <a:gd name="connsiteY33" fmla="*/ 1310714 h 1336874"/>
                  <a:gd name="connsiteX34" fmla="*/ 668437 w 1336874"/>
                  <a:gd name="connsiteY34" fmla="*/ 1336874 h 1336874"/>
                  <a:gd name="connsiteX35" fmla="*/ 605281 w 1336874"/>
                  <a:gd name="connsiteY35" fmla="*/ 1310714 h 1336874"/>
                  <a:gd name="connsiteX36" fmla="*/ 519361 w 1336874"/>
                  <a:gd name="connsiteY36" fmla="*/ 1224795 h 1336874"/>
                  <a:gd name="connsiteX37" fmla="*/ 401995 w 1336874"/>
                  <a:gd name="connsiteY37" fmla="*/ 1256244 h 1336874"/>
                  <a:gd name="connsiteX38" fmla="*/ 334219 w 1336874"/>
                  <a:gd name="connsiteY38" fmla="*/ 1247320 h 1336874"/>
                  <a:gd name="connsiteX39" fmla="*/ 292605 w 1336874"/>
                  <a:gd name="connsiteY39" fmla="*/ 1193086 h 1336874"/>
                  <a:gd name="connsiteX40" fmla="*/ 261155 w 1336874"/>
                  <a:gd name="connsiteY40" fmla="*/ 1075719 h 1336874"/>
                  <a:gd name="connsiteX41" fmla="*/ 143788 w 1336874"/>
                  <a:gd name="connsiteY41" fmla="*/ 1044271 h 1336874"/>
                  <a:gd name="connsiteX42" fmla="*/ 89554 w 1336874"/>
                  <a:gd name="connsiteY42" fmla="*/ 1002656 h 1336874"/>
                  <a:gd name="connsiteX43" fmla="*/ 80632 w 1336874"/>
                  <a:gd name="connsiteY43" fmla="*/ 934880 h 1336874"/>
                  <a:gd name="connsiteX44" fmla="*/ 112080 w 1336874"/>
                  <a:gd name="connsiteY44" fmla="*/ 817513 h 1336874"/>
                  <a:gd name="connsiteX45" fmla="*/ 26162 w 1336874"/>
                  <a:gd name="connsiteY45" fmla="*/ 731594 h 1336874"/>
                  <a:gd name="connsiteX46" fmla="*/ 0 w 1336874"/>
                  <a:gd name="connsiteY46" fmla="*/ 668437 h 1336874"/>
                  <a:gd name="connsiteX47" fmla="*/ 26160 w 1336874"/>
                  <a:gd name="connsiteY47" fmla="*/ 605281 h 1336874"/>
                  <a:gd name="connsiteX48" fmla="*/ 112080 w 1336874"/>
                  <a:gd name="connsiteY48" fmla="*/ 519361 h 1336874"/>
                  <a:gd name="connsiteX49" fmla="*/ 80632 w 1336874"/>
                  <a:gd name="connsiteY49" fmla="*/ 401994 h 1336874"/>
                  <a:gd name="connsiteX50" fmla="*/ 89554 w 1336874"/>
                  <a:gd name="connsiteY50" fmla="*/ 334219 h 1336874"/>
                  <a:gd name="connsiteX51" fmla="*/ 143788 w 1336874"/>
                  <a:gd name="connsiteY51" fmla="*/ 292603 h 1336874"/>
                  <a:gd name="connsiteX52" fmla="*/ 261155 w 1336874"/>
                  <a:gd name="connsiteY52" fmla="*/ 261155 h 1336874"/>
                  <a:gd name="connsiteX53" fmla="*/ 292605 w 1336874"/>
                  <a:gd name="connsiteY53" fmla="*/ 143788 h 1336874"/>
                  <a:gd name="connsiteX54" fmla="*/ 334219 w 1336874"/>
                  <a:gd name="connsiteY54" fmla="*/ 89554 h 1336874"/>
                  <a:gd name="connsiteX55" fmla="*/ 366597 w 1336874"/>
                  <a:gd name="connsiteY55" fmla="*/ 78413 h 1336874"/>
                  <a:gd name="connsiteX56" fmla="*/ 401995 w 1336874"/>
                  <a:gd name="connsiteY56" fmla="*/ 80632 h 1336874"/>
                  <a:gd name="connsiteX57" fmla="*/ 519363 w 1336874"/>
                  <a:gd name="connsiteY57" fmla="*/ 112080 h 1336874"/>
                  <a:gd name="connsiteX58" fmla="*/ 605281 w 1336874"/>
                  <a:gd name="connsiteY58" fmla="*/ 26160 h 1336874"/>
                  <a:gd name="connsiteX59" fmla="*/ 668438 w 1336874"/>
                  <a:gd name="connsiteY59" fmla="*/ 0 h 133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336874" h="1336874">
                    <a:moveTo>
                      <a:pt x="668437" y="160795"/>
                    </a:moveTo>
                    <a:cubicBezTo>
                      <a:pt x="948800" y="160795"/>
                      <a:pt x="1176080" y="388075"/>
                      <a:pt x="1176080" y="668438"/>
                    </a:cubicBezTo>
                    <a:cubicBezTo>
                      <a:pt x="1176080" y="948801"/>
                      <a:pt x="948800" y="1176081"/>
                      <a:pt x="668437" y="1176081"/>
                    </a:cubicBezTo>
                    <a:cubicBezTo>
                      <a:pt x="388074" y="1176081"/>
                      <a:pt x="160794" y="948801"/>
                      <a:pt x="160794" y="668438"/>
                    </a:cubicBezTo>
                    <a:cubicBezTo>
                      <a:pt x="160794" y="388075"/>
                      <a:pt x="388074" y="160795"/>
                      <a:pt x="668437" y="160795"/>
                    </a:cubicBezTo>
                    <a:close/>
                    <a:moveTo>
                      <a:pt x="668438" y="147863"/>
                    </a:moveTo>
                    <a:cubicBezTo>
                      <a:pt x="380932" y="147863"/>
                      <a:pt x="147863" y="380932"/>
                      <a:pt x="147863" y="668438"/>
                    </a:cubicBezTo>
                    <a:cubicBezTo>
                      <a:pt x="147863" y="955944"/>
                      <a:pt x="380932" y="1189013"/>
                      <a:pt x="668438" y="1189013"/>
                    </a:cubicBezTo>
                    <a:cubicBezTo>
                      <a:pt x="955944" y="1189013"/>
                      <a:pt x="1189013" y="955944"/>
                      <a:pt x="1189013" y="668438"/>
                    </a:cubicBezTo>
                    <a:cubicBezTo>
                      <a:pt x="1189013" y="380932"/>
                      <a:pt x="955944" y="147863"/>
                      <a:pt x="668438" y="147863"/>
                    </a:cubicBezTo>
                    <a:close/>
                    <a:moveTo>
                      <a:pt x="668438" y="0"/>
                    </a:moveTo>
                    <a:cubicBezTo>
                      <a:pt x="691296" y="-1"/>
                      <a:pt x="714154" y="8720"/>
                      <a:pt x="731595" y="26160"/>
                    </a:cubicBezTo>
                    <a:lnTo>
                      <a:pt x="817513" y="112080"/>
                    </a:lnTo>
                    <a:lnTo>
                      <a:pt x="934882" y="80632"/>
                    </a:lnTo>
                    <a:cubicBezTo>
                      <a:pt x="958704" y="74247"/>
                      <a:pt x="982861" y="78124"/>
                      <a:pt x="1002657" y="89554"/>
                    </a:cubicBezTo>
                    <a:cubicBezTo>
                      <a:pt x="1022452" y="100983"/>
                      <a:pt x="1037888" y="119964"/>
                      <a:pt x="1044271" y="143788"/>
                    </a:cubicBezTo>
                    <a:lnTo>
                      <a:pt x="1075720" y="261155"/>
                    </a:lnTo>
                    <a:lnTo>
                      <a:pt x="1193086" y="292605"/>
                    </a:lnTo>
                    <a:cubicBezTo>
                      <a:pt x="1216911" y="298987"/>
                      <a:pt x="1235893" y="314423"/>
                      <a:pt x="1247321" y="334219"/>
                    </a:cubicBezTo>
                    <a:cubicBezTo>
                      <a:pt x="1258750" y="354015"/>
                      <a:pt x="1262627" y="378170"/>
                      <a:pt x="1256243" y="401994"/>
                    </a:cubicBezTo>
                    <a:lnTo>
                      <a:pt x="1224795" y="519361"/>
                    </a:lnTo>
                    <a:lnTo>
                      <a:pt x="1310714" y="605281"/>
                    </a:lnTo>
                    <a:cubicBezTo>
                      <a:pt x="1328155" y="622721"/>
                      <a:pt x="1336874" y="645580"/>
                      <a:pt x="1336874" y="668437"/>
                    </a:cubicBezTo>
                    <a:cubicBezTo>
                      <a:pt x="1336875" y="691296"/>
                      <a:pt x="1328155" y="714154"/>
                      <a:pt x="1310714" y="731594"/>
                    </a:cubicBezTo>
                    <a:lnTo>
                      <a:pt x="1224795" y="817513"/>
                    </a:lnTo>
                    <a:lnTo>
                      <a:pt x="1256243" y="934880"/>
                    </a:lnTo>
                    <a:cubicBezTo>
                      <a:pt x="1262626" y="958704"/>
                      <a:pt x="1258749" y="982861"/>
                      <a:pt x="1247320" y="1002657"/>
                    </a:cubicBezTo>
                    <a:cubicBezTo>
                      <a:pt x="1235892" y="1022452"/>
                      <a:pt x="1216910" y="1037888"/>
                      <a:pt x="1193086" y="1044271"/>
                    </a:cubicBezTo>
                    <a:lnTo>
                      <a:pt x="1075719" y="1075719"/>
                    </a:lnTo>
                    <a:lnTo>
                      <a:pt x="1044271" y="1193088"/>
                    </a:lnTo>
                    <a:cubicBezTo>
                      <a:pt x="1037888" y="1216910"/>
                      <a:pt x="1022452" y="1235892"/>
                      <a:pt x="1002654" y="1247321"/>
                    </a:cubicBezTo>
                    <a:cubicBezTo>
                      <a:pt x="982860" y="1258750"/>
                      <a:pt x="958704" y="1262627"/>
                      <a:pt x="934880" y="1256244"/>
                    </a:cubicBezTo>
                    <a:lnTo>
                      <a:pt x="817512" y="1224795"/>
                    </a:lnTo>
                    <a:lnTo>
                      <a:pt x="731594" y="1310714"/>
                    </a:lnTo>
                    <a:cubicBezTo>
                      <a:pt x="714154" y="1328153"/>
                      <a:pt x="691296" y="1336874"/>
                      <a:pt x="668437" y="1336874"/>
                    </a:cubicBezTo>
                    <a:cubicBezTo>
                      <a:pt x="645579" y="1336874"/>
                      <a:pt x="622720" y="1328153"/>
                      <a:pt x="605281" y="1310714"/>
                    </a:cubicBezTo>
                    <a:lnTo>
                      <a:pt x="519361" y="1224795"/>
                    </a:lnTo>
                    <a:lnTo>
                      <a:pt x="401995" y="1256244"/>
                    </a:lnTo>
                    <a:cubicBezTo>
                      <a:pt x="378172" y="1262627"/>
                      <a:pt x="354015" y="1258750"/>
                      <a:pt x="334219" y="1247320"/>
                    </a:cubicBezTo>
                    <a:cubicBezTo>
                      <a:pt x="314424" y="1235892"/>
                      <a:pt x="298988" y="1216910"/>
                      <a:pt x="292605" y="1193086"/>
                    </a:cubicBezTo>
                    <a:lnTo>
                      <a:pt x="261155" y="1075719"/>
                    </a:lnTo>
                    <a:lnTo>
                      <a:pt x="143788" y="1044271"/>
                    </a:lnTo>
                    <a:cubicBezTo>
                      <a:pt x="119964" y="1037888"/>
                      <a:pt x="100983" y="1022452"/>
                      <a:pt x="89554" y="1002656"/>
                    </a:cubicBezTo>
                    <a:cubicBezTo>
                      <a:pt x="78124" y="982861"/>
                      <a:pt x="74247" y="958704"/>
                      <a:pt x="80632" y="934880"/>
                    </a:cubicBezTo>
                    <a:lnTo>
                      <a:pt x="112080" y="817513"/>
                    </a:lnTo>
                    <a:lnTo>
                      <a:pt x="26162" y="731594"/>
                    </a:lnTo>
                    <a:cubicBezTo>
                      <a:pt x="8720" y="714154"/>
                      <a:pt x="0" y="691296"/>
                      <a:pt x="0" y="668437"/>
                    </a:cubicBezTo>
                    <a:cubicBezTo>
                      <a:pt x="0" y="645580"/>
                      <a:pt x="8721" y="622721"/>
                      <a:pt x="26160" y="605281"/>
                    </a:cubicBezTo>
                    <a:lnTo>
                      <a:pt x="112080" y="519361"/>
                    </a:lnTo>
                    <a:lnTo>
                      <a:pt x="80632" y="401994"/>
                    </a:lnTo>
                    <a:cubicBezTo>
                      <a:pt x="74247" y="378172"/>
                      <a:pt x="78124" y="354015"/>
                      <a:pt x="89554" y="334219"/>
                    </a:cubicBezTo>
                    <a:cubicBezTo>
                      <a:pt x="100983" y="314423"/>
                      <a:pt x="119964" y="298987"/>
                      <a:pt x="143788" y="292603"/>
                    </a:cubicBezTo>
                    <a:lnTo>
                      <a:pt x="261155" y="261155"/>
                    </a:lnTo>
                    <a:lnTo>
                      <a:pt x="292605" y="143788"/>
                    </a:lnTo>
                    <a:cubicBezTo>
                      <a:pt x="298988" y="119964"/>
                      <a:pt x="314423" y="100983"/>
                      <a:pt x="334219" y="89554"/>
                    </a:cubicBezTo>
                    <a:cubicBezTo>
                      <a:pt x="344118" y="83838"/>
                      <a:pt x="355106" y="80012"/>
                      <a:pt x="366597" y="78413"/>
                    </a:cubicBezTo>
                    <a:cubicBezTo>
                      <a:pt x="378087" y="76813"/>
                      <a:pt x="390083" y="77440"/>
                      <a:pt x="401995" y="80632"/>
                    </a:cubicBezTo>
                    <a:lnTo>
                      <a:pt x="519363" y="112080"/>
                    </a:lnTo>
                    <a:lnTo>
                      <a:pt x="605281" y="26160"/>
                    </a:lnTo>
                    <a:cubicBezTo>
                      <a:pt x="622721" y="8721"/>
                      <a:pt x="645580" y="0"/>
                      <a:pt x="6684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</p:grpSp>
        <p:sp>
          <p:nvSpPr>
            <p:cNvPr id="13325" name="Text Box 6"/>
            <p:cNvSpPr txBox="1"/>
            <p:nvPr/>
          </p:nvSpPr>
          <p:spPr>
            <a:xfrm>
              <a:off x="3424" y="1933"/>
              <a:ext cx="1905" cy="19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我们可以通过阅读、与人交往、参与有意义的社会活动等方式获得美好的情感。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" name="组合 28"/>
          <p:cNvGrpSpPr/>
          <p:nvPr/>
        </p:nvGrpSpPr>
        <p:grpSpPr>
          <a:xfrm>
            <a:off x="89535" y="1978660"/>
            <a:ext cx="4320540" cy="3735705"/>
            <a:chOff x="1634954" y="7784791"/>
            <a:chExt cx="5864382" cy="3875555"/>
          </a:xfrm>
        </p:grpSpPr>
        <p:sp>
          <p:nvSpPr>
            <p:cNvPr id="7" name="MH_Text_1"/>
            <p:cNvSpPr>
              <a:spLocks noChangeArrowheads="1"/>
            </p:cNvSpPr>
            <p:nvPr/>
          </p:nvSpPr>
          <p:spPr bwMode="auto">
            <a:xfrm>
              <a:off x="1634954" y="11055593"/>
              <a:ext cx="5864382" cy="60475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noFill/>
              <a:round/>
            </a:ln>
          </p:spPr>
          <p:txBody>
            <a:bodyPr tIns="252000" anchor="ctr"/>
            <a:p>
              <a:pPr algn="ctr"/>
              <a:r>
                <a:rPr lang="zh-CN" altLang="en-US" sz="2800" dirty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完成一项自己喜欢的活动</a:t>
              </a:r>
              <a:endParaRPr lang="en-US" alt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62468" name="Picture 4" descr="http://p1.pccoo.cn/news/20140128/201401281557009822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350333" y="7784791"/>
              <a:ext cx="4262106" cy="300927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3313" name="TextBox 2"/>
          <p:cNvSpPr txBox="1"/>
          <p:nvPr/>
        </p:nvSpPr>
        <p:spPr>
          <a:xfrm>
            <a:off x="1655445" y="74295"/>
            <a:ext cx="43986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创造正面的情感体验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16120" y="1355725"/>
            <a:ext cx="3159125" cy="3582670"/>
            <a:chOff x="6638417" y="5880806"/>
            <a:chExt cx="4070932" cy="4009759"/>
          </a:xfrm>
        </p:grpSpPr>
        <p:sp>
          <p:nvSpPr>
            <p:cNvPr id="5" name="MH_Text_2"/>
            <p:cNvSpPr>
              <a:spLocks noChangeArrowheads="1"/>
            </p:cNvSpPr>
            <p:nvPr/>
          </p:nvSpPr>
          <p:spPr bwMode="auto">
            <a:xfrm>
              <a:off x="7223549" y="9407151"/>
              <a:ext cx="2652131" cy="48341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dirty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帮助他人</a:t>
              </a:r>
              <a:endPara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6" name="Picture 16" descr="https://timgsa.baidu.com/timg?image&amp;quality=80&amp;size=b9999_10000&amp;sec=1526814530031&amp;di=2f468967bf4a6612d5959759e885de0c&amp;imgtype=0&amp;src=http%3A%2F%2Fphotocdn.sohu.com%2F20110513%2FImg307473988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638417" y="5880806"/>
              <a:ext cx="4070932" cy="324646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8" name="组合 7"/>
          <p:cNvGrpSpPr/>
          <p:nvPr/>
        </p:nvGrpSpPr>
        <p:grpSpPr>
          <a:xfrm>
            <a:off x="7930515" y="74295"/>
            <a:ext cx="4429125" cy="3651250"/>
            <a:chOff x="9032462" y="764005"/>
            <a:chExt cx="4985848" cy="3175981"/>
          </a:xfrm>
        </p:grpSpPr>
        <p:sp>
          <p:nvSpPr>
            <p:cNvPr id="9" name="MH_Text_3"/>
            <p:cNvSpPr>
              <a:spLocks noChangeArrowheads="1"/>
            </p:cNvSpPr>
            <p:nvPr/>
          </p:nvSpPr>
          <p:spPr bwMode="auto">
            <a:xfrm flipH="1">
              <a:off x="9032462" y="2938986"/>
              <a:ext cx="4985848" cy="1001000"/>
            </a:xfrm>
            <a:prstGeom prst="roundRect">
              <a:avLst>
                <a:gd name="adj" fmla="val 16667"/>
              </a:avLst>
            </a:prstGeom>
            <a:noFill/>
            <a:ln w="25400">
              <a:noFill/>
              <a:round/>
            </a:ln>
          </p:spPr>
          <p:txBody>
            <a:bodyPr anchor="ctr"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</a:rPr>
                <a:t>走进博物馆或大自然</a:t>
              </a:r>
              <a:endParaRPr lang="en-US" altLang="zh-CN" sz="2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0" name="Picture 8" descr="https://timgsa.baidu.com/timg?image&amp;quality=80&amp;size=b9999_10000&amp;sec=1526812749094&amp;di=fcd5ebb2d5a3b3f0713afd0a3e588f09&amp;imgtype=0&amp;src=http%3A%2F%2Fimgsrc.baidu.com%2Fimage%2Fc0%253Dshijue1%252C0%252C0%252C294%252C40%2Fsign%3Dfcdaeecbed1190ef15f69a9ca672f763%2F77c6a7efce1b9d168415a447f9deb48f8d5464c1.jp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b="5023"/>
            <a:stretch>
              <a:fillRect/>
            </a:stretch>
          </p:blipFill>
          <p:spPr bwMode="auto">
            <a:xfrm>
              <a:off x="9704390" y="764005"/>
              <a:ext cx="3641277" cy="240987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12" name="组合 11"/>
          <p:cNvGrpSpPr/>
          <p:nvPr/>
        </p:nvGrpSpPr>
        <p:grpSpPr>
          <a:xfrm>
            <a:off x="8527415" y="3470910"/>
            <a:ext cx="3235325" cy="2753995"/>
            <a:chOff x="17136456" y="1792272"/>
            <a:chExt cx="6837215" cy="5627500"/>
          </a:xfrm>
        </p:grpSpPr>
        <p:sp>
          <p:nvSpPr>
            <p:cNvPr id="13" name="MH_Text_4"/>
            <p:cNvSpPr>
              <a:spLocks noChangeArrowheads="1"/>
            </p:cNvSpPr>
            <p:nvPr/>
          </p:nvSpPr>
          <p:spPr bwMode="auto">
            <a:xfrm flipH="1">
              <a:off x="17598476" y="5712109"/>
              <a:ext cx="4609983" cy="935290"/>
            </a:xfrm>
            <a:prstGeom prst="roundRect">
              <a:avLst>
                <a:gd name="adj" fmla="val 16667"/>
              </a:avLst>
            </a:prstGeom>
            <a:noFill/>
            <a:ln w="25400">
              <a:noFill/>
              <a:round/>
            </a:ln>
          </p:spPr>
          <p:txBody>
            <a:bodyPr anchor="ctr"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</a:rPr>
                <a:t>欣赏艺术作品</a:t>
              </a:r>
              <a:endParaRPr lang="zh-CN" altLang="en-US" sz="2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4" name="Picture 12" descr="https://timgsa.baidu.com/timg?image&amp;quality=80&amp;size=b9999_10000&amp;sec=1527408793&amp;di=0f3e02e6d08eabd0d7c27ff1bf962870&amp;imgtype=jpg&amp;er=1&amp;src=http%3A%2F%2Fpic.baa.bitautotech.com%2Fimg%2FV2pic.baa.bitautotech.com%2Fusergroup%2F2014%2F8%2F25%2Fc43d27846f0a40a091935e7b653d4a80_990_0_max_JPG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136456" y="1792272"/>
              <a:ext cx="6837215" cy="56275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6" name="MH_Text_2"/>
          <p:cNvSpPr>
            <a:spLocks noChangeArrowheads="1"/>
          </p:cNvSpPr>
          <p:nvPr/>
        </p:nvSpPr>
        <p:spPr bwMode="auto">
          <a:xfrm>
            <a:off x="8958580" y="6358255"/>
            <a:ext cx="2607945" cy="431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欣赏艺术作品</a:t>
            </a:r>
            <a:endParaRPr lang="zh-CN" altLang="en-US" sz="28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3" name="组合 1"/>
          <p:cNvGrpSpPr/>
          <p:nvPr/>
        </p:nvGrpSpPr>
        <p:grpSpPr>
          <a:xfrm>
            <a:off x="2915920" y="3599815"/>
            <a:ext cx="6664960" cy="3190875"/>
            <a:chOff x="3683" y="4045"/>
            <a:chExt cx="9345" cy="5027"/>
          </a:xfrm>
        </p:grpSpPr>
        <p:sp>
          <p:nvSpPr>
            <p:cNvPr id="13314" name="任意多边形 3"/>
            <p:cNvSpPr/>
            <p:nvPr/>
          </p:nvSpPr>
          <p:spPr>
            <a:xfrm>
              <a:off x="9930" y="4055"/>
              <a:ext cx="3098" cy="2498"/>
            </a:xfrm>
            <a:custGeom>
              <a:avLst/>
              <a:gdLst/>
              <a:ahLst/>
              <a:cxnLst>
                <a:cxn ang="0">
                  <a:pos x="213774" y="0"/>
                </a:cxn>
                <a:cxn ang="0">
                  <a:pos x="1969774" y="7640"/>
                </a:cxn>
                <a:cxn ang="0">
                  <a:pos x="1786540" y="1573499"/>
                </a:cxn>
                <a:cxn ang="0">
                  <a:pos x="0" y="1588776"/>
                </a:cxn>
                <a:cxn ang="0">
                  <a:pos x="213774" y="0"/>
                </a:cxn>
              </a:cxnLst>
              <a:pathLst>
                <a:path w="1965960" h="1584960">
                  <a:moveTo>
                    <a:pt x="213360" y="0"/>
                  </a:moveTo>
                  <a:lnTo>
                    <a:pt x="1965960" y="7620"/>
                  </a:lnTo>
                  <a:lnTo>
                    <a:pt x="1783080" y="1569720"/>
                  </a:lnTo>
                  <a:lnTo>
                    <a:pt x="0" y="1584960"/>
                  </a:lnTo>
                  <a:lnTo>
                    <a:pt x="213360" y="0"/>
                  </a:ln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5" name="任意多边形 5"/>
            <p:cNvSpPr/>
            <p:nvPr/>
          </p:nvSpPr>
          <p:spPr>
            <a:xfrm>
              <a:off x="7060" y="4045"/>
              <a:ext cx="3133" cy="2508"/>
            </a:xfrm>
            <a:custGeom>
              <a:avLst/>
              <a:gdLst/>
              <a:ahLst/>
              <a:cxnLst>
                <a:cxn ang="0">
                  <a:pos x="213496" y="0"/>
                </a:cxn>
                <a:cxn ang="0">
                  <a:pos x="1990092" y="7612"/>
                </a:cxn>
                <a:cxn ang="0">
                  <a:pos x="1776596" y="1591312"/>
                </a:cxn>
                <a:cxn ang="0">
                  <a:pos x="0" y="1583700"/>
                </a:cxn>
                <a:cxn ang="0">
                  <a:pos x="213496" y="0"/>
                </a:cxn>
              </a:cxnLst>
              <a:pathLst>
                <a:path w="1988820" h="1592580">
                  <a:moveTo>
                    <a:pt x="213360" y="0"/>
                  </a:moveTo>
                  <a:lnTo>
                    <a:pt x="1988820" y="7620"/>
                  </a:lnTo>
                  <a:lnTo>
                    <a:pt x="1775460" y="1592580"/>
                  </a:lnTo>
                  <a:lnTo>
                    <a:pt x="0" y="1584960"/>
                  </a:lnTo>
                  <a:lnTo>
                    <a:pt x="213360" y="0"/>
                  </a:lnTo>
                  <a:close/>
                </a:path>
              </a:pathLst>
            </a:custGeom>
            <a:blipFill rotWithShape="1">
              <a:blip r:embed="rId2"/>
              <a:stretch>
                <a:fillRect/>
              </a:stretch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6" name="任意多边形 6"/>
            <p:cNvSpPr/>
            <p:nvPr/>
          </p:nvSpPr>
          <p:spPr>
            <a:xfrm>
              <a:off x="3683" y="4045"/>
              <a:ext cx="3645" cy="2508"/>
            </a:xfrm>
            <a:custGeom>
              <a:avLst/>
              <a:gdLst/>
              <a:ahLst/>
              <a:cxnLst>
                <a:cxn ang="0">
                  <a:pos x="362670" y="0"/>
                </a:cxn>
                <a:cxn ang="0">
                  <a:pos x="3703027" y="0"/>
                </a:cxn>
                <a:cxn ang="0">
                  <a:pos x="3360826" y="1583700"/>
                </a:cxn>
                <a:cxn ang="0">
                  <a:pos x="0" y="1591312"/>
                </a:cxn>
                <a:cxn ang="0">
                  <a:pos x="362670" y="0"/>
                </a:cxn>
              </a:cxnLst>
              <a:pathLst>
                <a:path w="1978986" h="1592580">
                  <a:moveTo>
                    <a:pt x="193820" y="0"/>
                  </a:moveTo>
                  <a:lnTo>
                    <a:pt x="1978986" y="0"/>
                  </a:lnTo>
                  <a:lnTo>
                    <a:pt x="1796106" y="1584960"/>
                  </a:lnTo>
                  <a:lnTo>
                    <a:pt x="0" y="1592580"/>
                  </a:lnTo>
                  <a:lnTo>
                    <a:pt x="193820" y="0"/>
                  </a:lnTo>
                  <a:close/>
                </a:path>
              </a:pathLst>
            </a:custGeom>
            <a:blipFill rotWithShape="1">
              <a:blip r:embed="rId3"/>
              <a:stretch>
                <a:fillRect/>
              </a:stretch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7" name="任意多边形 7"/>
            <p:cNvSpPr/>
            <p:nvPr/>
          </p:nvSpPr>
          <p:spPr>
            <a:xfrm>
              <a:off x="8338" y="6608"/>
              <a:ext cx="4387" cy="2465"/>
            </a:xfrm>
            <a:custGeom>
              <a:avLst/>
              <a:gdLst/>
              <a:ahLst/>
              <a:cxnLst>
                <a:cxn ang="0">
                  <a:pos x="137809" y="0"/>
                </a:cxn>
                <a:cxn ang="0">
                  <a:pos x="2306490" y="0"/>
                </a:cxn>
                <a:cxn ang="0">
                  <a:pos x="2175934" y="1558491"/>
                </a:cxn>
                <a:cxn ang="0">
                  <a:pos x="0" y="1558491"/>
                </a:cxn>
                <a:cxn ang="0">
                  <a:pos x="137809" y="0"/>
                </a:cxn>
              </a:cxnLst>
              <a:pathLst>
                <a:path w="2967134" h="1567543">
                  <a:moveTo>
                    <a:pt x="177282" y="0"/>
                  </a:moveTo>
                  <a:lnTo>
                    <a:pt x="2967134" y="0"/>
                  </a:lnTo>
                  <a:lnTo>
                    <a:pt x="2799184" y="1567543"/>
                  </a:lnTo>
                  <a:lnTo>
                    <a:pt x="0" y="1567543"/>
                  </a:lnTo>
                  <a:lnTo>
                    <a:pt x="177282" y="0"/>
                  </a:lnTo>
                  <a:close/>
                </a:path>
              </a:pathLst>
            </a:custGeom>
            <a:blipFill rotWithShape="1">
              <a:blip r:embed="rId4"/>
              <a:stretch>
                <a:fillRect/>
              </a:stretch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8" name="任意多边形 8"/>
            <p:cNvSpPr/>
            <p:nvPr/>
          </p:nvSpPr>
          <p:spPr>
            <a:xfrm>
              <a:off x="5020" y="6608"/>
              <a:ext cx="3515" cy="2465"/>
            </a:xfrm>
            <a:custGeom>
              <a:avLst/>
              <a:gdLst/>
              <a:ahLst/>
              <a:cxnLst>
                <a:cxn ang="0">
                  <a:pos x="72447" y="1710"/>
                </a:cxn>
                <a:cxn ang="0">
                  <a:pos x="894974" y="0"/>
                </a:cxn>
                <a:cxn ang="0">
                  <a:pos x="825687" y="1566091"/>
                </a:cxn>
                <a:cxn ang="0">
                  <a:pos x="0" y="1561007"/>
                </a:cxn>
                <a:cxn ang="0">
                  <a:pos x="72447" y="1710"/>
                </a:cxn>
              </a:cxnLst>
              <a:pathLst>
                <a:path w="3026880" h="1565003">
                  <a:moveTo>
                    <a:pt x="245021" y="1710"/>
                  </a:moveTo>
                  <a:lnTo>
                    <a:pt x="3026880" y="0"/>
                  </a:lnTo>
                  <a:lnTo>
                    <a:pt x="2792546" y="1565003"/>
                  </a:lnTo>
                  <a:lnTo>
                    <a:pt x="0" y="1559923"/>
                  </a:lnTo>
                  <a:lnTo>
                    <a:pt x="245021" y="1710"/>
                  </a:ln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3319" name="文本框 9"/>
          <p:cNvSpPr txBox="1"/>
          <p:nvPr/>
        </p:nvSpPr>
        <p:spPr>
          <a:xfrm>
            <a:off x="2223770" y="635"/>
            <a:ext cx="4835525" cy="73787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、美好情感的作用</a:t>
            </a:r>
            <a:endParaRPr lang="zh-CN" altLang="en-US" sz="3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86" name="文本框 2"/>
          <p:cNvSpPr txBox="1"/>
          <p:nvPr/>
        </p:nvSpPr>
        <p:spPr>
          <a:xfrm>
            <a:off x="2223770" y="738505"/>
            <a:ext cx="8246745" cy="2861310"/>
          </a:xfrm>
          <a:prstGeom prst="rect">
            <a:avLst/>
          </a:prstGeom>
          <a:noFill/>
          <a:ln w="25400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生活中</a:t>
            </a:r>
            <a:r>
              <a:rPr lang="zh-CN" altLang="en-US" sz="3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美好的人和事物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，让我们身心愉悦，逐渐丰富我们对生活、对人生的美好情感。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这些情感</a:t>
            </a:r>
            <a:r>
              <a:rPr lang="zh-CN" altLang="en-US" sz="3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表达我们的愿望，促进我们的精神发展。</a:t>
            </a:r>
            <a:endParaRPr lang="zh-CN" altLang="en-US" sz="36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115" y="1297940"/>
            <a:ext cx="4762500" cy="31743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9385" y="1297940"/>
            <a:ext cx="4762500" cy="3173730"/>
          </a:xfrm>
          <a:prstGeom prst="rect">
            <a:avLst/>
          </a:prstGeom>
        </p:spPr>
      </p:pic>
      <p:sp>
        <p:nvSpPr>
          <p:cNvPr id="13313" name="TextBox 2"/>
          <p:cNvSpPr txBox="1"/>
          <p:nvPr/>
        </p:nvSpPr>
        <p:spPr>
          <a:xfrm>
            <a:off x="3949065" y="384810"/>
            <a:ext cx="50031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hlinkClick r:id="rId3" action="ppaction://hlinkfile"/>
              </a:rPr>
              <a:t>负面情感，一起感悟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38045" y="4888230"/>
            <a:ext cx="86245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思考：看了柳传志的这段视频，你认为负面情感，</a:t>
            </a:r>
            <a:endParaRPr lang="zh-CN" altLang="en-US" sz="2800"/>
          </a:p>
          <a:p>
            <a:r>
              <a:rPr lang="zh-CN" altLang="en-US" sz="2800"/>
              <a:t>比如挫败感在人生道路上起着什么作用？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6097270" y="1910080"/>
            <a:ext cx="55867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柳传志，汉族，中共党员。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1944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月出生于江苏镇江，联想控股股份有限公司董事长，联想集团创始人。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5" grpId="0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0496" name="组合 20495"/>
          <p:cNvGrpSpPr/>
          <p:nvPr/>
        </p:nvGrpSpPr>
        <p:grpSpPr>
          <a:xfrm>
            <a:off x="2446020" y="1393508"/>
            <a:ext cx="3240405" cy="4786630"/>
            <a:chOff x="612" y="981"/>
            <a:chExt cx="2041" cy="3015"/>
          </a:xfrm>
        </p:grpSpPr>
        <p:grpSp>
          <p:nvGrpSpPr>
            <p:cNvPr id="24578" name="组合 10"/>
            <p:cNvGrpSpPr/>
            <p:nvPr/>
          </p:nvGrpSpPr>
          <p:grpSpPr>
            <a:xfrm>
              <a:off x="612" y="981"/>
              <a:ext cx="2041" cy="3015"/>
              <a:chOff x="1710267" y="2011623"/>
              <a:chExt cx="1473344" cy="2814564"/>
            </a:xfrm>
          </p:grpSpPr>
          <p:sp>
            <p:nvSpPr>
              <p:cNvPr id="8" name="任意多边形 7"/>
              <p:cNvSpPr/>
              <p:nvPr>
                <p:custDataLst>
                  <p:tags r:id="rId1"/>
                </p:custDataLst>
              </p:nvPr>
            </p:nvSpPr>
            <p:spPr>
              <a:xfrm>
                <a:off x="1710267" y="2631439"/>
                <a:ext cx="1473344" cy="2194748"/>
              </a:xfrm>
              <a:custGeom>
                <a:avLst/>
                <a:gdLst>
                  <a:gd name="connsiteX0" fmla="*/ 575410 w 1473200"/>
                  <a:gd name="connsiteY0" fmla="*/ 59265 h 2065867"/>
                  <a:gd name="connsiteX1" fmla="*/ 538600 w 1473200"/>
                  <a:gd name="connsiteY1" fmla="*/ 96075 h 2065867"/>
                  <a:gd name="connsiteX2" fmla="*/ 538600 w 1473200"/>
                  <a:gd name="connsiteY2" fmla="*/ 115589 h 2065867"/>
                  <a:gd name="connsiteX3" fmla="*/ 575410 w 1473200"/>
                  <a:gd name="connsiteY3" fmla="*/ 152399 h 2065867"/>
                  <a:gd name="connsiteX4" fmla="*/ 897790 w 1473200"/>
                  <a:gd name="connsiteY4" fmla="*/ 152399 h 2065867"/>
                  <a:gd name="connsiteX5" fmla="*/ 934600 w 1473200"/>
                  <a:gd name="connsiteY5" fmla="*/ 115589 h 2065867"/>
                  <a:gd name="connsiteX6" fmla="*/ 934600 w 1473200"/>
                  <a:gd name="connsiteY6" fmla="*/ 96075 h 2065867"/>
                  <a:gd name="connsiteX7" fmla="*/ 897790 w 1473200"/>
                  <a:gd name="connsiteY7" fmla="*/ 59265 h 2065867"/>
                  <a:gd name="connsiteX8" fmla="*/ 0 w 1473200"/>
                  <a:gd name="connsiteY8" fmla="*/ 0 h 2065867"/>
                  <a:gd name="connsiteX9" fmla="*/ 1473200 w 1473200"/>
                  <a:gd name="connsiteY9" fmla="*/ 0 h 2065867"/>
                  <a:gd name="connsiteX10" fmla="*/ 1473200 w 1473200"/>
                  <a:gd name="connsiteY10" fmla="*/ 2065867 h 2065867"/>
                  <a:gd name="connsiteX11" fmla="*/ 0 w 1473200"/>
                  <a:gd name="connsiteY11" fmla="*/ 2065867 h 2065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73200" h="2065867">
                    <a:moveTo>
                      <a:pt x="575410" y="59265"/>
                    </a:moveTo>
                    <a:cubicBezTo>
                      <a:pt x="555080" y="59265"/>
                      <a:pt x="538600" y="75745"/>
                      <a:pt x="538600" y="96075"/>
                    </a:cubicBezTo>
                    <a:lnTo>
                      <a:pt x="538600" y="115589"/>
                    </a:lnTo>
                    <a:cubicBezTo>
                      <a:pt x="538600" y="135919"/>
                      <a:pt x="555080" y="152399"/>
                      <a:pt x="575410" y="152399"/>
                    </a:cubicBezTo>
                    <a:lnTo>
                      <a:pt x="897790" y="152399"/>
                    </a:lnTo>
                    <a:cubicBezTo>
                      <a:pt x="918120" y="152399"/>
                      <a:pt x="934600" y="135919"/>
                      <a:pt x="934600" y="115589"/>
                    </a:cubicBezTo>
                    <a:lnTo>
                      <a:pt x="934600" y="96075"/>
                    </a:lnTo>
                    <a:cubicBezTo>
                      <a:pt x="934600" y="75745"/>
                      <a:pt x="918120" y="59265"/>
                      <a:pt x="897790" y="59265"/>
                    </a:cubicBezTo>
                    <a:close/>
                    <a:moveTo>
                      <a:pt x="0" y="0"/>
                    </a:moveTo>
                    <a:lnTo>
                      <a:pt x="1473200" y="0"/>
                    </a:lnTo>
                    <a:lnTo>
                      <a:pt x="1473200" y="2065867"/>
                    </a:lnTo>
                    <a:lnTo>
                      <a:pt x="0" y="2065867"/>
                    </a:lnTo>
                    <a:close/>
                  </a:path>
                </a:pathLst>
              </a:custGeom>
              <a:solidFill>
                <a:srgbClr val="9919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9" name="任意多边形 8"/>
              <p:cNvSpPr/>
              <p:nvPr>
                <p:custDataLst>
                  <p:tags r:id="rId2"/>
                </p:custDataLst>
              </p:nvPr>
            </p:nvSpPr>
            <p:spPr>
              <a:xfrm>
                <a:off x="2193150" y="2387826"/>
                <a:ext cx="312178" cy="492079"/>
              </a:xfrm>
              <a:custGeom>
                <a:avLst/>
                <a:gdLst>
                  <a:gd name="connsiteX0" fmla="*/ 0 w 312879"/>
                  <a:gd name="connsiteY0" fmla="*/ 84667 h 491632"/>
                  <a:gd name="connsiteX1" fmla="*/ 220133 w 312879"/>
                  <a:gd name="connsiteY1" fmla="*/ 491067 h 491632"/>
                  <a:gd name="connsiteX2" fmla="*/ 304800 w 312879"/>
                  <a:gd name="connsiteY2" fmla="*/ 169333 h 491632"/>
                  <a:gd name="connsiteX3" fmla="*/ 33866 w 312879"/>
                  <a:gd name="connsiteY3" fmla="*/ 0 h 491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879" h="491632">
                    <a:moveTo>
                      <a:pt x="0" y="84667"/>
                    </a:moveTo>
                    <a:cubicBezTo>
                      <a:pt x="84666" y="280811"/>
                      <a:pt x="169333" y="476956"/>
                      <a:pt x="220133" y="491067"/>
                    </a:cubicBezTo>
                    <a:cubicBezTo>
                      <a:pt x="270933" y="505178"/>
                      <a:pt x="335845" y="251178"/>
                      <a:pt x="304800" y="169333"/>
                    </a:cubicBezTo>
                    <a:cubicBezTo>
                      <a:pt x="273755" y="87488"/>
                      <a:pt x="153810" y="43744"/>
                      <a:pt x="33866" y="0"/>
                    </a:cubicBez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10" name="任意多边形 9"/>
              <p:cNvSpPr/>
              <p:nvPr>
                <p:custDataLst>
                  <p:tags r:id="rId3"/>
                </p:custDataLst>
              </p:nvPr>
            </p:nvSpPr>
            <p:spPr>
              <a:xfrm>
                <a:off x="1811988" y="2011623"/>
                <a:ext cx="491067" cy="490493"/>
              </a:xfrm>
              <a:custGeom>
                <a:avLst/>
                <a:gdLst>
                  <a:gd name="connsiteX0" fmla="*/ 668437 w 1336874"/>
                  <a:gd name="connsiteY0" fmla="*/ 160795 h 1336874"/>
                  <a:gd name="connsiteX1" fmla="*/ 1176080 w 1336874"/>
                  <a:gd name="connsiteY1" fmla="*/ 668438 h 1336874"/>
                  <a:gd name="connsiteX2" fmla="*/ 668437 w 1336874"/>
                  <a:gd name="connsiteY2" fmla="*/ 1176081 h 1336874"/>
                  <a:gd name="connsiteX3" fmla="*/ 160794 w 1336874"/>
                  <a:gd name="connsiteY3" fmla="*/ 668438 h 1336874"/>
                  <a:gd name="connsiteX4" fmla="*/ 668437 w 1336874"/>
                  <a:gd name="connsiteY4" fmla="*/ 160795 h 1336874"/>
                  <a:gd name="connsiteX5" fmla="*/ 668438 w 1336874"/>
                  <a:gd name="connsiteY5" fmla="*/ 147863 h 1336874"/>
                  <a:gd name="connsiteX6" fmla="*/ 147863 w 1336874"/>
                  <a:gd name="connsiteY6" fmla="*/ 668438 h 1336874"/>
                  <a:gd name="connsiteX7" fmla="*/ 668438 w 1336874"/>
                  <a:gd name="connsiteY7" fmla="*/ 1189013 h 1336874"/>
                  <a:gd name="connsiteX8" fmla="*/ 1189013 w 1336874"/>
                  <a:gd name="connsiteY8" fmla="*/ 668438 h 1336874"/>
                  <a:gd name="connsiteX9" fmla="*/ 668438 w 1336874"/>
                  <a:gd name="connsiteY9" fmla="*/ 147863 h 1336874"/>
                  <a:gd name="connsiteX10" fmla="*/ 668438 w 1336874"/>
                  <a:gd name="connsiteY10" fmla="*/ 0 h 1336874"/>
                  <a:gd name="connsiteX11" fmla="*/ 731595 w 1336874"/>
                  <a:gd name="connsiteY11" fmla="*/ 26160 h 1336874"/>
                  <a:gd name="connsiteX12" fmla="*/ 817513 w 1336874"/>
                  <a:gd name="connsiteY12" fmla="*/ 112080 h 1336874"/>
                  <a:gd name="connsiteX13" fmla="*/ 934882 w 1336874"/>
                  <a:gd name="connsiteY13" fmla="*/ 80632 h 1336874"/>
                  <a:gd name="connsiteX14" fmla="*/ 1002657 w 1336874"/>
                  <a:gd name="connsiteY14" fmla="*/ 89554 h 1336874"/>
                  <a:gd name="connsiteX15" fmla="*/ 1044271 w 1336874"/>
                  <a:gd name="connsiteY15" fmla="*/ 143788 h 1336874"/>
                  <a:gd name="connsiteX16" fmla="*/ 1075720 w 1336874"/>
                  <a:gd name="connsiteY16" fmla="*/ 261155 h 1336874"/>
                  <a:gd name="connsiteX17" fmla="*/ 1193086 w 1336874"/>
                  <a:gd name="connsiteY17" fmla="*/ 292605 h 1336874"/>
                  <a:gd name="connsiteX18" fmla="*/ 1247321 w 1336874"/>
                  <a:gd name="connsiteY18" fmla="*/ 334219 h 1336874"/>
                  <a:gd name="connsiteX19" fmla="*/ 1256243 w 1336874"/>
                  <a:gd name="connsiteY19" fmla="*/ 401994 h 1336874"/>
                  <a:gd name="connsiteX20" fmla="*/ 1224795 w 1336874"/>
                  <a:gd name="connsiteY20" fmla="*/ 519361 h 1336874"/>
                  <a:gd name="connsiteX21" fmla="*/ 1310714 w 1336874"/>
                  <a:gd name="connsiteY21" fmla="*/ 605281 h 1336874"/>
                  <a:gd name="connsiteX22" fmla="*/ 1336874 w 1336874"/>
                  <a:gd name="connsiteY22" fmla="*/ 668437 h 1336874"/>
                  <a:gd name="connsiteX23" fmla="*/ 1310714 w 1336874"/>
                  <a:gd name="connsiteY23" fmla="*/ 731594 h 1336874"/>
                  <a:gd name="connsiteX24" fmla="*/ 1224795 w 1336874"/>
                  <a:gd name="connsiteY24" fmla="*/ 817513 h 1336874"/>
                  <a:gd name="connsiteX25" fmla="*/ 1256243 w 1336874"/>
                  <a:gd name="connsiteY25" fmla="*/ 934880 h 1336874"/>
                  <a:gd name="connsiteX26" fmla="*/ 1247320 w 1336874"/>
                  <a:gd name="connsiteY26" fmla="*/ 1002657 h 1336874"/>
                  <a:gd name="connsiteX27" fmla="*/ 1193086 w 1336874"/>
                  <a:gd name="connsiteY27" fmla="*/ 1044271 h 1336874"/>
                  <a:gd name="connsiteX28" fmla="*/ 1075719 w 1336874"/>
                  <a:gd name="connsiteY28" fmla="*/ 1075719 h 1336874"/>
                  <a:gd name="connsiteX29" fmla="*/ 1044271 w 1336874"/>
                  <a:gd name="connsiteY29" fmla="*/ 1193088 h 1336874"/>
                  <a:gd name="connsiteX30" fmla="*/ 1002654 w 1336874"/>
                  <a:gd name="connsiteY30" fmla="*/ 1247321 h 1336874"/>
                  <a:gd name="connsiteX31" fmla="*/ 934880 w 1336874"/>
                  <a:gd name="connsiteY31" fmla="*/ 1256244 h 1336874"/>
                  <a:gd name="connsiteX32" fmla="*/ 817512 w 1336874"/>
                  <a:gd name="connsiteY32" fmla="*/ 1224795 h 1336874"/>
                  <a:gd name="connsiteX33" fmla="*/ 731594 w 1336874"/>
                  <a:gd name="connsiteY33" fmla="*/ 1310714 h 1336874"/>
                  <a:gd name="connsiteX34" fmla="*/ 668437 w 1336874"/>
                  <a:gd name="connsiteY34" fmla="*/ 1336874 h 1336874"/>
                  <a:gd name="connsiteX35" fmla="*/ 605281 w 1336874"/>
                  <a:gd name="connsiteY35" fmla="*/ 1310714 h 1336874"/>
                  <a:gd name="connsiteX36" fmla="*/ 519361 w 1336874"/>
                  <a:gd name="connsiteY36" fmla="*/ 1224795 h 1336874"/>
                  <a:gd name="connsiteX37" fmla="*/ 401995 w 1336874"/>
                  <a:gd name="connsiteY37" fmla="*/ 1256244 h 1336874"/>
                  <a:gd name="connsiteX38" fmla="*/ 334219 w 1336874"/>
                  <a:gd name="connsiteY38" fmla="*/ 1247320 h 1336874"/>
                  <a:gd name="connsiteX39" fmla="*/ 292605 w 1336874"/>
                  <a:gd name="connsiteY39" fmla="*/ 1193086 h 1336874"/>
                  <a:gd name="connsiteX40" fmla="*/ 261155 w 1336874"/>
                  <a:gd name="connsiteY40" fmla="*/ 1075719 h 1336874"/>
                  <a:gd name="connsiteX41" fmla="*/ 143788 w 1336874"/>
                  <a:gd name="connsiteY41" fmla="*/ 1044271 h 1336874"/>
                  <a:gd name="connsiteX42" fmla="*/ 89554 w 1336874"/>
                  <a:gd name="connsiteY42" fmla="*/ 1002656 h 1336874"/>
                  <a:gd name="connsiteX43" fmla="*/ 80632 w 1336874"/>
                  <a:gd name="connsiteY43" fmla="*/ 934880 h 1336874"/>
                  <a:gd name="connsiteX44" fmla="*/ 112080 w 1336874"/>
                  <a:gd name="connsiteY44" fmla="*/ 817513 h 1336874"/>
                  <a:gd name="connsiteX45" fmla="*/ 26162 w 1336874"/>
                  <a:gd name="connsiteY45" fmla="*/ 731594 h 1336874"/>
                  <a:gd name="connsiteX46" fmla="*/ 0 w 1336874"/>
                  <a:gd name="connsiteY46" fmla="*/ 668437 h 1336874"/>
                  <a:gd name="connsiteX47" fmla="*/ 26160 w 1336874"/>
                  <a:gd name="connsiteY47" fmla="*/ 605281 h 1336874"/>
                  <a:gd name="connsiteX48" fmla="*/ 112080 w 1336874"/>
                  <a:gd name="connsiteY48" fmla="*/ 519361 h 1336874"/>
                  <a:gd name="connsiteX49" fmla="*/ 80632 w 1336874"/>
                  <a:gd name="connsiteY49" fmla="*/ 401994 h 1336874"/>
                  <a:gd name="connsiteX50" fmla="*/ 89554 w 1336874"/>
                  <a:gd name="connsiteY50" fmla="*/ 334219 h 1336874"/>
                  <a:gd name="connsiteX51" fmla="*/ 143788 w 1336874"/>
                  <a:gd name="connsiteY51" fmla="*/ 292603 h 1336874"/>
                  <a:gd name="connsiteX52" fmla="*/ 261155 w 1336874"/>
                  <a:gd name="connsiteY52" fmla="*/ 261155 h 1336874"/>
                  <a:gd name="connsiteX53" fmla="*/ 292605 w 1336874"/>
                  <a:gd name="connsiteY53" fmla="*/ 143788 h 1336874"/>
                  <a:gd name="connsiteX54" fmla="*/ 334219 w 1336874"/>
                  <a:gd name="connsiteY54" fmla="*/ 89554 h 1336874"/>
                  <a:gd name="connsiteX55" fmla="*/ 366597 w 1336874"/>
                  <a:gd name="connsiteY55" fmla="*/ 78413 h 1336874"/>
                  <a:gd name="connsiteX56" fmla="*/ 401995 w 1336874"/>
                  <a:gd name="connsiteY56" fmla="*/ 80632 h 1336874"/>
                  <a:gd name="connsiteX57" fmla="*/ 519363 w 1336874"/>
                  <a:gd name="connsiteY57" fmla="*/ 112080 h 1336874"/>
                  <a:gd name="connsiteX58" fmla="*/ 605281 w 1336874"/>
                  <a:gd name="connsiteY58" fmla="*/ 26160 h 1336874"/>
                  <a:gd name="connsiteX59" fmla="*/ 668438 w 1336874"/>
                  <a:gd name="connsiteY59" fmla="*/ 0 h 133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336874" h="1336874">
                    <a:moveTo>
                      <a:pt x="668437" y="160795"/>
                    </a:moveTo>
                    <a:cubicBezTo>
                      <a:pt x="948800" y="160795"/>
                      <a:pt x="1176080" y="388075"/>
                      <a:pt x="1176080" y="668438"/>
                    </a:cubicBezTo>
                    <a:cubicBezTo>
                      <a:pt x="1176080" y="948801"/>
                      <a:pt x="948800" y="1176081"/>
                      <a:pt x="668437" y="1176081"/>
                    </a:cubicBezTo>
                    <a:cubicBezTo>
                      <a:pt x="388074" y="1176081"/>
                      <a:pt x="160794" y="948801"/>
                      <a:pt x="160794" y="668438"/>
                    </a:cubicBezTo>
                    <a:cubicBezTo>
                      <a:pt x="160794" y="388075"/>
                      <a:pt x="388074" y="160795"/>
                      <a:pt x="668437" y="160795"/>
                    </a:cubicBezTo>
                    <a:close/>
                    <a:moveTo>
                      <a:pt x="668438" y="147863"/>
                    </a:moveTo>
                    <a:cubicBezTo>
                      <a:pt x="380932" y="147863"/>
                      <a:pt x="147863" y="380932"/>
                      <a:pt x="147863" y="668438"/>
                    </a:cubicBezTo>
                    <a:cubicBezTo>
                      <a:pt x="147863" y="955944"/>
                      <a:pt x="380932" y="1189013"/>
                      <a:pt x="668438" y="1189013"/>
                    </a:cubicBezTo>
                    <a:cubicBezTo>
                      <a:pt x="955944" y="1189013"/>
                      <a:pt x="1189013" y="955944"/>
                      <a:pt x="1189013" y="668438"/>
                    </a:cubicBezTo>
                    <a:cubicBezTo>
                      <a:pt x="1189013" y="380932"/>
                      <a:pt x="955944" y="147863"/>
                      <a:pt x="668438" y="147863"/>
                    </a:cubicBezTo>
                    <a:close/>
                    <a:moveTo>
                      <a:pt x="668438" y="0"/>
                    </a:moveTo>
                    <a:cubicBezTo>
                      <a:pt x="691296" y="-1"/>
                      <a:pt x="714154" y="8720"/>
                      <a:pt x="731595" y="26160"/>
                    </a:cubicBezTo>
                    <a:lnTo>
                      <a:pt x="817513" y="112080"/>
                    </a:lnTo>
                    <a:lnTo>
                      <a:pt x="934882" y="80632"/>
                    </a:lnTo>
                    <a:cubicBezTo>
                      <a:pt x="958704" y="74247"/>
                      <a:pt x="982861" y="78124"/>
                      <a:pt x="1002657" y="89554"/>
                    </a:cubicBezTo>
                    <a:cubicBezTo>
                      <a:pt x="1022452" y="100983"/>
                      <a:pt x="1037888" y="119964"/>
                      <a:pt x="1044271" y="143788"/>
                    </a:cubicBezTo>
                    <a:lnTo>
                      <a:pt x="1075720" y="261155"/>
                    </a:lnTo>
                    <a:lnTo>
                      <a:pt x="1193086" y="292605"/>
                    </a:lnTo>
                    <a:cubicBezTo>
                      <a:pt x="1216911" y="298987"/>
                      <a:pt x="1235893" y="314423"/>
                      <a:pt x="1247321" y="334219"/>
                    </a:cubicBezTo>
                    <a:cubicBezTo>
                      <a:pt x="1258750" y="354015"/>
                      <a:pt x="1262627" y="378170"/>
                      <a:pt x="1256243" y="401994"/>
                    </a:cubicBezTo>
                    <a:lnTo>
                      <a:pt x="1224795" y="519361"/>
                    </a:lnTo>
                    <a:lnTo>
                      <a:pt x="1310714" y="605281"/>
                    </a:lnTo>
                    <a:cubicBezTo>
                      <a:pt x="1328155" y="622721"/>
                      <a:pt x="1336874" y="645580"/>
                      <a:pt x="1336874" y="668437"/>
                    </a:cubicBezTo>
                    <a:cubicBezTo>
                      <a:pt x="1336875" y="691296"/>
                      <a:pt x="1328155" y="714154"/>
                      <a:pt x="1310714" y="731594"/>
                    </a:cubicBezTo>
                    <a:lnTo>
                      <a:pt x="1224795" y="817513"/>
                    </a:lnTo>
                    <a:lnTo>
                      <a:pt x="1256243" y="934880"/>
                    </a:lnTo>
                    <a:cubicBezTo>
                      <a:pt x="1262626" y="958704"/>
                      <a:pt x="1258749" y="982861"/>
                      <a:pt x="1247320" y="1002657"/>
                    </a:cubicBezTo>
                    <a:cubicBezTo>
                      <a:pt x="1235892" y="1022452"/>
                      <a:pt x="1216910" y="1037888"/>
                      <a:pt x="1193086" y="1044271"/>
                    </a:cubicBezTo>
                    <a:lnTo>
                      <a:pt x="1075719" y="1075719"/>
                    </a:lnTo>
                    <a:lnTo>
                      <a:pt x="1044271" y="1193088"/>
                    </a:lnTo>
                    <a:cubicBezTo>
                      <a:pt x="1037888" y="1216910"/>
                      <a:pt x="1022452" y="1235892"/>
                      <a:pt x="1002654" y="1247321"/>
                    </a:cubicBezTo>
                    <a:cubicBezTo>
                      <a:pt x="982860" y="1258750"/>
                      <a:pt x="958704" y="1262627"/>
                      <a:pt x="934880" y="1256244"/>
                    </a:cubicBezTo>
                    <a:lnTo>
                      <a:pt x="817512" y="1224795"/>
                    </a:lnTo>
                    <a:lnTo>
                      <a:pt x="731594" y="1310714"/>
                    </a:lnTo>
                    <a:cubicBezTo>
                      <a:pt x="714154" y="1328153"/>
                      <a:pt x="691296" y="1336874"/>
                      <a:pt x="668437" y="1336874"/>
                    </a:cubicBezTo>
                    <a:cubicBezTo>
                      <a:pt x="645579" y="1336874"/>
                      <a:pt x="622720" y="1328153"/>
                      <a:pt x="605281" y="1310714"/>
                    </a:cubicBezTo>
                    <a:lnTo>
                      <a:pt x="519361" y="1224795"/>
                    </a:lnTo>
                    <a:lnTo>
                      <a:pt x="401995" y="1256244"/>
                    </a:lnTo>
                    <a:cubicBezTo>
                      <a:pt x="378172" y="1262627"/>
                      <a:pt x="354015" y="1258750"/>
                      <a:pt x="334219" y="1247320"/>
                    </a:cubicBezTo>
                    <a:cubicBezTo>
                      <a:pt x="314424" y="1235892"/>
                      <a:pt x="298988" y="1216910"/>
                      <a:pt x="292605" y="1193086"/>
                    </a:cubicBezTo>
                    <a:lnTo>
                      <a:pt x="261155" y="1075719"/>
                    </a:lnTo>
                    <a:lnTo>
                      <a:pt x="143788" y="1044271"/>
                    </a:lnTo>
                    <a:cubicBezTo>
                      <a:pt x="119964" y="1037888"/>
                      <a:pt x="100983" y="1022452"/>
                      <a:pt x="89554" y="1002656"/>
                    </a:cubicBezTo>
                    <a:cubicBezTo>
                      <a:pt x="78124" y="982861"/>
                      <a:pt x="74247" y="958704"/>
                      <a:pt x="80632" y="934880"/>
                    </a:cubicBezTo>
                    <a:lnTo>
                      <a:pt x="112080" y="817513"/>
                    </a:lnTo>
                    <a:lnTo>
                      <a:pt x="26162" y="731594"/>
                    </a:lnTo>
                    <a:cubicBezTo>
                      <a:pt x="8720" y="714154"/>
                      <a:pt x="0" y="691296"/>
                      <a:pt x="0" y="668437"/>
                    </a:cubicBezTo>
                    <a:cubicBezTo>
                      <a:pt x="0" y="645580"/>
                      <a:pt x="8721" y="622721"/>
                      <a:pt x="26160" y="605281"/>
                    </a:cubicBezTo>
                    <a:lnTo>
                      <a:pt x="112080" y="519361"/>
                    </a:lnTo>
                    <a:lnTo>
                      <a:pt x="80632" y="401994"/>
                    </a:lnTo>
                    <a:cubicBezTo>
                      <a:pt x="74247" y="378172"/>
                      <a:pt x="78124" y="354015"/>
                      <a:pt x="89554" y="334219"/>
                    </a:cubicBezTo>
                    <a:cubicBezTo>
                      <a:pt x="100983" y="314423"/>
                      <a:pt x="119964" y="298987"/>
                      <a:pt x="143788" y="292603"/>
                    </a:cubicBezTo>
                    <a:lnTo>
                      <a:pt x="261155" y="261155"/>
                    </a:lnTo>
                    <a:lnTo>
                      <a:pt x="292605" y="143788"/>
                    </a:lnTo>
                    <a:cubicBezTo>
                      <a:pt x="298988" y="119964"/>
                      <a:pt x="314423" y="100983"/>
                      <a:pt x="334219" y="89554"/>
                    </a:cubicBezTo>
                    <a:cubicBezTo>
                      <a:pt x="344118" y="83838"/>
                      <a:pt x="355106" y="80012"/>
                      <a:pt x="366597" y="78413"/>
                    </a:cubicBezTo>
                    <a:cubicBezTo>
                      <a:pt x="378087" y="76813"/>
                      <a:pt x="390083" y="77440"/>
                      <a:pt x="401995" y="80632"/>
                    </a:cubicBezTo>
                    <a:lnTo>
                      <a:pt x="519363" y="112080"/>
                    </a:lnTo>
                    <a:lnTo>
                      <a:pt x="605281" y="26160"/>
                    </a:lnTo>
                    <a:cubicBezTo>
                      <a:pt x="622721" y="8721"/>
                      <a:pt x="645580" y="0"/>
                      <a:pt x="6684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 eaLnBrk="1" fontAlgn="base" hangingPunct="1"/>
                <a:r>
                  <a:rPr lang="en-US" altLang="zh-CN" strike="noStrike" noProof="1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en-US" altLang="zh-CN" strike="noStrike" noProof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582" name="矩形 15"/>
            <p:cNvSpPr/>
            <p:nvPr/>
          </p:nvSpPr>
          <p:spPr>
            <a:xfrm>
              <a:off x="748" y="2061"/>
              <a:ext cx="1769" cy="1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体验负面感受可以丰富我们的人生阅历，使我们的生命更加饱满丰盈。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组合 18"/>
          <p:cNvGrpSpPr/>
          <p:nvPr/>
        </p:nvGrpSpPr>
        <p:grpSpPr>
          <a:xfrm>
            <a:off x="6882130" y="1428750"/>
            <a:ext cx="3341370" cy="4751070"/>
            <a:chOff x="5286380" y="1500174"/>
            <a:chExt cx="2928958" cy="4751103"/>
          </a:xfrm>
        </p:grpSpPr>
        <p:grpSp>
          <p:nvGrpSpPr>
            <p:cNvPr id="24584" name="组合 10"/>
            <p:cNvGrpSpPr/>
            <p:nvPr/>
          </p:nvGrpSpPr>
          <p:grpSpPr>
            <a:xfrm>
              <a:off x="5286380" y="1500174"/>
              <a:ext cx="2928642" cy="4751103"/>
              <a:chOff x="1710267" y="2011623"/>
              <a:chExt cx="1473041" cy="2752571"/>
            </a:xfrm>
          </p:grpSpPr>
          <p:sp>
            <p:nvSpPr>
              <p:cNvPr id="13" name="任意多边形 12"/>
              <p:cNvSpPr/>
              <p:nvPr>
                <p:custDataLst>
                  <p:tags r:id="rId4"/>
                </p:custDataLst>
              </p:nvPr>
            </p:nvSpPr>
            <p:spPr>
              <a:xfrm>
                <a:off x="1710267" y="2602458"/>
                <a:ext cx="1473041" cy="2161736"/>
              </a:xfrm>
              <a:custGeom>
                <a:avLst/>
                <a:gdLst>
                  <a:gd name="connsiteX0" fmla="*/ 575410 w 1473200"/>
                  <a:gd name="connsiteY0" fmla="*/ 59265 h 2065867"/>
                  <a:gd name="connsiteX1" fmla="*/ 538600 w 1473200"/>
                  <a:gd name="connsiteY1" fmla="*/ 96075 h 2065867"/>
                  <a:gd name="connsiteX2" fmla="*/ 538600 w 1473200"/>
                  <a:gd name="connsiteY2" fmla="*/ 115589 h 2065867"/>
                  <a:gd name="connsiteX3" fmla="*/ 575410 w 1473200"/>
                  <a:gd name="connsiteY3" fmla="*/ 152399 h 2065867"/>
                  <a:gd name="connsiteX4" fmla="*/ 897790 w 1473200"/>
                  <a:gd name="connsiteY4" fmla="*/ 152399 h 2065867"/>
                  <a:gd name="connsiteX5" fmla="*/ 934600 w 1473200"/>
                  <a:gd name="connsiteY5" fmla="*/ 115589 h 2065867"/>
                  <a:gd name="connsiteX6" fmla="*/ 934600 w 1473200"/>
                  <a:gd name="connsiteY6" fmla="*/ 96075 h 2065867"/>
                  <a:gd name="connsiteX7" fmla="*/ 897790 w 1473200"/>
                  <a:gd name="connsiteY7" fmla="*/ 59265 h 2065867"/>
                  <a:gd name="connsiteX8" fmla="*/ 0 w 1473200"/>
                  <a:gd name="connsiteY8" fmla="*/ 0 h 2065867"/>
                  <a:gd name="connsiteX9" fmla="*/ 1473200 w 1473200"/>
                  <a:gd name="connsiteY9" fmla="*/ 0 h 2065867"/>
                  <a:gd name="connsiteX10" fmla="*/ 1473200 w 1473200"/>
                  <a:gd name="connsiteY10" fmla="*/ 2065867 h 2065867"/>
                  <a:gd name="connsiteX11" fmla="*/ 0 w 1473200"/>
                  <a:gd name="connsiteY11" fmla="*/ 2065867 h 2065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73200" h="2065867">
                    <a:moveTo>
                      <a:pt x="575410" y="59265"/>
                    </a:moveTo>
                    <a:cubicBezTo>
                      <a:pt x="555080" y="59265"/>
                      <a:pt x="538600" y="75745"/>
                      <a:pt x="538600" y="96075"/>
                    </a:cubicBezTo>
                    <a:lnTo>
                      <a:pt x="538600" y="115589"/>
                    </a:lnTo>
                    <a:cubicBezTo>
                      <a:pt x="538600" y="135919"/>
                      <a:pt x="555080" y="152399"/>
                      <a:pt x="575410" y="152399"/>
                    </a:cubicBezTo>
                    <a:lnTo>
                      <a:pt x="897790" y="152399"/>
                    </a:lnTo>
                    <a:cubicBezTo>
                      <a:pt x="918120" y="152399"/>
                      <a:pt x="934600" y="135919"/>
                      <a:pt x="934600" y="115589"/>
                    </a:cubicBezTo>
                    <a:lnTo>
                      <a:pt x="934600" y="96075"/>
                    </a:lnTo>
                    <a:cubicBezTo>
                      <a:pt x="934600" y="75745"/>
                      <a:pt x="918120" y="59265"/>
                      <a:pt x="897790" y="59265"/>
                    </a:cubicBezTo>
                    <a:close/>
                    <a:moveTo>
                      <a:pt x="0" y="0"/>
                    </a:moveTo>
                    <a:lnTo>
                      <a:pt x="1473200" y="0"/>
                    </a:lnTo>
                    <a:lnTo>
                      <a:pt x="1473200" y="2065867"/>
                    </a:lnTo>
                    <a:lnTo>
                      <a:pt x="0" y="2065867"/>
                    </a:lnTo>
                    <a:close/>
                  </a:path>
                </a:pathLst>
              </a:custGeom>
              <a:solidFill>
                <a:srgbClr val="9919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14" name="任意多边形 13"/>
              <p:cNvSpPr/>
              <p:nvPr>
                <p:custDataLst>
                  <p:tags r:id="rId5"/>
                </p:custDataLst>
              </p:nvPr>
            </p:nvSpPr>
            <p:spPr>
              <a:xfrm>
                <a:off x="2193150" y="2387826"/>
                <a:ext cx="312178" cy="492079"/>
              </a:xfrm>
              <a:custGeom>
                <a:avLst/>
                <a:gdLst>
                  <a:gd name="connsiteX0" fmla="*/ 0 w 312879"/>
                  <a:gd name="connsiteY0" fmla="*/ 84667 h 491632"/>
                  <a:gd name="connsiteX1" fmla="*/ 220133 w 312879"/>
                  <a:gd name="connsiteY1" fmla="*/ 491067 h 491632"/>
                  <a:gd name="connsiteX2" fmla="*/ 304800 w 312879"/>
                  <a:gd name="connsiteY2" fmla="*/ 169333 h 491632"/>
                  <a:gd name="connsiteX3" fmla="*/ 33866 w 312879"/>
                  <a:gd name="connsiteY3" fmla="*/ 0 h 491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879" h="491632">
                    <a:moveTo>
                      <a:pt x="0" y="84667"/>
                    </a:moveTo>
                    <a:cubicBezTo>
                      <a:pt x="84666" y="280811"/>
                      <a:pt x="169333" y="476956"/>
                      <a:pt x="220133" y="491067"/>
                    </a:cubicBezTo>
                    <a:cubicBezTo>
                      <a:pt x="270933" y="505178"/>
                      <a:pt x="335845" y="251178"/>
                      <a:pt x="304800" y="169333"/>
                    </a:cubicBezTo>
                    <a:cubicBezTo>
                      <a:pt x="273755" y="87488"/>
                      <a:pt x="153810" y="43744"/>
                      <a:pt x="33866" y="0"/>
                    </a:cubicBez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+mn-ea"/>
                  <a:cs typeface="+mn-cs"/>
                </a:endParaRPr>
              </a:p>
            </p:txBody>
          </p:sp>
          <p:sp>
            <p:nvSpPr>
              <p:cNvPr id="15" name="任意多边形 14"/>
              <p:cNvSpPr/>
              <p:nvPr>
                <p:custDataLst>
                  <p:tags r:id="rId6"/>
                </p:custDataLst>
              </p:nvPr>
            </p:nvSpPr>
            <p:spPr>
              <a:xfrm>
                <a:off x="1811988" y="2011623"/>
                <a:ext cx="491067" cy="490493"/>
              </a:xfrm>
              <a:custGeom>
                <a:avLst/>
                <a:gdLst>
                  <a:gd name="connsiteX0" fmla="*/ 668437 w 1336874"/>
                  <a:gd name="connsiteY0" fmla="*/ 160795 h 1336874"/>
                  <a:gd name="connsiteX1" fmla="*/ 1176080 w 1336874"/>
                  <a:gd name="connsiteY1" fmla="*/ 668438 h 1336874"/>
                  <a:gd name="connsiteX2" fmla="*/ 668437 w 1336874"/>
                  <a:gd name="connsiteY2" fmla="*/ 1176081 h 1336874"/>
                  <a:gd name="connsiteX3" fmla="*/ 160794 w 1336874"/>
                  <a:gd name="connsiteY3" fmla="*/ 668438 h 1336874"/>
                  <a:gd name="connsiteX4" fmla="*/ 668437 w 1336874"/>
                  <a:gd name="connsiteY4" fmla="*/ 160795 h 1336874"/>
                  <a:gd name="connsiteX5" fmla="*/ 668438 w 1336874"/>
                  <a:gd name="connsiteY5" fmla="*/ 147863 h 1336874"/>
                  <a:gd name="connsiteX6" fmla="*/ 147863 w 1336874"/>
                  <a:gd name="connsiteY6" fmla="*/ 668438 h 1336874"/>
                  <a:gd name="connsiteX7" fmla="*/ 668438 w 1336874"/>
                  <a:gd name="connsiteY7" fmla="*/ 1189013 h 1336874"/>
                  <a:gd name="connsiteX8" fmla="*/ 1189013 w 1336874"/>
                  <a:gd name="connsiteY8" fmla="*/ 668438 h 1336874"/>
                  <a:gd name="connsiteX9" fmla="*/ 668438 w 1336874"/>
                  <a:gd name="connsiteY9" fmla="*/ 147863 h 1336874"/>
                  <a:gd name="connsiteX10" fmla="*/ 668438 w 1336874"/>
                  <a:gd name="connsiteY10" fmla="*/ 0 h 1336874"/>
                  <a:gd name="connsiteX11" fmla="*/ 731595 w 1336874"/>
                  <a:gd name="connsiteY11" fmla="*/ 26160 h 1336874"/>
                  <a:gd name="connsiteX12" fmla="*/ 817513 w 1336874"/>
                  <a:gd name="connsiteY12" fmla="*/ 112080 h 1336874"/>
                  <a:gd name="connsiteX13" fmla="*/ 934882 w 1336874"/>
                  <a:gd name="connsiteY13" fmla="*/ 80632 h 1336874"/>
                  <a:gd name="connsiteX14" fmla="*/ 1002657 w 1336874"/>
                  <a:gd name="connsiteY14" fmla="*/ 89554 h 1336874"/>
                  <a:gd name="connsiteX15" fmla="*/ 1044271 w 1336874"/>
                  <a:gd name="connsiteY15" fmla="*/ 143788 h 1336874"/>
                  <a:gd name="connsiteX16" fmla="*/ 1075720 w 1336874"/>
                  <a:gd name="connsiteY16" fmla="*/ 261155 h 1336874"/>
                  <a:gd name="connsiteX17" fmla="*/ 1193086 w 1336874"/>
                  <a:gd name="connsiteY17" fmla="*/ 292605 h 1336874"/>
                  <a:gd name="connsiteX18" fmla="*/ 1247321 w 1336874"/>
                  <a:gd name="connsiteY18" fmla="*/ 334219 h 1336874"/>
                  <a:gd name="connsiteX19" fmla="*/ 1256243 w 1336874"/>
                  <a:gd name="connsiteY19" fmla="*/ 401994 h 1336874"/>
                  <a:gd name="connsiteX20" fmla="*/ 1224795 w 1336874"/>
                  <a:gd name="connsiteY20" fmla="*/ 519361 h 1336874"/>
                  <a:gd name="connsiteX21" fmla="*/ 1310714 w 1336874"/>
                  <a:gd name="connsiteY21" fmla="*/ 605281 h 1336874"/>
                  <a:gd name="connsiteX22" fmla="*/ 1336874 w 1336874"/>
                  <a:gd name="connsiteY22" fmla="*/ 668437 h 1336874"/>
                  <a:gd name="connsiteX23" fmla="*/ 1310714 w 1336874"/>
                  <a:gd name="connsiteY23" fmla="*/ 731594 h 1336874"/>
                  <a:gd name="connsiteX24" fmla="*/ 1224795 w 1336874"/>
                  <a:gd name="connsiteY24" fmla="*/ 817513 h 1336874"/>
                  <a:gd name="connsiteX25" fmla="*/ 1256243 w 1336874"/>
                  <a:gd name="connsiteY25" fmla="*/ 934880 h 1336874"/>
                  <a:gd name="connsiteX26" fmla="*/ 1247320 w 1336874"/>
                  <a:gd name="connsiteY26" fmla="*/ 1002657 h 1336874"/>
                  <a:gd name="connsiteX27" fmla="*/ 1193086 w 1336874"/>
                  <a:gd name="connsiteY27" fmla="*/ 1044271 h 1336874"/>
                  <a:gd name="connsiteX28" fmla="*/ 1075719 w 1336874"/>
                  <a:gd name="connsiteY28" fmla="*/ 1075719 h 1336874"/>
                  <a:gd name="connsiteX29" fmla="*/ 1044271 w 1336874"/>
                  <a:gd name="connsiteY29" fmla="*/ 1193088 h 1336874"/>
                  <a:gd name="connsiteX30" fmla="*/ 1002654 w 1336874"/>
                  <a:gd name="connsiteY30" fmla="*/ 1247321 h 1336874"/>
                  <a:gd name="connsiteX31" fmla="*/ 934880 w 1336874"/>
                  <a:gd name="connsiteY31" fmla="*/ 1256244 h 1336874"/>
                  <a:gd name="connsiteX32" fmla="*/ 817512 w 1336874"/>
                  <a:gd name="connsiteY32" fmla="*/ 1224795 h 1336874"/>
                  <a:gd name="connsiteX33" fmla="*/ 731594 w 1336874"/>
                  <a:gd name="connsiteY33" fmla="*/ 1310714 h 1336874"/>
                  <a:gd name="connsiteX34" fmla="*/ 668437 w 1336874"/>
                  <a:gd name="connsiteY34" fmla="*/ 1336874 h 1336874"/>
                  <a:gd name="connsiteX35" fmla="*/ 605281 w 1336874"/>
                  <a:gd name="connsiteY35" fmla="*/ 1310714 h 1336874"/>
                  <a:gd name="connsiteX36" fmla="*/ 519361 w 1336874"/>
                  <a:gd name="connsiteY36" fmla="*/ 1224795 h 1336874"/>
                  <a:gd name="connsiteX37" fmla="*/ 401995 w 1336874"/>
                  <a:gd name="connsiteY37" fmla="*/ 1256244 h 1336874"/>
                  <a:gd name="connsiteX38" fmla="*/ 334219 w 1336874"/>
                  <a:gd name="connsiteY38" fmla="*/ 1247320 h 1336874"/>
                  <a:gd name="connsiteX39" fmla="*/ 292605 w 1336874"/>
                  <a:gd name="connsiteY39" fmla="*/ 1193086 h 1336874"/>
                  <a:gd name="connsiteX40" fmla="*/ 261155 w 1336874"/>
                  <a:gd name="connsiteY40" fmla="*/ 1075719 h 1336874"/>
                  <a:gd name="connsiteX41" fmla="*/ 143788 w 1336874"/>
                  <a:gd name="connsiteY41" fmla="*/ 1044271 h 1336874"/>
                  <a:gd name="connsiteX42" fmla="*/ 89554 w 1336874"/>
                  <a:gd name="connsiteY42" fmla="*/ 1002656 h 1336874"/>
                  <a:gd name="connsiteX43" fmla="*/ 80632 w 1336874"/>
                  <a:gd name="connsiteY43" fmla="*/ 934880 h 1336874"/>
                  <a:gd name="connsiteX44" fmla="*/ 112080 w 1336874"/>
                  <a:gd name="connsiteY44" fmla="*/ 817513 h 1336874"/>
                  <a:gd name="connsiteX45" fmla="*/ 26162 w 1336874"/>
                  <a:gd name="connsiteY45" fmla="*/ 731594 h 1336874"/>
                  <a:gd name="connsiteX46" fmla="*/ 0 w 1336874"/>
                  <a:gd name="connsiteY46" fmla="*/ 668437 h 1336874"/>
                  <a:gd name="connsiteX47" fmla="*/ 26160 w 1336874"/>
                  <a:gd name="connsiteY47" fmla="*/ 605281 h 1336874"/>
                  <a:gd name="connsiteX48" fmla="*/ 112080 w 1336874"/>
                  <a:gd name="connsiteY48" fmla="*/ 519361 h 1336874"/>
                  <a:gd name="connsiteX49" fmla="*/ 80632 w 1336874"/>
                  <a:gd name="connsiteY49" fmla="*/ 401994 h 1336874"/>
                  <a:gd name="connsiteX50" fmla="*/ 89554 w 1336874"/>
                  <a:gd name="connsiteY50" fmla="*/ 334219 h 1336874"/>
                  <a:gd name="connsiteX51" fmla="*/ 143788 w 1336874"/>
                  <a:gd name="connsiteY51" fmla="*/ 292603 h 1336874"/>
                  <a:gd name="connsiteX52" fmla="*/ 261155 w 1336874"/>
                  <a:gd name="connsiteY52" fmla="*/ 261155 h 1336874"/>
                  <a:gd name="connsiteX53" fmla="*/ 292605 w 1336874"/>
                  <a:gd name="connsiteY53" fmla="*/ 143788 h 1336874"/>
                  <a:gd name="connsiteX54" fmla="*/ 334219 w 1336874"/>
                  <a:gd name="connsiteY54" fmla="*/ 89554 h 1336874"/>
                  <a:gd name="connsiteX55" fmla="*/ 366597 w 1336874"/>
                  <a:gd name="connsiteY55" fmla="*/ 78413 h 1336874"/>
                  <a:gd name="connsiteX56" fmla="*/ 401995 w 1336874"/>
                  <a:gd name="connsiteY56" fmla="*/ 80632 h 1336874"/>
                  <a:gd name="connsiteX57" fmla="*/ 519363 w 1336874"/>
                  <a:gd name="connsiteY57" fmla="*/ 112080 h 1336874"/>
                  <a:gd name="connsiteX58" fmla="*/ 605281 w 1336874"/>
                  <a:gd name="connsiteY58" fmla="*/ 26160 h 1336874"/>
                  <a:gd name="connsiteX59" fmla="*/ 668438 w 1336874"/>
                  <a:gd name="connsiteY59" fmla="*/ 0 h 133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336874" h="1336874">
                    <a:moveTo>
                      <a:pt x="668437" y="160795"/>
                    </a:moveTo>
                    <a:cubicBezTo>
                      <a:pt x="948800" y="160795"/>
                      <a:pt x="1176080" y="388075"/>
                      <a:pt x="1176080" y="668438"/>
                    </a:cubicBezTo>
                    <a:cubicBezTo>
                      <a:pt x="1176080" y="948801"/>
                      <a:pt x="948800" y="1176081"/>
                      <a:pt x="668437" y="1176081"/>
                    </a:cubicBezTo>
                    <a:cubicBezTo>
                      <a:pt x="388074" y="1176081"/>
                      <a:pt x="160794" y="948801"/>
                      <a:pt x="160794" y="668438"/>
                    </a:cubicBezTo>
                    <a:cubicBezTo>
                      <a:pt x="160794" y="388075"/>
                      <a:pt x="388074" y="160795"/>
                      <a:pt x="668437" y="160795"/>
                    </a:cubicBezTo>
                    <a:close/>
                    <a:moveTo>
                      <a:pt x="668438" y="147863"/>
                    </a:moveTo>
                    <a:cubicBezTo>
                      <a:pt x="380932" y="147863"/>
                      <a:pt x="147863" y="380932"/>
                      <a:pt x="147863" y="668438"/>
                    </a:cubicBezTo>
                    <a:cubicBezTo>
                      <a:pt x="147863" y="955944"/>
                      <a:pt x="380932" y="1189013"/>
                      <a:pt x="668438" y="1189013"/>
                    </a:cubicBezTo>
                    <a:cubicBezTo>
                      <a:pt x="955944" y="1189013"/>
                      <a:pt x="1189013" y="955944"/>
                      <a:pt x="1189013" y="668438"/>
                    </a:cubicBezTo>
                    <a:cubicBezTo>
                      <a:pt x="1189013" y="380932"/>
                      <a:pt x="955944" y="147863"/>
                      <a:pt x="668438" y="147863"/>
                    </a:cubicBezTo>
                    <a:close/>
                    <a:moveTo>
                      <a:pt x="668438" y="0"/>
                    </a:moveTo>
                    <a:cubicBezTo>
                      <a:pt x="691296" y="-1"/>
                      <a:pt x="714154" y="8720"/>
                      <a:pt x="731595" y="26160"/>
                    </a:cubicBezTo>
                    <a:lnTo>
                      <a:pt x="817513" y="112080"/>
                    </a:lnTo>
                    <a:lnTo>
                      <a:pt x="934882" y="80632"/>
                    </a:lnTo>
                    <a:cubicBezTo>
                      <a:pt x="958704" y="74247"/>
                      <a:pt x="982861" y="78124"/>
                      <a:pt x="1002657" y="89554"/>
                    </a:cubicBezTo>
                    <a:cubicBezTo>
                      <a:pt x="1022452" y="100983"/>
                      <a:pt x="1037888" y="119964"/>
                      <a:pt x="1044271" y="143788"/>
                    </a:cubicBezTo>
                    <a:lnTo>
                      <a:pt x="1075720" y="261155"/>
                    </a:lnTo>
                    <a:lnTo>
                      <a:pt x="1193086" y="292605"/>
                    </a:lnTo>
                    <a:cubicBezTo>
                      <a:pt x="1216911" y="298987"/>
                      <a:pt x="1235893" y="314423"/>
                      <a:pt x="1247321" y="334219"/>
                    </a:cubicBezTo>
                    <a:cubicBezTo>
                      <a:pt x="1258750" y="354015"/>
                      <a:pt x="1262627" y="378170"/>
                      <a:pt x="1256243" y="401994"/>
                    </a:cubicBezTo>
                    <a:lnTo>
                      <a:pt x="1224795" y="519361"/>
                    </a:lnTo>
                    <a:lnTo>
                      <a:pt x="1310714" y="605281"/>
                    </a:lnTo>
                    <a:cubicBezTo>
                      <a:pt x="1328155" y="622721"/>
                      <a:pt x="1336874" y="645580"/>
                      <a:pt x="1336874" y="668437"/>
                    </a:cubicBezTo>
                    <a:cubicBezTo>
                      <a:pt x="1336875" y="691296"/>
                      <a:pt x="1328155" y="714154"/>
                      <a:pt x="1310714" y="731594"/>
                    </a:cubicBezTo>
                    <a:lnTo>
                      <a:pt x="1224795" y="817513"/>
                    </a:lnTo>
                    <a:lnTo>
                      <a:pt x="1256243" y="934880"/>
                    </a:lnTo>
                    <a:cubicBezTo>
                      <a:pt x="1262626" y="958704"/>
                      <a:pt x="1258749" y="982861"/>
                      <a:pt x="1247320" y="1002657"/>
                    </a:cubicBezTo>
                    <a:cubicBezTo>
                      <a:pt x="1235892" y="1022452"/>
                      <a:pt x="1216910" y="1037888"/>
                      <a:pt x="1193086" y="1044271"/>
                    </a:cubicBezTo>
                    <a:lnTo>
                      <a:pt x="1075719" y="1075719"/>
                    </a:lnTo>
                    <a:lnTo>
                      <a:pt x="1044271" y="1193088"/>
                    </a:lnTo>
                    <a:cubicBezTo>
                      <a:pt x="1037888" y="1216910"/>
                      <a:pt x="1022452" y="1235892"/>
                      <a:pt x="1002654" y="1247321"/>
                    </a:cubicBezTo>
                    <a:cubicBezTo>
                      <a:pt x="982860" y="1258750"/>
                      <a:pt x="958704" y="1262627"/>
                      <a:pt x="934880" y="1256244"/>
                    </a:cubicBezTo>
                    <a:lnTo>
                      <a:pt x="817512" y="1224795"/>
                    </a:lnTo>
                    <a:lnTo>
                      <a:pt x="731594" y="1310714"/>
                    </a:lnTo>
                    <a:cubicBezTo>
                      <a:pt x="714154" y="1328153"/>
                      <a:pt x="691296" y="1336874"/>
                      <a:pt x="668437" y="1336874"/>
                    </a:cubicBezTo>
                    <a:cubicBezTo>
                      <a:pt x="645579" y="1336874"/>
                      <a:pt x="622720" y="1328153"/>
                      <a:pt x="605281" y="1310714"/>
                    </a:cubicBezTo>
                    <a:lnTo>
                      <a:pt x="519361" y="1224795"/>
                    </a:lnTo>
                    <a:lnTo>
                      <a:pt x="401995" y="1256244"/>
                    </a:lnTo>
                    <a:cubicBezTo>
                      <a:pt x="378172" y="1262627"/>
                      <a:pt x="354015" y="1258750"/>
                      <a:pt x="334219" y="1247320"/>
                    </a:cubicBezTo>
                    <a:cubicBezTo>
                      <a:pt x="314424" y="1235892"/>
                      <a:pt x="298988" y="1216910"/>
                      <a:pt x="292605" y="1193086"/>
                    </a:cubicBezTo>
                    <a:lnTo>
                      <a:pt x="261155" y="1075719"/>
                    </a:lnTo>
                    <a:lnTo>
                      <a:pt x="143788" y="1044271"/>
                    </a:lnTo>
                    <a:cubicBezTo>
                      <a:pt x="119964" y="1037888"/>
                      <a:pt x="100983" y="1022452"/>
                      <a:pt x="89554" y="1002656"/>
                    </a:cubicBezTo>
                    <a:cubicBezTo>
                      <a:pt x="78124" y="982861"/>
                      <a:pt x="74247" y="958704"/>
                      <a:pt x="80632" y="934880"/>
                    </a:cubicBezTo>
                    <a:lnTo>
                      <a:pt x="112080" y="817513"/>
                    </a:lnTo>
                    <a:lnTo>
                      <a:pt x="26162" y="731594"/>
                    </a:lnTo>
                    <a:cubicBezTo>
                      <a:pt x="8720" y="714154"/>
                      <a:pt x="0" y="691296"/>
                      <a:pt x="0" y="668437"/>
                    </a:cubicBezTo>
                    <a:cubicBezTo>
                      <a:pt x="0" y="645580"/>
                      <a:pt x="8721" y="622721"/>
                      <a:pt x="26160" y="605281"/>
                    </a:cubicBezTo>
                    <a:lnTo>
                      <a:pt x="112080" y="519361"/>
                    </a:lnTo>
                    <a:lnTo>
                      <a:pt x="80632" y="401994"/>
                    </a:lnTo>
                    <a:cubicBezTo>
                      <a:pt x="74247" y="378172"/>
                      <a:pt x="78124" y="354015"/>
                      <a:pt x="89554" y="334219"/>
                    </a:cubicBezTo>
                    <a:cubicBezTo>
                      <a:pt x="100983" y="314423"/>
                      <a:pt x="119964" y="298987"/>
                      <a:pt x="143788" y="292603"/>
                    </a:cubicBezTo>
                    <a:lnTo>
                      <a:pt x="261155" y="261155"/>
                    </a:lnTo>
                    <a:lnTo>
                      <a:pt x="292605" y="143788"/>
                    </a:lnTo>
                    <a:cubicBezTo>
                      <a:pt x="298988" y="119964"/>
                      <a:pt x="314423" y="100983"/>
                      <a:pt x="334219" y="89554"/>
                    </a:cubicBezTo>
                    <a:cubicBezTo>
                      <a:pt x="344118" y="83838"/>
                      <a:pt x="355106" y="80012"/>
                      <a:pt x="366597" y="78413"/>
                    </a:cubicBezTo>
                    <a:cubicBezTo>
                      <a:pt x="378087" y="76813"/>
                      <a:pt x="390083" y="77440"/>
                      <a:pt x="401995" y="80632"/>
                    </a:cubicBezTo>
                    <a:lnTo>
                      <a:pt x="519363" y="112080"/>
                    </a:lnTo>
                    <a:lnTo>
                      <a:pt x="605281" y="26160"/>
                    </a:lnTo>
                    <a:cubicBezTo>
                      <a:pt x="622721" y="8721"/>
                      <a:pt x="645580" y="0"/>
                      <a:pt x="6684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 eaLnBrk="1" fontAlgn="base" hangingPunct="1"/>
                <a:r>
                  <a:rPr lang="en-US" altLang="zh-CN" strike="noStrike" noProof="1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endParaRPr lang="en-US" altLang="zh-CN" strike="noStrike" noProof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588" name="矩形 16"/>
            <p:cNvSpPr/>
            <p:nvPr/>
          </p:nvSpPr>
          <p:spPr>
            <a:xfrm>
              <a:off x="5429256" y="3143248"/>
              <a:ext cx="2786082" cy="26765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学会承受一些负面情感，善于将负面情感转为成长的助力，可以让我们获得美好的情感体验，不断成长。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589" name="TextBox 19"/>
          <p:cNvSpPr txBox="1"/>
          <p:nvPr/>
        </p:nvSpPr>
        <p:spPr>
          <a:xfrm>
            <a:off x="3843020" y="748665"/>
            <a:ext cx="45059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正确认识负面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情感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672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35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0.xml><?xml version="1.0" encoding="utf-8"?>
<p:tagLst xmlns:p="http://schemas.openxmlformats.org/presentationml/2006/main">
  <p:tag name="KSO_WM_TEMPLATE_CATEGORY" val="diagram"/>
  <p:tag name="KSO_WM_TEMPLATE_INDEX" val="672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35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1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6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12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3.xml><?xml version="1.0" encoding="utf-8"?>
<p:tagLst xmlns:p="http://schemas.openxmlformats.org/presentationml/2006/main">
  <p:tag name="KSO_WM_TEMPLATE_CATEGORY" val="diagram"/>
  <p:tag name="KSO_WM_TEMPLATE_INDEX" val="672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35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4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6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TEMPLATE_CATEGORY" val="diagram"/>
  <p:tag name="KSO_WM_TEMPLATE_INDEX" val="672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35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6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18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TEMPLATE_CATEGORY" val="diagram"/>
  <p:tag name="KSO_WM_TEMPLATE_INDEX" val="672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35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2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6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20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6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21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22.xml><?xml version="1.0" encoding="utf-8"?>
<p:tagLst xmlns:p="http://schemas.openxmlformats.org/presentationml/2006/main">
  <p:tag name="MH" val="20161029171033"/>
  <p:tag name="MH_LIBRARY" val="GRAPHIC"/>
  <p:tag name="MH_TYPE" val="Picture"/>
  <p:tag name="MH_ORDER" val="2"/>
</p:tagLst>
</file>

<file path=ppt/tags/tag23.xml><?xml version="1.0" encoding="utf-8"?>
<p:tagLst xmlns:p="http://schemas.openxmlformats.org/presentationml/2006/main">
  <p:tag name="KSO_WM_DOC_GUID" val="{229e4aaa-55ab-42ed-afd4-758fa0acd895}"/>
</p:tagLst>
</file>

<file path=ppt/tags/tag3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.xml><?xml version="1.0" encoding="utf-8"?>
<p:tagLst xmlns:p="http://schemas.openxmlformats.org/presentationml/2006/main">
  <p:tag name="KSO_WM_TEMPLATE_CATEGORY" val="diagram"/>
  <p:tag name="KSO_WM_TEMPLATE_INDEX" val="672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35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6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6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.xml><?xml version="1.0" encoding="utf-8"?>
<p:tagLst xmlns:p="http://schemas.openxmlformats.org/presentationml/2006/main">
  <p:tag name="KSO_WM_TEMPLATE_CATEGORY" val="diagram"/>
  <p:tag name="KSO_WM_TEMPLATE_INDEX" val="672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35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6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9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qafi2fz">
      <a:majorFont>
        <a:latin typeface="Agency FB"/>
        <a:ea typeface="微软雅黑"/>
        <a:cs typeface=""/>
      </a:majorFont>
      <a:minorFont>
        <a:latin typeface="Agency FB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3">
  <a:themeElements>
    <a:clrScheme name="自定义 1">
      <a:dk1>
        <a:sysClr val="windowText" lastClr="000000"/>
      </a:dk1>
      <a:lt1>
        <a:sysClr val="window" lastClr="FFFFFF"/>
      </a:lt1>
      <a:dk2>
        <a:srgbClr val="39302A"/>
      </a:dk2>
      <a:lt2>
        <a:srgbClr val="FFFFFF"/>
      </a:lt2>
      <a:accent1>
        <a:srgbClr val="F8931D"/>
      </a:accent1>
      <a:accent2>
        <a:srgbClr val="FFCA08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自定义 15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/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1174</Words>
  <Application>WPS 演示</Application>
  <PresentationFormat>宽屏</PresentationFormat>
  <Paragraphs>151</Paragraphs>
  <Slides>14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楷体</vt:lpstr>
      <vt:lpstr>黑体</vt:lpstr>
      <vt:lpstr>Wingdings 2</vt:lpstr>
      <vt:lpstr>Baskerville Old Face</vt:lpstr>
      <vt:lpstr>Arial Narrow</vt:lpstr>
      <vt:lpstr>方正清刻本悦宋简体</vt:lpstr>
      <vt:lpstr>Agency FB</vt:lpstr>
      <vt:lpstr>Segoe Print</vt:lpstr>
      <vt:lpstr>Arial Unicode MS</vt:lpstr>
      <vt:lpstr>等线</vt:lpstr>
      <vt:lpstr>Office 主题​​</vt:lpstr>
      <vt:lpstr>主题3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演一演：扶还是不扶？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</dc:creator>
  <cp:lastModifiedBy>Administrator</cp:lastModifiedBy>
  <cp:revision>95</cp:revision>
  <dcterms:created xsi:type="dcterms:W3CDTF">2017-10-13T12:54:00Z</dcterms:created>
  <dcterms:modified xsi:type="dcterms:W3CDTF">2019-03-26T01:46:33Z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