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  <p:sldMasterId id="2147483698" r:id="rId6"/>
    <p:sldMasterId id="2147483709" r:id="rId7"/>
  </p:sldMasterIdLst>
  <p:notesMasterIdLst>
    <p:notesMasterId r:id="rId9"/>
  </p:notesMasterIdLst>
  <p:sldIdLst>
    <p:sldId id="326" r:id="rId8"/>
    <p:sldId id="332" r:id="rId10"/>
    <p:sldId id="264" r:id="rId11"/>
    <p:sldId id="301" r:id="rId12"/>
    <p:sldId id="300" r:id="rId13"/>
    <p:sldId id="267" r:id="rId14"/>
    <p:sldId id="269" r:id="rId15"/>
    <p:sldId id="302" r:id="rId16"/>
    <p:sldId id="330" r:id="rId17"/>
    <p:sldId id="329" r:id="rId18"/>
    <p:sldId id="303" r:id="rId19"/>
    <p:sldId id="305" r:id="rId20"/>
    <p:sldId id="308" r:id="rId21"/>
    <p:sldId id="307" r:id="rId22"/>
    <p:sldId id="296" r:id="rId23"/>
    <p:sldId id="298" r:id="rId24"/>
    <p:sldId id="331" r:id="rId25"/>
    <p:sldId id="349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2"/>
    <p:restoredTop sz="94660"/>
  </p:normalViewPr>
  <p:slideViewPr>
    <p:cSldViewPr snapToGrid="0">
      <p:cViewPr varScale="1">
        <p:scale>
          <a:sx n="72" d="100"/>
          <a:sy n="72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D241E1-F3BB-4CA8-8DCD-D160D50982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miter lim="800000"/>
          </a:ln>
        </p:spPr>
      </p:sp>
      <p:sp>
        <p:nvSpPr>
          <p:cNvPr id="7270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09F234-4617-4A9D-9AC2-18401AE42562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207E3E-9421-42A1-ACA7-A326F1625BA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54C394-446A-40D3-A0EE-C0E2DD68366F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E8E345-ABCB-4E21-87B6-BDEC079255A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72F6C-A00A-41D5-B23B-EA715437845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D25D6-C231-48FF-B570-FA5271B3B4F3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4815" indent="0" algn="ctr">
              <a:buNone/>
              <a:defRPr/>
            </a:lvl2pPr>
            <a:lvl3pPr marL="848995" indent="0" algn="ctr">
              <a:buNone/>
              <a:defRPr/>
            </a:lvl3pPr>
            <a:lvl4pPr marL="1273810" indent="0" algn="ctr">
              <a:buNone/>
              <a:defRPr/>
            </a:lvl4pPr>
            <a:lvl5pPr marL="1697990" indent="0" algn="ctr">
              <a:buNone/>
              <a:defRPr/>
            </a:lvl5pPr>
            <a:lvl6pPr marL="2122805" indent="0" algn="ctr">
              <a:buNone/>
              <a:defRPr/>
            </a:lvl6pPr>
            <a:lvl7pPr marL="2546985" indent="0" algn="ctr">
              <a:buNone/>
              <a:defRPr/>
            </a:lvl7pPr>
            <a:lvl8pPr marL="2971800" indent="0" algn="ctr">
              <a:buNone/>
              <a:defRPr/>
            </a:lvl8pPr>
            <a:lvl9pPr marL="339661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745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40"/>
            </a:lvl1pPr>
            <a:lvl2pPr marL="424815" indent="0">
              <a:buNone/>
              <a:defRPr sz="1650"/>
            </a:lvl2pPr>
            <a:lvl3pPr marL="848995" indent="0">
              <a:buNone/>
              <a:defRPr sz="1460"/>
            </a:lvl3pPr>
            <a:lvl4pPr marL="1273810" indent="0">
              <a:buNone/>
              <a:defRPr sz="1270"/>
            </a:lvl4pPr>
            <a:lvl5pPr marL="1697990" indent="0">
              <a:buNone/>
              <a:defRPr sz="1270"/>
            </a:lvl5pPr>
            <a:lvl6pPr marL="2122805" indent="0">
              <a:buNone/>
              <a:defRPr sz="1270"/>
            </a:lvl6pPr>
            <a:lvl7pPr marL="2546985" indent="0">
              <a:buNone/>
              <a:defRPr sz="1270"/>
            </a:lvl7pPr>
            <a:lvl8pPr marL="2971800" indent="0">
              <a:buNone/>
              <a:defRPr sz="1270"/>
            </a:lvl8pPr>
            <a:lvl9pPr marL="3396615" indent="0">
              <a:buNone/>
              <a:defRPr sz="127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5"/>
            </a:lvl1pPr>
            <a:lvl2pPr>
              <a:defRPr sz="2220"/>
            </a:lvl2pPr>
            <a:lvl3pPr>
              <a:defRPr sz="184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5"/>
            </a:lvl1pPr>
            <a:lvl2pPr>
              <a:defRPr sz="2220"/>
            </a:lvl2pPr>
            <a:lvl3pPr>
              <a:defRPr sz="184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20" b="1"/>
            </a:lvl1pPr>
            <a:lvl2pPr marL="424815" indent="0">
              <a:buNone/>
              <a:defRPr sz="1840" b="1"/>
            </a:lvl2pPr>
            <a:lvl3pPr marL="848995" indent="0">
              <a:buNone/>
              <a:defRPr sz="1650" b="1"/>
            </a:lvl3pPr>
            <a:lvl4pPr marL="1273810" indent="0">
              <a:buNone/>
              <a:defRPr sz="1460" b="1"/>
            </a:lvl4pPr>
            <a:lvl5pPr marL="1697990" indent="0">
              <a:buNone/>
              <a:defRPr sz="1460" b="1"/>
            </a:lvl5pPr>
            <a:lvl6pPr marL="2122805" indent="0">
              <a:buNone/>
              <a:defRPr sz="1460" b="1"/>
            </a:lvl6pPr>
            <a:lvl7pPr marL="2546985" indent="0">
              <a:buNone/>
              <a:defRPr sz="1460" b="1"/>
            </a:lvl7pPr>
            <a:lvl8pPr marL="2971800" indent="0">
              <a:buNone/>
              <a:defRPr sz="1460" b="1"/>
            </a:lvl8pPr>
            <a:lvl9pPr marL="3396615" indent="0">
              <a:buNone/>
              <a:defRPr sz="146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20"/>
            </a:lvl1pPr>
            <a:lvl2pPr>
              <a:defRPr sz="1840"/>
            </a:lvl2pPr>
            <a:lvl3pPr>
              <a:defRPr sz="1650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20" b="1"/>
            </a:lvl1pPr>
            <a:lvl2pPr marL="424815" indent="0">
              <a:buNone/>
              <a:defRPr sz="1840" b="1"/>
            </a:lvl2pPr>
            <a:lvl3pPr marL="848995" indent="0">
              <a:buNone/>
              <a:defRPr sz="1650" b="1"/>
            </a:lvl3pPr>
            <a:lvl4pPr marL="1273810" indent="0">
              <a:buNone/>
              <a:defRPr sz="1460" b="1"/>
            </a:lvl4pPr>
            <a:lvl5pPr marL="1697990" indent="0">
              <a:buNone/>
              <a:defRPr sz="1460" b="1"/>
            </a:lvl5pPr>
            <a:lvl6pPr marL="2122805" indent="0">
              <a:buNone/>
              <a:defRPr sz="1460" b="1"/>
            </a:lvl6pPr>
            <a:lvl7pPr marL="2546985" indent="0">
              <a:buNone/>
              <a:defRPr sz="1460" b="1"/>
            </a:lvl7pPr>
            <a:lvl8pPr marL="2971800" indent="0">
              <a:buNone/>
              <a:defRPr sz="1460" b="1"/>
            </a:lvl8pPr>
            <a:lvl9pPr marL="3396615" indent="0">
              <a:buNone/>
              <a:defRPr sz="146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20"/>
            </a:lvl1pPr>
            <a:lvl2pPr>
              <a:defRPr sz="1840"/>
            </a:lvl2pPr>
            <a:lvl3pPr>
              <a:defRPr sz="1650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C4E021-3F63-4498-A3D1-0278781BB47E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4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985"/>
            </a:lvl1pPr>
            <a:lvl2pPr>
              <a:defRPr sz="2605"/>
            </a:lvl2pPr>
            <a:lvl3pPr>
              <a:defRPr sz="2220"/>
            </a:lvl3pPr>
            <a:lvl4pPr>
              <a:defRPr sz="1840"/>
            </a:lvl4pPr>
            <a:lvl5pPr>
              <a:defRPr sz="1840"/>
            </a:lvl5pPr>
            <a:lvl6pPr>
              <a:defRPr sz="1840"/>
            </a:lvl6pPr>
            <a:lvl7pPr>
              <a:defRPr sz="1840"/>
            </a:lvl7pPr>
            <a:lvl8pPr>
              <a:defRPr sz="1840"/>
            </a:lvl8pPr>
            <a:lvl9pPr>
              <a:defRPr sz="184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270"/>
            </a:lvl1pPr>
            <a:lvl2pPr marL="424815" indent="0">
              <a:buNone/>
              <a:defRPr sz="1145"/>
            </a:lvl2pPr>
            <a:lvl3pPr marL="848995" indent="0">
              <a:buNone/>
              <a:defRPr sz="950"/>
            </a:lvl3pPr>
            <a:lvl4pPr marL="1273810" indent="0">
              <a:buNone/>
              <a:defRPr sz="825"/>
            </a:lvl4pPr>
            <a:lvl5pPr marL="1697990" indent="0">
              <a:buNone/>
              <a:defRPr sz="825"/>
            </a:lvl5pPr>
            <a:lvl6pPr marL="2122805" indent="0">
              <a:buNone/>
              <a:defRPr sz="825"/>
            </a:lvl6pPr>
            <a:lvl7pPr marL="2546985" indent="0">
              <a:buNone/>
              <a:defRPr sz="825"/>
            </a:lvl7pPr>
            <a:lvl8pPr marL="2971800" indent="0">
              <a:buNone/>
              <a:defRPr sz="825"/>
            </a:lvl8pPr>
            <a:lvl9pPr marL="3396615" indent="0">
              <a:buNone/>
              <a:defRPr sz="8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133731" tIns="66866" rIns="133731" bIns="66866" numCol="1" anchor="t" anchorCtr="0" compatLnSpc="1"/>
          <a:lstStyle>
            <a:lvl1pPr marL="0" indent="0">
              <a:buNone/>
              <a:defRPr sz="2985"/>
            </a:lvl1pPr>
            <a:lvl2pPr marL="424815" indent="0">
              <a:buNone/>
              <a:defRPr sz="2605"/>
            </a:lvl2pPr>
            <a:lvl3pPr marL="848995" indent="0">
              <a:buNone/>
              <a:defRPr sz="2220"/>
            </a:lvl3pPr>
            <a:lvl4pPr marL="1273810" indent="0">
              <a:buNone/>
              <a:defRPr sz="1840"/>
            </a:lvl4pPr>
            <a:lvl5pPr marL="1697990" indent="0">
              <a:buNone/>
              <a:defRPr sz="1840"/>
            </a:lvl5pPr>
            <a:lvl6pPr marL="2122805" indent="0">
              <a:buNone/>
              <a:defRPr sz="1840"/>
            </a:lvl6pPr>
            <a:lvl7pPr marL="2546985" indent="0">
              <a:buNone/>
              <a:defRPr sz="1840"/>
            </a:lvl7pPr>
            <a:lvl8pPr marL="2971800" indent="0">
              <a:buNone/>
              <a:defRPr sz="1840"/>
            </a:lvl8pPr>
            <a:lvl9pPr marL="3396615" indent="0">
              <a:buNone/>
              <a:defRPr sz="184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7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70"/>
            </a:lvl1pPr>
            <a:lvl2pPr marL="424815" indent="0">
              <a:buNone/>
              <a:defRPr sz="1145"/>
            </a:lvl2pPr>
            <a:lvl3pPr marL="848995" indent="0">
              <a:buNone/>
              <a:defRPr sz="950"/>
            </a:lvl3pPr>
            <a:lvl4pPr marL="1273810" indent="0">
              <a:buNone/>
              <a:defRPr sz="825"/>
            </a:lvl4pPr>
            <a:lvl5pPr marL="1697990" indent="0">
              <a:buNone/>
              <a:defRPr sz="825"/>
            </a:lvl5pPr>
            <a:lvl6pPr marL="2122805" indent="0">
              <a:buNone/>
              <a:defRPr sz="825"/>
            </a:lvl6pPr>
            <a:lvl7pPr marL="2546985" indent="0">
              <a:buNone/>
              <a:defRPr sz="825"/>
            </a:lvl7pPr>
            <a:lvl8pPr marL="2971800" indent="0">
              <a:buNone/>
              <a:defRPr sz="825"/>
            </a:lvl8pPr>
            <a:lvl9pPr marL="3396615" indent="0">
              <a:buNone/>
              <a:defRPr sz="8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03" y="6244772"/>
            <a:ext cx="2132794" cy="476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3731" tIns="66866" rIns="133731" bIns="66866" numCol="1" anchor="t" anchorCtr="0" compatLnSpc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3" y="6244772"/>
            <a:ext cx="2894794" cy="476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3731" tIns="66866" rIns="133731" bIns="66866" numCol="1" anchor="t" anchorCtr="0" compatLnSpc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603" y="6244772"/>
            <a:ext cx="2132794" cy="476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3731" tIns="66866" rIns="133731" bIns="66866" numCol="1" anchor="t" anchorCtr="0" compatLnSpc="1"/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4D98C-5F9F-4782-A162-B9D5EE2F1E2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419E0F-BCE5-471C-BD15-DC1F432E307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0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0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59EA4-96C3-4AB4-B578-2E9983AB83D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F384FD-CBA5-42A3-82A8-3F2C35F49154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9FF865-8DD5-44AF-A648-6338578D2A2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4" Type="http://schemas.openxmlformats.org/officeDocument/2006/relationships/theme" Target="../theme/theme5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52041" y="6651739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986838" y="98425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52041" y="6651739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986838" y="98425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603" y="274562"/>
            <a:ext cx="8228794" cy="1143000"/>
          </a:xfrm>
          <a:prstGeom prst="rect">
            <a:avLst/>
          </a:prstGeom>
          <a:noFill/>
          <a:ln w="9525">
            <a:noFill/>
          </a:ln>
        </p:spPr>
        <p:txBody>
          <a:bodyPr lIns="133731" tIns="66866" rIns="133731" bIns="66866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603" y="1600200"/>
            <a:ext cx="8228794" cy="4526038"/>
          </a:xfrm>
          <a:prstGeom prst="rect">
            <a:avLst/>
          </a:prstGeom>
          <a:noFill/>
          <a:ln w="9525">
            <a:noFill/>
          </a:ln>
        </p:spPr>
        <p:txBody>
          <a:bodyPr lIns="133731" tIns="66866" rIns="133731" bIns="66866" anchor="t"/>
          <a:p>
            <a:pPr lvl="0" indent="-50038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17195"/>
            <a:r>
              <a:rPr lang="zh-CN" altLang="en-US" dirty="0"/>
              <a:t>第二级</a:t>
            </a:r>
            <a:endParaRPr lang="zh-CN" altLang="en-US" dirty="0"/>
          </a:p>
          <a:p>
            <a:pPr lvl="2" indent="-333375"/>
            <a:r>
              <a:rPr lang="zh-CN" altLang="en-US" dirty="0"/>
              <a:t>第三级</a:t>
            </a:r>
            <a:endParaRPr lang="zh-CN" altLang="en-US" dirty="0"/>
          </a:p>
          <a:p>
            <a:pPr lvl="3" indent="-333375"/>
            <a:r>
              <a:rPr lang="zh-CN" altLang="en-US" dirty="0"/>
              <a:t>第四级</a:t>
            </a:r>
            <a:endParaRPr lang="zh-CN" altLang="en-US" dirty="0"/>
          </a:p>
          <a:p>
            <a:pPr lvl="4" indent="-33337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603" y="6244772"/>
            <a:ext cx="2132794" cy="47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731" tIns="66866" rIns="133731" bIns="66866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7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3" y="6244772"/>
            <a:ext cx="2894794" cy="47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731" tIns="66866" rIns="133731" bIns="66866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27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03" y="6244772"/>
            <a:ext cx="2132794" cy="47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731" tIns="66866" rIns="133731" bIns="66866" numCol="1" anchor="t" anchorCtr="0" compatLnSpc="1"/>
          <a:lstStyle>
            <a:lvl1pPr algn="r">
              <a:defRPr sz="1270"/>
            </a:lvl1pPr>
          </a:lstStyle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66865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33731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200596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67462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17500" indent="-317500" algn="l" rtl="0" eaLnBrk="0" fontAlgn="base" hangingPunct="0">
        <a:spcBef>
          <a:spcPts val="60"/>
        </a:spcBef>
        <a:spcAft>
          <a:spcPct val="0"/>
        </a:spcAft>
        <a:buChar char="•"/>
        <a:defRPr sz="2985">
          <a:solidFill>
            <a:schemeClr val="tx1"/>
          </a:solidFill>
          <a:latin typeface="+mn-lt"/>
          <a:ea typeface="+mn-ea"/>
          <a:cs typeface="+mn-cs"/>
        </a:defRPr>
      </a:lvl1pPr>
      <a:lvl2pPr marL="689610" indent="-265430" algn="l" rtl="0" eaLnBrk="0" fontAlgn="base" hangingPunct="0">
        <a:spcBef>
          <a:spcPts val="60"/>
        </a:spcBef>
        <a:spcAft>
          <a:spcPct val="0"/>
        </a:spcAft>
        <a:buChar char="–"/>
        <a:defRPr sz="2605">
          <a:solidFill>
            <a:schemeClr val="tx1"/>
          </a:solidFill>
          <a:latin typeface="+mn-lt"/>
          <a:ea typeface="+mn-ea"/>
        </a:defRPr>
      </a:lvl2pPr>
      <a:lvl3pPr marL="1061720" indent="-211455" algn="l" rtl="0" eaLnBrk="0" fontAlgn="base" hangingPunct="0">
        <a:spcBef>
          <a:spcPts val="60"/>
        </a:spcBef>
        <a:spcAft>
          <a:spcPct val="0"/>
        </a:spcAft>
        <a:buChar char="•"/>
        <a:defRPr sz="2220">
          <a:solidFill>
            <a:schemeClr val="tx1"/>
          </a:solidFill>
          <a:latin typeface="+mn-lt"/>
          <a:ea typeface="+mn-ea"/>
        </a:defRPr>
      </a:lvl3pPr>
      <a:lvl4pPr marL="1485900" indent="-211455" algn="l" rtl="0" eaLnBrk="0" fontAlgn="base" hangingPunct="0">
        <a:spcBef>
          <a:spcPts val="60"/>
        </a:spcBef>
        <a:spcAft>
          <a:spcPct val="0"/>
        </a:spcAft>
        <a:buChar char="–"/>
        <a:defRPr sz="1840">
          <a:solidFill>
            <a:schemeClr val="tx1"/>
          </a:solidFill>
          <a:latin typeface="+mn-lt"/>
          <a:ea typeface="+mn-ea"/>
        </a:defRPr>
      </a:lvl4pPr>
      <a:lvl5pPr marL="1910080" indent="-211455" algn="l" rtl="0" eaLnBrk="0" fontAlgn="base" hangingPunct="0">
        <a:spcBef>
          <a:spcPts val="60"/>
        </a:spcBef>
        <a:spcAft>
          <a:spcPct val="0"/>
        </a:spcAft>
        <a:buChar char="»"/>
        <a:defRPr sz="1840">
          <a:solidFill>
            <a:schemeClr val="tx1"/>
          </a:solidFill>
          <a:latin typeface="+mn-lt"/>
          <a:ea typeface="+mn-ea"/>
        </a:defRPr>
      </a:lvl5pPr>
      <a:lvl6pPr marL="2334895" indent="-212725" algn="l" rtl="0" fontAlgn="base">
        <a:spcBef>
          <a:spcPts val="60"/>
        </a:spcBef>
        <a:spcAft>
          <a:spcPct val="0"/>
        </a:spcAft>
        <a:buChar char="»"/>
        <a:defRPr sz="1840">
          <a:solidFill>
            <a:schemeClr val="tx1"/>
          </a:solidFill>
          <a:latin typeface="+mn-lt"/>
          <a:ea typeface="+mn-ea"/>
        </a:defRPr>
      </a:lvl6pPr>
      <a:lvl7pPr marL="2759710" indent="-212725" algn="l" rtl="0" fontAlgn="base">
        <a:spcBef>
          <a:spcPts val="60"/>
        </a:spcBef>
        <a:spcAft>
          <a:spcPct val="0"/>
        </a:spcAft>
        <a:buChar char="»"/>
        <a:defRPr sz="1840">
          <a:solidFill>
            <a:schemeClr val="tx1"/>
          </a:solidFill>
          <a:latin typeface="+mn-lt"/>
          <a:ea typeface="+mn-ea"/>
        </a:defRPr>
      </a:lvl7pPr>
      <a:lvl8pPr marL="3184525" indent="-212725" algn="l" rtl="0" fontAlgn="base">
        <a:spcBef>
          <a:spcPts val="60"/>
        </a:spcBef>
        <a:spcAft>
          <a:spcPct val="0"/>
        </a:spcAft>
        <a:buChar char="»"/>
        <a:defRPr sz="1840">
          <a:solidFill>
            <a:schemeClr val="tx1"/>
          </a:solidFill>
          <a:latin typeface="+mn-lt"/>
          <a:ea typeface="+mn-ea"/>
        </a:defRPr>
      </a:lvl8pPr>
      <a:lvl9pPr marL="3608705" indent="-212725" algn="l" rtl="0" fontAlgn="base">
        <a:spcBef>
          <a:spcPts val="60"/>
        </a:spcBef>
        <a:spcAft>
          <a:spcPct val="0"/>
        </a:spcAft>
        <a:buChar char="»"/>
        <a:defRPr sz="184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24815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48995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73810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97990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122805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546985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971800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396615" algn="l" defTabSz="84899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63.xml"/><Relationship Id="rId10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ea"/>
              </a:rPr>
              <a:t>Speaker name and title here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ea"/>
            </a:endParaRPr>
          </a:p>
        </p:txBody>
      </p:sp>
      <p:pic>
        <p:nvPicPr>
          <p:cNvPr id="40962" name="图片 1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" y="88265"/>
            <a:ext cx="8404225" cy="6598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340644" y="1518761"/>
            <a:ext cx="672465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第二课  青春的心弦</a:t>
            </a:r>
            <a:endParaRPr kumimoji="0" lang="zh-CN" altLang="en-US" sz="54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54" name="标题 1"/>
          <p:cNvSpPr/>
          <p:nvPr/>
        </p:nvSpPr>
        <p:spPr>
          <a:xfrm>
            <a:off x="1143000" y="4267676"/>
            <a:ext cx="4435079" cy="72509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r>
              <a:rPr lang="en-US" altLang="zh-CN" sz="4950" b="1" dirty="0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4950" b="1" dirty="0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男生女生</a:t>
            </a:r>
            <a:endParaRPr lang="zh-CN" altLang="en-US" sz="4950" b="1" dirty="0">
              <a:solidFill>
                <a:srgbClr val="00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文本框 12290"/>
          <p:cNvSpPr txBox="1"/>
          <p:nvPr/>
        </p:nvSpPr>
        <p:spPr>
          <a:xfrm>
            <a:off x="860425" y="1447800"/>
            <a:ext cx="725678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</a:rPr>
              <a:t>1、女生娇柔弱小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</a:rPr>
              <a:t>2、女生比较情绪化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</a:rPr>
              <a:t>3、美容师、秘书是女生的职业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</a:rPr>
              <a:t>4、女生不能主动告白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Arial" panose="020B0604020202020204" pitchFamily="34" charset="0"/>
              </a:rPr>
              <a:t>5</a:t>
            </a:r>
            <a:r>
              <a:rPr lang="zh-CN" altLang="en-US" sz="4000" b="1" dirty="0">
                <a:latin typeface="Arial" panose="020B0604020202020204" pitchFamily="34" charset="0"/>
              </a:rPr>
              <a:t>、女生做家务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50179" name="文本框 12291"/>
          <p:cNvSpPr txBox="1"/>
          <p:nvPr/>
        </p:nvSpPr>
        <p:spPr>
          <a:xfrm>
            <a:off x="788353" y="466408"/>
            <a:ext cx="75660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对女生的刻板印象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018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4850" y="352425"/>
            <a:ext cx="1676400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charRg st="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9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charRg st="19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34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charRg st="34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1"/>
          <p:cNvSpPr/>
          <p:nvPr/>
        </p:nvSpPr>
        <p:spPr>
          <a:xfrm>
            <a:off x="178435" y="333375"/>
            <a:ext cx="356806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5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对男生的刻板印象</a:t>
            </a:r>
            <a:r>
              <a:rPr lang="en-US" altLang="zh-CN" sz="305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endParaRPr lang="en-US" altLang="zh-CN" sz="305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矩形 2"/>
          <p:cNvSpPr/>
          <p:nvPr/>
        </p:nvSpPr>
        <p:spPr>
          <a:xfrm>
            <a:off x="4229100" y="333375"/>
            <a:ext cx="376682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5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对女生的刻板印象：</a:t>
            </a:r>
            <a:endParaRPr lang="zh-CN" altLang="en-US" sz="305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8100" y="3862705"/>
            <a:ext cx="65278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这种差异是绝对的吗？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75480" y="4816475"/>
            <a:ext cx="40513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zh-CN" altLang="zh-CN" sz="4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性别刻板印象</a:t>
            </a:r>
            <a:endParaRPr lang="zh-CN" altLang="zh-CN" sz="48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00" y="5825490"/>
            <a:ext cx="89185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/>
            <a:r>
              <a:rPr lang="zh-CN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人们对男性或女性角色特征的固有印象，表明人们对性别角色的期望和看法。</a:t>
            </a:r>
            <a:endParaRPr lang="zh-CN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</p:txBody>
      </p:sp>
      <p:sp>
        <p:nvSpPr>
          <p:cNvPr id="14339" name="文本框 14338"/>
          <p:cNvSpPr txBox="1"/>
          <p:nvPr/>
        </p:nvSpPr>
        <p:spPr>
          <a:xfrm>
            <a:off x="177800" y="1186180"/>
            <a:ext cx="399415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、男生高大威猛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、男生勇敢不能哭泣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、男生当军人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、男主外，女主内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、男生修理房子，提重物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4229100" y="1186180"/>
            <a:ext cx="45440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1、女生娇柔弱小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2、女生比较情绪化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3、美容师、秘书是女生的职业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4、女生不能主动告白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latin typeface="Arial" panose="020B0604020202020204" pitchFamily="34" charset="0"/>
              </a:rPr>
              <a:t>、女生做家务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3538" y="990600"/>
            <a:ext cx="8780463" cy="45259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新学期开学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班级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完成下列任务： 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7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搬新书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7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统计人数收学费、饭资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7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擦电风扇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7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扫地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7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搬桌椅 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如果你是班长，你会如何分配？说说你的理由。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9" name="图片 1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1524000"/>
            <a:ext cx="3249613" cy="227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38200" y="1381034"/>
            <a:ext cx="74471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D7712B">
                          <a:shade val="50000"/>
                          <a:satMod val="190000"/>
                        </a:srgbClr>
                      </a:gs>
                      <a:gs pos="0">
                        <a:srgbClr val="D7712B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7712B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他、她互补！！！</a:t>
            </a:r>
            <a:endParaRPr kumimoji="0" lang="zh-CN" altLang="en-US" sz="72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D7712B">
                        <a:shade val="50000"/>
                        <a:satMod val="190000"/>
                      </a:srgbClr>
                    </a:gs>
                    <a:gs pos="0">
                      <a:srgbClr val="D7712B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D7712B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413" y="2895600"/>
            <a:ext cx="7924800" cy="279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ext Box 3"/>
          <p:cNvSpPr>
            <a:spLocks noGrp="1"/>
          </p:cNvSpPr>
          <p:nvPr>
            <p:ph type="body"/>
          </p:nvPr>
        </p:nvSpPr>
        <p:spPr>
          <a:xfrm>
            <a:off x="125730" y="316865"/>
            <a:ext cx="8404225" cy="151511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zh-CN" sz="900" b="1" dirty="0">
              <a:solidFill>
                <a:srgbClr val="000099"/>
              </a:solidFill>
              <a:latin typeface="楷体_GB2312"/>
              <a:ea typeface="楷体_GB2312"/>
            </a:endParaRPr>
          </a:p>
          <a:p>
            <a:pPr algn="l" eaLnBrk="1" hangingPunct="1">
              <a:buNone/>
            </a:pPr>
            <a:r>
              <a:rPr lang="zh-CN" altLang="en-US" sz="4000" b="1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 怎样做到男生女生优势互补？</a:t>
            </a:r>
            <a:endParaRPr lang="zh-CN" altLang="en-US" sz="4000" b="1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buNone/>
            </a:pPr>
            <a:endParaRPr lang="zh-CN" altLang="en-US" b="1" dirty="0">
              <a:solidFill>
                <a:srgbClr val="FF0000"/>
              </a:solidFill>
              <a:latin typeface="楷体_GB2312"/>
              <a:ea typeface="楷体_GB2312"/>
            </a:endParaRPr>
          </a:p>
          <a:p>
            <a:pPr eaLnBrk="1" hangingPunct="1">
              <a:lnSpc>
                <a:spcPct val="100000"/>
              </a:lnSpc>
              <a:buNone/>
            </a:pPr>
            <a:endParaRPr lang="zh-CN" altLang="en-US" sz="900" b="1" dirty="0"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730" y="1628775"/>
            <a:ext cx="8404225" cy="3537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eaLnBrk="1" hangingPunct="1">
              <a:lnSpc>
                <a:spcPct val="160000"/>
              </a:lnSpc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  <a:sym typeface="+mn-ea"/>
              </a:rPr>
              <a:t>①不仅要认识自己的优势，而且要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发现对方的优势，相互取长补短，让自己变得更加优秀。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  <a:sym typeface="+mn-ea"/>
              </a:rPr>
              <a:t>②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不应因自己某一方面的优势而自傲，也不应因自己某一方面的欠缺而自卑。男生女生应相互理解，相互帮助，相互学习，共同进步。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4" descr="C:\Users\ADMINI~1\AppData\Local\Temp\ksohtml\wps5F02.tmp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-152400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文本框 99"/>
          <p:cNvSpPr txBox="1"/>
          <p:nvPr/>
        </p:nvSpPr>
        <p:spPr>
          <a:xfrm>
            <a:off x="158750" y="1333500"/>
            <a:ext cx="8816975" cy="40093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在社会中，我们对男女性别的认识正确的有（     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①性别特征是与生俱来的，我们应平静而欣然地接受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②男女都一样，对男女性别的认识没有什么意义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③通常会受到性别刻板印象的影响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④可以帮助我们了解自己与异性的不同特点，学会如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何塑造自我形象，如何与异性相处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</a:rPr>
              <a:t>A.①②    B.①③④    C.①②③④    D.①②④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97813" y="1350963"/>
            <a:ext cx="6588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F8081F"/>
                </a:solidFill>
                <a:latin typeface="Arial" panose="020B0604020202020204" pitchFamily="34" charset="0"/>
              </a:rPr>
              <a:t>B</a:t>
            </a:r>
            <a:endParaRPr lang="en-US" altLang="zh-CN" sz="4000" dirty="0">
              <a:solidFill>
                <a:srgbClr val="F8081F"/>
              </a:solidFill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矩形 88065"/>
          <p:cNvSpPr/>
          <p:nvPr/>
        </p:nvSpPr>
        <p:spPr>
          <a:xfrm>
            <a:off x="152400" y="790416"/>
            <a:ext cx="8610600" cy="56311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青春期男生女生的性别差异很明显：女孩语言能力较佳，男孩在基础教育处劣势；女孩在精细动作上占优势，男孩在运动能力方面领先；视觉上，男孩敏感运动物体，女孩侧重在色彩和纹理方面。对此，我们应该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)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楷体_GB2312"/>
            </a:endParaRPr>
          </a:p>
          <a:p>
            <a:pPr indent="266700"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不仅认识自己的优势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，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还要善于发现对方的优势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楷体_GB2312"/>
            </a:endParaRPr>
          </a:p>
          <a:p>
            <a:pPr indent="266700"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②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学会欣赏对方的优势　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/>
            </a:endParaRPr>
          </a:p>
          <a:p>
            <a:pPr indent="266700"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③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学会相互取长补短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，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让自己更优秀　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/>
            </a:endParaRPr>
          </a:p>
          <a:p>
            <a:pPr indent="266700"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④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学会尊重异性差异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，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相互帮助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，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相互理解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/>
            </a:endParaRPr>
          </a:p>
          <a:p>
            <a:pPr indent="266700"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．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①②③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  B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．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②③④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/>
            </a:endParaRPr>
          </a:p>
          <a:p>
            <a:pPr indent="266700"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．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①③④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  D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</a:rPr>
              <a:t>．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楷体_GB2312"/>
              </a:rPr>
              <a:t>①②③④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楷体_GB2312"/>
            </a:endParaRPr>
          </a:p>
        </p:txBody>
      </p:sp>
      <p:sp>
        <p:nvSpPr>
          <p:cNvPr id="88067" name="矩形 88066"/>
          <p:cNvSpPr/>
          <p:nvPr/>
        </p:nvSpPr>
        <p:spPr>
          <a:xfrm>
            <a:off x="4742815" y="2592388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charset="-122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MH_SubTitle_1"/>
          <p:cNvSpPr/>
          <p:nvPr/>
        </p:nvSpPr>
        <p:spPr>
          <a:xfrm>
            <a:off x="546100" y="2387600"/>
            <a:ext cx="3503613" cy="2843213"/>
          </a:xfrm>
          <a:prstGeom prst="rect">
            <a:avLst/>
          </a:prstGeom>
          <a:gradFill rotWithShape="1">
            <a:gsLst>
              <a:gs pos="0">
                <a:srgbClr val="B12F7C"/>
              </a:gs>
              <a:gs pos="100000">
                <a:srgbClr val="E59BC7"/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LOREM</a:t>
            </a:r>
            <a:endParaRPr lang="en-US" altLang="zh-CN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cxnSp>
        <p:nvCxnSpPr>
          <p:cNvPr id="65539" name="MH_Other_3"/>
          <p:cNvCxnSpPr/>
          <p:nvPr/>
        </p:nvCxnSpPr>
        <p:spPr>
          <a:xfrm>
            <a:off x="2400300" y="1368425"/>
            <a:ext cx="985838" cy="850900"/>
          </a:xfrm>
          <a:prstGeom prst="line">
            <a:avLst/>
          </a:prstGeom>
          <a:ln w="19050" cap="flat" cmpd="sng">
            <a:solidFill>
              <a:srgbClr val="761F5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5540" name="MH_Other_4"/>
          <p:cNvCxnSpPr/>
          <p:nvPr/>
        </p:nvCxnSpPr>
        <p:spPr>
          <a:xfrm flipH="1">
            <a:off x="1274763" y="1362075"/>
            <a:ext cx="919162" cy="857250"/>
          </a:xfrm>
          <a:prstGeom prst="line">
            <a:avLst/>
          </a:prstGeom>
          <a:ln w="19050" cap="flat" cmpd="sng">
            <a:solidFill>
              <a:srgbClr val="761F5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6" name="MH_Other_5"/>
          <p:cNvSpPr/>
          <p:nvPr/>
        </p:nvSpPr>
        <p:spPr>
          <a:xfrm>
            <a:off x="2194561" y="1086502"/>
            <a:ext cx="206216" cy="27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27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MH_Other_6"/>
          <p:cNvSpPr/>
          <p:nvPr/>
        </p:nvSpPr>
        <p:spPr>
          <a:xfrm>
            <a:off x="1196975" y="2243138"/>
            <a:ext cx="77788" cy="103188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MH_Other_7"/>
          <p:cNvSpPr/>
          <p:nvPr/>
        </p:nvSpPr>
        <p:spPr>
          <a:xfrm>
            <a:off x="3386138" y="2241550"/>
            <a:ext cx="77788" cy="101600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46" name="矩形 1"/>
          <p:cNvSpPr/>
          <p:nvPr/>
        </p:nvSpPr>
        <p:spPr>
          <a:xfrm>
            <a:off x="4170363" y="2292350"/>
            <a:ext cx="4251325" cy="23431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latinLnBrk="1">
              <a:lnSpc>
                <a:spcPct val="150000"/>
              </a:lnSpc>
            </a:pPr>
            <a:endParaRPr lang="en-US" altLang="zh-CN" sz="2000" dirty="0">
              <a:solidFill>
                <a:srgbClr val="D358A1"/>
              </a:solidFill>
              <a:latin typeface="Arial" panose="020B0604020202020204" pitchFamily="34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zh-CN" sz="2000" dirty="0">
                <a:solidFill>
                  <a:srgbClr val="D358A1"/>
                </a:solidFill>
                <a:latin typeface="Arial" panose="020B0604020202020204" pitchFamily="34" charset="0"/>
              </a:rPr>
              <a:t>  </a:t>
            </a:r>
            <a:endParaRPr lang="zh-CN" altLang="en-US" dirty="0">
              <a:solidFill>
                <a:srgbClr val="4B4B4B"/>
              </a:solidFill>
              <a:latin typeface="Calibri" panose="020F0502020204030204" pitchFamily="34" charset="0"/>
            </a:endParaRPr>
          </a:p>
        </p:txBody>
      </p:sp>
      <p:sp>
        <p:nvSpPr>
          <p:cNvPr id="65547" name="文本框 2"/>
          <p:cNvSpPr txBox="1"/>
          <p:nvPr/>
        </p:nvSpPr>
        <p:spPr>
          <a:xfrm>
            <a:off x="628650" y="263525"/>
            <a:ext cx="7886700" cy="892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90000"/>
              </a:lnSpc>
            </a:pPr>
            <a:endParaRPr lang="zh-CN" altLang="en-US" sz="4000" dirty="0">
              <a:solidFill>
                <a:srgbClr val="D358A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5548" name="图片 4" descr="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0" y="2387600"/>
            <a:ext cx="3503613" cy="304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9" name="文本框 1"/>
          <p:cNvSpPr txBox="1"/>
          <p:nvPr/>
        </p:nvSpPr>
        <p:spPr>
          <a:xfrm>
            <a:off x="4079875" y="944563"/>
            <a:ext cx="4687888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在同一个学校之中，男女同学不可避免要经常接触和交流，那么男女同学之间的交往可以（   ）</a:t>
            </a:r>
            <a:endParaRPr lang="zh-CN" altLang="en-US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①学习对方的短处</a:t>
            </a:r>
            <a:endParaRPr lang="zh-CN" altLang="en-US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②增进我们对异性的了解 </a:t>
            </a:r>
            <a:endParaRPr lang="zh-CN" altLang="en-US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③完善自己的个性 </a:t>
            </a:r>
            <a:endParaRPr lang="en-US" altLang="zh-CN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④缩小交往范围</a:t>
            </a:r>
            <a:endParaRPr lang="zh-CN" altLang="en-US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⑤促进身心健康  </a:t>
            </a:r>
            <a:endParaRPr lang="en-US" altLang="zh-CN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⑥锻炼交往能力 </a:t>
            </a:r>
            <a:endParaRPr lang="en-US" altLang="zh-CN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⑦增进性别意识</a:t>
            </a:r>
            <a:endParaRPr lang="zh-CN" altLang="en-US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A．①②③④⑤  B</a:t>
            </a:r>
            <a:r>
              <a:rPr lang="en-US" altLang="zh-CN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②③⑤⑥⑦    </a:t>
            </a:r>
            <a:endParaRPr lang="en-US" altLang="zh-CN" sz="2400" b="1" dirty="0"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C．②④⑤⑥    D</a:t>
            </a:r>
            <a:r>
              <a:rPr lang="en-US" altLang="zh-CN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sym typeface="黑体" panose="02010609060101010101" pitchFamily="49" charset="-122"/>
              </a:rPr>
              <a:t>②④⑤⑥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9235" y="1680528"/>
            <a:ext cx="439420" cy="7067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B</a:t>
            </a:r>
            <a:endParaRPr kumimoji="0" lang="en-US" altLang="zh-CN" sz="40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4" descr="C:\Users\ADMINI~1\AppData\Local\Temp\ksohtml\wps5F02.tmp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-152400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16255" y="428625"/>
            <a:ext cx="83318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《课时》</a:t>
            </a:r>
            <a:r>
              <a:rPr lang="en-US" altLang="zh-CN" sz="3200"/>
              <a:t>P3</a:t>
            </a:r>
            <a:endParaRPr lang="en-US" altLang="zh-CN" sz="3200"/>
          </a:p>
          <a:p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</a:t>
            </a:r>
            <a:r>
              <a:rPr lang="en-US" altLang="zh-CN" sz="3200"/>
              <a:t>P15</a:t>
            </a:r>
            <a:r>
              <a:rPr lang="zh-CN" altLang="en-US" sz="3200"/>
              <a:t>：男生女生的生理性别特征是与生俱来的，对于青春期特有的生理变化，我们应平静而欣然地接受。</a:t>
            </a:r>
            <a:endParaRPr lang="zh-CN" altLang="en-US" sz="3200"/>
          </a:p>
          <a:p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</a:t>
            </a:r>
            <a:r>
              <a:rPr lang="en-US" altLang="zh-CN" sz="3200"/>
              <a:t>P16</a:t>
            </a:r>
            <a:r>
              <a:rPr lang="zh-CN" altLang="en-US" sz="3200"/>
              <a:t>：对性别角色的认识，。。。。。。，但性别刻板印象也可能在某种程度上影响我们自身潜能的发挥。</a:t>
            </a:r>
            <a:endParaRPr lang="zh-CN" altLang="en-US" sz="3200"/>
          </a:p>
          <a:p>
            <a:r>
              <a:rPr lang="zh-CN" altLang="en-US" sz="3200"/>
              <a:t>（</a:t>
            </a:r>
            <a:r>
              <a:rPr lang="en-US" altLang="zh-CN" sz="3200"/>
              <a:t>3</a:t>
            </a:r>
            <a:r>
              <a:rPr lang="zh-CN" altLang="en-US" sz="3200"/>
              <a:t>）</a:t>
            </a:r>
            <a:r>
              <a:rPr lang="en-US" altLang="zh-CN" sz="3200"/>
              <a:t>P17</a:t>
            </a:r>
            <a:r>
              <a:rPr lang="zh-CN" altLang="en-US" sz="3200"/>
              <a:t>：①我们不仅要认识自己的优势，。。。，让自己变得更加优秀。</a:t>
            </a:r>
            <a:endParaRPr lang="zh-CN" altLang="en-US" sz="3200"/>
          </a:p>
          <a:p>
            <a:r>
              <a:rPr lang="zh-CN" altLang="en-US" sz="3200"/>
              <a:t>②我们不应因自己某一方面的优势而自傲，。。。。相互理解，相互帮助，相互学习，共同进步。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7693" name="表格 197692"/>
          <p:cNvGraphicFramePr/>
          <p:nvPr/>
        </p:nvGraphicFramePr>
        <p:xfrm>
          <a:off x="631825" y="1524000"/>
          <a:ext cx="8131175" cy="4702175"/>
        </p:xfrm>
        <a:graphic>
          <a:graphicData uri="http://schemas.openxmlformats.org/drawingml/2006/table">
            <a:tbl>
              <a:tblPr/>
              <a:tblGrid>
                <a:gridCol w="1696941"/>
                <a:gridCol w="1343412"/>
                <a:gridCol w="1484823"/>
                <a:gridCol w="1060588"/>
                <a:gridCol w="1272705"/>
                <a:gridCol w="1272705"/>
              </a:tblGrid>
              <a:tr h="240965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600" b="1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5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600" b="1">
                        <a:solidFill>
                          <a:srgbClr val="CC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 dirty="0">
                        <a:solidFill>
                          <a:srgbClr val="66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42" marR="91442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8" name="文本框 197656"/>
          <p:cNvSpPr txBox="1"/>
          <p:nvPr/>
        </p:nvSpPr>
        <p:spPr>
          <a:xfrm>
            <a:off x="1496695" y="665480"/>
            <a:ext cx="640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男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卫生间</a:t>
            </a:r>
            <a:r>
              <a:rPr lang="zh-TW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和女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卫生间</a:t>
            </a:r>
            <a:r>
              <a:rPr lang="zh-TW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各种标志</a:t>
            </a:r>
            <a:r>
              <a:rPr lang="en-US" altLang="zh-TW" sz="3200" b="1" dirty="0">
                <a:latin typeface="华文琥珀" pitchFamily="2" charset="-122"/>
                <a:ea typeface="华文琥珀" pitchFamily="2" charset="-122"/>
              </a:rPr>
              <a:t> </a:t>
            </a:r>
            <a:endParaRPr lang="en-US" altLang="zh-TW" sz="3200" b="1" dirty="0"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44058" name="组合 197667"/>
          <p:cNvGrpSpPr/>
          <p:nvPr/>
        </p:nvGrpSpPr>
        <p:grpSpPr>
          <a:xfrm>
            <a:off x="2452688" y="1981200"/>
            <a:ext cx="1128712" cy="3810000"/>
            <a:chOff x="1020" y="1207"/>
            <a:chExt cx="663" cy="2150"/>
          </a:xfrm>
        </p:grpSpPr>
        <p:pic>
          <p:nvPicPr>
            <p:cNvPr id="44073" name="图片 197657" descr="女側臉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0" y="2341"/>
              <a:ext cx="620" cy="10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74" name="图片 197658" descr="男側臉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" y="1207"/>
              <a:ext cx="663" cy="10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059" name="组合 197668"/>
          <p:cNvGrpSpPr/>
          <p:nvPr/>
        </p:nvGrpSpPr>
        <p:grpSpPr>
          <a:xfrm>
            <a:off x="3744913" y="2481263"/>
            <a:ext cx="1323975" cy="3200400"/>
            <a:chOff x="1882" y="1344"/>
            <a:chExt cx="786" cy="1833"/>
          </a:xfrm>
        </p:grpSpPr>
        <p:pic>
          <p:nvPicPr>
            <p:cNvPr id="44071" name="图片 197659" descr="男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7" y="1344"/>
              <a:ext cx="674" cy="7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72" name="图片 197663" descr="女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2" y="2568"/>
              <a:ext cx="786" cy="60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060" name="组合 197669"/>
          <p:cNvGrpSpPr/>
          <p:nvPr/>
        </p:nvGrpSpPr>
        <p:grpSpPr>
          <a:xfrm>
            <a:off x="5211763" y="2085975"/>
            <a:ext cx="914400" cy="3810000"/>
            <a:chOff x="2924" y="1207"/>
            <a:chExt cx="553" cy="2117"/>
          </a:xfrm>
        </p:grpSpPr>
        <p:pic>
          <p:nvPicPr>
            <p:cNvPr id="44069" name="图片 197660" descr="男褲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5" y="1207"/>
              <a:ext cx="552" cy="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70" name="图片 197664" descr="女裙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4" y="2296"/>
              <a:ext cx="503" cy="10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061" name="组合 197670"/>
          <p:cNvGrpSpPr/>
          <p:nvPr/>
        </p:nvGrpSpPr>
        <p:grpSpPr>
          <a:xfrm>
            <a:off x="6324600" y="2239963"/>
            <a:ext cx="1143000" cy="3352800"/>
            <a:chOff x="3742" y="1389"/>
            <a:chExt cx="608" cy="1814"/>
          </a:xfrm>
        </p:grpSpPr>
        <p:pic>
          <p:nvPicPr>
            <p:cNvPr id="44067" name="图片 197661" descr="男符號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42" y="1389"/>
              <a:ext cx="608" cy="6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68" name="图片 197665" descr="女符號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87" y="2432"/>
              <a:ext cx="512" cy="7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062" name="组合 197671"/>
          <p:cNvGrpSpPr/>
          <p:nvPr/>
        </p:nvGrpSpPr>
        <p:grpSpPr>
          <a:xfrm>
            <a:off x="7575550" y="2803525"/>
            <a:ext cx="1114425" cy="2805113"/>
            <a:chOff x="4549" y="1389"/>
            <a:chExt cx="726" cy="1767"/>
          </a:xfrm>
        </p:grpSpPr>
        <p:pic>
          <p:nvPicPr>
            <p:cNvPr id="44065" name="图片 197662" descr="男煙斗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67" y="1389"/>
              <a:ext cx="699" cy="6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66" name="图片 197666" descr="女鞋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49" y="2614"/>
              <a:ext cx="726" cy="5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684213" y="1981200"/>
            <a:ext cx="1576388" cy="18161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宋体" panose="02010600030101010101" pitchFamily="2" charset="-122"/>
                <a:sym typeface="宋体" panose="02010600030101010101" pitchFamily="2" charset="-122"/>
              </a:rPr>
              <a:t>Man </a:t>
            </a: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sym typeface="宋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sym typeface="Arial" panose="020B0604020202020204" pitchFamily="34" charset="0"/>
              </a:rPr>
              <a:t>男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  <a:sym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宋体" panose="02010600030101010101" pitchFamily="2" charset="-122"/>
                <a:sym typeface="宋体" panose="02010600030101010101" pitchFamily="2" charset="-122"/>
              </a:rPr>
              <a:t>Boy</a:t>
            </a: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4213" y="4081463"/>
            <a:ext cx="1576388" cy="224631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宋体" panose="02010600030101010101" pitchFamily="2" charset="-122"/>
                <a:sym typeface="宋体" panose="02010600030101010101" pitchFamily="2" charset="-122"/>
              </a:rPr>
              <a:t>Woman</a:t>
            </a:r>
            <a:endParaRPr lang="en-US" altLang="zh-CN" sz="2800" b="1" dirty="0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sym typeface="宋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sym typeface="Arial" panose="020B0604020202020204" pitchFamily="34" charset="0"/>
              </a:rPr>
              <a:t>女</a:t>
            </a:r>
            <a:endParaRPr lang="en-US" altLang="en-US" sz="2800" b="1" dirty="0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  <a:sym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宋体" panose="02010600030101010101" pitchFamily="2" charset="-122"/>
                <a:sym typeface="宋体" panose="02010600030101010101" pitchFamily="2" charset="-122"/>
              </a:rPr>
              <a:t>Girl</a:t>
            </a:r>
            <a:endParaRPr lang="en-US" altLang="zh-CN" sz="2800" b="1" dirty="0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sym typeface="宋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111617"/>
          <p:cNvSpPr/>
          <p:nvPr/>
        </p:nvSpPr>
        <p:spPr>
          <a:xfrm>
            <a:off x="0" y="2533650"/>
            <a:ext cx="4389438" cy="0"/>
          </a:xfrm>
          <a:prstGeom prst="rect">
            <a:avLst/>
          </a:prstGeom>
          <a:solidFill>
            <a:srgbClr val="C8FFE3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3555" name="矩形 111618"/>
          <p:cNvSpPr/>
          <p:nvPr/>
        </p:nvSpPr>
        <p:spPr>
          <a:xfrm>
            <a:off x="0" y="2533650"/>
            <a:ext cx="9144000" cy="0"/>
          </a:xfrm>
          <a:prstGeom prst="rect">
            <a:avLst/>
          </a:prstGeom>
          <a:solidFill>
            <a:srgbClr val="C8FFE3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3556" name="文本框 111619"/>
          <p:cNvSpPr txBox="1"/>
          <p:nvPr/>
        </p:nvSpPr>
        <p:spPr>
          <a:xfrm>
            <a:off x="0" y="57150"/>
            <a:ext cx="88125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两组照片哪一组更容易区分性别？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3557" name="文本框 111621"/>
          <p:cNvSpPr txBox="1"/>
          <p:nvPr/>
        </p:nvSpPr>
        <p:spPr>
          <a:xfrm>
            <a:off x="1966595" y="3837940"/>
            <a:ext cx="5054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1</a:t>
            </a:r>
            <a:endParaRPr lang="en-US" altLang="zh-CN" sz="3600" dirty="0">
              <a:latin typeface="Comic Sans MS" panose="030F0702030302020204" pitchFamily="66" charset="0"/>
            </a:endParaRPr>
          </a:p>
        </p:txBody>
      </p:sp>
      <p:sp>
        <p:nvSpPr>
          <p:cNvPr id="23558" name="文本框 111622"/>
          <p:cNvSpPr txBox="1"/>
          <p:nvPr/>
        </p:nvSpPr>
        <p:spPr>
          <a:xfrm flipH="1">
            <a:off x="6062980" y="3837940"/>
            <a:ext cx="8013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2</a:t>
            </a:r>
            <a:endParaRPr lang="en-US" altLang="zh-CN" sz="3600" dirty="0">
              <a:latin typeface="Comic Sans MS" panose="030F0702030302020204" pitchFamily="66" charset="0"/>
            </a:endParaRPr>
          </a:p>
        </p:txBody>
      </p:sp>
      <p:pic>
        <p:nvPicPr>
          <p:cNvPr id="23559" name="图片 111623" descr="6"/>
          <p:cNvPicPr>
            <a:picLocks noChangeAspect="1"/>
          </p:cNvPicPr>
          <p:nvPr/>
        </p:nvPicPr>
        <p:blipFill>
          <a:blip r:embed="rId1"/>
          <a:srcRect b="15347"/>
          <a:stretch>
            <a:fillRect/>
          </a:stretch>
        </p:blipFill>
        <p:spPr>
          <a:xfrm>
            <a:off x="0" y="640715"/>
            <a:ext cx="4389120" cy="3083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文本框 2"/>
          <p:cNvSpPr txBox="1"/>
          <p:nvPr/>
        </p:nvSpPr>
        <p:spPr>
          <a:xfrm>
            <a:off x="0" y="5219065"/>
            <a:ext cx="8937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   </a:t>
            </a:r>
            <a:r>
              <a:rPr lang="zh-CN" altLang="en-US" sz="2800" b="1" dirty="0">
                <a:latin typeface="Comic Sans MS" panose="030F0702030302020204" pitchFamily="66" charset="0"/>
              </a:rPr>
              <a:t>到了青春期，男生女生在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生理方面</a:t>
            </a:r>
            <a:r>
              <a:rPr lang="zh-CN" altLang="en-US" sz="2800" b="1" dirty="0">
                <a:latin typeface="Comic Sans MS" panose="030F0702030302020204" pitchFamily="66" charset="0"/>
              </a:rPr>
              <a:t>的差异更加明显。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512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15" y="640715"/>
            <a:ext cx="4578985" cy="3083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38200" y="1381034"/>
            <a:ext cx="74471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他、她有别！！！</a:t>
            </a:r>
            <a:endParaRPr kumimoji="0" lang="zh-CN" altLang="en-US" sz="72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413" y="2895600"/>
            <a:ext cx="7924800" cy="279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矩形 2"/>
          <p:cNvSpPr/>
          <p:nvPr/>
        </p:nvSpPr>
        <p:spPr>
          <a:xfrm>
            <a:off x="297815" y="314960"/>
            <a:ext cx="8753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趣闻：歪果仁真会玩 看男生模仿女生发朋友圈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4094" name="Picture 14" descr="http://cms-bucket.nosdn.127.net/catchpic/9/93/937e6bc351de522fbc0ee6642e1b7c9c.jpg?imageView&amp;thumbnail=550x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910" y="1005205"/>
            <a:ext cx="44958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096" name="Picture 16" descr="http://cms-bucket.nosdn.127.net/catchpic/5/59/59919b007e594a7139e90d597d4c6ac3.jpg?imageView&amp;thumbnail=550x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1004888"/>
            <a:ext cx="4495800" cy="447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098" name="Picture 18" descr="http://cms-bucket.nosdn.127.net/catchpic/9/93/93bc5ef6b7d78564b1068bc25acd16a3.jpg?imageView&amp;thumbnail=550x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" y="1030288"/>
            <a:ext cx="4495800" cy="479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0" name="Picture 20" descr="http://cms-bucket.nosdn.127.net/catchpic/0/09/09945a19ba97c6c0a969bbc9e7ec696c.jpg?imageView&amp;thumbnail=550x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955" y="1105535"/>
            <a:ext cx="46482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2" name="Picture 22" descr="http://cms-bucket.nosdn.127.net/catchpic/4/40/40bfe7a19b7e6600f1d8fec360fa5216.jpg?imageView&amp;thumbnail=550x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270" y="1265555"/>
            <a:ext cx="6335713" cy="397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4" name="Picture 24" descr="http://cms-bucket.nosdn.127.net/catchpic/6/66/66069bfc204229710b623cdbd71e732d.jpg?imageView&amp;thumbnail=550x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680" y="1166813"/>
            <a:ext cx="5238750" cy="433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7180" y="5827395"/>
            <a:ext cx="85782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楷体_GB2312"/>
                <a:ea typeface="楷体_GB2312"/>
                <a:sym typeface="+mn-ea"/>
              </a:rPr>
              <a:t>如果你看到朋友圈中的这些照片，你会有什么反应？            为什么？                    </a:t>
            </a:r>
            <a:endParaRPr lang="zh-CN" altLang="en-US" sz="2800" b="1" dirty="0">
              <a:solidFill>
                <a:srgbClr val="0000FF"/>
              </a:solidFill>
              <a:latin typeface="楷体_GB2312"/>
              <a:ea typeface="楷体_GB231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351790" y="87630"/>
            <a:ext cx="8009890" cy="2038350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男生与女生的性别差异有哪些？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26627" name="组合 24"/>
          <p:cNvGrpSpPr/>
          <p:nvPr/>
        </p:nvGrpSpPr>
        <p:grpSpPr>
          <a:xfrm>
            <a:off x="203200" y="2595563"/>
            <a:ext cx="2106613" cy="2395537"/>
            <a:chOff x="1185333" y="2032658"/>
            <a:chExt cx="3157410" cy="3157410"/>
          </a:xfrm>
        </p:grpSpPr>
        <p:sp>
          <p:nvSpPr>
            <p:cNvPr id="2" name="任意多边形 1"/>
            <p:cNvSpPr/>
            <p:nvPr>
              <p:custDataLst>
                <p:tags r:id="rId2"/>
              </p:custDataLst>
            </p:nvPr>
          </p:nvSpPr>
          <p:spPr>
            <a:xfrm>
              <a:off x="1185333" y="2032658"/>
              <a:ext cx="3157410" cy="3157410"/>
            </a:xfrm>
            <a:custGeom>
              <a:avLst/>
              <a:gdLst>
                <a:gd name="connsiteX0" fmla="*/ 1578705 w 3157410"/>
                <a:gd name="connsiteY0" fmla="*/ 357142 h 3157410"/>
                <a:gd name="connsiteX1" fmla="*/ 357142 w 3157410"/>
                <a:gd name="connsiteY1" fmla="*/ 1578705 h 3157410"/>
                <a:gd name="connsiteX2" fmla="*/ 1578705 w 3157410"/>
                <a:gd name="connsiteY2" fmla="*/ 2800268 h 3157410"/>
                <a:gd name="connsiteX3" fmla="*/ 2800268 w 3157410"/>
                <a:gd name="connsiteY3" fmla="*/ 1578705 h 3157410"/>
                <a:gd name="connsiteX4" fmla="*/ 1578705 w 3157410"/>
                <a:gd name="connsiteY4" fmla="*/ 357142 h 3157410"/>
                <a:gd name="connsiteX5" fmla="*/ 1571025 w 3157410"/>
                <a:gd name="connsiteY5" fmla="*/ 0 h 3157410"/>
                <a:gd name="connsiteX6" fmla="*/ 1578708 w 3157410"/>
                <a:gd name="connsiteY6" fmla="*/ 1173 h 3157410"/>
                <a:gd name="connsiteX7" fmla="*/ 1856380 w 3157410"/>
                <a:gd name="connsiteY7" fmla="*/ 177646 h 3157410"/>
                <a:gd name="connsiteX8" fmla="*/ 1924939 w 3157410"/>
                <a:gd name="connsiteY8" fmla="*/ 286551 h 3157410"/>
                <a:gd name="connsiteX9" fmla="*/ 2038765 w 3157410"/>
                <a:gd name="connsiteY9" fmla="*/ 226517 h 3157410"/>
                <a:gd name="connsiteX10" fmla="*/ 2361406 w 3157410"/>
                <a:gd name="connsiteY10" fmla="*/ 207672 h 3157410"/>
                <a:gd name="connsiteX11" fmla="*/ 2367475 w 3157410"/>
                <a:gd name="connsiteY11" fmla="*/ 212524 h 3157410"/>
                <a:gd name="connsiteX12" fmla="*/ 2519707 w 3157410"/>
                <a:gd name="connsiteY12" fmla="*/ 504191 h 3157410"/>
                <a:gd name="connsiteX13" fmla="*/ 2524631 w 3157410"/>
                <a:gd name="connsiteY13" fmla="*/ 632782 h 3157410"/>
                <a:gd name="connsiteX14" fmla="*/ 2653227 w 3157410"/>
                <a:gd name="connsiteY14" fmla="*/ 637703 h 3157410"/>
                <a:gd name="connsiteX15" fmla="*/ 2942064 w 3157410"/>
                <a:gd name="connsiteY15" fmla="*/ 782703 h 3157410"/>
                <a:gd name="connsiteX16" fmla="*/ 2944894 w 3157410"/>
                <a:gd name="connsiteY16" fmla="*/ 789940 h 3157410"/>
                <a:gd name="connsiteX17" fmla="*/ 2930896 w 3157410"/>
                <a:gd name="connsiteY17" fmla="*/ 1118647 h 3157410"/>
                <a:gd name="connsiteX18" fmla="*/ 2870862 w 3157410"/>
                <a:gd name="connsiteY18" fmla="*/ 1232472 h 3157410"/>
                <a:gd name="connsiteX19" fmla="*/ 2979767 w 3157410"/>
                <a:gd name="connsiteY19" fmla="*/ 1301033 h 3157410"/>
                <a:gd name="connsiteX20" fmla="*/ 3157410 w 3157410"/>
                <a:gd name="connsiteY20" fmla="*/ 1571028 h 3157410"/>
                <a:gd name="connsiteX21" fmla="*/ 3156240 w 3157410"/>
                <a:gd name="connsiteY21" fmla="*/ 1578708 h 3157410"/>
                <a:gd name="connsiteX22" fmla="*/ 2979767 w 3157410"/>
                <a:gd name="connsiteY22" fmla="*/ 1856380 h 3157410"/>
                <a:gd name="connsiteX23" fmla="*/ 2870862 w 3157410"/>
                <a:gd name="connsiteY23" fmla="*/ 1924939 h 3157410"/>
                <a:gd name="connsiteX24" fmla="*/ 2930893 w 3157410"/>
                <a:gd name="connsiteY24" fmla="*/ 2038765 h 3157410"/>
                <a:gd name="connsiteX25" fmla="*/ 2949741 w 3157410"/>
                <a:gd name="connsiteY25" fmla="*/ 2361408 h 3157410"/>
                <a:gd name="connsiteX26" fmla="*/ 2944886 w 3157410"/>
                <a:gd name="connsiteY26" fmla="*/ 2367475 h 3157410"/>
                <a:gd name="connsiteX27" fmla="*/ 2653224 w 3157410"/>
                <a:gd name="connsiteY27" fmla="*/ 2519707 h 3157410"/>
                <a:gd name="connsiteX28" fmla="*/ 2524631 w 3157410"/>
                <a:gd name="connsiteY28" fmla="*/ 2524631 h 3157410"/>
                <a:gd name="connsiteX29" fmla="*/ 2519707 w 3157410"/>
                <a:gd name="connsiteY29" fmla="*/ 2653224 h 3157410"/>
                <a:gd name="connsiteX30" fmla="*/ 2374707 w 3157410"/>
                <a:gd name="connsiteY30" fmla="*/ 2942064 h 3157410"/>
                <a:gd name="connsiteX31" fmla="*/ 2367470 w 3157410"/>
                <a:gd name="connsiteY31" fmla="*/ 2944891 h 3157410"/>
                <a:gd name="connsiteX32" fmla="*/ 2038765 w 3157410"/>
                <a:gd name="connsiteY32" fmla="*/ 2930896 h 3157410"/>
                <a:gd name="connsiteX33" fmla="*/ 1924939 w 3157410"/>
                <a:gd name="connsiteY33" fmla="*/ 2870865 h 3157410"/>
                <a:gd name="connsiteX34" fmla="*/ 1856377 w 3157410"/>
                <a:gd name="connsiteY34" fmla="*/ 2979767 h 3157410"/>
                <a:gd name="connsiteX35" fmla="*/ 1586385 w 3157410"/>
                <a:gd name="connsiteY35" fmla="*/ 3157410 h 3157410"/>
                <a:gd name="connsiteX36" fmla="*/ 1578703 w 3157410"/>
                <a:gd name="connsiteY36" fmla="*/ 3156240 h 3157410"/>
                <a:gd name="connsiteX37" fmla="*/ 1301033 w 3157410"/>
                <a:gd name="connsiteY37" fmla="*/ 2979765 h 3157410"/>
                <a:gd name="connsiteX38" fmla="*/ 1232472 w 3157410"/>
                <a:gd name="connsiteY38" fmla="*/ 2870862 h 3157410"/>
                <a:gd name="connsiteX39" fmla="*/ 1118647 w 3157410"/>
                <a:gd name="connsiteY39" fmla="*/ 2930896 h 3157410"/>
                <a:gd name="connsiteX40" fmla="*/ 796004 w 3157410"/>
                <a:gd name="connsiteY40" fmla="*/ 2949744 h 3157410"/>
                <a:gd name="connsiteX41" fmla="*/ 789938 w 3157410"/>
                <a:gd name="connsiteY41" fmla="*/ 2944888 h 3157410"/>
                <a:gd name="connsiteX42" fmla="*/ 637703 w 3157410"/>
                <a:gd name="connsiteY42" fmla="*/ 2653224 h 3157410"/>
                <a:gd name="connsiteX43" fmla="*/ 632781 w 3157410"/>
                <a:gd name="connsiteY43" fmla="*/ 2524629 h 3157410"/>
                <a:gd name="connsiteX44" fmla="*/ 504189 w 3157410"/>
                <a:gd name="connsiteY44" fmla="*/ 2519709 h 3157410"/>
                <a:gd name="connsiteX45" fmla="*/ 215346 w 3157410"/>
                <a:gd name="connsiteY45" fmla="*/ 2374707 h 3157410"/>
                <a:gd name="connsiteX46" fmla="*/ 212519 w 3157410"/>
                <a:gd name="connsiteY46" fmla="*/ 2367472 h 3157410"/>
                <a:gd name="connsiteX47" fmla="*/ 226514 w 3157410"/>
                <a:gd name="connsiteY47" fmla="*/ 2038763 h 3157410"/>
                <a:gd name="connsiteX48" fmla="*/ 286548 w 3157410"/>
                <a:gd name="connsiteY48" fmla="*/ 1924939 h 3157410"/>
                <a:gd name="connsiteX49" fmla="*/ 177646 w 3157410"/>
                <a:gd name="connsiteY49" fmla="*/ 1856377 h 3157410"/>
                <a:gd name="connsiteX50" fmla="*/ 0 w 3157410"/>
                <a:gd name="connsiteY50" fmla="*/ 1586385 h 3157410"/>
                <a:gd name="connsiteX51" fmla="*/ 1173 w 3157410"/>
                <a:gd name="connsiteY51" fmla="*/ 1578703 h 3157410"/>
                <a:gd name="connsiteX52" fmla="*/ 177646 w 3157410"/>
                <a:gd name="connsiteY52" fmla="*/ 1301036 h 3157410"/>
                <a:gd name="connsiteX53" fmla="*/ 286548 w 3157410"/>
                <a:gd name="connsiteY53" fmla="*/ 1232474 h 3157410"/>
                <a:gd name="connsiteX54" fmla="*/ 226517 w 3157410"/>
                <a:gd name="connsiteY54" fmla="*/ 1118647 h 3157410"/>
                <a:gd name="connsiteX55" fmla="*/ 207669 w 3157410"/>
                <a:gd name="connsiteY55" fmla="*/ 796004 h 3157410"/>
                <a:gd name="connsiteX56" fmla="*/ 212524 w 3157410"/>
                <a:gd name="connsiteY56" fmla="*/ 789938 h 3157410"/>
                <a:gd name="connsiteX57" fmla="*/ 504186 w 3157410"/>
                <a:gd name="connsiteY57" fmla="*/ 637703 h 3157410"/>
                <a:gd name="connsiteX58" fmla="*/ 632779 w 3157410"/>
                <a:gd name="connsiteY58" fmla="*/ 632779 h 3157410"/>
                <a:gd name="connsiteX59" fmla="*/ 637703 w 3157410"/>
                <a:gd name="connsiteY59" fmla="*/ 504191 h 3157410"/>
                <a:gd name="connsiteX60" fmla="*/ 782703 w 3157410"/>
                <a:gd name="connsiteY60" fmla="*/ 215349 h 3157410"/>
                <a:gd name="connsiteX61" fmla="*/ 789940 w 3157410"/>
                <a:gd name="connsiteY61" fmla="*/ 212524 h 3157410"/>
                <a:gd name="connsiteX62" fmla="*/ 938423 w 3157410"/>
                <a:gd name="connsiteY62" fmla="*/ 174224 h 3157410"/>
                <a:gd name="connsiteX63" fmla="*/ 1118647 w 3157410"/>
                <a:gd name="connsiteY63" fmla="*/ 226517 h 3157410"/>
                <a:gd name="connsiteX64" fmla="*/ 1232474 w 3157410"/>
                <a:gd name="connsiteY64" fmla="*/ 286551 h 3157410"/>
                <a:gd name="connsiteX65" fmla="*/ 1301033 w 3157410"/>
                <a:gd name="connsiteY65" fmla="*/ 177646 h 3157410"/>
                <a:gd name="connsiteX66" fmla="*/ 1571025 w 3157410"/>
                <a:gd name="connsiteY66" fmla="*/ 0 h 315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7410" h="3157410">
                  <a:moveTo>
                    <a:pt x="1578705" y="357142"/>
                  </a:moveTo>
                  <a:cubicBezTo>
                    <a:pt x="904054" y="357142"/>
                    <a:pt x="357142" y="904054"/>
                    <a:pt x="357142" y="1578705"/>
                  </a:cubicBezTo>
                  <a:cubicBezTo>
                    <a:pt x="357142" y="2253356"/>
                    <a:pt x="904054" y="2800268"/>
                    <a:pt x="1578705" y="2800268"/>
                  </a:cubicBezTo>
                  <a:cubicBezTo>
                    <a:pt x="2253356" y="2800268"/>
                    <a:pt x="2800268" y="2253356"/>
                    <a:pt x="2800268" y="1578705"/>
                  </a:cubicBezTo>
                  <a:cubicBezTo>
                    <a:pt x="2800268" y="904054"/>
                    <a:pt x="2253356" y="357142"/>
                    <a:pt x="1578705" y="357142"/>
                  </a:cubicBezTo>
                  <a:close/>
                  <a:moveTo>
                    <a:pt x="1571025" y="0"/>
                  </a:moveTo>
                  <a:cubicBezTo>
                    <a:pt x="1573594" y="0"/>
                    <a:pt x="1576160" y="51"/>
                    <a:pt x="1578708" y="1173"/>
                  </a:cubicBezTo>
                  <a:cubicBezTo>
                    <a:pt x="1678960" y="-3063"/>
                    <a:pt x="1779864" y="56111"/>
                    <a:pt x="1856380" y="177646"/>
                  </a:cubicBezTo>
                  <a:lnTo>
                    <a:pt x="1924939" y="286551"/>
                  </a:lnTo>
                  <a:lnTo>
                    <a:pt x="2038765" y="226517"/>
                  </a:lnTo>
                  <a:cubicBezTo>
                    <a:pt x="2162546" y="161233"/>
                    <a:pt x="2276783" y="158813"/>
                    <a:pt x="2361406" y="207672"/>
                  </a:cubicBezTo>
                  <a:cubicBezTo>
                    <a:pt x="2363629" y="208952"/>
                    <a:pt x="2365826" y="210279"/>
                    <a:pt x="2367475" y="212524"/>
                  </a:cubicBezTo>
                  <a:cubicBezTo>
                    <a:pt x="2456413" y="258983"/>
                    <a:pt x="2514214" y="360679"/>
                    <a:pt x="2519707" y="504191"/>
                  </a:cubicBezTo>
                  <a:lnTo>
                    <a:pt x="2524631" y="632782"/>
                  </a:lnTo>
                  <a:lnTo>
                    <a:pt x="2653227" y="637703"/>
                  </a:lnTo>
                  <a:cubicBezTo>
                    <a:pt x="2793064" y="643058"/>
                    <a:pt x="2893206" y="698078"/>
                    <a:pt x="2942064" y="782703"/>
                  </a:cubicBezTo>
                  <a:cubicBezTo>
                    <a:pt x="2943349" y="784924"/>
                    <a:pt x="2944589" y="787172"/>
                    <a:pt x="2944894" y="789940"/>
                  </a:cubicBezTo>
                  <a:cubicBezTo>
                    <a:pt x="2998684" y="874645"/>
                    <a:pt x="2997893" y="991614"/>
                    <a:pt x="2930896" y="1118647"/>
                  </a:cubicBezTo>
                  <a:lnTo>
                    <a:pt x="2870862" y="1232472"/>
                  </a:lnTo>
                  <a:lnTo>
                    <a:pt x="2979767" y="1301033"/>
                  </a:lnTo>
                  <a:cubicBezTo>
                    <a:pt x="3098193" y="1375589"/>
                    <a:pt x="3157410" y="1473311"/>
                    <a:pt x="3157410" y="1571028"/>
                  </a:cubicBezTo>
                  <a:cubicBezTo>
                    <a:pt x="3157408" y="1573591"/>
                    <a:pt x="3157361" y="1576157"/>
                    <a:pt x="3156240" y="1578708"/>
                  </a:cubicBezTo>
                  <a:cubicBezTo>
                    <a:pt x="3160473" y="1678960"/>
                    <a:pt x="3101302" y="1779864"/>
                    <a:pt x="2979767" y="1856380"/>
                  </a:cubicBezTo>
                  <a:lnTo>
                    <a:pt x="2870862" y="1924939"/>
                  </a:lnTo>
                  <a:lnTo>
                    <a:pt x="2930893" y="2038765"/>
                  </a:lnTo>
                  <a:cubicBezTo>
                    <a:pt x="2996174" y="2162546"/>
                    <a:pt x="2998600" y="2276783"/>
                    <a:pt x="2949741" y="2361408"/>
                  </a:cubicBezTo>
                  <a:cubicBezTo>
                    <a:pt x="2948458" y="2363629"/>
                    <a:pt x="2947134" y="2365826"/>
                    <a:pt x="2944886" y="2367475"/>
                  </a:cubicBezTo>
                  <a:cubicBezTo>
                    <a:pt x="2898427" y="2456413"/>
                    <a:pt x="2796728" y="2514211"/>
                    <a:pt x="2653224" y="2519707"/>
                  </a:cubicBezTo>
                  <a:lnTo>
                    <a:pt x="2524631" y="2524631"/>
                  </a:lnTo>
                  <a:lnTo>
                    <a:pt x="2519707" y="2653224"/>
                  </a:lnTo>
                  <a:cubicBezTo>
                    <a:pt x="2514355" y="2793064"/>
                    <a:pt x="2459332" y="2893206"/>
                    <a:pt x="2374707" y="2942064"/>
                  </a:cubicBezTo>
                  <a:cubicBezTo>
                    <a:pt x="2372489" y="2943347"/>
                    <a:pt x="2370241" y="2944589"/>
                    <a:pt x="2367470" y="2944891"/>
                  </a:cubicBezTo>
                  <a:cubicBezTo>
                    <a:pt x="2282765" y="2998684"/>
                    <a:pt x="2165796" y="2997890"/>
                    <a:pt x="2038765" y="2930896"/>
                  </a:cubicBezTo>
                  <a:lnTo>
                    <a:pt x="1924939" y="2870865"/>
                  </a:lnTo>
                  <a:lnTo>
                    <a:pt x="1856377" y="2979767"/>
                  </a:lnTo>
                  <a:cubicBezTo>
                    <a:pt x="1781821" y="3098193"/>
                    <a:pt x="1684102" y="3157410"/>
                    <a:pt x="1586385" y="3157410"/>
                  </a:cubicBezTo>
                  <a:cubicBezTo>
                    <a:pt x="1583819" y="3157410"/>
                    <a:pt x="1581256" y="3157361"/>
                    <a:pt x="1578703" y="3156240"/>
                  </a:cubicBezTo>
                  <a:cubicBezTo>
                    <a:pt x="1478451" y="3160473"/>
                    <a:pt x="1377546" y="3101302"/>
                    <a:pt x="1301033" y="2979765"/>
                  </a:cubicBezTo>
                  <a:lnTo>
                    <a:pt x="1232472" y="2870862"/>
                  </a:lnTo>
                  <a:lnTo>
                    <a:pt x="1118647" y="2930896"/>
                  </a:lnTo>
                  <a:cubicBezTo>
                    <a:pt x="994867" y="2996180"/>
                    <a:pt x="880627" y="2998600"/>
                    <a:pt x="796004" y="2949744"/>
                  </a:cubicBezTo>
                  <a:cubicBezTo>
                    <a:pt x="793784" y="2948463"/>
                    <a:pt x="791584" y="2947137"/>
                    <a:pt x="789938" y="2944888"/>
                  </a:cubicBezTo>
                  <a:cubicBezTo>
                    <a:pt x="701000" y="2898430"/>
                    <a:pt x="643202" y="2796734"/>
                    <a:pt x="637703" y="2653224"/>
                  </a:cubicBezTo>
                  <a:lnTo>
                    <a:pt x="632781" y="2524629"/>
                  </a:lnTo>
                  <a:lnTo>
                    <a:pt x="504189" y="2519709"/>
                  </a:lnTo>
                  <a:cubicBezTo>
                    <a:pt x="364349" y="2514352"/>
                    <a:pt x="264205" y="2459332"/>
                    <a:pt x="215346" y="2374707"/>
                  </a:cubicBezTo>
                  <a:cubicBezTo>
                    <a:pt x="214066" y="2372487"/>
                    <a:pt x="212824" y="2370238"/>
                    <a:pt x="212519" y="2367472"/>
                  </a:cubicBezTo>
                  <a:cubicBezTo>
                    <a:pt x="158726" y="2282765"/>
                    <a:pt x="159520" y="2165796"/>
                    <a:pt x="226514" y="2038763"/>
                  </a:cubicBezTo>
                  <a:lnTo>
                    <a:pt x="286548" y="1924939"/>
                  </a:lnTo>
                  <a:lnTo>
                    <a:pt x="177646" y="1856377"/>
                  </a:lnTo>
                  <a:cubicBezTo>
                    <a:pt x="59220" y="1781821"/>
                    <a:pt x="0" y="1684102"/>
                    <a:pt x="0" y="1586385"/>
                  </a:cubicBezTo>
                  <a:cubicBezTo>
                    <a:pt x="3" y="1583822"/>
                    <a:pt x="51" y="1581256"/>
                    <a:pt x="1173" y="1578703"/>
                  </a:cubicBezTo>
                  <a:cubicBezTo>
                    <a:pt x="-3063" y="1478451"/>
                    <a:pt x="56108" y="1377546"/>
                    <a:pt x="177646" y="1301036"/>
                  </a:cubicBezTo>
                  <a:lnTo>
                    <a:pt x="286548" y="1232474"/>
                  </a:lnTo>
                  <a:lnTo>
                    <a:pt x="226517" y="1118647"/>
                  </a:lnTo>
                  <a:cubicBezTo>
                    <a:pt x="161231" y="994867"/>
                    <a:pt x="158811" y="880630"/>
                    <a:pt x="207669" y="796004"/>
                  </a:cubicBezTo>
                  <a:cubicBezTo>
                    <a:pt x="208952" y="793782"/>
                    <a:pt x="210276" y="791584"/>
                    <a:pt x="212524" y="789938"/>
                  </a:cubicBezTo>
                  <a:cubicBezTo>
                    <a:pt x="258981" y="701000"/>
                    <a:pt x="360677" y="643199"/>
                    <a:pt x="504186" y="637703"/>
                  </a:cubicBezTo>
                  <a:lnTo>
                    <a:pt x="632779" y="632779"/>
                  </a:lnTo>
                  <a:lnTo>
                    <a:pt x="637703" y="504191"/>
                  </a:lnTo>
                  <a:cubicBezTo>
                    <a:pt x="643058" y="364352"/>
                    <a:pt x="698080" y="264207"/>
                    <a:pt x="782703" y="215349"/>
                  </a:cubicBezTo>
                  <a:cubicBezTo>
                    <a:pt x="784924" y="214069"/>
                    <a:pt x="787172" y="212827"/>
                    <a:pt x="789940" y="212524"/>
                  </a:cubicBezTo>
                  <a:cubicBezTo>
                    <a:pt x="832292" y="185625"/>
                    <a:pt x="882712" y="172378"/>
                    <a:pt x="938423" y="174224"/>
                  </a:cubicBezTo>
                  <a:cubicBezTo>
                    <a:pt x="994132" y="176073"/>
                    <a:pt x="1055131" y="193018"/>
                    <a:pt x="1118647" y="226517"/>
                  </a:cubicBezTo>
                  <a:lnTo>
                    <a:pt x="1232474" y="286551"/>
                  </a:lnTo>
                  <a:lnTo>
                    <a:pt x="1301033" y="177646"/>
                  </a:lnTo>
                  <a:cubicBezTo>
                    <a:pt x="1375589" y="59220"/>
                    <a:pt x="1473309" y="3"/>
                    <a:pt x="1571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3"/>
              </p:custDataLst>
            </p:nvPr>
          </p:nvSpPr>
          <p:spPr>
            <a:xfrm>
              <a:off x="1637411" y="2869612"/>
              <a:ext cx="2253254" cy="1868500"/>
            </a:xfrm>
            <a:custGeom>
              <a:avLst/>
              <a:gdLst>
                <a:gd name="connsiteX0" fmla="*/ 279675 w 2252134"/>
                <a:gd name="connsiteY0" fmla="*/ 0 h 1867146"/>
                <a:gd name="connsiteX1" fmla="*/ 1972459 w 2252134"/>
                <a:gd name="connsiteY1" fmla="*/ 0 h 1867146"/>
                <a:gd name="connsiteX2" fmla="*/ 1994995 w 2252134"/>
                <a:gd name="connsiteY2" fmla="*/ 24796 h 1867146"/>
                <a:gd name="connsiteX3" fmla="*/ 2252134 w 2252134"/>
                <a:gd name="connsiteY3" fmla="*/ 741079 h 1867146"/>
                <a:gd name="connsiteX4" fmla="*/ 1126067 w 2252134"/>
                <a:gd name="connsiteY4" fmla="*/ 1867146 h 1867146"/>
                <a:gd name="connsiteX5" fmla="*/ 0 w 2252134"/>
                <a:gd name="connsiteY5" fmla="*/ 741079 h 1867146"/>
                <a:gd name="connsiteX6" fmla="*/ 257139 w 2252134"/>
                <a:gd name="connsiteY6" fmla="*/ 24796 h 186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2134" h="1867146">
                  <a:moveTo>
                    <a:pt x="279675" y="0"/>
                  </a:moveTo>
                  <a:lnTo>
                    <a:pt x="1972459" y="0"/>
                  </a:lnTo>
                  <a:lnTo>
                    <a:pt x="1994995" y="24796"/>
                  </a:lnTo>
                  <a:cubicBezTo>
                    <a:pt x="2155635" y="219447"/>
                    <a:pt x="2252134" y="468994"/>
                    <a:pt x="2252134" y="741079"/>
                  </a:cubicBezTo>
                  <a:cubicBezTo>
                    <a:pt x="2252134" y="1362989"/>
                    <a:pt x="1747977" y="1867146"/>
                    <a:pt x="1126067" y="1867146"/>
                  </a:cubicBezTo>
                  <a:cubicBezTo>
                    <a:pt x="504157" y="1867146"/>
                    <a:pt x="0" y="1362989"/>
                    <a:pt x="0" y="741079"/>
                  </a:cubicBezTo>
                  <a:cubicBezTo>
                    <a:pt x="0" y="468994"/>
                    <a:pt x="96499" y="219447"/>
                    <a:pt x="257139" y="24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656000" rIns="72000" bIns="72000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 3"/>
            <p:cNvSpPr/>
            <p:nvPr>
              <p:custDataLst>
                <p:tags r:id="rId4"/>
              </p:custDataLst>
            </p:nvPr>
          </p:nvSpPr>
          <p:spPr>
            <a:xfrm>
              <a:off x="1185333" y="2869612"/>
              <a:ext cx="3157410" cy="1483501"/>
            </a:xfrm>
            <a:custGeom>
              <a:avLst/>
              <a:gdLst>
                <a:gd name="connsiteX0" fmla="*/ 2548203 w 3157410"/>
                <a:gd name="connsiteY0" fmla="*/ 0 h 1482163"/>
                <a:gd name="connsiteX1" fmla="*/ 2965507 w 3157410"/>
                <a:gd name="connsiteY1" fmla="*/ 0 h 1482163"/>
                <a:gd name="connsiteX2" fmla="*/ 2974821 w 3157410"/>
                <a:gd name="connsiteY2" fmla="*/ 21548 h 1482163"/>
                <a:gd name="connsiteX3" fmla="*/ 2930896 w 3157410"/>
                <a:gd name="connsiteY3" fmla="*/ 281023 h 1482163"/>
                <a:gd name="connsiteX4" fmla="*/ 2870862 w 3157410"/>
                <a:gd name="connsiteY4" fmla="*/ 394848 h 1482163"/>
                <a:gd name="connsiteX5" fmla="*/ 2979767 w 3157410"/>
                <a:gd name="connsiteY5" fmla="*/ 463409 h 1482163"/>
                <a:gd name="connsiteX6" fmla="*/ 3157410 w 3157410"/>
                <a:gd name="connsiteY6" fmla="*/ 733404 h 1482163"/>
                <a:gd name="connsiteX7" fmla="*/ 3156240 w 3157410"/>
                <a:gd name="connsiteY7" fmla="*/ 741084 h 1482163"/>
                <a:gd name="connsiteX8" fmla="*/ 2979767 w 3157410"/>
                <a:gd name="connsiteY8" fmla="*/ 1018756 h 1482163"/>
                <a:gd name="connsiteX9" fmla="*/ 2870862 w 3157410"/>
                <a:gd name="connsiteY9" fmla="*/ 1087315 h 1482163"/>
                <a:gd name="connsiteX10" fmla="*/ 2930893 w 3157410"/>
                <a:gd name="connsiteY10" fmla="*/ 1201141 h 1482163"/>
                <a:gd name="connsiteX11" fmla="*/ 2976588 w 3157410"/>
                <a:gd name="connsiteY11" fmla="*/ 1455077 h 1482163"/>
                <a:gd name="connsiteX12" fmla="*/ 2966004 w 3157410"/>
                <a:gd name="connsiteY12" fmla="*/ 1482163 h 1482163"/>
                <a:gd name="connsiteX13" fmla="*/ 2548202 w 3157410"/>
                <a:gd name="connsiteY13" fmla="*/ 1482163 h 1482163"/>
                <a:gd name="connsiteX14" fmla="*/ 2591645 w 3157410"/>
                <a:gd name="connsiteY14" fmla="*/ 1424069 h 1482163"/>
                <a:gd name="connsiteX15" fmla="*/ 2800268 w 3157410"/>
                <a:gd name="connsiteY15" fmla="*/ 741081 h 1482163"/>
                <a:gd name="connsiteX16" fmla="*/ 2591645 w 3157410"/>
                <a:gd name="connsiteY16" fmla="*/ 58094 h 1482163"/>
                <a:gd name="connsiteX17" fmla="*/ 191406 w 3157410"/>
                <a:gd name="connsiteY17" fmla="*/ 0 h 1482163"/>
                <a:gd name="connsiteX18" fmla="*/ 609207 w 3157410"/>
                <a:gd name="connsiteY18" fmla="*/ 0 h 1482163"/>
                <a:gd name="connsiteX19" fmla="*/ 565766 w 3157410"/>
                <a:gd name="connsiteY19" fmla="*/ 58094 h 1482163"/>
                <a:gd name="connsiteX20" fmla="*/ 357142 w 3157410"/>
                <a:gd name="connsiteY20" fmla="*/ 741081 h 1482163"/>
                <a:gd name="connsiteX21" fmla="*/ 565766 w 3157410"/>
                <a:gd name="connsiteY21" fmla="*/ 1424069 h 1482163"/>
                <a:gd name="connsiteX22" fmla="*/ 609208 w 3157410"/>
                <a:gd name="connsiteY22" fmla="*/ 1482163 h 1482163"/>
                <a:gd name="connsiteX23" fmla="*/ 191906 w 3157410"/>
                <a:gd name="connsiteY23" fmla="*/ 1482163 h 1482163"/>
                <a:gd name="connsiteX24" fmla="*/ 182591 w 3157410"/>
                <a:gd name="connsiteY24" fmla="*/ 1460616 h 1482163"/>
                <a:gd name="connsiteX25" fmla="*/ 226514 w 3157410"/>
                <a:gd name="connsiteY25" fmla="*/ 1201139 h 1482163"/>
                <a:gd name="connsiteX26" fmla="*/ 286548 w 3157410"/>
                <a:gd name="connsiteY26" fmla="*/ 1087315 h 1482163"/>
                <a:gd name="connsiteX27" fmla="*/ 177646 w 3157410"/>
                <a:gd name="connsiteY27" fmla="*/ 1018753 h 1482163"/>
                <a:gd name="connsiteX28" fmla="*/ 0 w 3157410"/>
                <a:gd name="connsiteY28" fmla="*/ 748761 h 1482163"/>
                <a:gd name="connsiteX29" fmla="*/ 1173 w 3157410"/>
                <a:gd name="connsiteY29" fmla="*/ 741079 h 1482163"/>
                <a:gd name="connsiteX30" fmla="*/ 177646 w 3157410"/>
                <a:gd name="connsiteY30" fmla="*/ 463412 h 1482163"/>
                <a:gd name="connsiteX31" fmla="*/ 286548 w 3157410"/>
                <a:gd name="connsiteY31" fmla="*/ 394850 h 1482163"/>
                <a:gd name="connsiteX32" fmla="*/ 226517 w 3157410"/>
                <a:gd name="connsiteY32" fmla="*/ 281023 h 1482163"/>
                <a:gd name="connsiteX33" fmla="*/ 180821 w 3157410"/>
                <a:gd name="connsiteY33" fmla="*/ 27088 h 14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57410" h="1482163">
                  <a:moveTo>
                    <a:pt x="2548203" y="0"/>
                  </a:moveTo>
                  <a:lnTo>
                    <a:pt x="2965507" y="0"/>
                  </a:lnTo>
                  <a:lnTo>
                    <a:pt x="2974821" y="21548"/>
                  </a:lnTo>
                  <a:cubicBezTo>
                    <a:pt x="2994151" y="96135"/>
                    <a:pt x="2981144" y="185748"/>
                    <a:pt x="2930896" y="281023"/>
                  </a:cubicBezTo>
                  <a:lnTo>
                    <a:pt x="2870862" y="394848"/>
                  </a:lnTo>
                  <a:lnTo>
                    <a:pt x="2979767" y="463409"/>
                  </a:lnTo>
                  <a:cubicBezTo>
                    <a:pt x="3098193" y="537965"/>
                    <a:pt x="3157410" y="635687"/>
                    <a:pt x="3157410" y="733404"/>
                  </a:cubicBezTo>
                  <a:cubicBezTo>
                    <a:pt x="3157408" y="735967"/>
                    <a:pt x="3157361" y="738533"/>
                    <a:pt x="3156240" y="741084"/>
                  </a:cubicBezTo>
                  <a:cubicBezTo>
                    <a:pt x="3160473" y="841336"/>
                    <a:pt x="3101302" y="942240"/>
                    <a:pt x="2979767" y="1018756"/>
                  </a:cubicBezTo>
                  <a:lnTo>
                    <a:pt x="2870862" y="1087315"/>
                  </a:lnTo>
                  <a:lnTo>
                    <a:pt x="2930893" y="1201141"/>
                  </a:lnTo>
                  <a:cubicBezTo>
                    <a:pt x="2979854" y="1293977"/>
                    <a:pt x="2993459" y="1381444"/>
                    <a:pt x="2976588" y="1455077"/>
                  </a:cubicBezTo>
                  <a:lnTo>
                    <a:pt x="2966004" y="1482163"/>
                  </a:lnTo>
                  <a:lnTo>
                    <a:pt x="2548202" y="1482163"/>
                  </a:lnTo>
                  <a:lnTo>
                    <a:pt x="2591645" y="1424069"/>
                  </a:lnTo>
                  <a:cubicBezTo>
                    <a:pt x="2723359" y="1229106"/>
                    <a:pt x="2800268" y="994075"/>
                    <a:pt x="2800268" y="741081"/>
                  </a:cubicBezTo>
                  <a:cubicBezTo>
                    <a:pt x="2800268" y="488087"/>
                    <a:pt x="2723359" y="253056"/>
                    <a:pt x="2591645" y="58094"/>
                  </a:cubicBezTo>
                  <a:close/>
                  <a:moveTo>
                    <a:pt x="191406" y="0"/>
                  </a:moveTo>
                  <a:lnTo>
                    <a:pt x="609207" y="0"/>
                  </a:lnTo>
                  <a:lnTo>
                    <a:pt x="565766" y="58094"/>
                  </a:lnTo>
                  <a:cubicBezTo>
                    <a:pt x="434052" y="253056"/>
                    <a:pt x="357142" y="488087"/>
                    <a:pt x="357142" y="741081"/>
                  </a:cubicBezTo>
                  <a:cubicBezTo>
                    <a:pt x="357142" y="994075"/>
                    <a:pt x="434052" y="1229106"/>
                    <a:pt x="565766" y="1424069"/>
                  </a:cubicBezTo>
                  <a:lnTo>
                    <a:pt x="609208" y="1482163"/>
                  </a:lnTo>
                  <a:lnTo>
                    <a:pt x="191906" y="1482163"/>
                  </a:lnTo>
                  <a:lnTo>
                    <a:pt x="182591" y="1460616"/>
                  </a:lnTo>
                  <a:cubicBezTo>
                    <a:pt x="163261" y="1386028"/>
                    <a:pt x="176269" y="1296414"/>
                    <a:pt x="226514" y="1201139"/>
                  </a:cubicBezTo>
                  <a:lnTo>
                    <a:pt x="286548" y="1087315"/>
                  </a:lnTo>
                  <a:lnTo>
                    <a:pt x="177646" y="1018753"/>
                  </a:lnTo>
                  <a:cubicBezTo>
                    <a:pt x="59220" y="944197"/>
                    <a:pt x="0" y="846478"/>
                    <a:pt x="0" y="748761"/>
                  </a:cubicBezTo>
                  <a:cubicBezTo>
                    <a:pt x="3" y="746198"/>
                    <a:pt x="51" y="743632"/>
                    <a:pt x="1173" y="741079"/>
                  </a:cubicBezTo>
                  <a:cubicBezTo>
                    <a:pt x="-3063" y="640827"/>
                    <a:pt x="56108" y="539922"/>
                    <a:pt x="177646" y="463412"/>
                  </a:cubicBezTo>
                  <a:lnTo>
                    <a:pt x="286548" y="394850"/>
                  </a:lnTo>
                  <a:lnTo>
                    <a:pt x="226517" y="281023"/>
                  </a:lnTo>
                  <a:cubicBezTo>
                    <a:pt x="177553" y="188188"/>
                    <a:pt x="163950" y="100721"/>
                    <a:pt x="180821" y="27088"/>
                  </a:cubicBezTo>
                  <a:close/>
                </a:path>
              </a:pathLst>
            </a:cu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任意多边形 4"/>
            <p:cNvSpPr/>
            <p:nvPr>
              <p:custDataLst>
                <p:tags r:id="rId5"/>
              </p:custDataLst>
            </p:nvPr>
          </p:nvSpPr>
          <p:spPr>
            <a:xfrm>
              <a:off x="1637411" y="2869612"/>
              <a:ext cx="2253254" cy="1483501"/>
            </a:xfrm>
            <a:custGeom>
              <a:avLst/>
              <a:gdLst>
                <a:gd name="connsiteX0" fmla="*/ 284299 w 2252134"/>
                <a:gd name="connsiteY0" fmla="*/ 0 h 1482163"/>
                <a:gd name="connsiteX1" fmla="*/ 1967835 w 2252134"/>
                <a:gd name="connsiteY1" fmla="*/ 0 h 1482163"/>
                <a:gd name="connsiteX2" fmla="*/ 2059820 w 2252134"/>
                <a:gd name="connsiteY2" fmla="*/ 111486 h 1482163"/>
                <a:gd name="connsiteX3" fmla="*/ 2252134 w 2252134"/>
                <a:gd name="connsiteY3" fmla="*/ 741081 h 1482163"/>
                <a:gd name="connsiteX4" fmla="*/ 2059820 w 2252134"/>
                <a:gd name="connsiteY4" fmla="*/ 1370676 h 1482163"/>
                <a:gd name="connsiteX5" fmla="*/ 1967835 w 2252134"/>
                <a:gd name="connsiteY5" fmla="*/ 1482163 h 1482163"/>
                <a:gd name="connsiteX6" fmla="*/ 284300 w 2252134"/>
                <a:gd name="connsiteY6" fmla="*/ 1482163 h 1482163"/>
                <a:gd name="connsiteX7" fmla="*/ 192315 w 2252134"/>
                <a:gd name="connsiteY7" fmla="*/ 1370676 h 1482163"/>
                <a:gd name="connsiteX8" fmla="*/ 0 w 2252134"/>
                <a:gd name="connsiteY8" fmla="*/ 741081 h 1482163"/>
                <a:gd name="connsiteX9" fmla="*/ 192315 w 2252134"/>
                <a:gd name="connsiteY9" fmla="*/ 111486 h 14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34" h="1482163">
                  <a:moveTo>
                    <a:pt x="284299" y="0"/>
                  </a:moveTo>
                  <a:lnTo>
                    <a:pt x="1967835" y="0"/>
                  </a:lnTo>
                  <a:lnTo>
                    <a:pt x="2059820" y="111486"/>
                  </a:lnTo>
                  <a:cubicBezTo>
                    <a:pt x="2181237" y="291208"/>
                    <a:pt x="2252134" y="507865"/>
                    <a:pt x="2252134" y="741081"/>
                  </a:cubicBezTo>
                  <a:cubicBezTo>
                    <a:pt x="2252134" y="974297"/>
                    <a:pt x="2181237" y="1190955"/>
                    <a:pt x="2059820" y="1370676"/>
                  </a:cubicBezTo>
                  <a:lnTo>
                    <a:pt x="1967835" y="1482163"/>
                  </a:lnTo>
                  <a:lnTo>
                    <a:pt x="284300" y="1482163"/>
                  </a:lnTo>
                  <a:lnTo>
                    <a:pt x="192315" y="1370676"/>
                  </a:lnTo>
                  <a:cubicBezTo>
                    <a:pt x="70897" y="1190955"/>
                    <a:pt x="0" y="974297"/>
                    <a:pt x="0" y="741081"/>
                  </a:cubicBezTo>
                  <a:cubicBezTo>
                    <a:pt x="0" y="507865"/>
                    <a:pt x="70897" y="291208"/>
                    <a:pt x="192315" y="111486"/>
                  </a:cubicBezTo>
                  <a:close/>
                </a:path>
              </a:pathLst>
            </a:cu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生理差异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628" name="组合 25"/>
          <p:cNvGrpSpPr/>
          <p:nvPr/>
        </p:nvGrpSpPr>
        <p:grpSpPr>
          <a:xfrm>
            <a:off x="2441575" y="2595563"/>
            <a:ext cx="1970088" cy="2395537"/>
            <a:chOff x="1185333" y="2032658"/>
            <a:chExt cx="3157410" cy="3157410"/>
          </a:xfrm>
        </p:grpSpPr>
        <p:sp>
          <p:nvSpPr>
            <p:cNvPr id="27" name="任意多边形 26"/>
            <p:cNvSpPr/>
            <p:nvPr>
              <p:custDataLst>
                <p:tags r:id="rId6"/>
              </p:custDataLst>
            </p:nvPr>
          </p:nvSpPr>
          <p:spPr>
            <a:xfrm>
              <a:off x="1185333" y="2032658"/>
              <a:ext cx="3157410" cy="3157410"/>
            </a:xfrm>
            <a:custGeom>
              <a:avLst/>
              <a:gdLst>
                <a:gd name="connsiteX0" fmla="*/ 1578705 w 3157410"/>
                <a:gd name="connsiteY0" fmla="*/ 357142 h 3157410"/>
                <a:gd name="connsiteX1" fmla="*/ 357142 w 3157410"/>
                <a:gd name="connsiteY1" fmla="*/ 1578705 h 3157410"/>
                <a:gd name="connsiteX2" fmla="*/ 1578705 w 3157410"/>
                <a:gd name="connsiteY2" fmla="*/ 2800268 h 3157410"/>
                <a:gd name="connsiteX3" fmla="*/ 2800268 w 3157410"/>
                <a:gd name="connsiteY3" fmla="*/ 1578705 h 3157410"/>
                <a:gd name="connsiteX4" fmla="*/ 1578705 w 3157410"/>
                <a:gd name="connsiteY4" fmla="*/ 357142 h 3157410"/>
                <a:gd name="connsiteX5" fmla="*/ 1571025 w 3157410"/>
                <a:gd name="connsiteY5" fmla="*/ 0 h 3157410"/>
                <a:gd name="connsiteX6" fmla="*/ 1578708 w 3157410"/>
                <a:gd name="connsiteY6" fmla="*/ 1173 h 3157410"/>
                <a:gd name="connsiteX7" fmla="*/ 1856380 w 3157410"/>
                <a:gd name="connsiteY7" fmla="*/ 177646 h 3157410"/>
                <a:gd name="connsiteX8" fmla="*/ 1924939 w 3157410"/>
                <a:gd name="connsiteY8" fmla="*/ 286551 h 3157410"/>
                <a:gd name="connsiteX9" fmla="*/ 2038765 w 3157410"/>
                <a:gd name="connsiteY9" fmla="*/ 226517 h 3157410"/>
                <a:gd name="connsiteX10" fmla="*/ 2361406 w 3157410"/>
                <a:gd name="connsiteY10" fmla="*/ 207672 h 3157410"/>
                <a:gd name="connsiteX11" fmla="*/ 2367475 w 3157410"/>
                <a:gd name="connsiteY11" fmla="*/ 212524 h 3157410"/>
                <a:gd name="connsiteX12" fmla="*/ 2519707 w 3157410"/>
                <a:gd name="connsiteY12" fmla="*/ 504191 h 3157410"/>
                <a:gd name="connsiteX13" fmla="*/ 2524631 w 3157410"/>
                <a:gd name="connsiteY13" fmla="*/ 632782 h 3157410"/>
                <a:gd name="connsiteX14" fmla="*/ 2653227 w 3157410"/>
                <a:gd name="connsiteY14" fmla="*/ 637703 h 3157410"/>
                <a:gd name="connsiteX15" fmla="*/ 2942064 w 3157410"/>
                <a:gd name="connsiteY15" fmla="*/ 782703 h 3157410"/>
                <a:gd name="connsiteX16" fmla="*/ 2944894 w 3157410"/>
                <a:gd name="connsiteY16" fmla="*/ 789940 h 3157410"/>
                <a:gd name="connsiteX17" fmla="*/ 2930896 w 3157410"/>
                <a:gd name="connsiteY17" fmla="*/ 1118647 h 3157410"/>
                <a:gd name="connsiteX18" fmla="*/ 2870862 w 3157410"/>
                <a:gd name="connsiteY18" fmla="*/ 1232472 h 3157410"/>
                <a:gd name="connsiteX19" fmla="*/ 2979767 w 3157410"/>
                <a:gd name="connsiteY19" fmla="*/ 1301033 h 3157410"/>
                <a:gd name="connsiteX20" fmla="*/ 3157410 w 3157410"/>
                <a:gd name="connsiteY20" fmla="*/ 1571028 h 3157410"/>
                <a:gd name="connsiteX21" fmla="*/ 3156240 w 3157410"/>
                <a:gd name="connsiteY21" fmla="*/ 1578708 h 3157410"/>
                <a:gd name="connsiteX22" fmla="*/ 2979767 w 3157410"/>
                <a:gd name="connsiteY22" fmla="*/ 1856380 h 3157410"/>
                <a:gd name="connsiteX23" fmla="*/ 2870862 w 3157410"/>
                <a:gd name="connsiteY23" fmla="*/ 1924939 h 3157410"/>
                <a:gd name="connsiteX24" fmla="*/ 2930893 w 3157410"/>
                <a:gd name="connsiteY24" fmla="*/ 2038765 h 3157410"/>
                <a:gd name="connsiteX25" fmla="*/ 2949741 w 3157410"/>
                <a:gd name="connsiteY25" fmla="*/ 2361408 h 3157410"/>
                <a:gd name="connsiteX26" fmla="*/ 2944886 w 3157410"/>
                <a:gd name="connsiteY26" fmla="*/ 2367475 h 3157410"/>
                <a:gd name="connsiteX27" fmla="*/ 2653224 w 3157410"/>
                <a:gd name="connsiteY27" fmla="*/ 2519707 h 3157410"/>
                <a:gd name="connsiteX28" fmla="*/ 2524631 w 3157410"/>
                <a:gd name="connsiteY28" fmla="*/ 2524631 h 3157410"/>
                <a:gd name="connsiteX29" fmla="*/ 2519707 w 3157410"/>
                <a:gd name="connsiteY29" fmla="*/ 2653224 h 3157410"/>
                <a:gd name="connsiteX30" fmla="*/ 2374707 w 3157410"/>
                <a:gd name="connsiteY30" fmla="*/ 2942064 h 3157410"/>
                <a:gd name="connsiteX31" fmla="*/ 2367470 w 3157410"/>
                <a:gd name="connsiteY31" fmla="*/ 2944891 h 3157410"/>
                <a:gd name="connsiteX32" fmla="*/ 2038765 w 3157410"/>
                <a:gd name="connsiteY32" fmla="*/ 2930896 h 3157410"/>
                <a:gd name="connsiteX33" fmla="*/ 1924939 w 3157410"/>
                <a:gd name="connsiteY33" fmla="*/ 2870865 h 3157410"/>
                <a:gd name="connsiteX34" fmla="*/ 1856377 w 3157410"/>
                <a:gd name="connsiteY34" fmla="*/ 2979767 h 3157410"/>
                <a:gd name="connsiteX35" fmla="*/ 1586385 w 3157410"/>
                <a:gd name="connsiteY35" fmla="*/ 3157410 h 3157410"/>
                <a:gd name="connsiteX36" fmla="*/ 1578703 w 3157410"/>
                <a:gd name="connsiteY36" fmla="*/ 3156240 h 3157410"/>
                <a:gd name="connsiteX37" fmla="*/ 1301033 w 3157410"/>
                <a:gd name="connsiteY37" fmla="*/ 2979765 h 3157410"/>
                <a:gd name="connsiteX38" fmla="*/ 1232472 w 3157410"/>
                <a:gd name="connsiteY38" fmla="*/ 2870862 h 3157410"/>
                <a:gd name="connsiteX39" fmla="*/ 1118647 w 3157410"/>
                <a:gd name="connsiteY39" fmla="*/ 2930896 h 3157410"/>
                <a:gd name="connsiteX40" fmla="*/ 796004 w 3157410"/>
                <a:gd name="connsiteY40" fmla="*/ 2949744 h 3157410"/>
                <a:gd name="connsiteX41" fmla="*/ 789938 w 3157410"/>
                <a:gd name="connsiteY41" fmla="*/ 2944888 h 3157410"/>
                <a:gd name="connsiteX42" fmla="*/ 637703 w 3157410"/>
                <a:gd name="connsiteY42" fmla="*/ 2653224 h 3157410"/>
                <a:gd name="connsiteX43" fmla="*/ 632781 w 3157410"/>
                <a:gd name="connsiteY43" fmla="*/ 2524629 h 3157410"/>
                <a:gd name="connsiteX44" fmla="*/ 504189 w 3157410"/>
                <a:gd name="connsiteY44" fmla="*/ 2519709 h 3157410"/>
                <a:gd name="connsiteX45" fmla="*/ 215346 w 3157410"/>
                <a:gd name="connsiteY45" fmla="*/ 2374707 h 3157410"/>
                <a:gd name="connsiteX46" fmla="*/ 212519 w 3157410"/>
                <a:gd name="connsiteY46" fmla="*/ 2367472 h 3157410"/>
                <a:gd name="connsiteX47" fmla="*/ 226514 w 3157410"/>
                <a:gd name="connsiteY47" fmla="*/ 2038763 h 3157410"/>
                <a:gd name="connsiteX48" fmla="*/ 286548 w 3157410"/>
                <a:gd name="connsiteY48" fmla="*/ 1924939 h 3157410"/>
                <a:gd name="connsiteX49" fmla="*/ 177646 w 3157410"/>
                <a:gd name="connsiteY49" fmla="*/ 1856377 h 3157410"/>
                <a:gd name="connsiteX50" fmla="*/ 0 w 3157410"/>
                <a:gd name="connsiteY50" fmla="*/ 1586385 h 3157410"/>
                <a:gd name="connsiteX51" fmla="*/ 1173 w 3157410"/>
                <a:gd name="connsiteY51" fmla="*/ 1578703 h 3157410"/>
                <a:gd name="connsiteX52" fmla="*/ 177646 w 3157410"/>
                <a:gd name="connsiteY52" fmla="*/ 1301036 h 3157410"/>
                <a:gd name="connsiteX53" fmla="*/ 286548 w 3157410"/>
                <a:gd name="connsiteY53" fmla="*/ 1232474 h 3157410"/>
                <a:gd name="connsiteX54" fmla="*/ 226517 w 3157410"/>
                <a:gd name="connsiteY54" fmla="*/ 1118647 h 3157410"/>
                <a:gd name="connsiteX55" fmla="*/ 207669 w 3157410"/>
                <a:gd name="connsiteY55" fmla="*/ 796004 h 3157410"/>
                <a:gd name="connsiteX56" fmla="*/ 212524 w 3157410"/>
                <a:gd name="connsiteY56" fmla="*/ 789938 h 3157410"/>
                <a:gd name="connsiteX57" fmla="*/ 504186 w 3157410"/>
                <a:gd name="connsiteY57" fmla="*/ 637703 h 3157410"/>
                <a:gd name="connsiteX58" fmla="*/ 632779 w 3157410"/>
                <a:gd name="connsiteY58" fmla="*/ 632779 h 3157410"/>
                <a:gd name="connsiteX59" fmla="*/ 637703 w 3157410"/>
                <a:gd name="connsiteY59" fmla="*/ 504191 h 3157410"/>
                <a:gd name="connsiteX60" fmla="*/ 782703 w 3157410"/>
                <a:gd name="connsiteY60" fmla="*/ 215349 h 3157410"/>
                <a:gd name="connsiteX61" fmla="*/ 789940 w 3157410"/>
                <a:gd name="connsiteY61" fmla="*/ 212524 h 3157410"/>
                <a:gd name="connsiteX62" fmla="*/ 938423 w 3157410"/>
                <a:gd name="connsiteY62" fmla="*/ 174224 h 3157410"/>
                <a:gd name="connsiteX63" fmla="*/ 1118647 w 3157410"/>
                <a:gd name="connsiteY63" fmla="*/ 226517 h 3157410"/>
                <a:gd name="connsiteX64" fmla="*/ 1232474 w 3157410"/>
                <a:gd name="connsiteY64" fmla="*/ 286551 h 3157410"/>
                <a:gd name="connsiteX65" fmla="*/ 1301033 w 3157410"/>
                <a:gd name="connsiteY65" fmla="*/ 177646 h 3157410"/>
                <a:gd name="connsiteX66" fmla="*/ 1571025 w 3157410"/>
                <a:gd name="connsiteY66" fmla="*/ 0 h 315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7410" h="3157410">
                  <a:moveTo>
                    <a:pt x="1578705" y="357142"/>
                  </a:moveTo>
                  <a:cubicBezTo>
                    <a:pt x="904054" y="357142"/>
                    <a:pt x="357142" y="904054"/>
                    <a:pt x="357142" y="1578705"/>
                  </a:cubicBezTo>
                  <a:cubicBezTo>
                    <a:pt x="357142" y="2253356"/>
                    <a:pt x="904054" y="2800268"/>
                    <a:pt x="1578705" y="2800268"/>
                  </a:cubicBezTo>
                  <a:cubicBezTo>
                    <a:pt x="2253356" y="2800268"/>
                    <a:pt x="2800268" y="2253356"/>
                    <a:pt x="2800268" y="1578705"/>
                  </a:cubicBezTo>
                  <a:cubicBezTo>
                    <a:pt x="2800268" y="904054"/>
                    <a:pt x="2253356" y="357142"/>
                    <a:pt x="1578705" y="357142"/>
                  </a:cubicBezTo>
                  <a:close/>
                  <a:moveTo>
                    <a:pt x="1571025" y="0"/>
                  </a:moveTo>
                  <a:cubicBezTo>
                    <a:pt x="1573594" y="0"/>
                    <a:pt x="1576160" y="51"/>
                    <a:pt x="1578708" y="1173"/>
                  </a:cubicBezTo>
                  <a:cubicBezTo>
                    <a:pt x="1678960" y="-3063"/>
                    <a:pt x="1779864" y="56111"/>
                    <a:pt x="1856380" y="177646"/>
                  </a:cubicBezTo>
                  <a:lnTo>
                    <a:pt x="1924939" y="286551"/>
                  </a:lnTo>
                  <a:lnTo>
                    <a:pt x="2038765" y="226517"/>
                  </a:lnTo>
                  <a:cubicBezTo>
                    <a:pt x="2162546" y="161233"/>
                    <a:pt x="2276783" y="158813"/>
                    <a:pt x="2361406" y="207672"/>
                  </a:cubicBezTo>
                  <a:cubicBezTo>
                    <a:pt x="2363629" y="208952"/>
                    <a:pt x="2365826" y="210279"/>
                    <a:pt x="2367475" y="212524"/>
                  </a:cubicBezTo>
                  <a:cubicBezTo>
                    <a:pt x="2456413" y="258983"/>
                    <a:pt x="2514214" y="360679"/>
                    <a:pt x="2519707" y="504191"/>
                  </a:cubicBezTo>
                  <a:lnTo>
                    <a:pt x="2524631" y="632782"/>
                  </a:lnTo>
                  <a:lnTo>
                    <a:pt x="2653227" y="637703"/>
                  </a:lnTo>
                  <a:cubicBezTo>
                    <a:pt x="2793064" y="643058"/>
                    <a:pt x="2893206" y="698078"/>
                    <a:pt x="2942064" y="782703"/>
                  </a:cubicBezTo>
                  <a:cubicBezTo>
                    <a:pt x="2943349" y="784924"/>
                    <a:pt x="2944589" y="787172"/>
                    <a:pt x="2944894" y="789940"/>
                  </a:cubicBezTo>
                  <a:cubicBezTo>
                    <a:pt x="2998684" y="874645"/>
                    <a:pt x="2997893" y="991614"/>
                    <a:pt x="2930896" y="1118647"/>
                  </a:cubicBezTo>
                  <a:lnTo>
                    <a:pt x="2870862" y="1232472"/>
                  </a:lnTo>
                  <a:lnTo>
                    <a:pt x="2979767" y="1301033"/>
                  </a:lnTo>
                  <a:cubicBezTo>
                    <a:pt x="3098193" y="1375589"/>
                    <a:pt x="3157410" y="1473311"/>
                    <a:pt x="3157410" y="1571028"/>
                  </a:cubicBezTo>
                  <a:cubicBezTo>
                    <a:pt x="3157408" y="1573591"/>
                    <a:pt x="3157361" y="1576157"/>
                    <a:pt x="3156240" y="1578708"/>
                  </a:cubicBezTo>
                  <a:cubicBezTo>
                    <a:pt x="3160473" y="1678960"/>
                    <a:pt x="3101302" y="1779864"/>
                    <a:pt x="2979767" y="1856380"/>
                  </a:cubicBezTo>
                  <a:lnTo>
                    <a:pt x="2870862" y="1924939"/>
                  </a:lnTo>
                  <a:lnTo>
                    <a:pt x="2930893" y="2038765"/>
                  </a:lnTo>
                  <a:cubicBezTo>
                    <a:pt x="2996174" y="2162546"/>
                    <a:pt x="2998600" y="2276783"/>
                    <a:pt x="2949741" y="2361408"/>
                  </a:cubicBezTo>
                  <a:cubicBezTo>
                    <a:pt x="2948458" y="2363629"/>
                    <a:pt x="2947134" y="2365826"/>
                    <a:pt x="2944886" y="2367475"/>
                  </a:cubicBezTo>
                  <a:cubicBezTo>
                    <a:pt x="2898427" y="2456413"/>
                    <a:pt x="2796728" y="2514211"/>
                    <a:pt x="2653224" y="2519707"/>
                  </a:cubicBezTo>
                  <a:lnTo>
                    <a:pt x="2524631" y="2524631"/>
                  </a:lnTo>
                  <a:lnTo>
                    <a:pt x="2519707" y="2653224"/>
                  </a:lnTo>
                  <a:cubicBezTo>
                    <a:pt x="2514355" y="2793064"/>
                    <a:pt x="2459332" y="2893206"/>
                    <a:pt x="2374707" y="2942064"/>
                  </a:cubicBezTo>
                  <a:cubicBezTo>
                    <a:pt x="2372489" y="2943347"/>
                    <a:pt x="2370241" y="2944589"/>
                    <a:pt x="2367470" y="2944891"/>
                  </a:cubicBezTo>
                  <a:cubicBezTo>
                    <a:pt x="2282765" y="2998684"/>
                    <a:pt x="2165796" y="2997890"/>
                    <a:pt x="2038765" y="2930896"/>
                  </a:cubicBezTo>
                  <a:lnTo>
                    <a:pt x="1924939" y="2870865"/>
                  </a:lnTo>
                  <a:lnTo>
                    <a:pt x="1856377" y="2979767"/>
                  </a:lnTo>
                  <a:cubicBezTo>
                    <a:pt x="1781821" y="3098193"/>
                    <a:pt x="1684102" y="3157410"/>
                    <a:pt x="1586385" y="3157410"/>
                  </a:cubicBezTo>
                  <a:cubicBezTo>
                    <a:pt x="1583819" y="3157410"/>
                    <a:pt x="1581256" y="3157361"/>
                    <a:pt x="1578703" y="3156240"/>
                  </a:cubicBezTo>
                  <a:cubicBezTo>
                    <a:pt x="1478451" y="3160473"/>
                    <a:pt x="1377546" y="3101302"/>
                    <a:pt x="1301033" y="2979765"/>
                  </a:cubicBezTo>
                  <a:lnTo>
                    <a:pt x="1232472" y="2870862"/>
                  </a:lnTo>
                  <a:lnTo>
                    <a:pt x="1118647" y="2930896"/>
                  </a:lnTo>
                  <a:cubicBezTo>
                    <a:pt x="994867" y="2996180"/>
                    <a:pt x="880627" y="2998600"/>
                    <a:pt x="796004" y="2949744"/>
                  </a:cubicBezTo>
                  <a:cubicBezTo>
                    <a:pt x="793784" y="2948463"/>
                    <a:pt x="791584" y="2947137"/>
                    <a:pt x="789938" y="2944888"/>
                  </a:cubicBezTo>
                  <a:cubicBezTo>
                    <a:pt x="701000" y="2898430"/>
                    <a:pt x="643202" y="2796734"/>
                    <a:pt x="637703" y="2653224"/>
                  </a:cubicBezTo>
                  <a:lnTo>
                    <a:pt x="632781" y="2524629"/>
                  </a:lnTo>
                  <a:lnTo>
                    <a:pt x="504189" y="2519709"/>
                  </a:lnTo>
                  <a:cubicBezTo>
                    <a:pt x="364349" y="2514352"/>
                    <a:pt x="264205" y="2459332"/>
                    <a:pt x="215346" y="2374707"/>
                  </a:cubicBezTo>
                  <a:cubicBezTo>
                    <a:pt x="214066" y="2372487"/>
                    <a:pt x="212824" y="2370238"/>
                    <a:pt x="212519" y="2367472"/>
                  </a:cubicBezTo>
                  <a:cubicBezTo>
                    <a:pt x="158726" y="2282765"/>
                    <a:pt x="159520" y="2165796"/>
                    <a:pt x="226514" y="2038763"/>
                  </a:cubicBezTo>
                  <a:lnTo>
                    <a:pt x="286548" y="1924939"/>
                  </a:lnTo>
                  <a:lnTo>
                    <a:pt x="177646" y="1856377"/>
                  </a:lnTo>
                  <a:cubicBezTo>
                    <a:pt x="59220" y="1781821"/>
                    <a:pt x="0" y="1684102"/>
                    <a:pt x="0" y="1586385"/>
                  </a:cubicBezTo>
                  <a:cubicBezTo>
                    <a:pt x="3" y="1583822"/>
                    <a:pt x="51" y="1581256"/>
                    <a:pt x="1173" y="1578703"/>
                  </a:cubicBezTo>
                  <a:cubicBezTo>
                    <a:pt x="-3063" y="1478451"/>
                    <a:pt x="56108" y="1377546"/>
                    <a:pt x="177646" y="1301036"/>
                  </a:cubicBezTo>
                  <a:lnTo>
                    <a:pt x="286548" y="1232474"/>
                  </a:lnTo>
                  <a:lnTo>
                    <a:pt x="226517" y="1118647"/>
                  </a:lnTo>
                  <a:cubicBezTo>
                    <a:pt x="161231" y="994867"/>
                    <a:pt x="158811" y="880630"/>
                    <a:pt x="207669" y="796004"/>
                  </a:cubicBezTo>
                  <a:cubicBezTo>
                    <a:pt x="208952" y="793782"/>
                    <a:pt x="210276" y="791584"/>
                    <a:pt x="212524" y="789938"/>
                  </a:cubicBezTo>
                  <a:cubicBezTo>
                    <a:pt x="258981" y="701000"/>
                    <a:pt x="360677" y="643199"/>
                    <a:pt x="504186" y="637703"/>
                  </a:cubicBezTo>
                  <a:lnTo>
                    <a:pt x="632779" y="632779"/>
                  </a:lnTo>
                  <a:lnTo>
                    <a:pt x="637703" y="504191"/>
                  </a:lnTo>
                  <a:cubicBezTo>
                    <a:pt x="643058" y="364352"/>
                    <a:pt x="698080" y="264207"/>
                    <a:pt x="782703" y="215349"/>
                  </a:cubicBezTo>
                  <a:cubicBezTo>
                    <a:pt x="784924" y="214069"/>
                    <a:pt x="787172" y="212827"/>
                    <a:pt x="789940" y="212524"/>
                  </a:cubicBezTo>
                  <a:cubicBezTo>
                    <a:pt x="832292" y="185625"/>
                    <a:pt x="882712" y="172378"/>
                    <a:pt x="938423" y="174224"/>
                  </a:cubicBezTo>
                  <a:cubicBezTo>
                    <a:pt x="994132" y="176073"/>
                    <a:pt x="1055131" y="193018"/>
                    <a:pt x="1118647" y="226517"/>
                  </a:cubicBezTo>
                  <a:lnTo>
                    <a:pt x="1232474" y="286551"/>
                  </a:lnTo>
                  <a:lnTo>
                    <a:pt x="1301033" y="177646"/>
                  </a:lnTo>
                  <a:cubicBezTo>
                    <a:pt x="1375589" y="59220"/>
                    <a:pt x="1473309" y="3"/>
                    <a:pt x="1571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7"/>
              </p:custDataLst>
            </p:nvPr>
          </p:nvSpPr>
          <p:spPr>
            <a:xfrm>
              <a:off x="1638209" y="2869612"/>
              <a:ext cx="2251658" cy="1868500"/>
            </a:xfrm>
            <a:custGeom>
              <a:avLst/>
              <a:gdLst>
                <a:gd name="connsiteX0" fmla="*/ 279675 w 2252134"/>
                <a:gd name="connsiteY0" fmla="*/ 0 h 1867146"/>
                <a:gd name="connsiteX1" fmla="*/ 1972459 w 2252134"/>
                <a:gd name="connsiteY1" fmla="*/ 0 h 1867146"/>
                <a:gd name="connsiteX2" fmla="*/ 1994995 w 2252134"/>
                <a:gd name="connsiteY2" fmla="*/ 24796 h 1867146"/>
                <a:gd name="connsiteX3" fmla="*/ 2252134 w 2252134"/>
                <a:gd name="connsiteY3" fmla="*/ 741079 h 1867146"/>
                <a:gd name="connsiteX4" fmla="*/ 1126067 w 2252134"/>
                <a:gd name="connsiteY4" fmla="*/ 1867146 h 1867146"/>
                <a:gd name="connsiteX5" fmla="*/ 0 w 2252134"/>
                <a:gd name="connsiteY5" fmla="*/ 741079 h 1867146"/>
                <a:gd name="connsiteX6" fmla="*/ 257139 w 2252134"/>
                <a:gd name="connsiteY6" fmla="*/ 24796 h 186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2134" h="1867146">
                  <a:moveTo>
                    <a:pt x="279675" y="0"/>
                  </a:moveTo>
                  <a:lnTo>
                    <a:pt x="1972459" y="0"/>
                  </a:lnTo>
                  <a:lnTo>
                    <a:pt x="1994995" y="24796"/>
                  </a:lnTo>
                  <a:cubicBezTo>
                    <a:pt x="2155635" y="219447"/>
                    <a:pt x="2252134" y="468994"/>
                    <a:pt x="2252134" y="741079"/>
                  </a:cubicBezTo>
                  <a:cubicBezTo>
                    <a:pt x="2252134" y="1362989"/>
                    <a:pt x="1747977" y="1867146"/>
                    <a:pt x="1126067" y="1867146"/>
                  </a:cubicBezTo>
                  <a:cubicBezTo>
                    <a:pt x="504157" y="1867146"/>
                    <a:pt x="0" y="1362989"/>
                    <a:pt x="0" y="741079"/>
                  </a:cubicBezTo>
                  <a:cubicBezTo>
                    <a:pt x="0" y="468994"/>
                    <a:pt x="96499" y="219447"/>
                    <a:pt x="257139" y="24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656000" rIns="72000" bIns="72000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8"/>
              </p:custDataLst>
            </p:nvPr>
          </p:nvSpPr>
          <p:spPr>
            <a:xfrm>
              <a:off x="1185333" y="2869612"/>
              <a:ext cx="3157410" cy="1483501"/>
            </a:xfrm>
            <a:custGeom>
              <a:avLst/>
              <a:gdLst>
                <a:gd name="connsiteX0" fmla="*/ 2548203 w 3157410"/>
                <a:gd name="connsiteY0" fmla="*/ 0 h 1482163"/>
                <a:gd name="connsiteX1" fmla="*/ 2965507 w 3157410"/>
                <a:gd name="connsiteY1" fmla="*/ 0 h 1482163"/>
                <a:gd name="connsiteX2" fmla="*/ 2974821 w 3157410"/>
                <a:gd name="connsiteY2" fmla="*/ 21548 h 1482163"/>
                <a:gd name="connsiteX3" fmla="*/ 2930896 w 3157410"/>
                <a:gd name="connsiteY3" fmla="*/ 281023 h 1482163"/>
                <a:gd name="connsiteX4" fmla="*/ 2870862 w 3157410"/>
                <a:gd name="connsiteY4" fmla="*/ 394848 h 1482163"/>
                <a:gd name="connsiteX5" fmla="*/ 2979767 w 3157410"/>
                <a:gd name="connsiteY5" fmla="*/ 463409 h 1482163"/>
                <a:gd name="connsiteX6" fmla="*/ 3157410 w 3157410"/>
                <a:gd name="connsiteY6" fmla="*/ 733404 h 1482163"/>
                <a:gd name="connsiteX7" fmla="*/ 3156240 w 3157410"/>
                <a:gd name="connsiteY7" fmla="*/ 741084 h 1482163"/>
                <a:gd name="connsiteX8" fmla="*/ 2979767 w 3157410"/>
                <a:gd name="connsiteY8" fmla="*/ 1018756 h 1482163"/>
                <a:gd name="connsiteX9" fmla="*/ 2870862 w 3157410"/>
                <a:gd name="connsiteY9" fmla="*/ 1087315 h 1482163"/>
                <a:gd name="connsiteX10" fmla="*/ 2930893 w 3157410"/>
                <a:gd name="connsiteY10" fmla="*/ 1201141 h 1482163"/>
                <a:gd name="connsiteX11" fmla="*/ 2976588 w 3157410"/>
                <a:gd name="connsiteY11" fmla="*/ 1455077 h 1482163"/>
                <a:gd name="connsiteX12" fmla="*/ 2966004 w 3157410"/>
                <a:gd name="connsiteY12" fmla="*/ 1482163 h 1482163"/>
                <a:gd name="connsiteX13" fmla="*/ 2548202 w 3157410"/>
                <a:gd name="connsiteY13" fmla="*/ 1482163 h 1482163"/>
                <a:gd name="connsiteX14" fmla="*/ 2591645 w 3157410"/>
                <a:gd name="connsiteY14" fmla="*/ 1424069 h 1482163"/>
                <a:gd name="connsiteX15" fmla="*/ 2800268 w 3157410"/>
                <a:gd name="connsiteY15" fmla="*/ 741081 h 1482163"/>
                <a:gd name="connsiteX16" fmla="*/ 2591645 w 3157410"/>
                <a:gd name="connsiteY16" fmla="*/ 58094 h 1482163"/>
                <a:gd name="connsiteX17" fmla="*/ 191406 w 3157410"/>
                <a:gd name="connsiteY17" fmla="*/ 0 h 1482163"/>
                <a:gd name="connsiteX18" fmla="*/ 609207 w 3157410"/>
                <a:gd name="connsiteY18" fmla="*/ 0 h 1482163"/>
                <a:gd name="connsiteX19" fmla="*/ 565766 w 3157410"/>
                <a:gd name="connsiteY19" fmla="*/ 58094 h 1482163"/>
                <a:gd name="connsiteX20" fmla="*/ 357142 w 3157410"/>
                <a:gd name="connsiteY20" fmla="*/ 741081 h 1482163"/>
                <a:gd name="connsiteX21" fmla="*/ 565766 w 3157410"/>
                <a:gd name="connsiteY21" fmla="*/ 1424069 h 1482163"/>
                <a:gd name="connsiteX22" fmla="*/ 609208 w 3157410"/>
                <a:gd name="connsiteY22" fmla="*/ 1482163 h 1482163"/>
                <a:gd name="connsiteX23" fmla="*/ 191906 w 3157410"/>
                <a:gd name="connsiteY23" fmla="*/ 1482163 h 1482163"/>
                <a:gd name="connsiteX24" fmla="*/ 182591 w 3157410"/>
                <a:gd name="connsiteY24" fmla="*/ 1460616 h 1482163"/>
                <a:gd name="connsiteX25" fmla="*/ 226514 w 3157410"/>
                <a:gd name="connsiteY25" fmla="*/ 1201139 h 1482163"/>
                <a:gd name="connsiteX26" fmla="*/ 286548 w 3157410"/>
                <a:gd name="connsiteY26" fmla="*/ 1087315 h 1482163"/>
                <a:gd name="connsiteX27" fmla="*/ 177646 w 3157410"/>
                <a:gd name="connsiteY27" fmla="*/ 1018753 h 1482163"/>
                <a:gd name="connsiteX28" fmla="*/ 0 w 3157410"/>
                <a:gd name="connsiteY28" fmla="*/ 748761 h 1482163"/>
                <a:gd name="connsiteX29" fmla="*/ 1173 w 3157410"/>
                <a:gd name="connsiteY29" fmla="*/ 741079 h 1482163"/>
                <a:gd name="connsiteX30" fmla="*/ 177646 w 3157410"/>
                <a:gd name="connsiteY30" fmla="*/ 463412 h 1482163"/>
                <a:gd name="connsiteX31" fmla="*/ 286548 w 3157410"/>
                <a:gd name="connsiteY31" fmla="*/ 394850 h 1482163"/>
                <a:gd name="connsiteX32" fmla="*/ 226517 w 3157410"/>
                <a:gd name="connsiteY32" fmla="*/ 281023 h 1482163"/>
                <a:gd name="connsiteX33" fmla="*/ 180821 w 3157410"/>
                <a:gd name="connsiteY33" fmla="*/ 27088 h 14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57410" h="1482163">
                  <a:moveTo>
                    <a:pt x="2548203" y="0"/>
                  </a:moveTo>
                  <a:lnTo>
                    <a:pt x="2965507" y="0"/>
                  </a:lnTo>
                  <a:lnTo>
                    <a:pt x="2974821" y="21548"/>
                  </a:lnTo>
                  <a:cubicBezTo>
                    <a:pt x="2994151" y="96135"/>
                    <a:pt x="2981144" y="185748"/>
                    <a:pt x="2930896" y="281023"/>
                  </a:cubicBezTo>
                  <a:lnTo>
                    <a:pt x="2870862" y="394848"/>
                  </a:lnTo>
                  <a:lnTo>
                    <a:pt x="2979767" y="463409"/>
                  </a:lnTo>
                  <a:cubicBezTo>
                    <a:pt x="3098193" y="537965"/>
                    <a:pt x="3157410" y="635687"/>
                    <a:pt x="3157410" y="733404"/>
                  </a:cubicBezTo>
                  <a:cubicBezTo>
                    <a:pt x="3157408" y="735967"/>
                    <a:pt x="3157361" y="738533"/>
                    <a:pt x="3156240" y="741084"/>
                  </a:cubicBezTo>
                  <a:cubicBezTo>
                    <a:pt x="3160473" y="841336"/>
                    <a:pt x="3101302" y="942240"/>
                    <a:pt x="2979767" y="1018756"/>
                  </a:cubicBezTo>
                  <a:lnTo>
                    <a:pt x="2870862" y="1087315"/>
                  </a:lnTo>
                  <a:lnTo>
                    <a:pt x="2930893" y="1201141"/>
                  </a:lnTo>
                  <a:cubicBezTo>
                    <a:pt x="2979854" y="1293977"/>
                    <a:pt x="2993459" y="1381444"/>
                    <a:pt x="2976588" y="1455077"/>
                  </a:cubicBezTo>
                  <a:lnTo>
                    <a:pt x="2966004" y="1482163"/>
                  </a:lnTo>
                  <a:lnTo>
                    <a:pt x="2548202" y="1482163"/>
                  </a:lnTo>
                  <a:lnTo>
                    <a:pt x="2591645" y="1424069"/>
                  </a:lnTo>
                  <a:cubicBezTo>
                    <a:pt x="2723359" y="1229106"/>
                    <a:pt x="2800268" y="994075"/>
                    <a:pt x="2800268" y="741081"/>
                  </a:cubicBezTo>
                  <a:cubicBezTo>
                    <a:pt x="2800268" y="488087"/>
                    <a:pt x="2723359" y="253056"/>
                    <a:pt x="2591645" y="58094"/>
                  </a:cubicBezTo>
                  <a:close/>
                  <a:moveTo>
                    <a:pt x="191406" y="0"/>
                  </a:moveTo>
                  <a:lnTo>
                    <a:pt x="609207" y="0"/>
                  </a:lnTo>
                  <a:lnTo>
                    <a:pt x="565766" y="58094"/>
                  </a:lnTo>
                  <a:cubicBezTo>
                    <a:pt x="434052" y="253056"/>
                    <a:pt x="357142" y="488087"/>
                    <a:pt x="357142" y="741081"/>
                  </a:cubicBezTo>
                  <a:cubicBezTo>
                    <a:pt x="357142" y="994075"/>
                    <a:pt x="434052" y="1229106"/>
                    <a:pt x="565766" y="1424069"/>
                  </a:cubicBezTo>
                  <a:lnTo>
                    <a:pt x="609208" y="1482163"/>
                  </a:lnTo>
                  <a:lnTo>
                    <a:pt x="191906" y="1482163"/>
                  </a:lnTo>
                  <a:lnTo>
                    <a:pt x="182591" y="1460616"/>
                  </a:lnTo>
                  <a:cubicBezTo>
                    <a:pt x="163261" y="1386028"/>
                    <a:pt x="176269" y="1296414"/>
                    <a:pt x="226514" y="1201139"/>
                  </a:cubicBezTo>
                  <a:lnTo>
                    <a:pt x="286548" y="1087315"/>
                  </a:lnTo>
                  <a:lnTo>
                    <a:pt x="177646" y="1018753"/>
                  </a:lnTo>
                  <a:cubicBezTo>
                    <a:pt x="59220" y="944197"/>
                    <a:pt x="0" y="846478"/>
                    <a:pt x="0" y="748761"/>
                  </a:cubicBezTo>
                  <a:cubicBezTo>
                    <a:pt x="3" y="746198"/>
                    <a:pt x="51" y="743632"/>
                    <a:pt x="1173" y="741079"/>
                  </a:cubicBezTo>
                  <a:cubicBezTo>
                    <a:pt x="-3063" y="640827"/>
                    <a:pt x="56108" y="539922"/>
                    <a:pt x="177646" y="463412"/>
                  </a:cubicBezTo>
                  <a:lnTo>
                    <a:pt x="286548" y="394850"/>
                  </a:lnTo>
                  <a:lnTo>
                    <a:pt x="226517" y="281023"/>
                  </a:lnTo>
                  <a:cubicBezTo>
                    <a:pt x="177553" y="188188"/>
                    <a:pt x="163950" y="100721"/>
                    <a:pt x="180821" y="27088"/>
                  </a:cubicBezTo>
                  <a:close/>
                </a:path>
              </a:pathLst>
            </a:cu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9"/>
              </p:custDataLst>
            </p:nvPr>
          </p:nvSpPr>
          <p:spPr>
            <a:xfrm>
              <a:off x="1455023" y="2869612"/>
              <a:ext cx="2434844" cy="1483501"/>
            </a:xfrm>
            <a:custGeom>
              <a:avLst/>
              <a:gdLst>
                <a:gd name="connsiteX0" fmla="*/ 284299 w 2252134"/>
                <a:gd name="connsiteY0" fmla="*/ 0 h 1482163"/>
                <a:gd name="connsiteX1" fmla="*/ 1967835 w 2252134"/>
                <a:gd name="connsiteY1" fmla="*/ 0 h 1482163"/>
                <a:gd name="connsiteX2" fmla="*/ 2059820 w 2252134"/>
                <a:gd name="connsiteY2" fmla="*/ 111486 h 1482163"/>
                <a:gd name="connsiteX3" fmla="*/ 2252134 w 2252134"/>
                <a:gd name="connsiteY3" fmla="*/ 741081 h 1482163"/>
                <a:gd name="connsiteX4" fmla="*/ 2059820 w 2252134"/>
                <a:gd name="connsiteY4" fmla="*/ 1370676 h 1482163"/>
                <a:gd name="connsiteX5" fmla="*/ 1967835 w 2252134"/>
                <a:gd name="connsiteY5" fmla="*/ 1482163 h 1482163"/>
                <a:gd name="connsiteX6" fmla="*/ 284300 w 2252134"/>
                <a:gd name="connsiteY6" fmla="*/ 1482163 h 1482163"/>
                <a:gd name="connsiteX7" fmla="*/ 192315 w 2252134"/>
                <a:gd name="connsiteY7" fmla="*/ 1370676 h 1482163"/>
                <a:gd name="connsiteX8" fmla="*/ 0 w 2252134"/>
                <a:gd name="connsiteY8" fmla="*/ 741081 h 1482163"/>
                <a:gd name="connsiteX9" fmla="*/ 192315 w 2252134"/>
                <a:gd name="connsiteY9" fmla="*/ 111486 h 14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34" h="1482163">
                  <a:moveTo>
                    <a:pt x="284299" y="0"/>
                  </a:moveTo>
                  <a:lnTo>
                    <a:pt x="1967835" y="0"/>
                  </a:lnTo>
                  <a:lnTo>
                    <a:pt x="2059820" y="111486"/>
                  </a:lnTo>
                  <a:cubicBezTo>
                    <a:pt x="2181237" y="291208"/>
                    <a:pt x="2252134" y="507865"/>
                    <a:pt x="2252134" y="741081"/>
                  </a:cubicBezTo>
                  <a:cubicBezTo>
                    <a:pt x="2252134" y="974297"/>
                    <a:pt x="2181237" y="1190955"/>
                    <a:pt x="2059820" y="1370676"/>
                  </a:cubicBezTo>
                  <a:lnTo>
                    <a:pt x="1967835" y="1482163"/>
                  </a:lnTo>
                  <a:lnTo>
                    <a:pt x="284300" y="1482163"/>
                  </a:lnTo>
                  <a:lnTo>
                    <a:pt x="192315" y="1370676"/>
                  </a:lnTo>
                  <a:cubicBezTo>
                    <a:pt x="70897" y="1190955"/>
                    <a:pt x="0" y="974297"/>
                    <a:pt x="0" y="741081"/>
                  </a:cubicBezTo>
                  <a:cubicBezTo>
                    <a:pt x="0" y="507865"/>
                    <a:pt x="70897" y="291208"/>
                    <a:pt x="192315" y="111486"/>
                  </a:cubicBezTo>
                  <a:close/>
                </a:path>
              </a:pathLst>
            </a:cu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性格特征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629" name="组合 12"/>
          <p:cNvGrpSpPr/>
          <p:nvPr/>
        </p:nvGrpSpPr>
        <p:grpSpPr>
          <a:xfrm>
            <a:off x="4732338" y="2595563"/>
            <a:ext cx="1782762" cy="2395537"/>
            <a:chOff x="1185333" y="2032658"/>
            <a:chExt cx="3157410" cy="3157410"/>
          </a:xfrm>
        </p:grpSpPr>
        <p:sp>
          <p:nvSpPr>
            <p:cNvPr id="14" name="任意多边形 13"/>
            <p:cNvSpPr/>
            <p:nvPr>
              <p:custDataLst>
                <p:tags r:id="rId10"/>
              </p:custDataLst>
            </p:nvPr>
          </p:nvSpPr>
          <p:spPr>
            <a:xfrm>
              <a:off x="1185333" y="2032658"/>
              <a:ext cx="3157410" cy="3157410"/>
            </a:xfrm>
            <a:custGeom>
              <a:avLst/>
              <a:gdLst>
                <a:gd name="connsiteX0" fmla="*/ 1578705 w 3157410"/>
                <a:gd name="connsiteY0" fmla="*/ 357142 h 3157410"/>
                <a:gd name="connsiteX1" fmla="*/ 357142 w 3157410"/>
                <a:gd name="connsiteY1" fmla="*/ 1578705 h 3157410"/>
                <a:gd name="connsiteX2" fmla="*/ 1578705 w 3157410"/>
                <a:gd name="connsiteY2" fmla="*/ 2800268 h 3157410"/>
                <a:gd name="connsiteX3" fmla="*/ 2800268 w 3157410"/>
                <a:gd name="connsiteY3" fmla="*/ 1578705 h 3157410"/>
                <a:gd name="connsiteX4" fmla="*/ 1578705 w 3157410"/>
                <a:gd name="connsiteY4" fmla="*/ 357142 h 3157410"/>
                <a:gd name="connsiteX5" fmla="*/ 1571025 w 3157410"/>
                <a:gd name="connsiteY5" fmla="*/ 0 h 3157410"/>
                <a:gd name="connsiteX6" fmla="*/ 1578708 w 3157410"/>
                <a:gd name="connsiteY6" fmla="*/ 1173 h 3157410"/>
                <a:gd name="connsiteX7" fmla="*/ 1856380 w 3157410"/>
                <a:gd name="connsiteY7" fmla="*/ 177646 h 3157410"/>
                <a:gd name="connsiteX8" fmla="*/ 1924939 w 3157410"/>
                <a:gd name="connsiteY8" fmla="*/ 286551 h 3157410"/>
                <a:gd name="connsiteX9" fmla="*/ 2038765 w 3157410"/>
                <a:gd name="connsiteY9" fmla="*/ 226517 h 3157410"/>
                <a:gd name="connsiteX10" fmla="*/ 2361406 w 3157410"/>
                <a:gd name="connsiteY10" fmla="*/ 207672 h 3157410"/>
                <a:gd name="connsiteX11" fmla="*/ 2367475 w 3157410"/>
                <a:gd name="connsiteY11" fmla="*/ 212524 h 3157410"/>
                <a:gd name="connsiteX12" fmla="*/ 2519707 w 3157410"/>
                <a:gd name="connsiteY12" fmla="*/ 504191 h 3157410"/>
                <a:gd name="connsiteX13" fmla="*/ 2524631 w 3157410"/>
                <a:gd name="connsiteY13" fmla="*/ 632782 h 3157410"/>
                <a:gd name="connsiteX14" fmla="*/ 2653227 w 3157410"/>
                <a:gd name="connsiteY14" fmla="*/ 637703 h 3157410"/>
                <a:gd name="connsiteX15" fmla="*/ 2942064 w 3157410"/>
                <a:gd name="connsiteY15" fmla="*/ 782703 h 3157410"/>
                <a:gd name="connsiteX16" fmla="*/ 2944894 w 3157410"/>
                <a:gd name="connsiteY16" fmla="*/ 789940 h 3157410"/>
                <a:gd name="connsiteX17" fmla="*/ 2930896 w 3157410"/>
                <a:gd name="connsiteY17" fmla="*/ 1118647 h 3157410"/>
                <a:gd name="connsiteX18" fmla="*/ 2870862 w 3157410"/>
                <a:gd name="connsiteY18" fmla="*/ 1232472 h 3157410"/>
                <a:gd name="connsiteX19" fmla="*/ 2979767 w 3157410"/>
                <a:gd name="connsiteY19" fmla="*/ 1301033 h 3157410"/>
                <a:gd name="connsiteX20" fmla="*/ 3157410 w 3157410"/>
                <a:gd name="connsiteY20" fmla="*/ 1571028 h 3157410"/>
                <a:gd name="connsiteX21" fmla="*/ 3156240 w 3157410"/>
                <a:gd name="connsiteY21" fmla="*/ 1578708 h 3157410"/>
                <a:gd name="connsiteX22" fmla="*/ 2979767 w 3157410"/>
                <a:gd name="connsiteY22" fmla="*/ 1856380 h 3157410"/>
                <a:gd name="connsiteX23" fmla="*/ 2870862 w 3157410"/>
                <a:gd name="connsiteY23" fmla="*/ 1924939 h 3157410"/>
                <a:gd name="connsiteX24" fmla="*/ 2930893 w 3157410"/>
                <a:gd name="connsiteY24" fmla="*/ 2038765 h 3157410"/>
                <a:gd name="connsiteX25" fmla="*/ 2949741 w 3157410"/>
                <a:gd name="connsiteY25" fmla="*/ 2361408 h 3157410"/>
                <a:gd name="connsiteX26" fmla="*/ 2944886 w 3157410"/>
                <a:gd name="connsiteY26" fmla="*/ 2367475 h 3157410"/>
                <a:gd name="connsiteX27" fmla="*/ 2653224 w 3157410"/>
                <a:gd name="connsiteY27" fmla="*/ 2519707 h 3157410"/>
                <a:gd name="connsiteX28" fmla="*/ 2524631 w 3157410"/>
                <a:gd name="connsiteY28" fmla="*/ 2524631 h 3157410"/>
                <a:gd name="connsiteX29" fmla="*/ 2519707 w 3157410"/>
                <a:gd name="connsiteY29" fmla="*/ 2653224 h 3157410"/>
                <a:gd name="connsiteX30" fmla="*/ 2374707 w 3157410"/>
                <a:gd name="connsiteY30" fmla="*/ 2942064 h 3157410"/>
                <a:gd name="connsiteX31" fmla="*/ 2367470 w 3157410"/>
                <a:gd name="connsiteY31" fmla="*/ 2944891 h 3157410"/>
                <a:gd name="connsiteX32" fmla="*/ 2038765 w 3157410"/>
                <a:gd name="connsiteY32" fmla="*/ 2930896 h 3157410"/>
                <a:gd name="connsiteX33" fmla="*/ 1924939 w 3157410"/>
                <a:gd name="connsiteY33" fmla="*/ 2870865 h 3157410"/>
                <a:gd name="connsiteX34" fmla="*/ 1856377 w 3157410"/>
                <a:gd name="connsiteY34" fmla="*/ 2979767 h 3157410"/>
                <a:gd name="connsiteX35" fmla="*/ 1586385 w 3157410"/>
                <a:gd name="connsiteY35" fmla="*/ 3157410 h 3157410"/>
                <a:gd name="connsiteX36" fmla="*/ 1578703 w 3157410"/>
                <a:gd name="connsiteY36" fmla="*/ 3156240 h 3157410"/>
                <a:gd name="connsiteX37" fmla="*/ 1301033 w 3157410"/>
                <a:gd name="connsiteY37" fmla="*/ 2979765 h 3157410"/>
                <a:gd name="connsiteX38" fmla="*/ 1232472 w 3157410"/>
                <a:gd name="connsiteY38" fmla="*/ 2870862 h 3157410"/>
                <a:gd name="connsiteX39" fmla="*/ 1118647 w 3157410"/>
                <a:gd name="connsiteY39" fmla="*/ 2930896 h 3157410"/>
                <a:gd name="connsiteX40" fmla="*/ 796004 w 3157410"/>
                <a:gd name="connsiteY40" fmla="*/ 2949744 h 3157410"/>
                <a:gd name="connsiteX41" fmla="*/ 789938 w 3157410"/>
                <a:gd name="connsiteY41" fmla="*/ 2944888 h 3157410"/>
                <a:gd name="connsiteX42" fmla="*/ 637703 w 3157410"/>
                <a:gd name="connsiteY42" fmla="*/ 2653224 h 3157410"/>
                <a:gd name="connsiteX43" fmla="*/ 632781 w 3157410"/>
                <a:gd name="connsiteY43" fmla="*/ 2524629 h 3157410"/>
                <a:gd name="connsiteX44" fmla="*/ 504189 w 3157410"/>
                <a:gd name="connsiteY44" fmla="*/ 2519709 h 3157410"/>
                <a:gd name="connsiteX45" fmla="*/ 215346 w 3157410"/>
                <a:gd name="connsiteY45" fmla="*/ 2374707 h 3157410"/>
                <a:gd name="connsiteX46" fmla="*/ 212519 w 3157410"/>
                <a:gd name="connsiteY46" fmla="*/ 2367472 h 3157410"/>
                <a:gd name="connsiteX47" fmla="*/ 226514 w 3157410"/>
                <a:gd name="connsiteY47" fmla="*/ 2038763 h 3157410"/>
                <a:gd name="connsiteX48" fmla="*/ 286548 w 3157410"/>
                <a:gd name="connsiteY48" fmla="*/ 1924939 h 3157410"/>
                <a:gd name="connsiteX49" fmla="*/ 177646 w 3157410"/>
                <a:gd name="connsiteY49" fmla="*/ 1856377 h 3157410"/>
                <a:gd name="connsiteX50" fmla="*/ 0 w 3157410"/>
                <a:gd name="connsiteY50" fmla="*/ 1586385 h 3157410"/>
                <a:gd name="connsiteX51" fmla="*/ 1173 w 3157410"/>
                <a:gd name="connsiteY51" fmla="*/ 1578703 h 3157410"/>
                <a:gd name="connsiteX52" fmla="*/ 177646 w 3157410"/>
                <a:gd name="connsiteY52" fmla="*/ 1301036 h 3157410"/>
                <a:gd name="connsiteX53" fmla="*/ 286548 w 3157410"/>
                <a:gd name="connsiteY53" fmla="*/ 1232474 h 3157410"/>
                <a:gd name="connsiteX54" fmla="*/ 226517 w 3157410"/>
                <a:gd name="connsiteY54" fmla="*/ 1118647 h 3157410"/>
                <a:gd name="connsiteX55" fmla="*/ 207669 w 3157410"/>
                <a:gd name="connsiteY55" fmla="*/ 796004 h 3157410"/>
                <a:gd name="connsiteX56" fmla="*/ 212524 w 3157410"/>
                <a:gd name="connsiteY56" fmla="*/ 789938 h 3157410"/>
                <a:gd name="connsiteX57" fmla="*/ 504186 w 3157410"/>
                <a:gd name="connsiteY57" fmla="*/ 637703 h 3157410"/>
                <a:gd name="connsiteX58" fmla="*/ 632779 w 3157410"/>
                <a:gd name="connsiteY58" fmla="*/ 632779 h 3157410"/>
                <a:gd name="connsiteX59" fmla="*/ 637703 w 3157410"/>
                <a:gd name="connsiteY59" fmla="*/ 504191 h 3157410"/>
                <a:gd name="connsiteX60" fmla="*/ 782703 w 3157410"/>
                <a:gd name="connsiteY60" fmla="*/ 215349 h 3157410"/>
                <a:gd name="connsiteX61" fmla="*/ 789940 w 3157410"/>
                <a:gd name="connsiteY61" fmla="*/ 212524 h 3157410"/>
                <a:gd name="connsiteX62" fmla="*/ 938423 w 3157410"/>
                <a:gd name="connsiteY62" fmla="*/ 174224 h 3157410"/>
                <a:gd name="connsiteX63" fmla="*/ 1118647 w 3157410"/>
                <a:gd name="connsiteY63" fmla="*/ 226517 h 3157410"/>
                <a:gd name="connsiteX64" fmla="*/ 1232474 w 3157410"/>
                <a:gd name="connsiteY64" fmla="*/ 286551 h 3157410"/>
                <a:gd name="connsiteX65" fmla="*/ 1301033 w 3157410"/>
                <a:gd name="connsiteY65" fmla="*/ 177646 h 3157410"/>
                <a:gd name="connsiteX66" fmla="*/ 1571025 w 3157410"/>
                <a:gd name="connsiteY66" fmla="*/ 0 h 315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7410" h="3157410">
                  <a:moveTo>
                    <a:pt x="1578705" y="357142"/>
                  </a:moveTo>
                  <a:cubicBezTo>
                    <a:pt x="904054" y="357142"/>
                    <a:pt x="357142" y="904054"/>
                    <a:pt x="357142" y="1578705"/>
                  </a:cubicBezTo>
                  <a:cubicBezTo>
                    <a:pt x="357142" y="2253356"/>
                    <a:pt x="904054" y="2800268"/>
                    <a:pt x="1578705" y="2800268"/>
                  </a:cubicBezTo>
                  <a:cubicBezTo>
                    <a:pt x="2253356" y="2800268"/>
                    <a:pt x="2800268" y="2253356"/>
                    <a:pt x="2800268" y="1578705"/>
                  </a:cubicBezTo>
                  <a:cubicBezTo>
                    <a:pt x="2800268" y="904054"/>
                    <a:pt x="2253356" y="357142"/>
                    <a:pt x="1578705" y="357142"/>
                  </a:cubicBezTo>
                  <a:close/>
                  <a:moveTo>
                    <a:pt x="1571025" y="0"/>
                  </a:moveTo>
                  <a:cubicBezTo>
                    <a:pt x="1573594" y="0"/>
                    <a:pt x="1576160" y="51"/>
                    <a:pt x="1578708" y="1173"/>
                  </a:cubicBezTo>
                  <a:cubicBezTo>
                    <a:pt x="1678960" y="-3063"/>
                    <a:pt x="1779864" y="56111"/>
                    <a:pt x="1856380" y="177646"/>
                  </a:cubicBezTo>
                  <a:lnTo>
                    <a:pt x="1924939" y="286551"/>
                  </a:lnTo>
                  <a:lnTo>
                    <a:pt x="2038765" y="226517"/>
                  </a:lnTo>
                  <a:cubicBezTo>
                    <a:pt x="2162546" y="161233"/>
                    <a:pt x="2276783" y="158813"/>
                    <a:pt x="2361406" y="207672"/>
                  </a:cubicBezTo>
                  <a:cubicBezTo>
                    <a:pt x="2363629" y="208952"/>
                    <a:pt x="2365826" y="210279"/>
                    <a:pt x="2367475" y="212524"/>
                  </a:cubicBezTo>
                  <a:cubicBezTo>
                    <a:pt x="2456413" y="258983"/>
                    <a:pt x="2514214" y="360679"/>
                    <a:pt x="2519707" y="504191"/>
                  </a:cubicBezTo>
                  <a:lnTo>
                    <a:pt x="2524631" y="632782"/>
                  </a:lnTo>
                  <a:lnTo>
                    <a:pt x="2653227" y="637703"/>
                  </a:lnTo>
                  <a:cubicBezTo>
                    <a:pt x="2793064" y="643058"/>
                    <a:pt x="2893206" y="698078"/>
                    <a:pt x="2942064" y="782703"/>
                  </a:cubicBezTo>
                  <a:cubicBezTo>
                    <a:pt x="2943349" y="784924"/>
                    <a:pt x="2944589" y="787172"/>
                    <a:pt x="2944894" y="789940"/>
                  </a:cubicBezTo>
                  <a:cubicBezTo>
                    <a:pt x="2998684" y="874645"/>
                    <a:pt x="2997893" y="991614"/>
                    <a:pt x="2930896" y="1118647"/>
                  </a:cubicBezTo>
                  <a:lnTo>
                    <a:pt x="2870862" y="1232472"/>
                  </a:lnTo>
                  <a:lnTo>
                    <a:pt x="2979767" y="1301033"/>
                  </a:lnTo>
                  <a:cubicBezTo>
                    <a:pt x="3098193" y="1375589"/>
                    <a:pt x="3157410" y="1473311"/>
                    <a:pt x="3157410" y="1571028"/>
                  </a:cubicBezTo>
                  <a:cubicBezTo>
                    <a:pt x="3157408" y="1573591"/>
                    <a:pt x="3157361" y="1576157"/>
                    <a:pt x="3156240" y="1578708"/>
                  </a:cubicBezTo>
                  <a:cubicBezTo>
                    <a:pt x="3160473" y="1678960"/>
                    <a:pt x="3101302" y="1779864"/>
                    <a:pt x="2979767" y="1856380"/>
                  </a:cubicBezTo>
                  <a:lnTo>
                    <a:pt x="2870862" y="1924939"/>
                  </a:lnTo>
                  <a:lnTo>
                    <a:pt x="2930893" y="2038765"/>
                  </a:lnTo>
                  <a:cubicBezTo>
                    <a:pt x="2996174" y="2162546"/>
                    <a:pt x="2998600" y="2276783"/>
                    <a:pt x="2949741" y="2361408"/>
                  </a:cubicBezTo>
                  <a:cubicBezTo>
                    <a:pt x="2948458" y="2363629"/>
                    <a:pt x="2947134" y="2365826"/>
                    <a:pt x="2944886" y="2367475"/>
                  </a:cubicBezTo>
                  <a:cubicBezTo>
                    <a:pt x="2898427" y="2456413"/>
                    <a:pt x="2796728" y="2514211"/>
                    <a:pt x="2653224" y="2519707"/>
                  </a:cubicBezTo>
                  <a:lnTo>
                    <a:pt x="2524631" y="2524631"/>
                  </a:lnTo>
                  <a:lnTo>
                    <a:pt x="2519707" y="2653224"/>
                  </a:lnTo>
                  <a:cubicBezTo>
                    <a:pt x="2514355" y="2793064"/>
                    <a:pt x="2459332" y="2893206"/>
                    <a:pt x="2374707" y="2942064"/>
                  </a:cubicBezTo>
                  <a:cubicBezTo>
                    <a:pt x="2372489" y="2943347"/>
                    <a:pt x="2370241" y="2944589"/>
                    <a:pt x="2367470" y="2944891"/>
                  </a:cubicBezTo>
                  <a:cubicBezTo>
                    <a:pt x="2282765" y="2998684"/>
                    <a:pt x="2165796" y="2997890"/>
                    <a:pt x="2038765" y="2930896"/>
                  </a:cubicBezTo>
                  <a:lnTo>
                    <a:pt x="1924939" y="2870865"/>
                  </a:lnTo>
                  <a:lnTo>
                    <a:pt x="1856377" y="2979767"/>
                  </a:lnTo>
                  <a:cubicBezTo>
                    <a:pt x="1781821" y="3098193"/>
                    <a:pt x="1684102" y="3157410"/>
                    <a:pt x="1586385" y="3157410"/>
                  </a:cubicBezTo>
                  <a:cubicBezTo>
                    <a:pt x="1583819" y="3157410"/>
                    <a:pt x="1581256" y="3157361"/>
                    <a:pt x="1578703" y="3156240"/>
                  </a:cubicBezTo>
                  <a:cubicBezTo>
                    <a:pt x="1478451" y="3160473"/>
                    <a:pt x="1377546" y="3101302"/>
                    <a:pt x="1301033" y="2979765"/>
                  </a:cubicBezTo>
                  <a:lnTo>
                    <a:pt x="1232472" y="2870862"/>
                  </a:lnTo>
                  <a:lnTo>
                    <a:pt x="1118647" y="2930896"/>
                  </a:lnTo>
                  <a:cubicBezTo>
                    <a:pt x="994867" y="2996180"/>
                    <a:pt x="880627" y="2998600"/>
                    <a:pt x="796004" y="2949744"/>
                  </a:cubicBezTo>
                  <a:cubicBezTo>
                    <a:pt x="793784" y="2948463"/>
                    <a:pt x="791584" y="2947137"/>
                    <a:pt x="789938" y="2944888"/>
                  </a:cubicBezTo>
                  <a:cubicBezTo>
                    <a:pt x="701000" y="2898430"/>
                    <a:pt x="643202" y="2796734"/>
                    <a:pt x="637703" y="2653224"/>
                  </a:cubicBezTo>
                  <a:lnTo>
                    <a:pt x="632781" y="2524629"/>
                  </a:lnTo>
                  <a:lnTo>
                    <a:pt x="504189" y="2519709"/>
                  </a:lnTo>
                  <a:cubicBezTo>
                    <a:pt x="364349" y="2514352"/>
                    <a:pt x="264205" y="2459332"/>
                    <a:pt x="215346" y="2374707"/>
                  </a:cubicBezTo>
                  <a:cubicBezTo>
                    <a:pt x="214066" y="2372487"/>
                    <a:pt x="212824" y="2370238"/>
                    <a:pt x="212519" y="2367472"/>
                  </a:cubicBezTo>
                  <a:cubicBezTo>
                    <a:pt x="158726" y="2282765"/>
                    <a:pt x="159520" y="2165796"/>
                    <a:pt x="226514" y="2038763"/>
                  </a:cubicBezTo>
                  <a:lnTo>
                    <a:pt x="286548" y="1924939"/>
                  </a:lnTo>
                  <a:lnTo>
                    <a:pt x="177646" y="1856377"/>
                  </a:lnTo>
                  <a:cubicBezTo>
                    <a:pt x="59220" y="1781821"/>
                    <a:pt x="0" y="1684102"/>
                    <a:pt x="0" y="1586385"/>
                  </a:cubicBezTo>
                  <a:cubicBezTo>
                    <a:pt x="3" y="1583822"/>
                    <a:pt x="51" y="1581256"/>
                    <a:pt x="1173" y="1578703"/>
                  </a:cubicBezTo>
                  <a:cubicBezTo>
                    <a:pt x="-3063" y="1478451"/>
                    <a:pt x="56108" y="1377546"/>
                    <a:pt x="177646" y="1301036"/>
                  </a:cubicBezTo>
                  <a:lnTo>
                    <a:pt x="286548" y="1232474"/>
                  </a:lnTo>
                  <a:lnTo>
                    <a:pt x="226517" y="1118647"/>
                  </a:lnTo>
                  <a:cubicBezTo>
                    <a:pt x="161231" y="994867"/>
                    <a:pt x="158811" y="880630"/>
                    <a:pt x="207669" y="796004"/>
                  </a:cubicBezTo>
                  <a:cubicBezTo>
                    <a:pt x="208952" y="793782"/>
                    <a:pt x="210276" y="791584"/>
                    <a:pt x="212524" y="789938"/>
                  </a:cubicBezTo>
                  <a:cubicBezTo>
                    <a:pt x="258981" y="701000"/>
                    <a:pt x="360677" y="643199"/>
                    <a:pt x="504186" y="637703"/>
                  </a:cubicBezTo>
                  <a:lnTo>
                    <a:pt x="632779" y="632779"/>
                  </a:lnTo>
                  <a:lnTo>
                    <a:pt x="637703" y="504191"/>
                  </a:lnTo>
                  <a:cubicBezTo>
                    <a:pt x="643058" y="364352"/>
                    <a:pt x="698080" y="264207"/>
                    <a:pt x="782703" y="215349"/>
                  </a:cubicBezTo>
                  <a:cubicBezTo>
                    <a:pt x="784924" y="214069"/>
                    <a:pt x="787172" y="212827"/>
                    <a:pt x="789940" y="212524"/>
                  </a:cubicBezTo>
                  <a:cubicBezTo>
                    <a:pt x="832292" y="185625"/>
                    <a:pt x="882712" y="172378"/>
                    <a:pt x="938423" y="174224"/>
                  </a:cubicBezTo>
                  <a:cubicBezTo>
                    <a:pt x="994132" y="176073"/>
                    <a:pt x="1055131" y="193018"/>
                    <a:pt x="1118647" y="226517"/>
                  </a:cubicBezTo>
                  <a:lnTo>
                    <a:pt x="1232474" y="286551"/>
                  </a:lnTo>
                  <a:lnTo>
                    <a:pt x="1301033" y="177646"/>
                  </a:lnTo>
                  <a:cubicBezTo>
                    <a:pt x="1375589" y="59220"/>
                    <a:pt x="1473309" y="3"/>
                    <a:pt x="1571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11"/>
              </p:custDataLst>
            </p:nvPr>
          </p:nvSpPr>
          <p:spPr>
            <a:xfrm>
              <a:off x="1637997" y="2869612"/>
              <a:ext cx="2252081" cy="1868500"/>
            </a:xfrm>
            <a:custGeom>
              <a:avLst/>
              <a:gdLst>
                <a:gd name="connsiteX0" fmla="*/ 279675 w 2252134"/>
                <a:gd name="connsiteY0" fmla="*/ 0 h 1867146"/>
                <a:gd name="connsiteX1" fmla="*/ 1972459 w 2252134"/>
                <a:gd name="connsiteY1" fmla="*/ 0 h 1867146"/>
                <a:gd name="connsiteX2" fmla="*/ 1994995 w 2252134"/>
                <a:gd name="connsiteY2" fmla="*/ 24796 h 1867146"/>
                <a:gd name="connsiteX3" fmla="*/ 2252134 w 2252134"/>
                <a:gd name="connsiteY3" fmla="*/ 741079 h 1867146"/>
                <a:gd name="connsiteX4" fmla="*/ 1126067 w 2252134"/>
                <a:gd name="connsiteY4" fmla="*/ 1867146 h 1867146"/>
                <a:gd name="connsiteX5" fmla="*/ 0 w 2252134"/>
                <a:gd name="connsiteY5" fmla="*/ 741079 h 1867146"/>
                <a:gd name="connsiteX6" fmla="*/ 257139 w 2252134"/>
                <a:gd name="connsiteY6" fmla="*/ 24796 h 186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2134" h="1867146">
                  <a:moveTo>
                    <a:pt x="279675" y="0"/>
                  </a:moveTo>
                  <a:lnTo>
                    <a:pt x="1972459" y="0"/>
                  </a:lnTo>
                  <a:lnTo>
                    <a:pt x="1994995" y="24796"/>
                  </a:lnTo>
                  <a:cubicBezTo>
                    <a:pt x="2155635" y="219447"/>
                    <a:pt x="2252134" y="468994"/>
                    <a:pt x="2252134" y="741079"/>
                  </a:cubicBezTo>
                  <a:cubicBezTo>
                    <a:pt x="2252134" y="1362989"/>
                    <a:pt x="1747977" y="1867146"/>
                    <a:pt x="1126067" y="1867146"/>
                  </a:cubicBezTo>
                  <a:cubicBezTo>
                    <a:pt x="504157" y="1867146"/>
                    <a:pt x="0" y="1362989"/>
                    <a:pt x="0" y="741079"/>
                  </a:cubicBezTo>
                  <a:cubicBezTo>
                    <a:pt x="0" y="468994"/>
                    <a:pt x="96499" y="219447"/>
                    <a:pt x="257139" y="24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656000" rIns="72000" bIns="72000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2"/>
              </p:custDataLst>
            </p:nvPr>
          </p:nvSpPr>
          <p:spPr>
            <a:xfrm>
              <a:off x="1185333" y="2869612"/>
              <a:ext cx="3157410" cy="1483501"/>
            </a:xfrm>
            <a:custGeom>
              <a:avLst/>
              <a:gdLst>
                <a:gd name="connsiteX0" fmla="*/ 2548203 w 3157410"/>
                <a:gd name="connsiteY0" fmla="*/ 0 h 1482163"/>
                <a:gd name="connsiteX1" fmla="*/ 2965507 w 3157410"/>
                <a:gd name="connsiteY1" fmla="*/ 0 h 1482163"/>
                <a:gd name="connsiteX2" fmla="*/ 2974821 w 3157410"/>
                <a:gd name="connsiteY2" fmla="*/ 21548 h 1482163"/>
                <a:gd name="connsiteX3" fmla="*/ 2930896 w 3157410"/>
                <a:gd name="connsiteY3" fmla="*/ 281023 h 1482163"/>
                <a:gd name="connsiteX4" fmla="*/ 2870862 w 3157410"/>
                <a:gd name="connsiteY4" fmla="*/ 394848 h 1482163"/>
                <a:gd name="connsiteX5" fmla="*/ 2979767 w 3157410"/>
                <a:gd name="connsiteY5" fmla="*/ 463409 h 1482163"/>
                <a:gd name="connsiteX6" fmla="*/ 3157410 w 3157410"/>
                <a:gd name="connsiteY6" fmla="*/ 733404 h 1482163"/>
                <a:gd name="connsiteX7" fmla="*/ 3156240 w 3157410"/>
                <a:gd name="connsiteY7" fmla="*/ 741084 h 1482163"/>
                <a:gd name="connsiteX8" fmla="*/ 2979767 w 3157410"/>
                <a:gd name="connsiteY8" fmla="*/ 1018756 h 1482163"/>
                <a:gd name="connsiteX9" fmla="*/ 2870862 w 3157410"/>
                <a:gd name="connsiteY9" fmla="*/ 1087315 h 1482163"/>
                <a:gd name="connsiteX10" fmla="*/ 2930893 w 3157410"/>
                <a:gd name="connsiteY10" fmla="*/ 1201141 h 1482163"/>
                <a:gd name="connsiteX11" fmla="*/ 2976588 w 3157410"/>
                <a:gd name="connsiteY11" fmla="*/ 1455077 h 1482163"/>
                <a:gd name="connsiteX12" fmla="*/ 2966004 w 3157410"/>
                <a:gd name="connsiteY12" fmla="*/ 1482163 h 1482163"/>
                <a:gd name="connsiteX13" fmla="*/ 2548202 w 3157410"/>
                <a:gd name="connsiteY13" fmla="*/ 1482163 h 1482163"/>
                <a:gd name="connsiteX14" fmla="*/ 2591645 w 3157410"/>
                <a:gd name="connsiteY14" fmla="*/ 1424069 h 1482163"/>
                <a:gd name="connsiteX15" fmla="*/ 2800268 w 3157410"/>
                <a:gd name="connsiteY15" fmla="*/ 741081 h 1482163"/>
                <a:gd name="connsiteX16" fmla="*/ 2591645 w 3157410"/>
                <a:gd name="connsiteY16" fmla="*/ 58094 h 1482163"/>
                <a:gd name="connsiteX17" fmla="*/ 191406 w 3157410"/>
                <a:gd name="connsiteY17" fmla="*/ 0 h 1482163"/>
                <a:gd name="connsiteX18" fmla="*/ 609207 w 3157410"/>
                <a:gd name="connsiteY18" fmla="*/ 0 h 1482163"/>
                <a:gd name="connsiteX19" fmla="*/ 565766 w 3157410"/>
                <a:gd name="connsiteY19" fmla="*/ 58094 h 1482163"/>
                <a:gd name="connsiteX20" fmla="*/ 357142 w 3157410"/>
                <a:gd name="connsiteY20" fmla="*/ 741081 h 1482163"/>
                <a:gd name="connsiteX21" fmla="*/ 565766 w 3157410"/>
                <a:gd name="connsiteY21" fmla="*/ 1424069 h 1482163"/>
                <a:gd name="connsiteX22" fmla="*/ 609208 w 3157410"/>
                <a:gd name="connsiteY22" fmla="*/ 1482163 h 1482163"/>
                <a:gd name="connsiteX23" fmla="*/ 191906 w 3157410"/>
                <a:gd name="connsiteY23" fmla="*/ 1482163 h 1482163"/>
                <a:gd name="connsiteX24" fmla="*/ 182591 w 3157410"/>
                <a:gd name="connsiteY24" fmla="*/ 1460616 h 1482163"/>
                <a:gd name="connsiteX25" fmla="*/ 226514 w 3157410"/>
                <a:gd name="connsiteY25" fmla="*/ 1201139 h 1482163"/>
                <a:gd name="connsiteX26" fmla="*/ 286548 w 3157410"/>
                <a:gd name="connsiteY26" fmla="*/ 1087315 h 1482163"/>
                <a:gd name="connsiteX27" fmla="*/ 177646 w 3157410"/>
                <a:gd name="connsiteY27" fmla="*/ 1018753 h 1482163"/>
                <a:gd name="connsiteX28" fmla="*/ 0 w 3157410"/>
                <a:gd name="connsiteY28" fmla="*/ 748761 h 1482163"/>
                <a:gd name="connsiteX29" fmla="*/ 1173 w 3157410"/>
                <a:gd name="connsiteY29" fmla="*/ 741079 h 1482163"/>
                <a:gd name="connsiteX30" fmla="*/ 177646 w 3157410"/>
                <a:gd name="connsiteY30" fmla="*/ 463412 h 1482163"/>
                <a:gd name="connsiteX31" fmla="*/ 286548 w 3157410"/>
                <a:gd name="connsiteY31" fmla="*/ 394850 h 1482163"/>
                <a:gd name="connsiteX32" fmla="*/ 226517 w 3157410"/>
                <a:gd name="connsiteY32" fmla="*/ 281023 h 1482163"/>
                <a:gd name="connsiteX33" fmla="*/ 180821 w 3157410"/>
                <a:gd name="connsiteY33" fmla="*/ 27088 h 14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57410" h="1482163">
                  <a:moveTo>
                    <a:pt x="2548203" y="0"/>
                  </a:moveTo>
                  <a:lnTo>
                    <a:pt x="2965507" y="0"/>
                  </a:lnTo>
                  <a:lnTo>
                    <a:pt x="2974821" y="21548"/>
                  </a:lnTo>
                  <a:cubicBezTo>
                    <a:pt x="2994151" y="96135"/>
                    <a:pt x="2981144" y="185748"/>
                    <a:pt x="2930896" y="281023"/>
                  </a:cubicBezTo>
                  <a:lnTo>
                    <a:pt x="2870862" y="394848"/>
                  </a:lnTo>
                  <a:lnTo>
                    <a:pt x="2979767" y="463409"/>
                  </a:lnTo>
                  <a:cubicBezTo>
                    <a:pt x="3098193" y="537965"/>
                    <a:pt x="3157410" y="635687"/>
                    <a:pt x="3157410" y="733404"/>
                  </a:cubicBezTo>
                  <a:cubicBezTo>
                    <a:pt x="3157408" y="735967"/>
                    <a:pt x="3157361" y="738533"/>
                    <a:pt x="3156240" y="741084"/>
                  </a:cubicBezTo>
                  <a:cubicBezTo>
                    <a:pt x="3160473" y="841336"/>
                    <a:pt x="3101302" y="942240"/>
                    <a:pt x="2979767" y="1018756"/>
                  </a:cubicBezTo>
                  <a:lnTo>
                    <a:pt x="2870862" y="1087315"/>
                  </a:lnTo>
                  <a:lnTo>
                    <a:pt x="2930893" y="1201141"/>
                  </a:lnTo>
                  <a:cubicBezTo>
                    <a:pt x="2979854" y="1293977"/>
                    <a:pt x="2993459" y="1381444"/>
                    <a:pt x="2976588" y="1455077"/>
                  </a:cubicBezTo>
                  <a:lnTo>
                    <a:pt x="2966004" y="1482163"/>
                  </a:lnTo>
                  <a:lnTo>
                    <a:pt x="2548202" y="1482163"/>
                  </a:lnTo>
                  <a:lnTo>
                    <a:pt x="2591645" y="1424069"/>
                  </a:lnTo>
                  <a:cubicBezTo>
                    <a:pt x="2723359" y="1229106"/>
                    <a:pt x="2800268" y="994075"/>
                    <a:pt x="2800268" y="741081"/>
                  </a:cubicBezTo>
                  <a:cubicBezTo>
                    <a:pt x="2800268" y="488087"/>
                    <a:pt x="2723359" y="253056"/>
                    <a:pt x="2591645" y="58094"/>
                  </a:cubicBezTo>
                  <a:close/>
                  <a:moveTo>
                    <a:pt x="191406" y="0"/>
                  </a:moveTo>
                  <a:lnTo>
                    <a:pt x="609207" y="0"/>
                  </a:lnTo>
                  <a:lnTo>
                    <a:pt x="565766" y="58094"/>
                  </a:lnTo>
                  <a:cubicBezTo>
                    <a:pt x="434052" y="253056"/>
                    <a:pt x="357142" y="488087"/>
                    <a:pt x="357142" y="741081"/>
                  </a:cubicBezTo>
                  <a:cubicBezTo>
                    <a:pt x="357142" y="994075"/>
                    <a:pt x="434052" y="1229106"/>
                    <a:pt x="565766" y="1424069"/>
                  </a:cubicBezTo>
                  <a:lnTo>
                    <a:pt x="609208" y="1482163"/>
                  </a:lnTo>
                  <a:lnTo>
                    <a:pt x="191906" y="1482163"/>
                  </a:lnTo>
                  <a:lnTo>
                    <a:pt x="182591" y="1460616"/>
                  </a:lnTo>
                  <a:cubicBezTo>
                    <a:pt x="163261" y="1386028"/>
                    <a:pt x="176269" y="1296414"/>
                    <a:pt x="226514" y="1201139"/>
                  </a:cubicBezTo>
                  <a:lnTo>
                    <a:pt x="286548" y="1087315"/>
                  </a:lnTo>
                  <a:lnTo>
                    <a:pt x="177646" y="1018753"/>
                  </a:lnTo>
                  <a:cubicBezTo>
                    <a:pt x="59220" y="944197"/>
                    <a:pt x="0" y="846478"/>
                    <a:pt x="0" y="748761"/>
                  </a:cubicBezTo>
                  <a:cubicBezTo>
                    <a:pt x="3" y="746198"/>
                    <a:pt x="51" y="743632"/>
                    <a:pt x="1173" y="741079"/>
                  </a:cubicBezTo>
                  <a:cubicBezTo>
                    <a:pt x="-3063" y="640827"/>
                    <a:pt x="56108" y="539922"/>
                    <a:pt x="177646" y="463412"/>
                  </a:cubicBezTo>
                  <a:lnTo>
                    <a:pt x="286548" y="394850"/>
                  </a:lnTo>
                  <a:lnTo>
                    <a:pt x="226517" y="281023"/>
                  </a:lnTo>
                  <a:cubicBezTo>
                    <a:pt x="177553" y="188188"/>
                    <a:pt x="163950" y="100721"/>
                    <a:pt x="180821" y="27088"/>
                  </a:cubicBezTo>
                  <a:close/>
                </a:path>
              </a:pathLst>
            </a:cu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3"/>
              </p:custDataLst>
            </p:nvPr>
          </p:nvSpPr>
          <p:spPr>
            <a:xfrm>
              <a:off x="1410260" y="2869612"/>
              <a:ext cx="2704746" cy="1483501"/>
            </a:xfrm>
            <a:custGeom>
              <a:avLst/>
              <a:gdLst>
                <a:gd name="connsiteX0" fmla="*/ 284299 w 2252134"/>
                <a:gd name="connsiteY0" fmla="*/ 0 h 1482163"/>
                <a:gd name="connsiteX1" fmla="*/ 1967835 w 2252134"/>
                <a:gd name="connsiteY1" fmla="*/ 0 h 1482163"/>
                <a:gd name="connsiteX2" fmla="*/ 2059820 w 2252134"/>
                <a:gd name="connsiteY2" fmla="*/ 111486 h 1482163"/>
                <a:gd name="connsiteX3" fmla="*/ 2252134 w 2252134"/>
                <a:gd name="connsiteY3" fmla="*/ 741081 h 1482163"/>
                <a:gd name="connsiteX4" fmla="*/ 2059820 w 2252134"/>
                <a:gd name="connsiteY4" fmla="*/ 1370676 h 1482163"/>
                <a:gd name="connsiteX5" fmla="*/ 1967835 w 2252134"/>
                <a:gd name="connsiteY5" fmla="*/ 1482163 h 1482163"/>
                <a:gd name="connsiteX6" fmla="*/ 284300 w 2252134"/>
                <a:gd name="connsiteY6" fmla="*/ 1482163 h 1482163"/>
                <a:gd name="connsiteX7" fmla="*/ 192315 w 2252134"/>
                <a:gd name="connsiteY7" fmla="*/ 1370676 h 1482163"/>
                <a:gd name="connsiteX8" fmla="*/ 0 w 2252134"/>
                <a:gd name="connsiteY8" fmla="*/ 741081 h 1482163"/>
                <a:gd name="connsiteX9" fmla="*/ 192315 w 2252134"/>
                <a:gd name="connsiteY9" fmla="*/ 111486 h 14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34" h="1482163">
                  <a:moveTo>
                    <a:pt x="284299" y="0"/>
                  </a:moveTo>
                  <a:lnTo>
                    <a:pt x="1967835" y="0"/>
                  </a:lnTo>
                  <a:lnTo>
                    <a:pt x="2059820" y="111486"/>
                  </a:lnTo>
                  <a:cubicBezTo>
                    <a:pt x="2181237" y="291208"/>
                    <a:pt x="2252134" y="507865"/>
                    <a:pt x="2252134" y="741081"/>
                  </a:cubicBezTo>
                  <a:cubicBezTo>
                    <a:pt x="2252134" y="974297"/>
                    <a:pt x="2181237" y="1190955"/>
                    <a:pt x="2059820" y="1370676"/>
                  </a:cubicBezTo>
                  <a:lnTo>
                    <a:pt x="1967835" y="1482163"/>
                  </a:lnTo>
                  <a:lnTo>
                    <a:pt x="284300" y="1482163"/>
                  </a:lnTo>
                  <a:lnTo>
                    <a:pt x="192315" y="1370676"/>
                  </a:lnTo>
                  <a:cubicBezTo>
                    <a:pt x="70897" y="1190955"/>
                    <a:pt x="0" y="974297"/>
                    <a:pt x="0" y="741081"/>
                  </a:cubicBezTo>
                  <a:cubicBezTo>
                    <a:pt x="0" y="507865"/>
                    <a:pt x="70897" y="291208"/>
                    <a:pt x="192315" y="111486"/>
                  </a:cubicBezTo>
                  <a:close/>
                </a:path>
              </a:pathLst>
            </a:cu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兴趣爱好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630" name="组合 36"/>
          <p:cNvGrpSpPr/>
          <p:nvPr/>
        </p:nvGrpSpPr>
        <p:grpSpPr>
          <a:xfrm>
            <a:off x="6834188" y="2595563"/>
            <a:ext cx="1782762" cy="2395537"/>
            <a:chOff x="1185333" y="2032658"/>
            <a:chExt cx="3157410" cy="3157410"/>
          </a:xfrm>
        </p:grpSpPr>
        <p:sp>
          <p:nvSpPr>
            <p:cNvPr id="38" name="任意多边形 37"/>
            <p:cNvSpPr/>
            <p:nvPr>
              <p:custDataLst>
                <p:tags r:id="rId14"/>
              </p:custDataLst>
            </p:nvPr>
          </p:nvSpPr>
          <p:spPr>
            <a:xfrm>
              <a:off x="1185333" y="2032658"/>
              <a:ext cx="3157410" cy="3157410"/>
            </a:xfrm>
            <a:custGeom>
              <a:avLst/>
              <a:gdLst>
                <a:gd name="connsiteX0" fmla="*/ 1578705 w 3157410"/>
                <a:gd name="connsiteY0" fmla="*/ 357142 h 3157410"/>
                <a:gd name="connsiteX1" fmla="*/ 357142 w 3157410"/>
                <a:gd name="connsiteY1" fmla="*/ 1578705 h 3157410"/>
                <a:gd name="connsiteX2" fmla="*/ 1578705 w 3157410"/>
                <a:gd name="connsiteY2" fmla="*/ 2800268 h 3157410"/>
                <a:gd name="connsiteX3" fmla="*/ 2800268 w 3157410"/>
                <a:gd name="connsiteY3" fmla="*/ 1578705 h 3157410"/>
                <a:gd name="connsiteX4" fmla="*/ 1578705 w 3157410"/>
                <a:gd name="connsiteY4" fmla="*/ 357142 h 3157410"/>
                <a:gd name="connsiteX5" fmla="*/ 1571025 w 3157410"/>
                <a:gd name="connsiteY5" fmla="*/ 0 h 3157410"/>
                <a:gd name="connsiteX6" fmla="*/ 1578708 w 3157410"/>
                <a:gd name="connsiteY6" fmla="*/ 1173 h 3157410"/>
                <a:gd name="connsiteX7" fmla="*/ 1856380 w 3157410"/>
                <a:gd name="connsiteY7" fmla="*/ 177646 h 3157410"/>
                <a:gd name="connsiteX8" fmla="*/ 1924939 w 3157410"/>
                <a:gd name="connsiteY8" fmla="*/ 286551 h 3157410"/>
                <a:gd name="connsiteX9" fmla="*/ 2038765 w 3157410"/>
                <a:gd name="connsiteY9" fmla="*/ 226517 h 3157410"/>
                <a:gd name="connsiteX10" fmla="*/ 2361406 w 3157410"/>
                <a:gd name="connsiteY10" fmla="*/ 207672 h 3157410"/>
                <a:gd name="connsiteX11" fmla="*/ 2367475 w 3157410"/>
                <a:gd name="connsiteY11" fmla="*/ 212524 h 3157410"/>
                <a:gd name="connsiteX12" fmla="*/ 2519707 w 3157410"/>
                <a:gd name="connsiteY12" fmla="*/ 504191 h 3157410"/>
                <a:gd name="connsiteX13" fmla="*/ 2524631 w 3157410"/>
                <a:gd name="connsiteY13" fmla="*/ 632782 h 3157410"/>
                <a:gd name="connsiteX14" fmla="*/ 2653227 w 3157410"/>
                <a:gd name="connsiteY14" fmla="*/ 637703 h 3157410"/>
                <a:gd name="connsiteX15" fmla="*/ 2942064 w 3157410"/>
                <a:gd name="connsiteY15" fmla="*/ 782703 h 3157410"/>
                <a:gd name="connsiteX16" fmla="*/ 2944894 w 3157410"/>
                <a:gd name="connsiteY16" fmla="*/ 789940 h 3157410"/>
                <a:gd name="connsiteX17" fmla="*/ 2930896 w 3157410"/>
                <a:gd name="connsiteY17" fmla="*/ 1118647 h 3157410"/>
                <a:gd name="connsiteX18" fmla="*/ 2870862 w 3157410"/>
                <a:gd name="connsiteY18" fmla="*/ 1232472 h 3157410"/>
                <a:gd name="connsiteX19" fmla="*/ 2979767 w 3157410"/>
                <a:gd name="connsiteY19" fmla="*/ 1301033 h 3157410"/>
                <a:gd name="connsiteX20" fmla="*/ 3157410 w 3157410"/>
                <a:gd name="connsiteY20" fmla="*/ 1571028 h 3157410"/>
                <a:gd name="connsiteX21" fmla="*/ 3156240 w 3157410"/>
                <a:gd name="connsiteY21" fmla="*/ 1578708 h 3157410"/>
                <a:gd name="connsiteX22" fmla="*/ 2979767 w 3157410"/>
                <a:gd name="connsiteY22" fmla="*/ 1856380 h 3157410"/>
                <a:gd name="connsiteX23" fmla="*/ 2870862 w 3157410"/>
                <a:gd name="connsiteY23" fmla="*/ 1924939 h 3157410"/>
                <a:gd name="connsiteX24" fmla="*/ 2930893 w 3157410"/>
                <a:gd name="connsiteY24" fmla="*/ 2038765 h 3157410"/>
                <a:gd name="connsiteX25" fmla="*/ 2949741 w 3157410"/>
                <a:gd name="connsiteY25" fmla="*/ 2361408 h 3157410"/>
                <a:gd name="connsiteX26" fmla="*/ 2944886 w 3157410"/>
                <a:gd name="connsiteY26" fmla="*/ 2367475 h 3157410"/>
                <a:gd name="connsiteX27" fmla="*/ 2653224 w 3157410"/>
                <a:gd name="connsiteY27" fmla="*/ 2519707 h 3157410"/>
                <a:gd name="connsiteX28" fmla="*/ 2524631 w 3157410"/>
                <a:gd name="connsiteY28" fmla="*/ 2524631 h 3157410"/>
                <a:gd name="connsiteX29" fmla="*/ 2519707 w 3157410"/>
                <a:gd name="connsiteY29" fmla="*/ 2653224 h 3157410"/>
                <a:gd name="connsiteX30" fmla="*/ 2374707 w 3157410"/>
                <a:gd name="connsiteY30" fmla="*/ 2942064 h 3157410"/>
                <a:gd name="connsiteX31" fmla="*/ 2367470 w 3157410"/>
                <a:gd name="connsiteY31" fmla="*/ 2944891 h 3157410"/>
                <a:gd name="connsiteX32" fmla="*/ 2038765 w 3157410"/>
                <a:gd name="connsiteY32" fmla="*/ 2930896 h 3157410"/>
                <a:gd name="connsiteX33" fmla="*/ 1924939 w 3157410"/>
                <a:gd name="connsiteY33" fmla="*/ 2870865 h 3157410"/>
                <a:gd name="connsiteX34" fmla="*/ 1856377 w 3157410"/>
                <a:gd name="connsiteY34" fmla="*/ 2979767 h 3157410"/>
                <a:gd name="connsiteX35" fmla="*/ 1586385 w 3157410"/>
                <a:gd name="connsiteY35" fmla="*/ 3157410 h 3157410"/>
                <a:gd name="connsiteX36" fmla="*/ 1578703 w 3157410"/>
                <a:gd name="connsiteY36" fmla="*/ 3156240 h 3157410"/>
                <a:gd name="connsiteX37" fmla="*/ 1301033 w 3157410"/>
                <a:gd name="connsiteY37" fmla="*/ 2979765 h 3157410"/>
                <a:gd name="connsiteX38" fmla="*/ 1232472 w 3157410"/>
                <a:gd name="connsiteY38" fmla="*/ 2870862 h 3157410"/>
                <a:gd name="connsiteX39" fmla="*/ 1118647 w 3157410"/>
                <a:gd name="connsiteY39" fmla="*/ 2930896 h 3157410"/>
                <a:gd name="connsiteX40" fmla="*/ 796004 w 3157410"/>
                <a:gd name="connsiteY40" fmla="*/ 2949744 h 3157410"/>
                <a:gd name="connsiteX41" fmla="*/ 789938 w 3157410"/>
                <a:gd name="connsiteY41" fmla="*/ 2944888 h 3157410"/>
                <a:gd name="connsiteX42" fmla="*/ 637703 w 3157410"/>
                <a:gd name="connsiteY42" fmla="*/ 2653224 h 3157410"/>
                <a:gd name="connsiteX43" fmla="*/ 632781 w 3157410"/>
                <a:gd name="connsiteY43" fmla="*/ 2524629 h 3157410"/>
                <a:gd name="connsiteX44" fmla="*/ 504189 w 3157410"/>
                <a:gd name="connsiteY44" fmla="*/ 2519709 h 3157410"/>
                <a:gd name="connsiteX45" fmla="*/ 215346 w 3157410"/>
                <a:gd name="connsiteY45" fmla="*/ 2374707 h 3157410"/>
                <a:gd name="connsiteX46" fmla="*/ 212519 w 3157410"/>
                <a:gd name="connsiteY46" fmla="*/ 2367472 h 3157410"/>
                <a:gd name="connsiteX47" fmla="*/ 226514 w 3157410"/>
                <a:gd name="connsiteY47" fmla="*/ 2038763 h 3157410"/>
                <a:gd name="connsiteX48" fmla="*/ 286548 w 3157410"/>
                <a:gd name="connsiteY48" fmla="*/ 1924939 h 3157410"/>
                <a:gd name="connsiteX49" fmla="*/ 177646 w 3157410"/>
                <a:gd name="connsiteY49" fmla="*/ 1856377 h 3157410"/>
                <a:gd name="connsiteX50" fmla="*/ 0 w 3157410"/>
                <a:gd name="connsiteY50" fmla="*/ 1586385 h 3157410"/>
                <a:gd name="connsiteX51" fmla="*/ 1173 w 3157410"/>
                <a:gd name="connsiteY51" fmla="*/ 1578703 h 3157410"/>
                <a:gd name="connsiteX52" fmla="*/ 177646 w 3157410"/>
                <a:gd name="connsiteY52" fmla="*/ 1301036 h 3157410"/>
                <a:gd name="connsiteX53" fmla="*/ 286548 w 3157410"/>
                <a:gd name="connsiteY53" fmla="*/ 1232474 h 3157410"/>
                <a:gd name="connsiteX54" fmla="*/ 226517 w 3157410"/>
                <a:gd name="connsiteY54" fmla="*/ 1118647 h 3157410"/>
                <a:gd name="connsiteX55" fmla="*/ 207669 w 3157410"/>
                <a:gd name="connsiteY55" fmla="*/ 796004 h 3157410"/>
                <a:gd name="connsiteX56" fmla="*/ 212524 w 3157410"/>
                <a:gd name="connsiteY56" fmla="*/ 789938 h 3157410"/>
                <a:gd name="connsiteX57" fmla="*/ 504186 w 3157410"/>
                <a:gd name="connsiteY57" fmla="*/ 637703 h 3157410"/>
                <a:gd name="connsiteX58" fmla="*/ 632779 w 3157410"/>
                <a:gd name="connsiteY58" fmla="*/ 632779 h 3157410"/>
                <a:gd name="connsiteX59" fmla="*/ 637703 w 3157410"/>
                <a:gd name="connsiteY59" fmla="*/ 504191 h 3157410"/>
                <a:gd name="connsiteX60" fmla="*/ 782703 w 3157410"/>
                <a:gd name="connsiteY60" fmla="*/ 215349 h 3157410"/>
                <a:gd name="connsiteX61" fmla="*/ 789940 w 3157410"/>
                <a:gd name="connsiteY61" fmla="*/ 212524 h 3157410"/>
                <a:gd name="connsiteX62" fmla="*/ 938423 w 3157410"/>
                <a:gd name="connsiteY62" fmla="*/ 174224 h 3157410"/>
                <a:gd name="connsiteX63" fmla="*/ 1118647 w 3157410"/>
                <a:gd name="connsiteY63" fmla="*/ 226517 h 3157410"/>
                <a:gd name="connsiteX64" fmla="*/ 1232474 w 3157410"/>
                <a:gd name="connsiteY64" fmla="*/ 286551 h 3157410"/>
                <a:gd name="connsiteX65" fmla="*/ 1301033 w 3157410"/>
                <a:gd name="connsiteY65" fmla="*/ 177646 h 3157410"/>
                <a:gd name="connsiteX66" fmla="*/ 1571025 w 3157410"/>
                <a:gd name="connsiteY66" fmla="*/ 0 h 315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7410" h="3157410">
                  <a:moveTo>
                    <a:pt x="1578705" y="357142"/>
                  </a:moveTo>
                  <a:cubicBezTo>
                    <a:pt x="904054" y="357142"/>
                    <a:pt x="357142" y="904054"/>
                    <a:pt x="357142" y="1578705"/>
                  </a:cubicBezTo>
                  <a:cubicBezTo>
                    <a:pt x="357142" y="2253356"/>
                    <a:pt x="904054" y="2800268"/>
                    <a:pt x="1578705" y="2800268"/>
                  </a:cubicBezTo>
                  <a:cubicBezTo>
                    <a:pt x="2253356" y="2800268"/>
                    <a:pt x="2800268" y="2253356"/>
                    <a:pt x="2800268" y="1578705"/>
                  </a:cubicBezTo>
                  <a:cubicBezTo>
                    <a:pt x="2800268" y="904054"/>
                    <a:pt x="2253356" y="357142"/>
                    <a:pt x="1578705" y="357142"/>
                  </a:cubicBezTo>
                  <a:close/>
                  <a:moveTo>
                    <a:pt x="1571025" y="0"/>
                  </a:moveTo>
                  <a:cubicBezTo>
                    <a:pt x="1573594" y="0"/>
                    <a:pt x="1576160" y="51"/>
                    <a:pt x="1578708" y="1173"/>
                  </a:cubicBezTo>
                  <a:cubicBezTo>
                    <a:pt x="1678960" y="-3063"/>
                    <a:pt x="1779864" y="56111"/>
                    <a:pt x="1856380" y="177646"/>
                  </a:cubicBezTo>
                  <a:lnTo>
                    <a:pt x="1924939" y="286551"/>
                  </a:lnTo>
                  <a:lnTo>
                    <a:pt x="2038765" y="226517"/>
                  </a:lnTo>
                  <a:cubicBezTo>
                    <a:pt x="2162546" y="161233"/>
                    <a:pt x="2276783" y="158813"/>
                    <a:pt x="2361406" y="207672"/>
                  </a:cubicBezTo>
                  <a:cubicBezTo>
                    <a:pt x="2363629" y="208952"/>
                    <a:pt x="2365826" y="210279"/>
                    <a:pt x="2367475" y="212524"/>
                  </a:cubicBezTo>
                  <a:cubicBezTo>
                    <a:pt x="2456413" y="258983"/>
                    <a:pt x="2514214" y="360679"/>
                    <a:pt x="2519707" y="504191"/>
                  </a:cubicBezTo>
                  <a:lnTo>
                    <a:pt x="2524631" y="632782"/>
                  </a:lnTo>
                  <a:lnTo>
                    <a:pt x="2653227" y="637703"/>
                  </a:lnTo>
                  <a:cubicBezTo>
                    <a:pt x="2793064" y="643058"/>
                    <a:pt x="2893206" y="698078"/>
                    <a:pt x="2942064" y="782703"/>
                  </a:cubicBezTo>
                  <a:cubicBezTo>
                    <a:pt x="2943349" y="784924"/>
                    <a:pt x="2944589" y="787172"/>
                    <a:pt x="2944894" y="789940"/>
                  </a:cubicBezTo>
                  <a:cubicBezTo>
                    <a:pt x="2998684" y="874645"/>
                    <a:pt x="2997893" y="991614"/>
                    <a:pt x="2930896" y="1118647"/>
                  </a:cubicBezTo>
                  <a:lnTo>
                    <a:pt x="2870862" y="1232472"/>
                  </a:lnTo>
                  <a:lnTo>
                    <a:pt x="2979767" y="1301033"/>
                  </a:lnTo>
                  <a:cubicBezTo>
                    <a:pt x="3098193" y="1375589"/>
                    <a:pt x="3157410" y="1473311"/>
                    <a:pt x="3157410" y="1571028"/>
                  </a:cubicBezTo>
                  <a:cubicBezTo>
                    <a:pt x="3157408" y="1573591"/>
                    <a:pt x="3157361" y="1576157"/>
                    <a:pt x="3156240" y="1578708"/>
                  </a:cubicBezTo>
                  <a:cubicBezTo>
                    <a:pt x="3160473" y="1678960"/>
                    <a:pt x="3101302" y="1779864"/>
                    <a:pt x="2979767" y="1856380"/>
                  </a:cubicBezTo>
                  <a:lnTo>
                    <a:pt x="2870862" y="1924939"/>
                  </a:lnTo>
                  <a:lnTo>
                    <a:pt x="2930893" y="2038765"/>
                  </a:lnTo>
                  <a:cubicBezTo>
                    <a:pt x="2996174" y="2162546"/>
                    <a:pt x="2998600" y="2276783"/>
                    <a:pt x="2949741" y="2361408"/>
                  </a:cubicBezTo>
                  <a:cubicBezTo>
                    <a:pt x="2948458" y="2363629"/>
                    <a:pt x="2947134" y="2365826"/>
                    <a:pt x="2944886" y="2367475"/>
                  </a:cubicBezTo>
                  <a:cubicBezTo>
                    <a:pt x="2898427" y="2456413"/>
                    <a:pt x="2796728" y="2514211"/>
                    <a:pt x="2653224" y="2519707"/>
                  </a:cubicBezTo>
                  <a:lnTo>
                    <a:pt x="2524631" y="2524631"/>
                  </a:lnTo>
                  <a:lnTo>
                    <a:pt x="2519707" y="2653224"/>
                  </a:lnTo>
                  <a:cubicBezTo>
                    <a:pt x="2514355" y="2793064"/>
                    <a:pt x="2459332" y="2893206"/>
                    <a:pt x="2374707" y="2942064"/>
                  </a:cubicBezTo>
                  <a:cubicBezTo>
                    <a:pt x="2372489" y="2943347"/>
                    <a:pt x="2370241" y="2944589"/>
                    <a:pt x="2367470" y="2944891"/>
                  </a:cubicBezTo>
                  <a:cubicBezTo>
                    <a:pt x="2282765" y="2998684"/>
                    <a:pt x="2165796" y="2997890"/>
                    <a:pt x="2038765" y="2930896"/>
                  </a:cubicBezTo>
                  <a:lnTo>
                    <a:pt x="1924939" y="2870865"/>
                  </a:lnTo>
                  <a:lnTo>
                    <a:pt x="1856377" y="2979767"/>
                  </a:lnTo>
                  <a:cubicBezTo>
                    <a:pt x="1781821" y="3098193"/>
                    <a:pt x="1684102" y="3157410"/>
                    <a:pt x="1586385" y="3157410"/>
                  </a:cubicBezTo>
                  <a:cubicBezTo>
                    <a:pt x="1583819" y="3157410"/>
                    <a:pt x="1581256" y="3157361"/>
                    <a:pt x="1578703" y="3156240"/>
                  </a:cubicBezTo>
                  <a:cubicBezTo>
                    <a:pt x="1478451" y="3160473"/>
                    <a:pt x="1377546" y="3101302"/>
                    <a:pt x="1301033" y="2979765"/>
                  </a:cubicBezTo>
                  <a:lnTo>
                    <a:pt x="1232472" y="2870862"/>
                  </a:lnTo>
                  <a:lnTo>
                    <a:pt x="1118647" y="2930896"/>
                  </a:lnTo>
                  <a:cubicBezTo>
                    <a:pt x="994867" y="2996180"/>
                    <a:pt x="880627" y="2998600"/>
                    <a:pt x="796004" y="2949744"/>
                  </a:cubicBezTo>
                  <a:cubicBezTo>
                    <a:pt x="793784" y="2948463"/>
                    <a:pt x="791584" y="2947137"/>
                    <a:pt x="789938" y="2944888"/>
                  </a:cubicBezTo>
                  <a:cubicBezTo>
                    <a:pt x="701000" y="2898430"/>
                    <a:pt x="643202" y="2796734"/>
                    <a:pt x="637703" y="2653224"/>
                  </a:cubicBezTo>
                  <a:lnTo>
                    <a:pt x="632781" y="2524629"/>
                  </a:lnTo>
                  <a:lnTo>
                    <a:pt x="504189" y="2519709"/>
                  </a:lnTo>
                  <a:cubicBezTo>
                    <a:pt x="364349" y="2514352"/>
                    <a:pt x="264205" y="2459332"/>
                    <a:pt x="215346" y="2374707"/>
                  </a:cubicBezTo>
                  <a:cubicBezTo>
                    <a:pt x="214066" y="2372487"/>
                    <a:pt x="212824" y="2370238"/>
                    <a:pt x="212519" y="2367472"/>
                  </a:cubicBezTo>
                  <a:cubicBezTo>
                    <a:pt x="158726" y="2282765"/>
                    <a:pt x="159520" y="2165796"/>
                    <a:pt x="226514" y="2038763"/>
                  </a:cubicBezTo>
                  <a:lnTo>
                    <a:pt x="286548" y="1924939"/>
                  </a:lnTo>
                  <a:lnTo>
                    <a:pt x="177646" y="1856377"/>
                  </a:lnTo>
                  <a:cubicBezTo>
                    <a:pt x="59220" y="1781821"/>
                    <a:pt x="0" y="1684102"/>
                    <a:pt x="0" y="1586385"/>
                  </a:cubicBezTo>
                  <a:cubicBezTo>
                    <a:pt x="3" y="1583822"/>
                    <a:pt x="51" y="1581256"/>
                    <a:pt x="1173" y="1578703"/>
                  </a:cubicBezTo>
                  <a:cubicBezTo>
                    <a:pt x="-3063" y="1478451"/>
                    <a:pt x="56108" y="1377546"/>
                    <a:pt x="177646" y="1301036"/>
                  </a:cubicBezTo>
                  <a:lnTo>
                    <a:pt x="286548" y="1232474"/>
                  </a:lnTo>
                  <a:lnTo>
                    <a:pt x="226517" y="1118647"/>
                  </a:lnTo>
                  <a:cubicBezTo>
                    <a:pt x="161231" y="994867"/>
                    <a:pt x="158811" y="880630"/>
                    <a:pt x="207669" y="796004"/>
                  </a:cubicBezTo>
                  <a:cubicBezTo>
                    <a:pt x="208952" y="793782"/>
                    <a:pt x="210276" y="791584"/>
                    <a:pt x="212524" y="789938"/>
                  </a:cubicBezTo>
                  <a:cubicBezTo>
                    <a:pt x="258981" y="701000"/>
                    <a:pt x="360677" y="643199"/>
                    <a:pt x="504186" y="637703"/>
                  </a:cubicBezTo>
                  <a:lnTo>
                    <a:pt x="632779" y="632779"/>
                  </a:lnTo>
                  <a:lnTo>
                    <a:pt x="637703" y="504191"/>
                  </a:lnTo>
                  <a:cubicBezTo>
                    <a:pt x="643058" y="364352"/>
                    <a:pt x="698080" y="264207"/>
                    <a:pt x="782703" y="215349"/>
                  </a:cubicBezTo>
                  <a:cubicBezTo>
                    <a:pt x="784924" y="214069"/>
                    <a:pt x="787172" y="212827"/>
                    <a:pt x="789940" y="212524"/>
                  </a:cubicBezTo>
                  <a:cubicBezTo>
                    <a:pt x="832292" y="185625"/>
                    <a:pt x="882712" y="172378"/>
                    <a:pt x="938423" y="174224"/>
                  </a:cubicBezTo>
                  <a:cubicBezTo>
                    <a:pt x="994132" y="176073"/>
                    <a:pt x="1055131" y="193018"/>
                    <a:pt x="1118647" y="226517"/>
                  </a:cubicBezTo>
                  <a:lnTo>
                    <a:pt x="1232474" y="286551"/>
                  </a:lnTo>
                  <a:lnTo>
                    <a:pt x="1301033" y="177646"/>
                  </a:lnTo>
                  <a:cubicBezTo>
                    <a:pt x="1375589" y="59220"/>
                    <a:pt x="1473309" y="3"/>
                    <a:pt x="1571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任意多边形 38"/>
            <p:cNvSpPr/>
            <p:nvPr>
              <p:custDataLst>
                <p:tags r:id="rId15"/>
              </p:custDataLst>
            </p:nvPr>
          </p:nvSpPr>
          <p:spPr>
            <a:xfrm>
              <a:off x="1637997" y="2869612"/>
              <a:ext cx="2252081" cy="1868500"/>
            </a:xfrm>
            <a:custGeom>
              <a:avLst/>
              <a:gdLst>
                <a:gd name="connsiteX0" fmla="*/ 279675 w 2252134"/>
                <a:gd name="connsiteY0" fmla="*/ 0 h 1867146"/>
                <a:gd name="connsiteX1" fmla="*/ 1972459 w 2252134"/>
                <a:gd name="connsiteY1" fmla="*/ 0 h 1867146"/>
                <a:gd name="connsiteX2" fmla="*/ 1994995 w 2252134"/>
                <a:gd name="connsiteY2" fmla="*/ 24796 h 1867146"/>
                <a:gd name="connsiteX3" fmla="*/ 2252134 w 2252134"/>
                <a:gd name="connsiteY3" fmla="*/ 741079 h 1867146"/>
                <a:gd name="connsiteX4" fmla="*/ 1126067 w 2252134"/>
                <a:gd name="connsiteY4" fmla="*/ 1867146 h 1867146"/>
                <a:gd name="connsiteX5" fmla="*/ 0 w 2252134"/>
                <a:gd name="connsiteY5" fmla="*/ 741079 h 1867146"/>
                <a:gd name="connsiteX6" fmla="*/ 257139 w 2252134"/>
                <a:gd name="connsiteY6" fmla="*/ 24796 h 186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2134" h="1867146">
                  <a:moveTo>
                    <a:pt x="279675" y="0"/>
                  </a:moveTo>
                  <a:lnTo>
                    <a:pt x="1972459" y="0"/>
                  </a:lnTo>
                  <a:lnTo>
                    <a:pt x="1994995" y="24796"/>
                  </a:lnTo>
                  <a:cubicBezTo>
                    <a:pt x="2155635" y="219447"/>
                    <a:pt x="2252134" y="468994"/>
                    <a:pt x="2252134" y="741079"/>
                  </a:cubicBezTo>
                  <a:cubicBezTo>
                    <a:pt x="2252134" y="1362989"/>
                    <a:pt x="1747977" y="1867146"/>
                    <a:pt x="1126067" y="1867146"/>
                  </a:cubicBezTo>
                  <a:cubicBezTo>
                    <a:pt x="504157" y="1867146"/>
                    <a:pt x="0" y="1362989"/>
                    <a:pt x="0" y="741079"/>
                  </a:cubicBezTo>
                  <a:cubicBezTo>
                    <a:pt x="0" y="468994"/>
                    <a:pt x="96499" y="219447"/>
                    <a:pt x="257139" y="24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656000" rIns="72000" bIns="72000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任意多边形 39"/>
            <p:cNvSpPr/>
            <p:nvPr>
              <p:custDataLst>
                <p:tags r:id="rId16"/>
              </p:custDataLst>
            </p:nvPr>
          </p:nvSpPr>
          <p:spPr>
            <a:xfrm>
              <a:off x="1185333" y="2869612"/>
              <a:ext cx="3157410" cy="1483501"/>
            </a:xfrm>
            <a:custGeom>
              <a:avLst/>
              <a:gdLst>
                <a:gd name="connsiteX0" fmla="*/ 2548203 w 3157410"/>
                <a:gd name="connsiteY0" fmla="*/ 0 h 1482163"/>
                <a:gd name="connsiteX1" fmla="*/ 2965507 w 3157410"/>
                <a:gd name="connsiteY1" fmla="*/ 0 h 1482163"/>
                <a:gd name="connsiteX2" fmla="*/ 2974821 w 3157410"/>
                <a:gd name="connsiteY2" fmla="*/ 21548 h 1482163"/>
                <a:gd name="connsiteX3" fmla="*/ 2930896 w 3157410"/>
                <a:gd name="connsiteY3" fmla="*/ 281023 h 1482163"/>
                <a:gd name="connsiteX4" fmla="*/ 2870862 w 3157410"/>
                <a:gd name="connsiteY4" fmla="*/ 394848 h 1482163"/>
                <a:gd name="connsiteX5" fmla="*/ 2979767 w 3157410"/>
                <a:gd name="connsiteY5" fmla="*/ 463409 h 1482163"/>
                <a:gd name="connsiteX6" fmla="*/ 3157410 w 3157410"/>
                <a:gd name="connsiteY6" fmla="*/ 733404 h 1482163"/>
                <a:gd name="connsiteX7" fmla="*/ 3156240 w 3157410"/>
                <a:gd name="connsiteY7" fmla="*/ 741084 h 1482163"/>
                <a:gd name="connsiteX8" fmla="*/ 2979767 w 3157410"/>
                <a:gd name="connsiteY8" fmla="*/ 1018756 h 1482163"/>
                <a:gd name="connsiteX9" fmla="*/ 2870862 w 3157410"/>
                <a:gd name="connsiteY9" fmla="*/ 1087315 h 1482163"/>
                <a:gd name="connsiteX10" fmla="*/ 2930893 w 3157410"/>
                <a:gd name="connsiteY10" fmla="*/ 1201141 h 1482163"/>
                <a:gd name="connsiteX11" fmla="*/ 2976588 w 3157410"/>
                <a:gd name="connsiteY11" fmla="*/ 1455077 h 1482163"/>
                <a:gd name="connsiteX12" fmla="*/ 2966004 w 3157410"/>
                <a:gd name="connsiteY12" fmla="*/ 1482163 h 1482163"/>
                <a:gd name="connsiteX13" fmla="*/ 2548202 w 3157410"/>
                <a:gd name="connsiteY13" fmla="*/ 1482163 h 1482163"/>
                <a:gd name="connsiteX14" fmla="*/ 2591645 w 3157410"/>
                <a:gd name="connsiteY14" fmla="*/ 1424069 h 1482163"/>
                <a:gd name="connsiteX15" fmla="*/ 2800268 w 3157410"/>
                <a:gd name="connsiteY15" fmla="*/ 741081 h 1482163"/>
                <a:gd name="connsiteX16" fmla="*/ 2591645 w 3157410"/>
                <a:gd name="connsiteY16" fmla="*/ 58094 h 1482163"/>
                <a:gd name="connsiteX17" fmla="*/ 191406 w 3157410"/>
                <a:gd name="connsiteY17" fmla="*/ 0 h 1482163"/>
                <a:gd name="connsiteX18" fmla="*/ 609207 w 3157410"/>
                <a:gd name="connsiteY18" fmla="*/ 0 h 1482163"/>
                <a:gd name="connsiteX19" fmla="*/ 565766 w 3157410"/>
                <a:gd name="connsiteY19" fmla="*/ 58094 h 1482163"/>
                <a:gd name="connsiteX20" fmla="*/ 357142 w 3157410"/>
                <a:gd name="connsiteY20" fmla="*/ 741081 h 1482163"/>
                <a:gd name="connsiteX21" fmla="*/ 565766 w 3157410"/>
                <a:gd name="connsiteY21" fmla="*/ 1424069 h 1482163"/>
                <a:gd name="connsiteX22" fmla="*/ 609208 w 3157410"/>
                <a:gd name="connsiteY22" fmla="*/ 1482163 h 1482163"/>
                <a:gd name="connsiteX23" fmla="*/ 191906 w 3157410"/>
                <a:gd name="connsiteY23" fmla="*/ 1482163 h 1482163"/>
                <a:gd name="connsiteX24" fmla="*/ 182591 w 3157410"/>
                <a:gd name="connsiteY24" fmla="*/ 1460616 h 1482163"/>
                <a:gd name="connsiteX25" fmla="*/ 226514 w 3157410"/>
                <a:gd name="connsiteY25" fmla="*/ 1201139 h 1482163"/>
                <a:gd name="connsiteX26" fmla="*/ 286548 w 3157410"/>
                <a:gd name="connsiteY26" fmla="*/ 1087315 h 1482163"/>
                <a:gd name="connsiteX27" fmla="*/ 177646 w 3157410"/>
                <a:gd name="connsiteY27" fmla="*/ 1018753 h 1482163"/>
                <a:gd name="connsiteX28" fmla="*/ 0 w 3157410"/>
                <a:gd name="connsiteY28" fmla="*/ 748761 h 1482163"/>
                <a:gd name="connsiteX29" fmla="*/ 1173 w 3157410"/>
                <a:gd name="connsiteY29" fmla="*/ 741079 h 1482163"/>
                <a:gd name="connsiteX30" fmla="*/ 177646 w 3157410"/>
                <a:gd name="connsiteY30" fmla="*/ 463412 h 1482163"/>
                <a:gd name="connsiteX31" fmla="*/ 286548 w 3157410"/>
                <a:gd name="connsiteY31" fmla="*/ 394850 h 1482163"/>
                <a:gd name="connsiteX32" fmla="*/ 226517 w 3157410"/>
                <a:gd name="connsiteY32" fmla="*/ 281023 h 1482163"/>
                <a:gd name="connsiteX33" fmla="*/ 180821 w 3157410"/>
                <a:gd name="connsiteY33" fmla="*/ 27088 h 14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57410" h="1482163">
                  <a:moveTo>
                    <a:pt x="2548203" y="0"/>
                  </a:moveTo>
                  <a:lnTo>
                    <a:pt x="2965507" y="0"/>
                  </a:lnTo>
                  <a:lnTo>
                    <a:pt x="2974821" y="21548"/>
                  </a:lnTo>
                  <a:cubicBezTo>
                    <a:pt x="2994151" y="96135"/>
                    <a:pt x="2981144" y="185748"/>
                    <a:pt x="2930896" y="281023"/>
                  </a:cubicBezTo>
                  <a:lnTo>
                    <a:pt x="2870862" y="394848"/>
                  </a:lnTo>
                  <a:lnTo>
                    <a:pt x="2979767" y="463409"/>
                  </a:lnTo>
                  <a:cubicBezTo>
                    <a:pt x="3098193" y="537965"/>
                    <a:pt x="3157410" y="635687"/>
                    <a:pt x="3157410" y="733404"/>
                  </a:cubicBezTo>
                  <a:cubicBezTo>
                    <a:pt x="3157408" y="735967"/>
                    <a:pt x="3157361" y="738533"/>
                    <a:pt x="3156240" y="741084"/>
                  </a:cubicBezTo>
                  <a:cubicBezTo>
                    <a:pt x="3160473" y="841336"/>
                    <a:pt x="3101302" y="942240"/>
                    <a:pt x="2979767" y="1018756"/>
                  </a:cubicBezTo>
                  <a:lnTo>
                    <a:pt x="2870862" y="1087315"/>
                  </a:lnTo>
                  <a:lnTo>
                    <a:pt x="2930893" y="1201141"/>
                  </a:lnTo>
                  <a:cubicBezTo>
                    <a:pt x="2979854" y="1293977"/>
                    <a:pt x="2993459" y="1381444"/>
                    <a:pt x="2976588" y="1455077"/>
                  </a:cubicBezTo>
                  <a:lnTo>
                    <a:pt x="2966004" y="1482163"/>
                  </a:lnTo>
                  <a:lnTo>
                    <a:pt x="2548202" y="1482163"/>
                  </a:lnTo>
                  <a:lnTo>
                    <a:pt x="2591645" y="1424069"/>
                  </a:lnTo>
                  <a:cubicBezTo>
                    <a:pt x="2723359" y="1229106"/>
                    <a:pt x="2800268" y="994075"/>
                    <a:pt x="2800268" y="741081"/>
                  </a:cubicBezTo>
                  <a:cubicBezTo>
                    <a:pt x="2800268" y="488087"/>
                    <a:pt x="2723359" y="253056"/>
                    <a:pt x="2591645" y="58094"/>
                  </a:cubicBezTo>
                  <a:close/>
                  <a:moveTo>
                    <a:pt x="191406" y="0"/>
                  </a:moveTo>
                  <a:lnTo>
                    <a:pt x="609207" y="0"/>
                  </a:lnTo>
                  <a:lnTo>
                    <a:pt x="565766" y="58094"/>
                  </a:lnTo>
                  <a:cubicBezTo>
                    <a:pt x="434052" y="253056"/>
                    <a:pt x="357142" y="488087"/>
                    <a:pt x="357142" y="741081"/>
                  </a:cubicBezTo>
                  <a:cubicBezTo>
                    <a:pt x="357142" y="994075"/>
                    <a:pt x="434052" y="1229106"/>
                    <a:pt x="565766" y="1424069"/>
                  </a:cubicBezTo>
                  <a:lnTo>
                    <a:pt x="609208" y="1482163"/>
                  </a:lnTo>
                  <a:lnTo>
                    <a:pt x="191906" y="1482163"/>
                  </a:lnTo>
                  <a:lnTo>
                    <a:pt x="182591" y="1460616"/>
                  </a:lnTo>
                  <a:cubicBezTo>
                    <a:pt x="163261" y="1386028"/>
                    <a:pt x="176269" y="1296414"/>
                    <a:pt x="226514" y="1201139"/>
                  </a:cubicBezTo>
                  <a:lnTo>
                    <a:pt x="286548" y="1087315"/>
                  </a:lnTo>
                  <a:lnTo>
                    <a:pt x="177646" y="1018753"/>
                  </a:lnTo>
                  <a:cubicBezTo>
                    <a:pt x="59220" y="944197"/>
                    <a:pt x="0" y="846478"/>
                    <a:pt x="0" y="748761"/>
                  </a:cubicBezTo>
                  <a:cubicBezTo>
                    <a:pt x="3" y="746198"/>
                    <a:pt x="51" y="743632"/>
                    <a:pt x="1173" y="741079"/>
                  </a:cubicBezTo>
                  <a:cubicBezTo>
                    <a:pt x="-3063" y="640827"/>
                    <a:pt x="56108" y="539922"/>
                    <a:pt x="177646" y="463412"/>
                  </a:cubicBezTo>
                  <a:lnTo>
                    <a:pt x="286548" y="394850"/>
                  </a:lnTo>
                  <a:lnTo>
                    <a:pt x="226517" y="281023"/>
                  </a:lnTo>
                  <a:cubicBezTo>
                    <a:pt x="177553" y="188188"/>
                    <a:pt x="163950" y="100721"/>
                    <a:pt x="180821" y="27088"/>
                  </a:cubicBezTo>
                  <a:close/>
                </a:path>
              </a:pathLst>
            </a:cu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17"/>
              </p:custDataLst>
            </p:nvPr>
          </p:nvSpPr>
          <p:spPr>
            <a:xfrm>
              <a:off x="1337159" y="2869612"/>
              <a:ext cx="2701933" cy="1483501"/>
            </a:xfrm>
            <a:custGeom>
              <a:avLst/>
              <a:gdLst>
                <a:gd name="connsiteX0" fmla="*/ 284299 w 2252134"/>
                <a:gd name="connsiteY0" fmla="*/ 0 h 1482163"/>
                <a:gd name="connsiteX1" fmla="*/ 1967835 w 2252134"/>
                <a:gd name="connsiteY1" fmla="*/ 0 h 1482163"/>
                <a:gd name="connsiteX2" fmla="*/ 2059820 w 2252134"/>
                <a:gd name="connsiteY2" fmla="*/ 111486 h 1482163"/>
                <a:gd name="connsiteX3" fmla="*/ 2252134 w 2252134"/>
                <a:gd name="connsiteY3" fmla="*/ 741081 h 1482163"/>
                <a:gd name="connsiteX4" fmla="*/ 2059820 w 2252134"/>
                <a:gd name="connsiteY4" fmla="*/ 1370676 h 1482163"/>
                <a:gd name="connsiteX5" fmla="*/ 1967835 w 2252134"/>
                <a:gd name="connsiteY5" fmla="*/ 1482163 h 1482163"/>
                <a:gd name="connsiteX6" fmla="*/ 284300 w 2252134"/>
                <a:gd name="connsiteY6" fmla="*/ 1482163 h 1482163"/>
                <a:gd name="connsiteX7" fmla="*/ 192315 w 2252134"/>
                <a:gd name="connsiteY7" fmla="*/ 1370676 h 1482163"/>
                <a:gd name="connsiteX8" fmla="*/ 0 w 2252134"/>
                <a:gd name="connsiteY8" fmla="*/ 741081 h 1482163"/>
                <a:gd name="connsiteX9" fmla="*/ 192315 w 2252134"/>
                <a:gd name="connsiteY9" fmla="*/ 111486 h 14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34" h="1482163">
                  <a:moveTo>
                    <a:pt x="284299" y="0"/>
                  </a:moveTo>
                  <a:lnTo>
                    <a:pt x="1967835" y="0"/>
                  </a:lnTo>
                  <a:lnTo>
                    <a:pt x="2059820" y="111486"/>
                  </a:lnTo>
                  <a:cubicBezTo>
                    <a:pt x="2181237" y="291208"/>
                    <a:pt x="2252134" y="507865"/>
                    <a:pt x="2252134" y="741081"/>
                  </a:cubicBezTo>
                  <a:cubicBezTo>
                    <a:pt x="2252134" y="974297"/>
                    <a:pt x="2181237" y="1190955"/>
                    <a:pt x="2059820" y="1370676"/>
                  </a:cubicBezTo>
                  <a:lnTo>
                    <a:pt x="1967835" y="1482163"/>
                  </a:lnTo>
                  <a:lnTo>
                    <a:pt x="284300" y="1482163"/>
                  </a:lnTo>
                  <a:lnTo>
                    <a:pt x="192315" y="1370676"/>
                  </a:lnTo>
                  <a:cubicBezTo>
                    <a:pt x="70897" y="1190955"/>
                    <a:pt x="0" y="974297"/>
                    <a:pt x="0" y="741081"/>
                  </a:cubicBezTo>
                  <a:cubicBezTo>
                    <a:pt x="0" y="507865"/>
                    <a:pt x="70897" y="291208"/>
                    <a:pt x="192315" y="111486"/>
                  </a:cubicBezTo>
                  <a:close/>
                </a:path>
              </a:pathLst>
            </a:custGeom>
            <a:solidFill>
              <a:srgbClr val="FE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思维方式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755" y="5327015"/>
            <a:ext cx="34626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与生俱来</a:t>
            </a:r>
            <a:endParaRPr lang="zh-CN" altLang="en-US" sz="2400" b="1"/>
          </a:p>
          <a:p>
            <a:r>
              <a:rPr lang="zh-CN" altLang="en-US" sz="2400" b="1"/>
              <a:t>对于青春期特有的生理变化，我们应平静而欣然地接受。</a:t>
            </a:r>
            <a:endParaRPr lang="zh-CN" altLang="en-US" sz="2400" b="1"/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62" name="Group 2"/>
          <p:cNvGraphicFramePr>
            <a:graphicFrameLocks noGrp="1"/>
          </p:cNvGraphicFramePr>
          <p:nvPr>
            <p:ph type="title" idx="4294967295"/>
          </p:nvPr>
        </p:nvGraphicFramePr>
        <p:xfrm>
          <a:off x="500063" y="252413"/>
          <a:ext cx="8075613" cy="6178550"/>
        </p:xfrm>
        <a:graphic>
          <a:graphicData uri="http://schemas.openxmlformats.org/drawingml/2006/table">
            <a:tbl>
              <a:tblPr/>
              <a:tblGrid>
                <a:gridCol w="1439863"/>
                <a:gridCol w="3529012"/>
                <a:gridCol w="3106738"/>
              </a:tblGrid>
              <a:tr h="536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比较项目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 男生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女生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兴趣爱好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谈论话题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9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性格特征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7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思维方式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8" name="Text Box 28"/>
          <p:cNvSpPr txBox="1"/>
          <p:nvPr/>
        </p:nvSpPr>
        <p:spPr>
          <a:xfrm>
            <a:off x="2051050" y="908050"/>
            <a:ext cx="338455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</a:rPr>
              <a:t>运动项目：</a:t>
            </a:r>
            <a:r>
              <a:rPr lang="zh-CN" altLang="en-US" sz="2000" b="1" dirty="0">
                <a:latin typeface="Arial" panose="020B0604020202020204" pitchFamily="34" charset="0"/>
              </a:rPr>
              <a:t>篮球、足球等运动。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</a:rPr>
              <a:t>爱好：</a:t>
            </a:r>
            <a:r>
              <a:rPr lang="zh-CN" altLang="en-US" sz="2000" b="1" dirty="0">
                <a:latin typeface="Arial" panose="020B0604020202020204" pitchFamily="34" charset="0"/>
              </a:rPr>
              <a:t>喜欢模型、遥控之类的立体玩具；爱玩冒险的大型游戏等。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0989" name="Text Box 29"/>
          <p:cNvSpPr txBox="1"/>
          <p:nvPr/>
        </p:nvSpPr>
        <p:spPr>
          <a:xfrm>
            <a:off x="5651500" y="908050"/>
            <a:ext cx="2622550" cy="1906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</a:rPr>
              <a:t>运动项目：</a:t>
            </a:r>
            <a:r>
              <a:rPr lang="zh-CN" altLang="en-US" sz="2000" b="1" dirty="0">
                <a:latin typeface="Arial" panose="020B0604020202020204" pitchFamily="34" charset="0"/>
              </a:rPr>
              <a:t>舞蹈、体操等运动。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</a:rPr>
              <a:t>爱好：</a:t>
            </a:r>
            <a:r>
              <a:rPr lang="zh-CN" altLang="en-US" sz="20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看言情小说、绘画、化妆、淘宝、逛街等。</a:t>
            </a:r>
            <a:endParaRPr lang="en-US" altLang="zh-CN" sz="2000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40990" name="Text Box 30"/>
          <p:cNvSpPr txBox="1"/>
          <p:nvPr/>
        </p:nvSpPr>
        <p:spPr>
          <a:xfrm>
            <a:off x="2309813" y="3644900"/>
            <a:ext cx="28495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Arial" panose="020B0604020202020204" pitchFamily="34" charset="0"/>
              </a:rPr>
              <a:t>时政热点、体育明星等。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0991" name="Text Box 31"/>
          <p:cNvSpPr txBox="1"/>
          <p:nvPr/>
        </p:nvSpPr>
        <p:spPr>
          <a:xfrm>
            <a:off x="5786438" y="3644900"/>
            <a:ext cx="22256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Arial" panose="020B0604020202020204" pitchFamily="34" charset="0"/>
              </a:rPr>
              <a:t>打扮、影视明星等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92" name="Text Box 32"/>
          <p:cNvSpPr txBox="1"/>
          <p:nvPr/>
        </p:nvSpPr>
        <p:spPr>
          <a:xfrm>
            <a:off x="2051050" y="4143375"/>
            <a:ext cx="32099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开朗，勇敢，果断,严肃，踏实，爱面子，独立性强，奔放，情绪稳定，不计较点滴得失……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8705" name="Text Box 33"/>
          <p:cNvSpPr txBox="1"/>
          <p:nvPr/>
        </p:nvSpPr>
        <p:spPr>
          <a:xfrm>
            <a:off x="6227763" y="4365625"/>
            <a:ext cx="1341437" cy="365125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000099"/>
            </a:outerShdw>
          </a:effectLst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94" name="Text Box 34"/>
          <p:cNvSpPr txBox="1"/>
          <p:nvPr/>
        </p:nvSpPr>
        <p:spPr>
          <a:xfrm>
            <a:off x="5483225" y="4229100"/>
            <a:ext cx="314483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66"/>
                </a:solidFill>
                <a:latin typeface="楷体_GB2312"/>
                <a:ea typeface="黑体" panose="02010609060101010101" pitchFamily="49" charset="-122"/>
                <a:sym typeface="+mn-ea"/>
              </a:rPr>
              <a:t>害羞</a:t>
            </a:r>
            <a:r>
              <a:rPr lang="zh-CN" altLang="en-US" b="1" dirty="0">
                <a:solidFill>
                  <a:srgbClr val="FF0066"/>
                </a:solidFill>
                <a:latin typeface="楷体_GB2312"/>
                <a:ea typeface="楷体_GB2312"/>
                <a:sym typeface="+mn-ea"/>
              </a:rPr>
              <a:t>，</a:t>
            </a:r>
            <a:r>
              <a:rPr lang="zh-CN" altLang="en-US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胆怯，细致，温柔，体贴，善解人意，文静，善良,认真，安分守己，沉默寡言……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40995" name="Text Box 35"/>
          <p:cNvSpPr txBox="1"/>
          <p:nvPr/>
        </p:nvSpPr>
        <p:spPr>
          <a:xfrm>
            <a:off x="2309813" y="5492750"/>
            <a:ext cx="266382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Calibri" panose="020F0502020204030204" pitchFamily="34" charset="0"/>
                <a:ea typeface="楷体_GB2312"/>
                <a:sym typeface="Arial" panose="020B0604020202020204" pitchFamily="34" charset="0"/>
              </a:rPr>
              <a:t>逻辑思维能力强，善于综合，喜欢理科</a:t>
            </a:r>
            <a:r>
              <a:rPr lang="zh-CN" altLang="en-US" sz="2000" b="1" dirty="0">
                <a:latin typeface="Arial" panose="020B0604020202020204" pitchFamily="34" charset="0"/>
              </a:rPr>
              <a:t>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0996" name="Text Box 36"/>
          <p:cNvSpPr txBox="1"/>
          <p:nvPr/>
        </p:nvSpPr>
        <p:spPr>
          <a:xfrm>
            <a:off x="5651500" y="5567363"/>
            <a:ext cx="2808288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Calibri" panose="020F0502020204030204" pitchFamily="34" charset="0"/>
                <a:ea typeface="楷体_GB2312"/>
                <a:sym typeface="Arial" panose="020B0604020202020204" pitchFamily="34" charset="0"/>
              </a:rPr>
              <a:t>形象思维能力强，善于分析，喜欢文科。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bldLvl="0"/>
      <p:bldP spid="40989" grpId="0" bldLvl="0"/>
      <p:bldP spid="40990" grpId="0" bldLvl="0"/>
      <p:bldP spid="40991" grpId="0" bldLvl="0"/>
      <p:bldP spid="40992" grpId="0" bldLvl="0"/>
      <p:bldP spid="40994" grpId="0" bldLvl="0"/>
      <p:bldP spid="40995" grpId="0" bldLvl="0"/>
      <p:bldP spid="4099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60519170508_CzNZF_thumb_700_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2525" y="358140"/>
            <a:ext cx="3085465" cy="3496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95420"/>
            <a:ext cx="939355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对于上述现象，有以下说法。你怎样看待这些说法？说说你的理由。</a:t>
            </a:r>
            <a:b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这是特殊场合或者特殊活动的需要。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这些人非常有个性。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3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这是私人的事情，应该尊重。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1472" y="214290"/>
            <a:ext cx="7643866" cy="371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 descr="o_1d3lo0ede1v0c1nd71cigqb914nb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" y="288925"/>
            <a:ext cx="2792730" cy="356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文本框 14338"/>
          <p:cNvSpPr txBox="1"/>
          <p:nvPr/>
        </p:nvSpPr>
        <p:spPr>
          <a:xfrm>
            <a:off x="349250" y="1727200"/>
            <a:ext cx="7794625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男生高大威猛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男生勇敢不能哭泣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男生当军人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男主外，女主内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、男生修理房子，提重物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文本框 14339"/>
          <p:cNvSpPr txBox="1"/>
          <p:nvPr/>
        </p:nvSpPr>
        <p:spPr>
          <a:xfrm>
            <a:off x="348933" y="679768"/>
            <a:ext cx="82216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</a:rPr>
              <a:t>对男生的刻板印象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51204" name="Picture 3" descr="20471907_141953471922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6363" y="830263"/>
            <a:ext cx="1557337" cy="2446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9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charRg st="9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charRg st="9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charRg st="9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charRg st="2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3"/>
  <p:tag name="KSO_WM_UNIT_ID" val="259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316"/>
  <p:tag name="KSO_WM_UNIT_TYPE" val="l_h_f"/>
  <p:tag name="KSO_WM_UNIT_INDEX" val="1_1_1"/>
  <p:tag name="KSO_WM_UNIT_ID" val="259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4"/>
  <p:tag name="KSO_WM_UNIT_ID" val="259*l_i*1_4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5"/>
  <p:tag name="KSO_WM_UNIT_ID" val="259*l_i*1_5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6"/>
  <p:tag name="KSO_WM_UNIT_ID" val="259*l_i*1_6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2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316"/>
  <p:tag name="KSO_WM_UNIT_TYPE" val="l_h_f"/>
  <p:tag name="KSO_WM_UNIT_INDEX" val="1_2_1"/>
  <p:tag name="KSO_WM_UNIT_ID" val="259*l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7"/>
  <p:tag name="KSO_WM_UNIT_ID" val="259*l_i*1_7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8"/>
  <p:tag name="KSO_WM_UNIT_ID" val="259*l_i*1_8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9"/>
  <p:tag name="KSO_WM_UNIT_ID" val="259*l_i*1_9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2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EMPLATE_CATEGORY" val="diagram"/>
  <p:tag name="KSO_WM_TEMPLATE_INDEX" val="316"/>
  <p:tag name="KSO_WM_UNIT_TYPE" val="l_h_f"/>
  <p:tag name="KSO_WM_UNIT_INDEX" val="1_3_1"/>
  <p:tag name="KSO_WM_UNIT_ID" val="259*l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10"/>
  <p:tag name="KSO_WM_UNIT_ID" val="259*l_i*1_10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11"/>
  <p:tag name="KSO_WM_UNIT_ID" val="259*l_i*1_1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12"/>
  <p:tag name="KSO_WM_UNIT_ID" val="259*l_i*1_12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2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EMPLATE_CATEGORY" val="diagram"/>
  <p:tag name="KSO_WM_TEMPLATE_INDEX" val="316"/>
  <p:tag name="KSO_WM_UNIT_TYPE" val="l_h_f"/>
  <p:tag name="KSO_WM_UNIT_INDEX" val="1_4_1"/>
  <p:tag name="KSO_WM_UNIT_ID" val="259*l_h_f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SLIDE_ID" val="diagram316_4"/>
  <p:tag name="KSO_WM_SLIDE_INDEX" val="4"/>
  <p:tag name="KSO_WM_SLIDE_ITEM_CNT" val="4"/>
  <p:tag name="KSO_WM_SLIDE_LAYOUT" val="l_g"/>
  <p:tag name="KSO_WM_SLIDE_LAYOUT_CNT" val="1_1"/>
  <p:tag name="KSO_WM_SLIDE_TYPE" val="text"/>
  <p:tag name="KSO_WM_BEAUTIFY_FLAG" val="#wm#"/>
  <p:tag name="KSO_WM_SLIDE_POSITION" val="41*122"/>
  <p:tag name="KSO_WM_SLIDE_SIZE" val="637*271"/>
  <p:tag name="KSO_WM_TEMPLATE_CATEGORY" val="diagram"/>
  <p:tag name="KSO_WM_TEMPLATE_INDEX" val="316"/>
  <p:tag name="KSO_WM_DIAGRAM_GROUP_CODE" val="l1-1"/>
  <p:tag name="KSO_WM_TAG_VERSION" val="1.0"/>
</p:tagLst>
</file>

<file path=ppt/tags/tag25.xml><?xml version="1.0" encoding="utf-8"?>
<p:tagLst xmlns:p="http://schemas.openxmlformats.org/presentationml/2006/main">
  <p:tag name="KSO_WM_TEMPLATE_CATEGORY" val="custom"/>
  <p:tag name="KSO_WM_TEMPLATE_INDEX" val="217"/>
</p:tagLst>
</file>

<file path=ppt/tags/tag26.xml><?xml version="1.0" encoding="utf-8"?>
<p:tagLst xmlns:p="http://schemas.openxmlformats.org/presentationml/2006/main">
  <p:tag name="KSO_WM_TEMPLATE_CATEGORY" val="custom"/>
  <p:tag name="KSO_WM_TEMPLATE_INDEX" val="217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b"/>
  <p:tag name="KSO_WM_UNIT_INDEX" val="1"/>
  <p:tag name="KSO_WM_UNIT_ID" val="custom20187308_1*b*1"/>
  <p:tag name="KSO_WM_UNIT_LAYERLEVEL" val="1"/>
  <p:tag name="KSO_WM_UNIT_VALUE" val="15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peaker name and title here"/>
</p:tagLst>
</file>

<file path=ppt/tags/tag6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.xml><?xml version="1.0" encoding="utf-8"?>
<p:tagLst xmlns:p="http://schemas.openxmlformats.org/presentationml/2006/main">
  <p:tag name="KSO_WM_TEMPLATE_CATEGORY" val="diagram"/>
  <p:tag name="KSO_WM_TEMPLATE_INDEX" val="316"/>
  <p:tag name="KSO_WM_UNIT_TYPE" val="g"/>
  <p:tag name="KSO_WM_UNIT_INDEX" val="1"/>
  <p:tag name="KSO_WM_UNIT_ID" val="259*g*1"/>
  <p:tag name="KSO_WM_UNIT_CLEAR" val="1"/>
  <p:tag name="KSO_WM_UNIT_LAYERLEVEL" val="1"/>
  <p:tag name="KSO_WM_UNIT_VALUE" val="11"/>
  <p:tag name="KSO_WM_UNIT_HIGHLIGHT" val="0"/>
  <p:tag name="KSO_WM_UNIT_COMPATIBLE" val="1"/>
  <p:tag name="KSO_WM_UNIT_RELATE_UNITID" val="diagram316_4*l*1"/>
  <p:tag name="KSO_WM_BEAUTIFY_FLAG" val="#wm#"/>
  <p:tag name="KSO_WM_UNIT_PRESET_TEXT_INDEX" val="3"/>
  <p:tag name="KSO_WM_UNIT_PRESET_TEXT_LEN" val="18"/>
  <p:tag name="KSO_WM_TAG_VERSION" val="1.0"/>
</p:tagLst>
</file>

<file path=ppt/tags/tag8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1"/>
  <p:tag name="KSO_WM_UNIT_ID" val="259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316"/>
  <p:tag name="KSO_WM_UNIT_TYPE" val="l_i"/>
  <p:tag name="KSO_WM_UNIT_INDEX" val="1_2"/>
  <p:tag name="KSO_WM_UNIT_ID" val="259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1815</Words>
  <Application>WPS 演示</Application>
  <PresentationFormat>全屏显示(4:3)</PresentationFormat>
  <Paragraphs>196</Paragraphs>
  <Slides>18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优教通专用字体logo</vt:lpstr>
      <vt:lpstr>Calibri Light</vt:lpstr>
      <vt:lpstr>DFKai-SB</vt:lpstr>
      <vt:lpstr>黑体</vt:lpstr>
      <vt:lpstr>华文琥珀</vt:lpstr>
      <vt:lpstr>微软雅黑</vt:lpstr>
      <vt:lpstr>楷体_GB2312</vt:lpstr>
      <vt:lpstr>Comic Sans MS</vt:lpstr>
      <vt:lpstr>Times New Roman</vt:lpstr>
      <vt:lpstr>MingLiU_HKSCS</vt:lpstr>
      <vt:lpstr>华文新魏</vt:lpstr>
      <vt:lpstr>Arial Unicode MS</vt:lpstr>
      <vt:lpstr>Vrinda</vt:lpstr>
      <vt:lpstr>新宋体</vt:lpstr>
      <vt:lpstr>Office 主题</vt:lpstr>
      <vt:lpstr>1_Office 主题</vt:lpstr>
      <vt:lpstr>2_Office 主题</vt:lpstr>
      <vt:lpstr>自定义设计方案</vt:lpstr>
      <vt:lpstr>Office 主题​​</vt:lpstr>
      <vt:lpstr>3_Office 主题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2017-12-21T02:39:00Z</dcterms:created>
  <dcterms:modified xsi:type="dcterms:W3CDTF">2019-02-27T00:28:11Z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