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  <p:sldMasterId id="2147483671" r:id="rId2"/>
    <p:sldMasterId id="2147483683" r:id="rId3"/>
    <p:sldMasterId id="2147483695" r:id="rId4"/>
    <p:sldMasterId id="2147483707" r:id="rId5"/>
    <p:sldMasterId id="2147483719" r:id="rId6"/>
    <p:sldMasterId id="2147483743" r:id="rId7"/>
    <p:sldMasterId id="2147483744" r:id="rId8"/>
  </p:sldMasterIdLst>
  <p:notesMasterIdLst>
    <p:notesMasterId r:id="rId42"/>
  </p:notesMasterIdLst>
  <p:sldIdLst>
    <p:sldId id="256" r:id="rId9"/>
    <p:sldId id="386" r:id="rId10"/>
    <p:sldId id="366" r:id="rId11"/>
    <p:sldId id="367" r:id="rId12"/>
    <p:sldId id="387" r:id="rId13"/>
    <p:sldId id="368" r:id="rId14"/>
    <p:sldId id="447" r:id="rId15"/>
    <p:sldId id="451" r:id="rId16"/>
    <p:sldId id="372" r:id="rId17"/>
    <p:sldId id="352" r:id="rId18"/>
    <p:sldId id="353" r:id="rId19"/>
    <p:sldId id="286" r:id="rId20"/>
    <p:sldId id="448" r:id="rId21"/>
    <p:sldId id="449" r:id="rId22"/>
    <p:sldId id="450" r:id="rId23"/>
    <p:sldId id="374" r:id="rId24"/>
    <p:sldId id="378" r:id="rId25"/>
    <p:sldId id="373" r:id="rId26"/>
    <p:sldId id="375" r:id="rId27"/>
    <p:sldId id="376" r:id="rId28"/>
    <p:sldId id="384" r:id="rId29"/>
    <p:sldId id="301" r:id="rId30"/>
    <p:sldId id="303" r:id="rId31"/>
    <p:sldId id="308" r:id="rId32"/>
    <p:sldId id="310" r:id="rId33"/>
    <p:sldId id="311" r:id="rId34"/>
    <p:sldId id="312" r:id="rId35"/>
    <p:sldId id="314" r:id="rId36"/>
    <p:sldId id="322" r:id="rId37"/>
    <p:sldId id="391" r:id="rId38"/>
    <p:sldId id="400" r:id="rId39"/>
    <p:sldId id="363" r:id="rId40"/>
    <p:sldId id="323" r:id="rId41"/>
  </p:sldIdLst>
  <p:sldSz cx="9144000" cy="6858000" type="screen4x3"/>
  <p:notesSz cx="6858000" cy="9144000"/>
  <p:kinsoku lang="zh-CN" invalStChars="!%),.:;?]}¨·ˇˉ་―‖’”…‰∶、。〃々〉》」』】〕〗！＂＇％），．：；？］｀｜｝～￠" invalEndChars="([{·‘“〈《「『【〔〖（．［｛￡￥"/>
  <p:defaultTextStyle>
    <a:defPPr>
      <a:defRPr lang="zh-CN"/>
    </a:defPPr>
    <a:lvl1pPr marL="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1pPr>
    <a:lvl2pPr marL="45720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2pPr>
    <a:lvl3pPr marL="91440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3pPr>
    <a:lvl4pPr marL="137160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4pPr>
    <a:lvl5pPr marL="182880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5pPr>
    <a:lvl6pPr marL="228600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6pPr>
    <a:lvl7pPr marL="274320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7pPr>
    <a:lvl8pPr marL="320040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8pPr>
    <a:lvl9pPr marL="3200400" indent="0" algn="l" defTabSz="914400" eaLnBrk="1" fontAlgn="auto" latinLnBrk="0" hangingPunct="1">
      <a:buNone/>
      <a:defRPr sz="1800" kern="1200">
        <a:solidFill>
          <a:schemeClr val="tx1"/>
        </a:solidFill>
        <a:latin typeface="Times New Roman" charset="0"/>
        <a:ea typeface="宋体" charset="0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4" d="100"/>
          <a:sy n="84" d="100"/>
        </p:scale>
        <p:origin x="-15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0" y="0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slide" Target="slides/slide3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"/>
          <p:cNvSpPr>
            <a:spLocks noGrp="1"/>
          </p:cNvSpPr>
          <p:nvPr>
            <p:ph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algn="l"/>
            <a:endParaRPr lang="zh-CN" altLang="en-US" sz="1200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31" name="文本框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algn="r"/>
            <a:fld id="{CAD2D6BD-DE1B-4B5F-8B41-2702339687B9}" type="datetime1">
              <a:rPr lang="zh-CN" altLang="en-US" sz="1200">
                <a:latin typeface="Calibri" charset="0"/>
                <a:ea typeface="宋体" charset="0"/>
                <a:cs typeface="Calibri" charset="0"/>
              </a:rPr>
              <a:pPr algn="r"/>
              <a:t>2018/11/28</a:t>
            </a:fld>
            <a:endParaRPr lang="zh-CN" altLang="en-US" sz="1200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32" name="对象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</a:ln>
        </p:spPr>
      </p:sp>
      <p:sp>
        <p:nvSpPr>
          <p:cNvPr id="33" name="文本框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r>
              <a:rPr lang="zh-CN" altLang="en-US"/>
              <a:t>单击此处编辑母版文本样式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4" name="文本框"/>
          <p:cNvSpPr>
            <a:spLocks noGrp="1"/>
          </p:cNvSpPr>
          <p:nvPr>
            <p:ph type="ftr" idx="4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/>
          <a:p>
            <a:pPr algn="l"/>
            <a:endParaRPr lang="zh-CN" altLang="en-US" sz="1200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35" name="文本框"/>
          <p:cNvSpPr>
            <a:spLocks noGrp="1"/>
          </p:cNvSpPr>
          <p:nvPr>
            <p:ph type="sldNum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/>
          <a:p>
            <a:pPr algn="r"/>
            <a:fld id="{CAD2D6BD-DE1B-4B5F-8B41-2702339687B9}" type="slidenum">
              <a:rPr lang="en-US" altLang="zh-CN" sz="12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rPr>
              <a:pPr algn="r"/>
              <a:t>‹#›</a:t>
            </a:fld>
            <a:endParaRPr lang="zh-CN" altLang="en-US" sz="1200">
              <a:latin typeface="Calibri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35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1pPr>
    <a:lvl2pPr marL="45720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2pPr>
    <a:lvl3pPr marL="91440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3pPr>
    <a:lvl4pPr marL="137160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4pPr>
    <a:lvl5pPr marL="182880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5pPr>
    <a:lvl6pPr marL="228600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6pPr>
    <a:lvl7pPr marL="274320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7pPr>
    <a:lvl8pPr marL="320040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8pPr>
    <a:lvl9pPr marL="3200400" indent="0" algn="l" defTabSz="914400" eaLnBrk="1" fontAlgn="auto" latinLnBrk="0" hangingPunct="1">
      <a:buNone/>
      <a:defRPr sz="1200" kern="1200">
        <a:solidFill>
          <a:schemeClr val="tx1"/>
        </a:solidFill>
        <a:latin typeface="Calibri" charset="0"/>
        <a:ea typeface="宋体" charset="0"/>
        <a:cs typeface="Calibri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对象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sp>
      <p:sp>
        <p:nvSpPr>
          <p:cNvPr id="180" name="文本框"/>
          <p:cNvSpPr>
            <a:spLocks noGrp="1"/>
          </p:cNvSpPr>
          <p:nvPr>
            <p:ph type="body" idx="1"/>
          </p:nvPr>
        </p:nvSpPr>
        <p:spPr>
          <a:xfrm>
            <a:off x="914818" y="4344108"/>
            <a:ext cx="5028365" cy="4114642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9186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对象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sp>
      <p:sp>
        <p:nvSpPr>
          <p:cNvPr id="378" name="文本框"/>
          <p:cNvSpPr>
            <a:spLocks noGrp="1"/>
          </p:cNvSpPr>
          <p:nvPr>
            <p:ph type="body" idx="1"/>
          </p:nvPr>
        </p:nvSpPr>
        <p:spPr>
          <a:xfrm>
            <a:off x="914818" y="4344108"/>
            <a:ext cx="5028365" cy="4114642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383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395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05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433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541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452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828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6905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788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045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01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8438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2947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519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7354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83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75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786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66437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467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6194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04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4222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3496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9866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67851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21088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9062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9428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3068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5925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72695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1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6256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6135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3762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4591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623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7620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145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22763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1729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42481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8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55419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8500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6382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5820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83844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1376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06822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4969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306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90573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71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795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7514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12079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72104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12224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35643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09980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52495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2547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966802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78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1088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94621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8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37287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17597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29683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72137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812081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9021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48843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82708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70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04204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153396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760795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515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63840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376130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66981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2495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>
              <a:latin typeface="Times New Roman" charset="0"/>
              <a:ea typeface="宋体" charset="0"/>
              <a:cs typeface="Times New Roman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latin typeface="Times New Roman" charset="0"/>
              <a:ea typeface="宋体" charset="0"/>
              <a:cs typeface="Times New Roman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D6BD-DE1B-4B5F-8B41-2702339687B9}" type="slidenum">
              <a:rPr lang="en-US" altLang="zh-CN" sz="1800" b="0" i="0" u="none" strike="noStrike" kern="1200" cap="none" spc="0" baseline="0" smtClean="0">
                <a:solidFill>
                  <a:schemeClr val="tx1"/>
                </a:solidFill>
                <a:latin typeface="Times New Roman" charset="0"/>
                <a:ea typeface="宋体" charset="0"/>
                <a:cs typeface="Times New Roman" charset="0"/>
              </a:rPr>
              <a:pPr/>
              <a:t>‹#›</a:t>
            </a:fld>
            <a:endParaRPr lang="zh-CN" altLang="en-US">
              <a:latin typeface="Times New Roman" charset="0"/>
              <a:ea typeface="宋体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73674"/>
      </p:ext>
    </p:extLst>
  </p:cSld>
  <p:clrMapOvr>
    <a:masterClrMapping/>
  </p:clrMapOvr>
  <p:hf sldNum="0" hdr="0" ftr="0" dt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21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870-5082-4025-BC8A-5E070B8EB77D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6" name="文本框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框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0D155-3BB6-43CF-9AC4-BC63A66E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461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" descr="C:\Users\Yanju\Desktop\无标题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</p:spTree>
    <p:extLst>
      <p:ext uri="{BB962C8B-B14F-4D97-AF65-F5344CB8AC3E}">
        <p14:creationId xmlns:p14="http://schemas.microsoft.com/office/powerpoint/2010/main" val="135345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None/>
        <a:defRPr sz="32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  <a:lvl2pPr marL="742950" indent="-285750" algn="l" defTabSz="914400" eaLnBrk="1" fontAlgn="auto" latinLnBrk="0" hangingPunct="1">
        <a:spcBef>
          <a:spcPct val="20000"/>
        </a:spcBef>
        <a:buNone/>
        <a:defRPr sz="28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2pPr>
      <a:lvl3pPr marL="1143000" indent="-228600" algn="l" defTabSz="914400" eaLnBrk="1" fontAlgn="auto" latinLnBrk="0" hangingPunct="1">
        <a:spcBef>
          <a:spcPct val="20000"/>
        </a:spcBef>
        <a:buNone/>
        <a:defRPr sz="2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3pPr>
      <a:lvl4pPr marL="16002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4pPr>
      <a:lvl5pPr marL="20574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5pPr>
      <a:lvl6pPr marL="25146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6pPr>
      <a:lvl7pPr marL="29718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7pPr>
      <a:lvl8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8pPr>
      <a:lvl9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文本框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r>
              <a:rPr lang="zh-CN" altLang="en-US"/>
              <a:t>单击此处编辑母版文本样式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框"/>
          <p:cNvSpPr>
            <a:spLocks noGrp="1"/>
          </p:cNvSpPr>
          <p:nvPr>
            <p:ph type="dt" idx="2"/>
          </p:nvPr>
        </p:nvSpPr>
        <p:spPr>
          <a:xfrm>
            <a:off x="457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algn="l"/>
            <a:fld id="{CAD2D6BD-DE1B-4B5F-8B41-2702339687B9}" type="datetime1">
              <a:rPr lang="zh-CN" altLang="en-US" sz="1200">
                <a:solidFill>
                  <a:srgbClr val="898989"/>
                </a:solidFill>
                <a:latin typeface="Calibri" charset="0"/>
                <a:ea typeface="宋体" charset="0"/>
                <a:cs typeface="Calibri" charset="0"/>
              </a:rPr>
              <a:pPr algn="l"/>
              <a:t>2018/11/28</a:t>
            </a:fld>
            <a:endParaRPr lang="zh-CN" altLang="en-US" sz="1200">
              <a:solidFill>
                <a:srgbClr val="898989"/>
              </a:solidFill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6" name="文本框"/>
          <p:cNvSpPr>
            <a:spLocks noGrp="1"/>
          </p:cNvSpPr>
          <p:nvPr>
            <p:ph type="ftr" idx="3"/>
          </p:nvPr>
        </p:nvSpPr>
        <p:spPr>
          <a:xfrm>
            <a:off x="3124200" y="6356349"/>
            <a:ext cx="2895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algn="ctr"/>
            <a:endParaRPr lang="zh-CN" altLang="en-US" sz="1200">
              <a:solidFill>
                <a:srgbClr val="898989"/>
              </a:solidFill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7" name="文本框"/>
          <p:cNvSpPr>
            <a:spLocks noGrp="1"/>
          </p:cNvSpPr>
          <p:nvPr>
            <p:ph type="sldNum" idx="4"/>
          </p:nvPr>
        </p:nvSpPr>
        <p:spPr>
          <a:xfrm>
            <a:off x="6553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algn="r"/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charset="0"/>
                <a:ea typeface="宋体" charset="0"/>
                <a:cs typeface="Calibri" charset="0"/>
              </a:rPr>
              <a:pPr algn="r"/>
              <a:t>‹#›</a:t>
            </a:fld>
            <a:endParaRPr lang="zh-CN" altLang="en-US" sz="1200">
              <a:solidFill>
                <a:srgbClr val="898989"/>
              </a:solidFill>
              <a:latin typeface="Calibri" charset="0"/>
              <a:ea typeface="宋体" charset="0"/>
              <a:cs typeface="Calibri" charset="0"/>
            </a:endParaRPr>
          </a:p>
        </p:txBody>
      </p:sp>
      <p:pic>
        <p:nvPicPr>
          <p:cNvPr id="8" name="图片" descr="无标题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225915"/>
            <a:ext cx="9144000" cy="6406167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</p:spTree>
    <p:extLst>
      <p:ext uri="{BB962C8B-B14F-4D97-AF65-F5344CB8AC3E}">
        <p14:creationId xmlns:p14="http://schemas.microsoft.com/office/powerpoint/2010/main" val="170662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  <a:lvl2pPr marL="742950" indent="-285750" algn="l" defTabSz="914400" eaLnBrk="1" fontAlgn="auto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2pPr>
      <a:lvl3pPr marL="1143000" indent="-2286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3pPr>
      <a:lvl4pPr marL="1600200" indent="-228600" algn="l" defTabSz="914400" eaLnBrk="1" fontAlgn="auto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4pPr>
      <a:lvl5pPr marL="2057400" indent="-228600" algn="l" defTabSz="914400" eaLnBrk="1" fontAlgn="auto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5pPr>
      <a:lvl6pPr marL="25146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6pPr>
      <a:lvl7pPr marL="29718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7pPr>
      <a:lvl8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8pPr>
      <a:lvl9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" descr="C:\Users\Yanju\Desktop\无标题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  <p:sp>
        <p:nvSpPr>
          <p:cNvPr id="10" name="文本框"/>
          <p:cNvSpPr>
            <a:spLocks noGrp="1"/>
          </p:cNvSpPr>
          <p:nvPr>
            <p:ph type="dt" idx="10"/>
          </p:nvPr>
        </p:nvSpPr>
        <p:spPr>
          <a:xfrm>
            <a:off x="457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11" name="文本框"/>
          <p:cNvSpPr>
            <a:spLocks noGrp="1"/>
          </p:cNvSpPr>
          <p:nvPr>
            <p:ph type="ftr"/>
          </p:nvPr>
        </p:nvSpPr>
        <p:spPr>
          <a:xfrm>
            <a:off x="3124200" y="6356349"/>
            <a:ext cx="2895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12" name="文本框"/>
          <p:cNvSpPr>
            <a:spLocks noGrp="1"/>
          </p:cNvSpPr>
          <p:nvPr>
            <p:ph type="sldNum"/>
          </p:nvPr>
        </p:nvSpPr>
        <p:spPr>
          <a:xfrm>
            <a:off x="6553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fld id="{CAD2D6BD-DE1B-4B5F-8B41-2702339687B9}" type="slidenum">
              <a:rPr lang="en-US" altLang="zh-CN" sz="18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rPr>
              <a:pPr/>
              <a:t>‹#›</a:t>
            </a:fld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4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  <a:lvl2pPr marL="742950" indent="-285750" algn="l" defTabSz="914400" eaLnBrk="1" fontAlgn="auto" latinLnBrk="0" hangingPunct="1">
        <a:spcBef>
          <a:spcPct val="20000"/>
        </a:spcBef>
        <a:buNone/>
        <a:defRPr sz="28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2pPr>
      <a:lvl3pPr marL="1143000" indent="-228600" algn="l" defTabSz="914400" eaLnBrk="1" fontAlgn="auto" latinLnBrk="0" hangingPunct="1">
        <a:spcBef>
          <a:spcPct val="20000"/>
        </a:spcBef>
        <a:buNone/>
        <a:defRPr sz="2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3pPr>
      <a:lvl4pPr marL="16002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4pPr>
      <a:lvl5pPr marL="20574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5pPr>
      <a:lvl6pPr marL="25146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6pPr>
      <a:lvl7pPr marL="29718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7pPr>
      <a:lvl8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8pPr>
      <a:lvl9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9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" descr="C:\Users\Yanju\Desktop\无标题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  <p:sp>
        <p:nvSpPr>
          <p:cNvPr id="14" name="文本框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5" name="文本框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r>
              <a:rPr lang="zh-CN" altLang="en-US"/>
              <a:t>单击此处编辑母版文本样式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6" name="文本框"/>
          <p:cNvSpPr>
            <a:spLocks noGrp="1"/>
          </p:cNvSpPr>
          <p:nvPr>
            <p:ph type="dt" idx="10"/>
          </p:nvPr>
        </p:nvSpPr>
        <p:spPr>
          <a:xfrm>
            <a:off x="457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17" name="文本框"/>
          <p:cNvSpPr>
            <a:spLocks noGrp="1"/>
          </p:cNvSpPr>
          <p:nvPr>
            <p:ph type="ftr"/>
          </p:nvPr>
        </p:nvSpPr>
        <p:spPr>
          <a:xfrm>
            <a:off x="3124200" y="6356349"/>
            <a:ext cx="2895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18" name="文本框"/>
          <p:cNvSpPr>
            <a:spLocks noGrp="1"/>
          </p:cNvSpPr>
          <p:nvPr>
            <p:ph type="sldNum"/>
          </p:nvPr>
        </p:nvSpPr>
        <p:spPr>
          <a:xfrm>
            <a:off x="6553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fld id="{CAD2D6BD-DE1B-4B5F-8B41-2702339687B9}" type="slidenum">
              <a:rPr lang="en-US" altLang="zh-CN" sz="18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rPr>
              <a:pPr/>
              <a:t>‹#›</a:t>
            </a:fld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02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  <a:lvl2pPr marL="742950" indent="-285750" algn="l" defTabSz="914400" eaLnBrk="1" fontAlgn="auto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2pPr>
      <a:lvl3pPr marL="1143000" indent="-2286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3pPr>
      <a:lvl4pPr marL="1600200" indent="-228600" algn="l" defTabSz="914400" eaLnBrk="1" fontAlgn="auto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4pPr>
      <a:lvl5pPr marL="2057400" indent="-228600" algn="l" defTabSz="914400" eaLnBrk="1" fontAlgn="auto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5pPr>
      <a:lvl6pPr marL="25146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6pPr>
      <a:lvl7pPr marL="29718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7pPr>
      <a:lvl8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8pPr>
      <a:lvl9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9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" descr="C:\Users\Yanju\Desktop\无标题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  <p:sp>
        <p:nvSpPr>
          <p:cNvPr id="20" name="文本框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21" name="文本框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zh-CN" altLang="en-US">
                <a:solidFill>
                  <a:srgbClr val="898989"/>
                </a:solidFill>
              </a:rPr>
              <a:t>单击此处编辑母版副标题样式</a:t>
            </a:r>
          </a:p>
        </p:txBody>
      </p:sp>
      <p:sp>
        <p:nvSpPr>
          <p:cNvPr id="22" name="文本框"/>
          <p:cNvSpPr>
            <a:spLocks noGrp="1"/>
          </p:cNvSpPr>
          <p:nvPr>
            <p:ph type="dt" idx="10"/>
          </p:nvPr>
        </p:nvSpPr>
        <p:spPr>
          <a:xfrm>
            <a:off x="457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23" name="文本框"/>
          <p:cNvSpPr>
            <a:spLocks noGrp="1"/>
          </p:cNvSpPr>
          <p:nvPr>
            <p:ph type="ftr"/>
          </p:nvPr>
        </p:nvSpPr>
        <p:spPr>
          <a:xfrm>
            <a:off x="3124200" y="6356349"/>
            <a:ext cx="2895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24" name="文本框"/>
          <p:cNvSpPr>
            <a:spLocks noGrp="1"/>
          </p:cNvSpPr>
          <p:nvPr>
            <p:ph type="sldNum"/>
          </p:nvPr>
        </p:nvSpPr>
        <p:spPr>
          <a:xfrm>
            <a:off x="6553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fld id="{CAD2D6BD-DE1B-4B5F-8B41-2702339687B9}" type="slidenum">
              <a:rPr lang="en-US" altLang="zh-CN" sz="18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rPr>
              <a:pPr/>
              <a:t>‹#›</a:t>
            </a:fld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pic>
        <p:nvPicPr>
          <p:cNvPr id="25" name="图片" descr="无标题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</p:spTree>
    <p:extLst>
      <p:ext uri="{BB962C8B-B14F-4D97-AF65-F5344CB8AC3E}">
        <p14:creationId xmlns:p14="http://schemas.microsoft.com/office/powerpoint/2010/main" val="156934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  <a:lvl2pPr marL="742950" indent="-285750" algn="l" defTabSz="914400" eaLnBrk="1" fontAlgn="auto" latinLnBrk="0" hangingPunct="1">
        <a:spcBef>
          <a:spcPct val="20000"/>
        </a:spcBef>
        <a:buNone/>
        <a:defRPr sz="28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2pPr>
      <a:lvl3pPr marL="1143000" indent="-228600" algn="l" defTabSz="914400" eaLnBrk="1" fontAlgn="auto" latinLnBrk="0" hangingPunct="1">
        <a:spcBef>
          <a:spcPct val="20000"/>
        </a:spcBef>
        <a:buNone/>
        <a:defRPr sz="2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3pPr>
      <a:lvl4pPr marL="16002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4pPr>
      <a:lvl5pPr marL="20574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5pPr>
      <a:lvl6pPr marL="25146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6pPr>
      <a:lvl7pPr marL="29718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7pPr>
      <a:lvl8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8pPr>
      <a:lvl9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9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" descr="C:\Users\Yanju\Desktop\无标题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  <p:sp>
        <p:nvSpPr>
          <p:cNvPr id="27" name="文本框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3600" cy="476249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28" name="文本框"/>
          <p:cNvSpPr>
            <a:spLocks noGrp="1"/>
          </p:cNvSpPr>
          <p:nvPr>
            <p:ph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29" name="文本框"/>
          <p:cNvSpPr>
            <a:spLocks noGrp="1"/>
          </p:cNvSpPr>
          <p:nvPr>
            <p:ph type="sldNum"/>
          </p:nvPr>
        </p:nvSpPr>
        <p:spPr>
          <a:xfrm>
            <a:off x="6553200" y="6245225"/>
            <a:ext cx="2133600" cy="476249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fld id="{CAD2D6BD-DE1B-4B5F-8B41-2702339687B9}" type="slidenum">
              <a:rPr lang="en-US" altLang="zh-CN" sz="18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rPr>
              <a:pPr/>
              <a:t>‹#›</a:t>
            </a:fld>
            <a:endParaRPr lang="zh-CN" altLang="en-US">
              <a:latin typeface="Calibri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1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None/>
        <a:defRPr sz="32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  <a:lvl2pPr marL="742950" indent="-285750" algn="l" defTabSz="914400" eaLnBrk="1" fontAlgn="auto" latinLnBrk="0" hangingPunct="1">
        <a:spcBef>
          <a:spcPct val="20000"/>
        </a:spcBef>
        <a:buNone/>
        <a:defRPr sz="28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2pPr>
      <a:lvl3pPr marL="1143000" indent="-228600" algn="l" defTabSz="914400" eaLnBrk="1" fontAlgn="auto" latinLnBrk="0" hangingPunct="1">
        <a:spcBef>
          <a:spcPct val="20000"/>
        </a:spcBef>
        <a:buNone/>
        <a:defRPr sz="2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3pPr>
      <a:lvl4pPr marL="16002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4pPr>
      <a:lvl5pPr marL="20574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5pPr>
      <a:lvl6pPr marL="25146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6pPr>
      <a:lvl7pPr marL="29718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7pPr>
      <a:lvl8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8pPr>
      <a:lvl9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9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图片" descr="C:\Users\Yanju\Desktop\无标题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  <p:sp>
        <p:nvSpPr>
          <p:cNvPr id="44" name="文本框"/>
          <p:cNvSpPr>
            <a:spLocks noGrp="1"/>
          </p:cNvSpPr>
          <p:nvPr>
            <p:ph type="dt" idx="10"/>
          </p:nvPr>
        </p:nvSpPr>
        <p:spPr>
          <a:xfrm>
            <a:off x="457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>
              <a:latin typeface="Times New Roman" charset="0"/>
              <a:ea typeface="宋体" charset="0"/>
              <a:cs typeface="Times New Roman" charset="0"/>
            </a:endParaRPr>
          </a:p>
        </p:txBody>
      </p:sp>
      <p:sp>
        <p:nvSpPr>
          <p:cNvPr id="45" name="文本框"/>
          <p:cNvSpPr>
            <a:spLocks noGrp="1"/>
          </p:cNvSpPr>
          <p:nvPr>
            <p:ph type="ftr"/>
          </p:nvPr>
        </p:nvSpPr>
        <p:spPr>
          <a:xfrm>
            <a:off x="3124200" y="6356349"/>
            <a:ext cx="2895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endParaRPr lang="zh-CN" altLang="en-US">
              <a:latin typeface="Times New Roman" charset="0"/>
              <a:ea typeface="宋体" charset="0"/>
              <a:cs typeface="Times New Roman" charset="0"/>
            </a:endParaRPr>
          </a:p>
        </p:txBody>
      </p:sp>
      <p:sp>
        <p:nvSpPr>
          <p:cNvPr id="46" name="文本框"/>
          <p:cNvSpPr>
            <a:spLocks noGrp="1"/>
          </p:cNvSpPr>
          <p:nvPr>
            <p:ph type="sldNum"/>
          </p:nvPr>
        </p:nvSpPr>
        <p:spPr>
          <a:xfrm>
            <a:off x="6553200" y="6356349"/>
            <a:ext cx="2133600" cy="36512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fld id="{CAD2D6BD-DE1B-4B5F-8B41-2702339687B9}" type="slidenum">
              <a:rPr lang="en-US" altLang="zh-CN" sz="1800" b="0" i="0" u="none" strike="noStrike" kern="1200" cap="none" spc="0" baseline="0">
                <a:solidFill>
                  <a:schemeClr val="tx1"/>
                </a:solidFill>
                <a:latin typeface="Times New Roman" charset="0"/>
                <a:ea typeface="宋体" charset="0"/>
                <a:cs typeface="Times New Roman" charset="0"/>
              </a:rPr>
              <a:pPr/>
              <a:t>‹#›</a:t>
            </a:fld>
            <a:endParaRPr lang="zh-CN" altLang="en-US">
              <a:latin typeface="Times New Roman" charset="0"/>
              <a:ea typeface="宋体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09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sldNum="0" hdr="0" ftr="0" dt="0"/>
  <p:txStyles>
    <p:titleStyle>
      <a:lvl1pPr algn="ctr" defTabSz="914400" eaLnBrk="1" fontAlgn="auto" latinLnBrk="0" hangingPunct="1">
        <a:spcBef>
          <a:spcPts val="0"/>
        </a:spcBef>
        <a:buNone/>
        <a:defRPr sz="4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</p:titleStyle>
    <p:bodyStyle>
      <a:lvl1pPr marL="342900" indent="-3429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1pPr>
      <a:lvl2pPr marL="742950" indent="-285750" algn="l" defTabSz="914400" eaLnBrk="1" fontAlgn="auto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2pPr>
      <a:lvl3pPr marL="1143000" indent="-228600" algn="l" defTabSz="914400" eaLnBrk="1" fontAlgn="auto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3pPr>
      <a:lvl4pPr marL="1600200" indent="-228600" algn="l" defTabSz="914400" eaLnBrk="1" fontAlgn="auto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4pPr>
      <a:lvl5pPr marL="2057400" indent="-228600" algn="l" defTabSz="914400" eaLnBrk="1" fontAlgn="auto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5pPr>
      <a:lvl6pPr marL="25146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6pPr>
      <a:lvl7pPr marL="29718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7pPr>
      <a:lvl8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8pPr>
      <a:lvl9pPr marL="3429000" indent="-228600" algn="l" defTabSz="914400" eaLnBrk="1" fontAlgn="auto" latinLnBrk="0" hangingPunct="1">
        <a:spcBef>
          <a:spcPct val="20000"/>
        </a:spcBef>
        <a:buNone/>
        <a:defRPr sz="2000" kern="1200">
          <a:solidFill>
            <a:schemeClr val="tx1"/>
          </a:solidFill>
          <a:latin typeface="Calibri" charset="0"/>
          <a:ea typeface="宋体" charset="0"/>
          <a:cs typeface="Calibri" charset="0"/>
        </a:defRPr>
      </a:lvl9pPr>
    </p:bodyStyle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ACC9-3A98-479C-8A45-06A0C6A71C1E}" type="datetimeFigureOut">
              <a:rPr lang="zh-CN" altLang="en-US" smtClean="0"/>
              <a:pPr/>
              <a:t>2018/11/28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58138-E13E-4995-8E70-450F15D607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503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24310;&#24198;&#26032;&#20219;&#25945;&#24072;&#22521;&#35757;/&#21496;&#39532;&#20809;&#30776;&#32568;.pp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矩形"/>
          <p:cNvSpPr>
            <a:spLocks/>
          </p:cNvSpPr>
          <p:nvPr/>
        </p:nvSpPr>
        <p:spPr>
          <a:xfrm>
            <a:off x="514392" y="2204830"/>
            <a:ext cx="8062119" cy="519113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5400" b="1" i="0" u="none" strike="noStrike" kern="1200" cap="none" spc="0" baseline="0" dirty="0" smtClean="0">
                <a:latin typeface="Times New Roman" charset="0"/>
                <a:ea typeface="微软雅黑" pitchFamily="34" charset="-122"/>
                <a:cs typeface="Calibri" charset="0"/>
              </a:rPr>
              <a:t>管理学生的心理学智慧</a:t>
            </a:r>
            <a:endParaRPr lang="zh-CN" altLang="en-US" sz="5400" b="1" i="0" u="none" strike="noStrike" kern="1200" cap="none" spc="0" baseline="0" dirty="0">
              <a:latin typeface="Times New Roman" charset="0"/>
              <a:ea typeface="微软雅黑" pitchFamily="34" charset="-122"/>
              <a:cs typeface="Calibri" charset="0"/>
            </a:endParaRPr>
          </a:p>
        </p:txBody>
      </p:sp>
      <p:sp>
        <p:nvSpPr>
          <p:cNvPr id="42" name="矩形"/>
          <p:cNvSpPr>
            <a:spLocks/>
          </p:cNvSpPr>
          <p:nvPr/>
        </p:nvSpPr>
        <p:spPr>
          <a:xfrm>
            <a:off x="179390" y="3501010"/>
            <a:ext cx="8569190" cy="503238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marL="0" indent="0" algn="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3200" b="1" i="0" u="none" strike="noStrike" kern="1200" cap="none" spc="0" baseline="0" dirty="0" smtClean="0">
                <a:latin typeface="华文细黑" pitchFamily="2" charset="-122"/>
                <a:ea typeface="华文细黑" pitchFamily="2" charset="-122"/>
                <a:cs typeface="Calibri" charset="0"/>
              </a:rPr>
              <a:t>——</a:t>
            </a:r>
            <a:r>
              <a:rPr lang="zh-CN" altLang="en-US" sz="3200" b="1" i="0" u="none" strike="noStrike" kern="1200" cap="none" spc="0" baseline="0" dirty="0" smtClean="0">
                <a:latin typeface="华文细黑" pitchFamily="2" charset="-122"/>
                <a:ea typeface="华文细黑" pitchFamily="2" charset="-122"/>
                <a:cs typeface="Calibri" charset="0"/>
              </a:rPr>
              <a:t>了解学生心理发展规律形成教师教育智慧</a:t>
            </a:r>
            <a:endParaRPr lang="en-US" altLang="zh-CN" sz="3200" b="1" i="0" u="none" strike="noStrike" kern="1200" cap="none" spc="0" baseline="0" dirty="0" smtClean="0">
              <a:latin typeface="华文细黑" pitchFamily="2" charset="-122"/>
              <a:ea typeface="华文细黑" pitchFamily="2" charset="-122"/>
              <a:cs typeface="Calibri" charset="0"/>
            </a:endParaRPr>
          </a:p>
          <a:p>
            <a:pPr marL="0" indent="0" algn="r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US" altLang="zh-CN" sz="3200" b="1" i="0" u="none" strike="noStrike" kern="1200" cap="none" spc="0" baseline="0" dirty="0" smtClean="0">
              <a:latin typeface="华文细黑" pitchFamily="2" charset="-122"/>
              <a:ea typeface="华文细黑" pitchFamily="2" charset="-122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13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矩形"/>
          <p:cNvSpPr>
            <a:spLocks/>
          </p:cNvSpPr>
          <p:nvPr/>
        </p:nvSpPr>
        <p:spPr>
          <a:xfrm>
            <a:off x="1835620" y="1484784"/>
            <a:ext cx="7056784" cy="4031873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总说不懂</a:t>
            </a:r>
            <a:r>
              <a:rPr lang="en-US" altLang="zh-CN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00</a:t>
            </a:r>
            <a:r>
              <a:rPr lang="zh-CN" altLang="en-US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后的世界</a:t>
            </a:r>
            <a:endParaRPr lang="en-US" altLang="zh-CN" sz="3200" b="0" i="0" u="none" strike="noStrike" kern="1200" cap="none" spc="0" baseline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然而</a:t>
            </a:r>
            <a:r>
              <a:rPr lang="en-US" altLang="zh-CN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00</a:t>
            </a:r>
            <a:r>
              <a:rPr lang="zh-CN" altLang="en-US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后现在都已经高中了</a:t>
            </a:r>
            <a:endParaRPr lang="en-US" altLang="zh-CN" sz="3200" b="0" i="0" u="none" strike="noStrike" kern="1200" cap="none" spc="0" baseline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一大波</a:t>
            </a:r>
            <a:r>
              <a:rPr lang="en-US" altLang="zh-CN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10</a:t>
            </a:r>
            <a:r>
              <a:rPr lang="zh-CN" altLang="en-US" sz="3200" b="0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后已抵达</a:t>
            </a:r>
            <a:r>
              <a:rPr lang="zh-CN" altLang="en-US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战场</a:t>
            </a:r>
            <a:endParaRPr lang="en-US" altLang="zh-CN" sz="3200" b="0" i="0" u="none" strike="noStrike" kern="1200" cap="none" spc="0" baseline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0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面对迎面袭</a:t>
            </a:r>
            <a:r>
              <a:rPr lang="zh-CN" altLang="en-US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来的熊孩子</a:t>
            </a:r>
            <a:endParaRPr lang="en-US" altLang="zh-CN" sz="3200" b="0" i="0" u="none" strike="noStrike" kern="1200" cap="none" spc="0" baseline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0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你真的了解他们吗</a:t>
            </a:r>
            <a:r>
              <a:rPr lang="zh-CN" altLang="en-US" sz="3200" b="0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？</a:t>
            </a:r>
            <a:endParaRPr lang="en-US" altLang="zh-CN" sz="3200" b="0" i="0" u="none" strike="noStrike" kern="1200" cap="none" spc="0" baseline="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3200" b="0" i="0" u="none" strike="noStrike" kern="1200" cap="none" spc="0" baseline="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r>
              <a:rPr lang="zh-CN" altLang="en-US" sz="32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请用</a:t>
            </a:r>
            <a:r>
              <a:rPr lang="zh-CN" altLang="en-US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五</a:t>
            </a:r>
            <a:r>
              <a:rPr lang="zh-CN" altLang="en-US" sz="32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个词定义</a:t>
            </a:r>
            <a:r>
              <a:rPr lang="en-US" altLang="zh-CN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0</a:t>
            </a:r>
            <a:r>
              <a:rPr lang="en-US" altLang="zh-CN" sz="32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0</a:t>
            </a:r>
            <a:r>
              <a:rPr lang="zh-CN" altLang="en-US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后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3200" b="0" i="0" u="none" strike="noStrike" kern="1200" cap="none" spc="0" baseline="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6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矩形"/>
          <p:cNvSpPr>
            <a:spLocks/>
          </p:cNvSpPr>
          <p:nvPr/>
        </p:nvSpPr>
        <p:spPr>
          <a:xfrm>
            <a:off x="1030882" y="1988800"/>
            <a:ext cx="8113118" cy="3970318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non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二十年后</a:t>
            </a:r>
            <a:r>
              <a:rPr lang="zh-CN" altLang="en-US" sz="3600" b="1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，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  <a:cs typeface="Calibri" charset="0"/>
              </a:rPr>
              <a:t>10</a:t>
            </a: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  <a:cs typeface="Calibri" charset="0"/>
              </a:rPr>
              <a:t>后</a:t>
            </a:r>
            <a:r>
              <a:rPr lang="zh-CN" altLang="en-US" sz="3600" b="1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步入社会，开始工作</a:t>
            </a:r>
            <a:r>
              <a:rPr lang="zh-CN" altLang="en-US" sz="3600" b="1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。</a:t>
            </a:r>
            <a:endParaRPr lang="en-US" altLang="zh-CN" sz="3600" b="1" i="0" u="none" strike="noStrike" kern="1200" cap="none" spc="0" baseline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3600" b="1" i="0" u="none" strike="noStrike" kern="1200" cap="none" spc="0" baseline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i="0" u="none" strike="noStrike" kern="1200" cap="none" spc="0" baseline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那时，是</a:t>
            </a:r>
            <a:r>
              <a:rPr lang="en-US" altLang="zh-CN" sz="3600" b="1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2038</a:t>
            </a:r>
            <a:r>
              <a:rPr lang="zh-CN" altLang="en-US" sz="3600" b="1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年！</a:t>
            </a:r>
            <a:endParaRPr lang="en-US" altLang="zh-CN" sz="3600" b="1" i="0" u="none" strike="noStrike" kern="1200" cap="none" spc="0" baseline="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3600" b="1" dirty="0"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今天，在你面前</a:t>
            </a:r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  <a:cs typeface="Calibri" charset="0"/>
              </a:rPr>
              <a:t>的“熊孩子”，</a:t>
            </a:r>
            <a:endParaRPr lang="en-US" altLang="zh-CN" sz="3600" b="1" dirty="0" smtClean="0"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  <a:cs typeface="Calibri" charset="0"/>
              </a:rPr>
              <a:t>他们</a:t>
            </a:r>
            <a:r>
              <a:rPr lang="zh-CN" altLang="en-US" sz="3600" b="1" i="0" u="none" strike="noStrike" kern="1200" cap="none" spc="0" baseline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是祖国的未来！</a:t>
            </a:r>
            <a:endParaRPr lang="en-US" altLang="zh-CN" sz="3600" b="1" i="0" u="none" strike="noStrike" kern="1200" cap="none" spc="0" baseline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600" b="1" i="0" u="none" strike="noStrike" kern="1200" cap="none" spc="0" baseline="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4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矩形"/>
          <p:cNvSpPr>
            <a:spLocks/>
          </p:cNvSpPr>
          <p:nvPr/>
        </p:nvSpPr>
        <p:spPr>
          <a:xfrm flipV="1">
            <a:off x="0" y="3679825"/>
            <a:ext cx="9144000" cy="46038"/>
          </a:xfrm>
          <a:prstGeom prst="rect">
            <a:avLst/>
          </a:prstGeom>
          <a:solidFill>
            <a:schemeClr val="bg1"/>
          </a:solidFill>
          <a:ln w="9525" cap="flat" cmpd="sng">
            <a:noFill/>
            <a:prstDash val="solid"/>
            <a:round/>
          </a:ln>
        </p:spPr>
      </p:sp>
      <p:sp>
        <p:nvSpPr>
          <p:cNvPr id="146" name="矩形"/>
          <p:cNvSpPr>
            <a:spLocks/>
          </p:cNvSpPr>
          <p:nvPr/>
        </p:nvSpPr>
        <p:spPr>
          <a:xfrm>
            <a:off x="811212" y="2865438"/>
            <a:ext cx="6857131" cy="51911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800" b="1" dirty="0">
                <a:ea typeface="微软雅黑" pitchFamily="34" charset="-122"/>
                <a:cs typeface="Calibri" charset="0"/>
              </a:rPr>
              <a:t>二</a:t>
            </a:r>
            <a:r>
              <a:rPr lang="zh-CN" altLang="en-US" sz="4800" b="1" i="0" u="none" strike="noStrike" kern="1200" cap="none" spc="0" baseline="0" dirty="0" smtClean="0">
                <a:solidFill>
                  <a:schemeClr val="tx1"/>
                </a:solidFill>
                <a:ea typeface="微软雅黑" pitchFamily="34" charset="-122"/>
                <a:cs typeface="Calibri" charset="0"/>
              </a:rPr>
              <a:t>、学生心理发展特点</a:t>
            </a:r>
            <a:endParaRPr lang="zh-CN" altLang="en-US" sz="4800" b="1" i="0" u="none" strike="noStrike" kern="1200" cap="none" spc="0" baseline="0" dirty="0">
              <a:solidFill>
                <a:schemeClr val="tx1"/>
              </a:solidFill>
              <a:ea typeface="微软雅黑" pitchFamily="34" charset="-122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6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文本框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8229600" cy="1143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400" b="1" i="0" u="none" strike="noStrike" kern="1200" cap="none" spc="0" baseline="0" dirty="0">
                <a:latin typeface="Calibri" charset="0"/>
                <a:ea typeface="宋体" charset="0"/>
                <a:cs typeface="Times New Roman" charset="0"/>
              </a:rPr>
              <a:t>（一</a:t>
            </a:r>
            <a:r>
              <a:rPr lang="zh-CN" altLang="en-US" sz="4400" b="1" i="0" u="none" strike="noStrike" kern="1200" cap="none" spc="0" baseline="0" dirty="0" smtClean="0">
                <a:latin typeface="Calibri" charset="0"/>
                <a:ea typeface="宋体" charset="0"/>
                <a:cs typeface="Times New Roman" charset="0"/>
              </a:rPr>
              <a:t>）小学生认知发展</a:t>
            </a:r>
            <a:r>
              <a:rPr lang="zh-CN" altLang="en-US" sz="4400" b="1" i="0" u="none" strike="noStrike" kern="1200" cap="none" spc="0" baseline="0" dirty="0">
                <a:latin typeface="Calibri" charset="0"/>
                <a:ea typeface="宋体" charset="0"/>
                <a:cs typeface="Times New Roman" charset="0"/>
              </a:rPr>
              <a:t>特点</a:t>
            </a:r>
          </a:p>
        </p:txBody>
      </p:sp>
      <p:sp>
        <p:nvSpPr>
          <p:cNvPr id="150" name="上箭头"/>
          <p:cNvSpPr>
            <a:spLocks/>
          </p:cNvSpPr>
          <p:nvPr/>
        </p:nvSpPr>
        <p:spPr>
          <a:xfrm>
            <a:off x="2057400" y="2381250"/>
            <a:ext cx="5530850" cy="2743200"/>
          </a:xfrm>
          <a:prstGeom prst="upArrow">
            <a:avLst>
              <a:gd name="adj1" fmla="val 57824"/>
              <a:gd name="adj2" fmla="val 54388"/>
            </a:avLst>
          </a:prstGeom>
          <a:gradFill rotWithShape="1">
            <a:gsLst>
              <a:gs pos="0">
                <a:srgbClr val="EEECE1">
                  <a:alpha val="100000"/>
                </a:srgbClr>
              </a:gs>
              <a:gs pos="100000">
                <a:srgbClr val="FFFFFF">
                  <a:alpha val="100000"/>
                </a:srgbClr>
              </a:gs>
            </a:gsLst>
            <a:lin ang="5400000" scaled="1"/>
          </a:gradFill>
          <a:ln w="9525" cap="flat" cmpd="sng">
            <a:noFill/>
            <a:prstDash val="solid"/>
            <a:miter/>
          </a:ln>
        </p:spPr>
      </p:sp>
      <p:sp>
        <p:nvSpPr>
          <p:cNvPr id="151" name="圆角矩形"/>
          <p:cNvSpPr>
            <a:spLocks/>
          </p:cNvSpPr>
          <p:nvPr/>
        </p:nvSpPr>
        <p:spPr>
          <a:xfrm>
            <a:off x="467544" y="1556792"/>
            <a:ext cx="7848872" cy="70913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FF">
                  <a:alpha val="98823"/>
                </a:srgbClr>
              </a:gs>
              <a:gs pos="50000">
                <a:srgbClr val="5B5BFF">
                  <a:alpha val="100000"/>
                </a:srgbClr>
              </a:gs>
              <a:gs pos="100000">
                <a:srgbClr val="0000FF">
                  <a:alpha val="98823"/>
                </a:srgbClr>
              </a:gs>
            </a:gsLst>
            <a:lin ang="0" scaled="1"/>
          </a:gradFill>
          <a:ln w="38100" cap="flat" cmpd="sng">
            <a:solidFill>
              <a:srgbClr val="FFFFFF"/>
            </a:solidFill>
            <a:prstDash val="solid"/>
            <a:round/>
          </a:ln>
          <a:effectLst>
            <a:outerShdw dist="63500" dir="3187806" algn="ctr" rotWithShape="0">
              <a:srgbClr val="001D3A">
                <a:alpha val="99607"/>
              </a:srgbClr>
            </a:outerShdw>
          </a:effectLst>
        </p:spPr>
        <p:txBody>
          <a:bodyPr vert="horz" wrap="none" lIns="91440" tIns="45720" rIns="91440" bIns="45720" anchor="ctr" anchorCtr="0">
            <a:prstTxWarp prst="textNoShape">
              <a:avLst/>
            </a:prstTxWarp>
          </a:bodyPr>
          <a:lstStyle/>
          <a:p>
            <a:pPr marL="0" indent="0" algn="l" eaLnBrk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1" i="0" u="none" strike="noStrike" kern="1200" cap="none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华文中宋" pitchFamily="2" charset="-122"/>
                <a:cs typeface="Calibri" charset="0"/>
              </a:rPr>
              <a:t>较幼儿园阶段有了较大提高，但仍处于较低水平</a:t>
            </a:r>
          </a:p>
        </p:txBody>
      </p:sp>
      <p:grpSp>
        <p:nvGrpSpPr>
          <p:cNvPr id="2" name="组合"/>
          <p:cNvGrpSpPr>
            <a:grpSpLocks/>
          </p:cNvGrpSpPr>
          <p:nvPr/>
        </p:nvGrpSpPr>
        <p:grpSpPr>
          <a:xfrm>
            <a:off x="827582" y="3140968"/>
            <a:ext cx="1837457" cy="2720964"/>
            <a:chOff x="827582" y="3140968"/>
            <a:chExt cx="1837457" cy="2720964"/>
          </a:xfrm>
        </p:grpSpPr>
        <p:grpSp>
          <p:nvGrpSpPr>
            <p:cNvPr id="3" name="组合"/>
            <p:cNvGrpSpPr>
              <a:grpSpLocks/>
            </p:cNvGrpSpPr>
            <p:nvPr/>
          </p:nvGrpSpPr>
          <p:grpSpPr>
            <a:xfrm>
              <a:off x="827582" y="3140968"/>
              <a:ext cx="1728500" cy="1990644"/>
              <a:chOff x="827582" y="3140968"/>
              <a:chExt cx="1728500" cy="1990644"/>
            </a:xfrm>
          </p:grpSpPr>
          <p:grpSp>
            <p:nvGrpSpPr>
              <p:cNvPr id="4" name="组合"/>
              <p:cNvGrpSpPr>
                <a:grpSpLocks/>
              </p:cNvGrpSpPr>
              <p:nvPr/>
            </p:nvGrpSpPr>
            <p:grpSpPr>
              <a:xfrm>
                <a:off x="827582" y="3140968"/>
                <a:ext cx="1728500" cy="1990644"/>
                <a:chOff x="827582" y="3140968"/>
                <a:chExt cx="1728500" cy="1990644"/>
              </a:xfrm>
            </p:grpSpPr>
            <p:sp>
              <p:nvSpPr>
                <p:cNvPr id="152" name="椭圆"/>
                <p:cNvSpPr>
                  <a:spLocks/>
                </p:cNvSpPr>
                <p:nvPr/>
              </p:nvSpPr>
              <p:spPr>
                <a:xfrm>
                  <a:off x="827582" y="3140968"/>
                  <a:ext cx="1728500" cy="19906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504D">
                        <a:alpha val="100000"/>
                      </a:srgbClr>
                    </a:gs>
                    <a:gs pos="100000">
                      <a:srgbClr val="7A3231">
                        <a:alpha val="100000"/>
                      </a:srgbClr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</a:ln>
              </p:spPr>
            </p:sp>
            <p:sp>
              <p:nvSpPr>
                <p:cNvPr id="153" name="曲线"/>
                <p:cNvSpPr>
                  <a:spLocks/>
                </p:cNvSpPr>
                <p:nvPr/>
              </p:nvSpPr>
              <p:spPr>
                <a:xfrm>
                  <a:off x="1043646" y="3226281"/>
                  <a:ext cx="1368395" cy="720423"/>
                </a:xfrm>
                <a:custGeom>
                  <a:avLst/>
                  <a:gdLst>
                    <a:gd name="T1" fmla="*/ 0 w 21600"/>
                    <a:gd name="T2" fmla="*/ 0 h 21600"/>
                    <a:gd name="T3" fmla="*/ 21600 w 21600"/>
                    <a:gd name="T4" fmla="*/ 21600 h 21600"/>
                  </a:gdLst>
                  <a:ahLst/>
                  <a:cxnLst/>
                  <a:rect l="T1" t="T2" r="T3" b="T4"/>
                  <a:pathLst>
                    <a:path w="21600" h="21600">
                      <a:moveTo>
                        <a:pt x="21272" y="12164"/>
                      </a:moveTo>
                      <a:lnTo>
                        <a:pt x="21533" y="13407"/>
                      </a:lnTo>
                      <a:lnTo>
                        <a:pt x="21600" y="14592"/>
                      </a:lnTo>
                      <a:lnTo>
                        <a:pt x="21500" y="15653"/>
                      </a:lnTo>
                      <a:lnTo>
                        <a:pt x="21223" y="16685"/>
                      </a:lnTo>
                      <a:lnTo>
                        <a:pt x="20798" y="17564"/>
                      </a:lnTo>
                      <a:lnTo>
                        <a:pt x="20259" y="18322"/>
                      </a:lnTo>
                      <a:lnTo>
                        <a:pt x="19556" y="19050"/>
                      </a:lnTo>
                      <a:lnTo>
                        <a:pt x="18754" y="19688"/>
                      </a:lnTo>
                      <a:lnTo>
                        <a:pt x="17854" y="20233"/>
                      </a:lnTo>
                      <a:lnTo>
                        <a:pt x="16858" y="20720"/>
                      </a:lnTo>
                      <a:lnTo>
                        <a:pt x="15810" y="21053"/>
                      </a:lnTo>
                      <a:lnTo>
                        <a:pt x="14650" y="21357"/>
                      </a:lnTo>
                      <a:lnTo>
                        <a:pt x="13472" y="21539"/>
                      </a:lnTo>
                      <a:lnTo>
                        <a:pt x="12998" y="21600"/>
                      </a:lnTo>
                      <a:lnTo>
                        <a:pt x="7782" y="21600"/>
                      </a:lnTo>
                      <a:lnTo>
                        <a:pt x="7716" y="21600"/>
                      </a:lnTo>
                      <a:lnTo>
                        <a:pt x="6687" y="21478"/>
                      </a:lnTo>
                      <a:lnTo>
                        <a:pt x="5690" y="21357"/>
                      </a:lnTo>
                      <a:lnTo>
                        <a:pt x="4741" y="21114"/>
                      </a:lnTo>
                      <a:lnTo>
                        <a:pt x="3841" y="20901"/>
                      </a:lnTo>
                      <a:lnTo>
                        <a:pt x="3040" y="20538"/>
                      </a:lnTo>
                      <a:lnTo>
                        <a:pt x="2305" y="20113"/>
                      </a:lnTo>
                      <a:lnTo>
                        <a:pt x="1666" y="19657"/>
                      </a:lnTo>
                      <a:lnTo>
                        <a:pt x="1095" y="19111"/>
                      </a:lnTo>
                      <a:lnTo>
                        <a:pt x="636" y="18443"/>
                      </a:lnTo>
                      <a:lnTo>
                        <a:pt x="294" y="17685"/>
                      </a:lnTo>
                      <a:lnTo>
                        <a:pt x="98" y="16806"/>
                      </a:lnTo>
                      <a:lnTo>
                        <a:pt x="0" y="15896"/>
                      </a:lnTo>
                      <a:lnTo>
                        <a:pt x="0" y="15775"/>
                      </a:lnTo>
                      <a:lnTo>
                        <a:pt x="64" y="14774"/>
                      </a:lnTo>
                      <a:lnTo>
                        <a:pt x="260" y="13529"/>
                      </a:lnTo>
                      <a:lnTo>
                        <a:pt x="832" y="11224"/>
                      </a:lnTo>
                      <a:lnTo>
                        <a:pt x="1536" y="9069"/>
                      </a:lnTo>
                      <a:lnTo>
                        <a:pt x="2402" y="7128"/>
                      </a:lnTo>
                      <a:lnTo>
                        <a:pt x="3334" y="5339"/>
                      </a:lnTo>
                      <a:lnTo>
                        <a:pt x="4414" y="3791"/>
                      </a:lnTo>
                      <a:lnTo>
                        <a:pt x="5574" y="2486"/>
                      </a:lnTo>
                      <a:lnTo>
                        <a:pt x="6784" y="1425"/>
                      </a:lnTo>
                      <a:lnTo>
                        <a:pt x="8125" y="636"/>
                      </a:lnTo>
                      <a:lnTo>
                        <a:pt x="9500" y="181"/>
                      </a:lnTo>
                      <a:lnTo>
                        <a:pt x="10906" y="0"/>
                      </a:lnTo>
                      <a:lnTo>
                        <a:pt x="10906" y="0"/>
                      </a:lnTo>
                      <a:lnTo>
                        <a:pt x="12409" y="181"/>
                      </a:lnTo>
                      <a:lnTo>
                        <a:pt x="13849" y="697"/>
                      </a:lnTo>
                      <a:lnTo>
                        <a:pt x="15238" y="1607"/>
                      </a:lnTo>
                      <a:lnTo>
                        <a:pt x="16514" y="2729"/>
                      </a:lnTo>
                      <a:lnTo>
                        <a:pt x="17692" y="4156"/>
                      </a:lnTo>
                      <a:lnTo>
                        <a:pt x="18786" y="5884"/>
                      </a:lnTo>
                      <a:lnTo>
                        <a:pt x="19751" y="7765"/>
                      </a:lnTo>
                      <a:lnTo>
                        <a:pt x="20569" y="9858"/>
                      </a:lnTo>
                      <a:lnTo>
                        <a:pt x="21272" y="12164"/>
                      </a:lnTo>
                      <a:lnTo>
                        <a:pt x="21272" y="1216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C0504D">
                        <a:alpha val="100000"/>
                      </a:srgbClr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anchor="t" anchorCtr="0">
                  <a:prstTxWarp prst="textNoShape">
                    <a:avLst/>
                  </a:prstTxWarp>
                </a:bodyPr>
                <a:lstStyle/>
                <a:p>
                  <a:pPr marL="0" indent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lang="en-US" altLang="zh-CN" sz="1200" b="1" i="0" u="none" strike="noStrike" kern="1200" cap="none" spc="0" baseline="0">
                    <a:solidFill>
                      <a:schemeClr val="tx1"/>
                    </a:solidFill>
                    <a:latin typeface="微软雅黑" pitchFamily="34" charset="-122"/>
                    <a:ea typeface="微软雅黑" pitchFamily="34" charset="-122"/>
                    <a:cs typeface="Calibri" charset="0"/>
                  </a:endParaRPr>
                </a:p>
                <a:p>
                  <a:pPr marL="0" indent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CN" sz="1200" b="1" i="0" u="none" strike="noStrike" kern="1200" cap="none" spc="0" baseline="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cs typeface="Calibri" charset="0"/>
                    </a:rPr>
                    <a:t>      </a:t>
                  </a:r>
                  <a:r>
                    <a:rPr lang="zh-CN" altLang="en-US" sz="2400" b="1" i="0" u="none" strike="noStrike" kern="1200" cap="none" spc="0" baseline="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cs typeface="Calibri" charset="0"/>
                    </a:rPr>
                    <a:t>思维</a:t>
                  </a:r>
                </a:p>
              </p:txBody>
            </p:sp>
          </p:grpSp>
          <p:sp>
            <p:nvSpPr>
              <p:cNvPr id="155" name="矩形"/>
              <p:cNvSpPr>
                <a:spLocks/>
              </p:cNvSpPr>
              <p:nvPr/>
            </p:nvSpPr>
            <p:spPr>
              <a:xfrm>
                <a:off x="1115667" y="3947363"/>
                <a:ext cx="1112720" cy="815339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  <p:txBody>
              <a:bodyPr vert="horz" wrap="none" lIns="91440" tIns="45720" rIns="91440" bIns="45720" anchor="t" anchorCtr="0">
                <a:prstTxWarp prst="textNoShape">
                  <a:avLst/>
                </a:prstTxWarp>
                <a:spAutoFit/>
              </a:bodyPr>
              <a:lstStyle/>
              <a:p>
                <a:pPr marL="0" indent="0" algn="l" eaLnBrk="0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altLang="en-US" sz="2400" b="1" i="0" u="none" strike="noStrike" kern="1200" cap="none" spc="0" baseline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charset="0"/>
                    <a:ea typeface="宋体" charset="0"/>
                    <a:cs typeface="Calibri" charset="0"/>
                  </a:rPr>
                  <a:t>从具象</a:t>
                </a:r>
                <a:endParaRPr lang="en-US" altLang="zh-CN" sz="2400" b="1" i="0" u="none" strike="noStrike" kern="1200" cap="none" spc="0" baseline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charset="0"/>
                  <a:ea typeface="宋体" charset="0"/>
                  <a:cs typeface="Calibri" charset="0"/>
                </a:endParaRPr>
              </a:p>
              <a:p>
                <a:pPr marL="0" indent="0" algn="l" eaLnBrk="0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altLang="en-US" sz="2400" b="1" i="0" u="none" strike="noStrike" kern="1200" cap="none" spc="0" baseline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charset="0"/>
                    <a:ea typeface="宋体" charset="0"/>
                    <a:cs typeface="Calibri" charset="0"/>
                  </a:rPr>
                  <a:t>到抽象</a:t>
                </a:r>
              </a:p>
            </p:txBody>
          </p:sp>
        </p:grpSp>
        <p:sp>
          <p:nvSpPr>
            <p:cNvPr id="157" name="椭圆"/>
            <p:cNvSpPr>
              <a:spLocks/>
            </p:cNvSpPr>
            <p:nvPr/>
          </p:nvSpPr>
          <p:spPr>
            <a:xfrm>
              <a:off x="827584" y="5286023"/>
              <a:ext cx="1837456" cy="575908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path path="shape"/>
            </a:gradFill>
            <a:ln w="9525" cap="flat" cmpd="sng">
              <a:noFill/>
              <a:prstDash val="solid"/>
              <a:round/>
            </a:ln>
          </p:spPr>
        </p:sp>
      </p:grpSp>
      <p:grpSp>
        <p:nvGrpSpPr>
          <p:cNvPr id="5" name="组合"/>
          <p:cNvGrpSpPr>
            <a:grpSpLocks/>
          </p:cNvGrpSpPr>
          <p:nvPr/>
        </p:nvGrpSpPr>
        <p:grpSpPr>
          <a:xfrm>
            <a:off x="2718130" y="3140968"/>
            <a:ext cx="1881775" cy="2720964"/>
            <a:chOff x="2718130" y="3140968"/>
            <a:chExt cx="1881775" cy="2720964"/>
          </a:xfrm>
        </p:grpSpPr>
        <p:grpSp>
          <p:nvGrpSpPr>
            <p:cNvPr id="6" name="组合"/>
            <p:cNvGrpSpPr>
              <a:grpSpLocks/>
            </p:cNvGrpSpPr>
            <p:nvPr/>
          </p:nvGrpSpPr>
          <p:grpSpPr>
            <a:xfrm>
              <a:off x="2718130" y="3140968"/>
              <a:ext cx="1772822" cy="1998991"/>
              <a:chOff x="2718130" y="3140968"/>
              <a:chExt cx="1772822" cy="1998991"/>
            </a:xfrm>
          </p:grpSpPr>
          <p:sp>
            <p:nvSpPr>
              <p:cNvPr id="159" name="椭圆"/>
              <p:cNvSpPr>
                <a:spLocks/>
              </p:cNvSpPr>
              <p:nvPr/>
            </p:nvSpPr>
            <p:spPr>
              <a:xfrm>
                <a:off x="2718130" y="3140968"/>
                <a:ext cx="1772822" cy="1998991"/>
              </a:xfrm>
              <a:prstGeom prst="ellipse">
                <a:avLst/>
              </a:prstGeom>
              <a:gradFill rotWithShape="1">
                <a:gsLst>
                  <a:gs pos="0">
                    <a:srgbClr val="0000FF">
                      <a:alpha val="100000"/>
                    </a:srgbClr>
                  </a:gs>
                  <a:gs pos="100000">
                    <a:srgbClr val="000085">
                      <a:alpha val="100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  <p:sp>
            <p:nvSpPr>
              <p:cNvPr id="160" name="曲线"/>
              <p:cNvSpPr>
                <a:spLocks/>
              </p:cNvSpPr>
              <p:nvPr/>
            </p:nvSpPr>
            <p:spPr>
              <a:xfrm>
                <a:off x="2915462" y="3226638"/>
                <a:ext cx="1367605" cy="754381"/>
              </a:xfrm>
              <a:custGeom>
                <a:avLst/>
                <a:gdLst>
                  <a:gd name="T1" fmla="*/ 0 w 21600"/>
                  <a:gd name="T2" fmla="*/ 0 h 21600"/>
                  <a:gd name="T3" fmla="*/ 21600 w 21600"/>
                  <a:gd name="T4" fmla="*/ 21600 h 21600"/>
                </a:gdLst>
                <a:ahLst/>
                <a:cxnLst/>
                <a:rect l="T1" t="T2" r="T3" b="T4"/>
                <a:pathLst>
                  <a:path w="21600" h="21600">
                    <a:moveTo>
                      <a:pt x="21271" y="12164"/>
                    </a:moveTo>
                    <a:lnTo>
                      <a:pt x="21533" y="13407"/>
                    </a:lnTo>
                    <a:lnTo>
                      <a:pt x="21600" y="14591"/>
                    </a:lnTo>
                    <a:lnTo>
                      <a:pt x="21501" y="15653"/>
                    </a:lnTo>
                    <a:lnTo>
                      <a:pt x="21222" y="16685"/>
                    </a:lnTo>
                    <a:lnTo>
                      <a:pt x="20798" y="17565"/>
                    </a:lnTo>
                    <a:lnTo>
                      <a:pt x="20259" y="18323"/>
                    </a:lnTo>
                    <a:lnTo>
                      <a:pt x="19556" y="19050"/>
                    </a:lnTo>
                    <a:lnTo>
                      <a:pt x="18753" y="19687"/>
                    </a:lnTo>
                    <a:lnTo>
                      <a:pt x="17854" y="20233"/>
                    </a:lnTo>
                    <a:lnTo>
                      <a:pt x="16858" y="20720"/>
                    </a:lnTo>
                    <a:lnTo>
                      <a:pt x="15811" y="21052"/>
                    </a:lnTo>
                    <a:lnTo>
                      <a:pt x="14650" y="21356"/>
                    </a:lnTo>
                    <a:lnTo>
                      <a:pt x="13472" y="21539"/>
                    </a:lnTo>
                    <a:lnTo>
                      <a:pt x="12999" y="21600"/>
                    </a:lnTo>
                    <a:lnTo>
                      <a:pt x="7783" y="21600"/>
                    </a:lnTo>
                    <a:lnTo>
                      <a:pt x="7717" y="21600"/>
                    </a:lnTo>
                    <a:lnTo>
                      <a:pt x="6687" y="21477"/>
                    </a:lnTo>
                    <a:lnTo>
                      <a:pt x="5690" y="21356"/>
                    </a:lnTo>
                    <a:lnTo>
                      <a:pt x="4741" y="21114"/>
                    </a:lnTo>
                    <a:lnTo>
                      <a:pt x="3842" y="20901"/>
                    </a:lnTo>
                    <a:lnTo>
                      <a:pt x="3041" y="20537"/>
                    </a:lnTo>
                    <a:lnTo>
                      <a:pt x="2305" y="20113"/>
                    </a:lnTo>
                    <a:lnTo>
                      <a:pt x="1667" y="19658"/>
                    </a:lnTo>
                    <a:lnTo>
                      <a:pt x="1094" y="19112"/>
                    </a:lnTo>
                    <a:lnTo>
                      <a:pt x="637" y="18443"/>
                    </a:lnTo>
                    <a:lnTo>
                      <a:pt x="293" y="17685"/>
                    </a:lnTo>
                    <a:lnTo>
                      <a:pt x="97" y="16805"/>
                    </a:lnTo>
                    <a:lnTo>
                      <a:pt x="0" y="15896"/>
                    </a:lnTo>
                    <a:lnTo>
                      <a:pt x="0" y="15774"/>
                    </a:lnTo>
                    <a:lnTo>
                      <a:pt x="64" y="14774"/>
                    </a:lnTo>
                    <a:lnTo>
                      <a:pt x="260" y="13529"/>
                    </a:lnTo>
                    <a:lnTo>
                      <a:pt x="833" y="11224"/>
                    </a:lnTo>
                    <a:lnTo>
                      <a:pt x="1537" y="9070"/>
                    </a:lnTo>
                    <a:lnTo>
                      <a:pt x="2402" y="7129"/>
                    </a:lnTo>
                    <a:lnTo>
                      <a:pt x="3335" y="5339"/>
                    </a:lnTo>
                    <a:lnTo>
                      <a:pt x="4413" y="3792"/>
                    </a:lnTo>
                    <a:lnTo>
                      <a:pt x="5574" y="2486"/>
                    </a:lnTo>
                    <a:lnTo>
                      <a:pt x="6784" y="1425"/>
                    </a:lnTo>
                    <a:lnTo>
                      <a:pt x="8125" y="636"/>
                    </a:lnTo>
                    <a:lnTo>
                      <a:pt x="9500" y="181"/>
                    </a:lnTo>
                    <a:lnTo>
                      <a:pt x="10905" y="0"/>
                    </a:lnTo>
                    <a:lnTo>
                      <a:pt x="10905" y="0"/>
                    </a:lnTo>
                    <a:lnTo>
                      <a:pt x="12410" y="181"/>
                    </a:lnTo>
                    <a:lnTo>
                      <a:pt x="13848" y="696"/>
                    </a:lnTo>
                    <a:lnTo>
                      <a:pt x="15239" y="1606"/>
                    </a:lnTo>
                    <a:lnTo>
                      <a:pt x="16514" y="2729"/>
                    </a:lnTo>
                    <a:lnTo>
                      <a:pt x="17692" y="4156"/>
                    </a:lnTo>
                    <a:lnTo>
                      <a:pt x="18787" y="5885"/>
                    </a:lnTo>
                    <a:lnTo>
                      <a:pt x="19752" y="7766"/>
                    </a:lnTo>
                    <a:lnTo>
                      <a:pt x="20569" y="9858"/>
                    </a:lnTo>
                    <a:lnTo>
                      <a:pt x="21271" y="12164"/>
                    </a:lnTo>
                    <a:lnTo>
                      <a:pt x="21271" y="1216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0000FF">
                      <a:alpha val="100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marL="0" indent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800" b="0" i="0" u="none" strike="noStrike" kern="1200" cap="none" spc="0" baseline="0">
                    <a:solidFill>
                      <a:schemeClr val="tx1"/>
                    </a:solidFill>
                    <a:latin typeface="Calibri" charset="0"/>
                    <a:ea typeface="宋体" charset="0"/>
                    <a:cs typeface="Calibri" charset="0"/>
                  </a:rPr>
                  <a:t>  </a:t>
                </a:r>
              </a:p>
              <a:p>
                <a:pPr marL="0" indent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800" b="0" i="0" u="none" strike="noStrike" kern="1200" cap="none" spc="0" baseline="0">
                    <a:solidFill>
                      <a:schemeClr val="tx1"/>
                    </a:solidFill>
                    <a:latin typeface="Calibri" charset="0"/>
                    <a:ea typeface="宋体" charset="0"/>
                    <a:cs typeface="Calibri" charset="0"/>
                  </a:rPr>
                  <a:t>       </a:t>
                </a:r>
                <a:r>
                  <a:rPr lang="zh-CN" altLang="en-US" sz="2400" b="1" i="0" u="none" strike="noStrike" kern="1200" cap="none" spc="0" baseline="0">
                    <a:solidFill>
                      <a:schemeClr val="tx1"/>
                    </a:solidFill>
                    <a:latin typeface="微软雅黑" pitchFamily="34" charset="-122"/>
                    <a:ea typeface="微软雅黑" pitchFamily="34" charset="-122"/>
                    <a:cs typeface="Calibri" charset="0"/>
                  </a:rPr>
                  <a:t>注意</a:t>
                </a:r>
                <a:endParaRPr lang="zh-CN" altLang="en-US" sz="1800" b="1" i="0" u="none" strike="noStrike" kern="1200" cap="none" spc="0" baseline="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cs typeface="Calibri" charset="0"/>
                </a:endParaRPr>
              </a:p>
            </p:txBody>
          </p:sp>
        </p:grpSp>
        <p:sp>
          <p:nvSpPr>
            <p:cNvPr id="162" name="矩形"/>
            <p:cNvSpPr>
              <a:spLocks/>
            </p:cNvSpPr>
            <p:nvPr/>
          </p:nvSpPr>
          <p:spPr>
            <a:xfrm>
              <a:off x="2806770" y="4100818"/>
              <a:ext cx="1595540" cy="815339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ctr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2400" b="1" i="0" u="none" strike="noStrike" kern="1200" cap="none" spc="0" baseline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charset="0"/>
                  <a:ea typeface="宋体" charset="0"/>
                  <a:cs typeface="Calibri" charset="0"/>
                </a:rPr>
                <a:t>从无意到    有意</a:t>
              </a:r>
            </a:p>
          </p:txBody>
        </p:sp>
        <p:sp>
          <p:nvSpPr>
            <p:cNvPr id="163" name="椭圆"/>
            <p:cNvSpPr>
              <a:spLocks/>
            </p:cNvSpPr>
            <p:nvPr/>
          </p:nvSpPr>
          <p:spPr>
            <a:xfrm>
              <a:off x="2762450" y="5286023"/>
              <a:ext cx="1837455" cy="575908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path path="shape"/>
            </a:gradFill>
            <a:ln w="9525" cap="flat" cmpd="sng">
              <a:noFill/>
              <a:prstDash val="solid"/>
              <a:round/>
            </a:ln>
          </p:spPr>
        </p:sp>
      </p:grpSp>
      <p:grpSp>
        <p:nvGrpSpPr>
          <p:cNvPr id="7" name="组合"/>
          <p:cNvGrpSpPr>
            <a:grpSpLocks/>
          </p:cNvGrpSpPr>
          <p:nvPr/>
        </p:nvGrpSpPr>
        <p:grpSpPr>
          <a:xfrm>
            <a:off x="4770109" y="3082542"/>
            <a:ext cx="1898395" cy="2779388"/>
            <a:chOff x="4770109" y="3082542"/>
            <a:chExt cx="1898395" cy="2779388"/>
          </a:xfrm>
        </p:grpSpPr>
        <p:grpSp>
          <p:nvGrpSpPr>
            <p:cNvPr id="8" name="组合"/>
            <p:cNvGrpSpPr>
              <a:grpSpLocks/>
            </p:cNvGrpSpPr>
            <p:nvPr/>
          </p:nvGrpSpPr>
          <p:grpSpPr>
            <a:xfrm>
              <a:off x="4770109" y="3082542"/>
              <a:ext cx="1772821" cy="1998990"/>
              <a:chOff x="4770109" y="3082542"/>
              <a:chExt cx="1772821" cy="1998990"/>
            </a:xfrm>
          </p:grpSpPr>
          <p:sp>
            <p:nvSpPr>
              <p:cNvPr id="165" name="椭圆"/>
              <p:cNvSpPr>
                <a:spLocks/>
              </p:cNvSpPr>
              <p:nvPr/>
            </p:nvSpPr>
            <p:spPr>
              <a:xfrm>
                <a:off x="4770109" y="3082542"/>
                <a:ext cx="1772821" cy="1998990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alpha val="100000"/>
                    </a:srgbClr>
                  </a:gs>
                  <a:gs pos="100000">
                    <a:srgbClr val="274262">
                      <a:alpha val="100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  <p:sp>
            <p:nvSpPr>
              <p:cNvPr id="166" name="曲线"/>
              <p:cNvSpPr>
                <a:spLocks/>
              </p:cNvSpPr>
              <p:nvPr/>
            </p:nvSpPr>
            <p:spPr>
              <a:xfrm>
                <a:off x="4972717" y="3115858"/>
                <a:ext cx="1367602" cy="754379"/>
              </a:xfrm>
              <a:custGeom>
                <a:avLst/>
                <a:gdLst>
                  <a:gd name="T1" fmla="*/ 0 w 21600"/>
                  <a:gd name="T2" fmla="*/ 0 h 21600"/>
                  <a:gd name="T3" fmla="*/ 21600 w 21600"/>
                  <a:gd name="T4" fmla="*/ 21600 h 21600"/>
                </a:gdLst>
                <a:ahLst/>
                <a:cxnLst/>
                <a:rect l="T1" t="T2" r="T3" b="T4"/>
                <a:pathLst>
                  <a:path w="21600" h="21600">
                    <a:moveTo>
                      <a:pt x="21271" y="12164"/>
                    </a:moveTo>
                    <a:lnTo>
                      <a:pt x="21534" y="13408"/>
                    </a:lnTo>
                    <a:lnTo>
                      <a:pt x="21600" y="14591"/>
                    </a:lnTo>
                    <a:lnTo>
                      <a:pt x="21501" y="15652"/>
                    </a:lnTo>
                    <a:lnTo>
                      <a:pt x="21223" y="16685"/>
                    </a:lnTo>
                    <a:lnTo>
                      <a:pt x="20797" y="17565"/>
                    </a:lnTo>
                    <a:lnTo>
                      <a:pt x="20258" y="18323"/>
                    </a:lnTo>
                    <a:lnTo>
                      <a:pt x="19556" y="19051"/>
                    </a:lnTo>
                    <a:lnTo>
                      <a:pt x="18754" y="19688"/>
                    </a:lnTo>
                    <a:lnTo>
                      <a:pt x="17855" y="20234"/>
                    </a:lnTo>
                    <a:lnTo>
                      <a:pt x="16858" y="20720"/>
                    </a:lnTo>
                    <a:lnTo>
                      <a:pt x="15811" y="21052"/>
                    </a:lnTo>
                    <a:lnTo>
                      <a:pt x="14649" y="21356"/>
                    </a:lnTo>
                    <a:lnTo>
                      <a:pt x="13473" y="21539"/>
                    </a:lnTo>
                    <a:lnTo>
                      <a:pt x="12998" y="21600"/>
                    </a:lnTo>
                    <a:lnTo>
                      <a:pt x="7783" y="21600"/>
                    </a:lnTo>
                    <a:lnTo>
                      <a:pt x="7716" y="21600"/>
                    </a:lnTo>
                    <a:lnTo>
                      <a:pt x="6686" y="21478"/>
                    </a:lnTo>
                    <a:lnTo>
                      <a:pt x="5690" y="21356"/>
                    </a:lnTo>
                    <a:lnTo>
                      <a:pt x="4740" y="21114"/>
                    </a:lnTo>
                    <a:lnTo>
                      <a:pt x="3841" y="20901"/>
                    </a:lnTo>
                    <a:lnTo>
                      <a:pt x="3041" y="20538"/>
                    </a:lnTo>
                    <a:lnTo>
                      <a:pt x="2305" y="20112"/>
                    </a:lnTo>
                    <a:lnTo>
                      <a:pt x="1667" y="19658"/>
                    </a:lnTo>
                    <a:lnTo>
                      <a:pt x="1095" y="19112"/>
                    </a:lnTo>
                    <a:lnTo>
                      <a:pt x="636" y="18444"/>
                    </a:lnTo>
                    <a:lnTo>
                      <a:pt x="293" y="17685"/>
                    </a:lnTo>
                    <a:lnTo>
                      <a:pt x="97" y="16805"/>
                    </a:lnTo>
                    <a:lnTo>
                      <a:pt x="0" y="15896"/>
                    </a:lnTo>
                    <a:lnTo>
                      <a:pt x="0" y="15774"/>
                    </a:lnTo>
                    <a:lnTo>
                      <a:pt x="64" y="14773"/>
                    </a:lnTo>
                    <a:lnTo>
                      <a:pt x="260" y="13529"/>
                    </a:lnTo>
                    <a:lnTo>
                      <a:pt x="832" y="11224"/>
                    </a:lnTo>
                    <a:lnTo>
                      <a:pt x="1537" y="9070"/>
                    </a:lnTo>
                    <a:lnTo>
                      <a:pt x="2403" y="7128"/>
                    </a:lnTo>
                    <a:lnTo>
                      <a:pt x="3335" y="5338"/>
                    </a:lnTo>
                    <a:lnTo>
                      <a:pt x="4413" y="3791"/>
                    </a:lnTo>
                    <a:lnTo>
                      <a:pt x="5574" y="2487"/>
                    </a:lnTo>
                    <a:lnTo>
                      <a:pt x="6784" y="1424"/>
                    </a:lnTo>
                    <a:lnTo>
                      <a:pt x="8126" y="636"/>
                    </a:lnTo>
                    <a:lnTo>
                      <a:pt x="9500" y="181"/>
                    </a:lnTo>
                    <a:lnTo>
                      <a:pt x="10906" y="0"/>
                    </a:lnTo>
                    <a:lnTo>
                      <a:pt x="10906" y="0"/>
                    </a:lnTo>
                    <a:lnTo>
                      <a:pt x="12409" y="181"/>
                    </a:lnTo>
                    <a:lnTo>
                      <a:pt x="13849" y="696"/>
                    </a:lnTo>
                    <a:lnTo>
                      <a:pt x="15238" y="1607"/>
                    </a:lnTo>
                    <a:lnTo>
                      <a:pt x="16514" y="2730"/>
                    </a:lnTo>
                    <a:lnTo>
                      <a:pt x="17691" y="4155"/>
                    </a:lnTo>
                    <a:lnTo>
                      <a:pt x="18786" y="5884"/>
                    </a:lnTo>
                    <a:lnTo>
                      <a:pt x="19751" y="7766"/>
                    </a:lnTo>
                    <a:lnTo>
                      <a:pt x="20569" y="9858"/>
                    </a:lnTo>
                    <a:lnTo>
                      <a:pt x="21271" y="12164"/>
                    </a:lnTo>
                    <a:lnTo>
                      <a:pt x="21271" y="1216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4F81BD">
                      <a:alpha val="100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marL="0" indent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altLang="zh-CN" sz="1800" b="0" i="0" u="none" strike="noStrike" kern="1200" cap="none" spc="0" baseline="0">
                  <a:solidFill>
                    <a:schemeClr val="tx1"/>
                  </a:solidFill>
                  <a:latin typeface="Calibri" charset="0"/>
                  <a:ea typeface="宋体" charset="0"/>
                  <a:cs typeface="Calibri" charset="0"/>
                </a:endParaRPr>
              </a:p>
              <a:p>
                <a:pPr marL="0" indent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800" b="0" i="0" u="none" strike="noStrike" kern="1200" cap="none" spc="0" baseline="0">
                    <a:solidFill>
                      <a:schemeClr val="tx1"/>
                    </a:solidFill>
                    <a:latin typeface="Calibri" charset="0"/>
                    <a:ea typeface="宋体" charset="0"/>
                    <a:cs typeface="Calibri" charset="0"/>
                  </a:rPr>
                  <a:t>      </a:t>
                </a:r>
                <a:r>
                  <a:rPr lang="zh-CN" altLang="en-US" sz="2400" b="1" i="0" u="none" strike="noStrike" kern="1200" cap="none" spc="0" baseline="0">
                    <a:solidFill>
                      <a:schemeClr val="tx1"/>
                    </a:solidFill>
                    <a:latin typeface="微软雅黑" pitchFamily="34" charset="-122"/>
                    <a:ea typeface="微软雅黑" pitchFamily="34" charset="-122"/>
                    <a:cs typeface="Calibri" charset="0"/>
                  </a:rPr>
                  <a:t>想象</a:t>
                </a:r>
              </a:p>
            </p:txBody>
          </p:sp>
        </p:grpSp>
        <p:sp>
          <p:nvSpPr>
            <p:cNvPr id="168" name="矩形"/>
            <p:cNvSpPr>
              <a:spLocks/>
            </p:cNvSpPr>
            <p:nvPr/>
          </p:nvSpPr>
          <p:spPr>
            <a:xfrm>
              <a:off x="4788576" y="4077863"/>
              <a:ext cx="1802366" cy="681990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2000" b="1" i="0" u="none" strike="noStrike" kern="1200" cap="none" spc="0" baseline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charset="0"/>
                  <a:ea typeface="宋体" charset="0"/>
                  <a:cs typeface="Calibri" charset="0"/>
                </a:rPr>
                <a:t>有时分不清与</a:t>
              </a:r>
              <a:endParaRPr lang="en-US" altLang="zh-CN" sz="2000" b="1" i="0" u="none" strike="noStrike" kern="1200" cap="none" spc="0" baseline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宋体" charset="0"/>
                <a:cs typeface="Calibri" charset="0"/>
              </a:endParaRPr>
            </a:p>
            <a:p>
              <a:pPr marL="0" indent="0" algn="l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2000" b="1" i="0" u="none" strike="noStrike" kern="1200" cap="none" spc="0" baseline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charset="0"/>
                  <a:ea typeface="宋体" charset="0"/>
                  <a:cs typeface="Calibri" charset="0"/>
                </a:rPr>
                <a:t>现实的关系</a:t>
              </a:r>
            </a:p>
          </p:txBody>
        </p:sp>
        <p:sp>
          <p:nvSpPr>
            <p:cNvPr id="169" name="椭圆"/>
            <p:cNvSpPr>
              <a:spLocks/>
            </p:cNvSpPr>
            <p:nvPr/>
          </p:nvSpPr>
          <p:spPr>
            <a:xfrm>
              <a:off x="4831050" y="5286022"/>
              <a:ext cx="1837454" cy="575908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path path="shape"/>
            </a:gradFill>
            <a:ln w="9525" cap="flat" cmpd="sng">
              <a:noFill/>
              <a:prstDash val="solid"/>
              <a:round/>
            </a:ln>
          </p:spPr>
        </p:sp>
      </p:grpSp>
      <p:grpSp>
        <p:nvGrpSpPr>
          <p:cNvPr id="9" name="组合"/>
          <p:cNvGrpSpPr>
            <a:grpSpLocks/>
          </p:cNvGrpSpPr>
          <p:nvPr/>
        </p:nvGrpSpPr>
        <p:grpSpPr>
          <a:xfrm>
            <a:off x="6689449" y="3082542"/>
            <a:ext cx="1842996" cy="2779388"/>
            <a:chOff x="6689449" y="3082542"/>
            <a:chExt cx="1842996" cy="2779388"/>
          </a:xfrm>
        </p:grpSpPr>
        <p:grpSp>
          <p:nvGrpSpPr>
            <p:cNvPr id="10" name="组合"/>
            <p:cNvGrpSpPr>
              <a:grpSpLocks/>
            </p:cNvGrpSpPr>
            <p:nvPr/>
          </p:nvGrpSpPr>
          <p:grpSpPr>
            <a:xfrm>
              <a:off x="6689449" y="3082542"/>
              <a:ext cx="1770976" cy="2013597"/>
              <a:chOff x="6689449" y="3082542"/>
              <a:chExt cx="1770976" cy="2013597"/>
            </a:xfrm>
          </p:grpSpPr>
          <p:grpSp>
            <p:nvGrpSpPr>
              <p:cNvPr id="11" name="组合"/>
              <p:cNvGrpSpPr>
                <a:grpSpLocks/>
              </p:cNvGrpSpPr>
              <p:nvPr/>
            </p:nvGrpSpPr>
            <p:grpSpPr>
              <a:xfrm>
                <a:off x="6689449" y="3082542"/>
                <a:ext cx="1770976" cy="2013597"/>
                <a:chOff x="6689449" y="3082542"/>
                <a:chExt cx="1770976" cy="2013597"/>
              </a:xfrm>
            </p:grpSpPr>
            <p:sp>
              <p:nvSpPr>
                <p:cNvPr id="171" name="椭圆"/>
                <p:cNvSpPr>
                  <a:spLocks/>
                </p:cNvSpPr>
                <p:nvPr/>
              </p:nvSpPr>
              <p:spPr>
                <a:xfrm>
                  <a:off x="6689449" y="3082542"/>
                  <a:ext cx="1770976" cy="201359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00080">
                        <a:alpha val="100000"/>
                      </a:srgbClr>
                    </a:gs>
                    <a:gs pos="100000">
                      <a:srgbClr val="1E001E">
                        <a:alpha val="100000"/>
                      </a:srgbClr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</a:ln>
              </p:spPr>
            </p:sp>
            <p:sp>
              <p:nvSpPr>
                <p:cNvPr id="172" name="曲线"/>
                <p:cNvSpPr>
                  <a:spLocks/>
                </p:cNvSpPr>
                <p:nvPr/>
              </p:nvSpPr>
              <p:spPr>
                <a:xfrm>
                  <a:off x="6891846" y="3116101"/>
                  <a:ext cx="1366180" cy="759892"/>
                </a:xfrm>
                <a:custGeom>
                  <a:avLst/>
                  <a:gdLst>
                    <a:gd name="T1" fmla="*/ 0 w 21600"/>
                    <a:gd name="T2" fmla="*/ 0 h 21600"/>
                    <a:gd name="T3" fmla="*/ 21600 w 21600"/>
                    <a:gd name="T4" fmla="*/ 21600 h 21600"/>
                  </a:gdLst>
                  <a:ahLst/>
                  <a:cxnLst/>
                  <a:rect l="T1" t="T2" r="T3" b="T4"/>
                  <a:pathLst>
                    <a:path w="21600" h="21600">
                      <a:moveTo>
                        <a:pt x="21272" y="12165"/>
                      </a:moveTo>
                      <a:lnTo>
                        <a:pt x="21533" y="13408"/>
                      </a:lnTo>
                      <a:lnTo>
                        <a:pt x="21600" y="14591"/>
                      </a:lnTo>
                      <a:lnTo>
                        <a:pt x="21500" y="15653"/>
                      </a:lnTo>
                      <a:lnTo>
                        <a:pt x="21222" y="16684"/>
                      </a:lnTo>
                      <a:lnTo>
                        <a:pt x="20798" y="17565"/>
                      </a:lnTo>
                      <a:lnTo>
                        <a:pt x="20259" y="18323"/>
                      </a:lnTo>
                      <a:lnTo>
                        <a:pt x="19556" y="19051"/>
                      </a:lnTo>
                      <a:lnTo>
                        <a:pt x="18753" y="19687"/>
                      </a:lnTo>
                      <a:lnTo>
                        <a:pt x="17854" y="20233"/>
                      </a:lnTo>
                      <a:lnTo>
                        <a:pt x="16858" y="20720"/>
                      </a:lnTo>
                      <a:lnTo>
                        <a:pt x="15811" y="21053"/>
                      </a:lnTo>
                      <a:lnTo>
                        <a:pt x="14650" y="21357"/>
                      </a:lnTo>
                      <a:lnTo>
                        <a:pt x="13472" y="21538"/>
                      </a:lnTo>
                      <a:lnTo>
                        <a:pt x="12998" y="21600"/>
                      </a:lnTo>
                      <a:lnTo>
                        <a:pt x="7783" y="21600"/>
                      </a:lnTo>
                      <a:lnTo>
                        <a:pt x="7716" y="21600"/>
                      </a:lnTo>
                      <a:lnTo>
                        <a:pt x="6687" y="21477"/>
                      </a:lnTo>
                      <a:lnTo>
                        <a:pt x="5689" y="21357"/>
                      </a:lnTo>
                      <a:lnTo>
                        <a:pt x="4740" y="21114"/>
                      </a:lnTo>
                      <a:lnTo>
                        <a:pt x="3842" y="20902"/>
                      </a:lnTo>
                      <a:lnTo>
                        <a:pt x="3041" y="20537"/>
                      </a:lnTo>
                      <a:lnTo>
                        <a:pt x="2304" y="20113"/>
                      </a:lnTo>
                      <a:lnTo>
                        <a:pt x="1666" y="19657"/>
                      </a:lnTo>
                      <a:lnTo>
                        <a:pt x="1094" y="19112"/>
                      </a:lnTo>
                      <a:lnTo>
                        <a:pt x="636" y="18443"/>
                      </a:lnTo>
                      <a:lnTo>
                        <a:pt x="293" y="17685"/>
                      </a:lnTo>
                      <a:lnTo>
                        <a:pt x="97" y="16806"/>
                      </a:lnTo>
                      <a:lnTo>
                        <a:pt x="0" y="15895"/>
                      </a:lnTo>
                      <a:lnTo>
                        <a:pt x="0" y="15775"/>
                      </a:lnTo>
                      <a:lnTo>
                        <a:pt x="64" y="14773"/>
                      </a:lnTo>
                      <a:lnTo>
                        <a:pt x="261" y="13530"/>
                      </a:lnTo>
                      <a:lnTo>
                        <a:pt x="833" y="11224"/>
                      </a:lnTo>
                      <a:lnTo>
                        <a:pt x="1537" y="9070"/>
                      </a:lnTo>
                      <a:lnTo>
                        <a:pt x="2402" y="7128"/>
                      </a:lnTo>
                      <a:lnTo>
                        <a:pt x="3334" y="5338"/>
                      </a:lnTo>
                      <a:lnTo>
                        <a:pt x="4414" y="3791"/>
                      </a:lnTo>
                      <a:lnTo>
                        <a:pt x="5575" y="2486"/>
                      </a:lnTo>
                      <a:lnTo>
                        <a:pt x="6785" y="1424"/>
                      </a:lnTo>
                      <a:lnTo>
                        <a:pt x="8125" y="636"/>
                      </a:lnTo>
                      <a:lnTo>
                        <a:pt x="9499" y="181"/>
                      </a:lnTo>
                      <a:lnTo>
                        <a:pt x="10906" y="0"/>
                      </a:lnTo>
                      <a:lnTo>
                        <a:pt x="10906" y="0"/>
                      </a:lnTo>
                      <a:lnTo>
                        <a:pt x="12409" y="181"/>
                      </a:lnTo>
                      <a:lnTo>
                        <a:pt x="13849" y="696"/>
                      </a:lnTo>
                      <a:lnTo>
                        <a:pt x="15239" y="1607"/>
                      </a:lnTo>
                      <a:lnTo>
                        <a:pt x="16514" y="2730"/>
                      </a:lnTo>
                      <a:lnTo>
                        <a:pt x="17691" y="4155"/>
                      </a:lnTo>
                      <a:lnTo>
                        <a:pt x="18787" y="5884"/>
                      </a:lnTo>
                      <a:lnTo>
                        <a:pt x="19751" y="7766"/>
                      </a:lnTo>
                      <a:lnTo>
                        <a:pt x="20568" y="9859"/>
                      </a:lnTo>
                      <a:lnTo>
                        <a:pt x="21272" y="12165"/>
                      </a:lnTo>
                      <a:lnTo>
                        <a:pt x="21272" y="12165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800080">
                        <a:alpha val="100000"/>
                      </a:srgbClr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anchor="t" anchorCtr="0">
                  <a:prstTxWarp prst="textNoShape">
                    <a:avLst/>
                  </a:prstTxWarp>
                </a:bodyPr>
                <a:lstStyle/>
                <a:p>
                  <a:pPr marL="0" indent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lang="en-US" altLang="zh-CN" sz="1800" b="0" i="0" u="none" strike="noStrike" kern="1200" cap="none" spc="0" baseline="0">
                    <a:solidFill>
                      <a:schemeClr val="tx1"/>
                    </a:solidFill>
                    <a:latin typeface="Calibri" charset="0"/>
                    <a:ea typeface="宋体" charset="0"/>
                    <a:cs typeface="Calibri" charset="0"/>
                  </a:endParaRPr>
                </a:p>
                <a:p>
                  <a:pPr marL="0" indent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CN" sz="1800" b="0" i="0" u="none" strike="noStrike" kern="1200" cap="none" spc="0" baseline="0">
                      <a:solidFill>
                        <a:schemeClr val="tx1"/>
                      </a:solidFill>
                      <a:latin typeface="Calibri" charset="0"/>
                      <a:ea typeface="宋体" charset="0"/>
                      <a:cs typeface="Calibri" charset="0"/>
                    </a:rPr>
                    <a:t>     </a:t>
                  </a:r>
                  <a:r>
                    <a:rPr lang="zh-CN" altLang="en-US" sz="2400" b="1" i="0" u="none" strike="noStrike" kern="1200" cap="none" spc="0" baseline="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cs typeface="Calibri" charset="0"/>
                    </a:rPr>
                    <a:t>记忆</a:t>
                  </a:r>
                </a:p>
              </p:txBody>
            </p:sp>
          </p:grpSp>
          <p:sp>
            <p:nvSpPr>
              <p:cNvPr id="174" name="矩形"/>
              <p:cNvSpPr>
                <a:spLocks/>
              </p:cNvSpPr>
              <p:nvPr/>
            </p:nvSpPr>
            <p:spPr>
              <a:xfrm>
                <a:off x="6947715" y="4005440"/>
                <a:ext cx="1470621" cy="681989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  <p:txBody>
              <a:bodyPr vert="horz" wrap="none" lIns="91440" tIns="45720" rIns="91440" bIns="45720" anchor="t" anchorCtr="0">
                <a:prstTxWarp prst="textNoShape">
                  <a:avLst/>
                </a:prstTxWarp>
                <a:spAutoFit/>
              </a:bodyPr>
              <a:lstStyle/>
              <a:p>
                <a:pPr marL="0" indent="0" algn="l" eaLnBrk="0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altLang="en-US" sz="2000" b="1" i="0" u="none" strike="noStrike" kern="1200" cap="none" spc="0" baseline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charset="0"/>
                    <a:ea typeface="宋体" charset="0"/>
                    <a:cs typeface="Calibri" charset="0"/>
                  </a:rPr>
                  <a:t>机械记忆</a:t>
                </a:r>
                <a:endParaRPr lang="en-US" altLang="zh-CN" sz="2000" b="1" i="0" u="none" strike="noStrike" kern="1200" cap="none" spc="0" baseline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charset="0"/>
                  <a:ea typeface="宋体" charset="0"/>
                  <a:cs typeface="Calibri" charset="0"/>
                </a:endParaRPr>
              </a:p>
              <a:p>
                <a:pPr marL="0" indent="0" algn="l" eaLnBrk="0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altLang="en-US" sz="2000" b="1" i="0" u="none" strike="noStrike" kern="1200" cap="none" spc="0" baseline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charset="0"/>
                    <a:ea typeface="宋体" charset="0"/>
                    <a:cs typeface="Calibri" charset="0"/>
                  </a:rPr>
                  <a:t>到理解记忆</a:t>
                </a:r>
              </a:p>
            </p:txBody>
          </p:sp>
        </p:grpSp>
        <p:sp>
          <p:nvSpPr>
            <p:cNvPr id="176" name="椭圆"/>
            <p:cNvSpPr>
              <a:spLocks/>
            </p:cNvSpPr>
            <p:nvPr/>
          </p:nvSpPr>
          <p:spPr>
            <a:xfrm>
              <a:off x="6694988" y="5286022"/>
              <a:ext cx="1837457" cy="575908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path path="shape"/>
            </a:gradFill>
            <a:ln w="9525" cap="flat" cmpd="sng">
              <a:noFill/>
              <a:prstDash val="solid"/>
              <a:round/>
            </a:ln>
          </p:spPr>
        </p:sp>
      </p:grpSp>
      <p:sp>
        <p:nvSpPr>
          <p:cNvPr id="178" name="矩形"/>
          <p:cNvSpPr>
            <a:spLocks/>
          </p:cNvSpPr>
          <p:nvPr/>
        </p:nvSpPr>
        <p:spPr>
          <a:xfrm>
            <a:off x="2915816" y="5949280"/>
            <a:ext cx="3319652" cy="57721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non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Calibri" charset="0"/>
              </a:rPr>
              <a:t>个体差异非常大！</a:t>
            </a:r>
          </a:p>
        </p:txBody>
      </p:sp>
    </p:spTree>
    <p:extLst>
      <p:ext uri="{BB962C8B-B14F-4D97-AF65-F5344CB8AC3E}">
        <p14:creationId xmlns:p14="http://schemas.microsoft.com/office/powerpoint/2010/main" val="29737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151" grpId="0" animBg="1"/>
      <p:bldP spid="2" grpId="0" animBg="1"/>
      <p:bldP spid="5" grpId="0" animBg="1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文本框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4400" b="0" i="0" u="none" strike="noStrike" kern="1200" cap="none" spc="0" baseline="0">
              <a:solidFill>
                <a:schemeClr val="tx1"/>
              </a:solidFill>
              <a:latin typeface="Calibri" charset="0"/>
              <a:ea typeface="宋体" charset="0"/>
              <a:cs typeface="Times New Roman" charset="0"/>
            </a:endParaRPr>
          </a:p>
        </p:txBody>
      </p:sp>
      <p:sp>
        <p:nvSpPr>
          <p:cNvPr id="182" name="文本框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5--6</a:t>
            </a: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岁，儿童注意力集中时间约</a:t>
            </a: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10--15</a:t>
            </a: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分钟</a:t>
            </a: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;</a:t>
            </a: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altLang="zh-CN" sz="3200" b="1" i="0" u="none" strike="noStrike" kern="1200" cap="none" spc="0" baseline="0">
              <a:solidFill>
                <a:schemeClr val="tx1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7--10</a:t>
            </a: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岁，儿童注意力集中时间约</a:t>
            </a: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15--20</a:t>
            </a: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分钟</a:t>
            </a: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;</a:t>
            </a: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altLang="zh-CN" sz="3200" b="1" i="0" u="none" strike="noStrike" kern="1200" cap="none" spc="0" baseline="0">
              <a:solidFill>
                <a:schemeClr val="tx1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10--12</a:t>
            </a: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岁，注意力集中的时间约</a:t>
            </a: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25--30</a:t>
            </a: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分钟</a:t>
            </a: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;</a:t>
            </a: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altLang="zh-CN" sz="3200" b="1" i="0" u="none" strike="noStrike" kern="1200" cap="none" spc="0" baseline="0">
              <a:solidFill>
                <a:schemeClr val="tx1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12</a:t>
            </a: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岁以上能超过</a:t>
            </a:r>
            <a:r>
              <a:rPr lang="en-US" altLang="zh-CN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30</a:t>
            </a:r>
            <a:r>
              <a:rPr lang="zh-CN" altLang="en-US" sz="32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分钟。</a:t>
            </a:r>
            <a:endParaRPr lang="en-US" altLang="zh-CN" sz="3200" b="1" i="0" u="none" strike="noStrike" kern="1200" cap="none" spc="0" baseline="0">
              <a:solidFill>
                <a:schemeClr val="tx1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zh-CN" altLang="en-US" sz="3200" b="0" i="0" u="none" strike="noStrike" kern="1200" cap="none" spc="0" baseline="0">
              <a:solidFill>
                <a:schemeClr val="tx1"/>
              </a:solidFill>
              <a:latin typeface="Calibri" charset="0"/>
              <a:ea typeface="宋体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973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文本框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400" b="1" i="0" u="none" strike="noStrike" kern="1200" cap="none" spc="0" baseline="0" dirty="0" smtClean="0">
                <a:latin typeface="Calibri" charset="0"/>
                <a:ea typeface="宋体" charset="0"/>
                <a:cs typeface="Times New Roman" charset="0"/>
              </a:rPr>
              <a:t>（二）</a:t>
            </a:r>
            <a:r>
              <a:rPr lang="zh-CN" altLang="en-US" sz="4400" b="1" i="0" u="none" strike="noStrike" kern="1200" cap="none" spc="0" baseline="0" dirty="0">
                <a:latin typeface="Calibri" charset="0"/>
                <a:ea typeface="宋体" charset="0"/>
                <a:cs typeface="Times New Roman" charset="0"/>
              </a:rPr>
              <a:t>心理与行为发展特点</a:t>
            </a:r>
          </a:p>
        </p:txBody>
      </p:sp>
      <p:grpSp>
        <p:nvGrpSpPr>
          <p:cNvPr id="2" name="组合"/>
          <p:cNvGrpSpPr>
            <a:grpSpLocks/>
          </p:cNvGrpSpPr>
          <p:nvPr/>
        </p:nvGrpSpPr>
        <p:grpSpPr>
          <a:xfrm>
            <a:off x="1219200" y="1908175"/>
            <a:ext cx="2170113" cy="4035423"/>
            <a:chOff x="1219200" y="1908175"/>
            <a:chExt cx="2170113" cy="4035423"/>
          </a:xfrm>
        </p:grpSpPr>
        <p:sp>
          <p:nvSpPr>
            <p:cNvPr id="327" name="圆角矩形"/>
            <p:cNvSpPr>
              <a:spLocks/>
            </p:cNvSpPr>
            <p:nvPr/>
          </p:nvSpPr>
          <p:spPr>
            <a:xfrm>
              <a:off x="1219200" y="2216150"/>
              <a:ext cx="2163762" cy="28575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>
                    <a:alpha val="100000"/>
                  </a:srgbClr>
                </a:gs>
                <a:gs pos="100000">
                  <a:srgbClr val="3477A4">
                    <a:alpha val="100000"/>
                  </a:srgbClr>
                </a:gs>
              </a:gsLst>
              <a:lin ang="27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28" name="圆角矩形"/>
            <p:cNvSpPr>
              <a:spLocks/>
            </p:cNvSpPr>
            <p:nvPr/>
          </p:nvSpPr>
          <p:spPr>
            <a:xfrm>
              <a:off x="1252537" y="2224087"/>
              <a:ext cx="2098675" cy="2803524"/>
            </a:xfrm>
            <a:prstGeom prst="roundRect">
              <a:avLst>
                <a:gd name="adj" fmla="val 16666"/>
              </a:avLst>
            </a:prstGeom>
            <a:solidFill>
              <a:srgbClr val="3CA1E6"/>
            </a:solidFill>
            <a:ln w="9525" cap="flat" cmpd="sng">
              <a:noFill/>
              <a:prstDash val="solid"/>
              <a:round/>
            </a:ln>
          </p:spPr>
        </p:sp>
        <p:sp>
          <p:nvSpPr>
            <p:cNvPr id="329" name="圆角矩形"/>
            <p:cNvSpPr>
              <a:spLocks/>
            </p:cNvSpPr>
            <p:nvPr/>
          </p:nvSpPr>
          <p:spPr>
            <a:xfrm>
              <a:off x="1269999" y="4287837"/>
              <a:ext cx="2070099" cy="70961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30" name="圆角矩形"/>
            <p:cNvSpPr>
              <a:spLocks/>
            </p:cNvSpPr>
            <p:nvPr/>
          </p:nvSpPr>
          <p:spPr>
            <a:xfrm>
              <a:off x="1269999" y="2246312"/>
              <a:ext cx="2070099" cy="7080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DDFF6">
                    <a:alpha val="100000"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31" name="圆角矩形"/>
            <p:cNvSpPr>
              <a:spLocks/>
            </p:cNvSpPr>
            <p:nvPr/>
          </p:nvSpPr>
          <p:spPr>
            <a:xfrm>
              <a:off x="1225550" y="5073649"/>
              <a:ext cx="2163763" cy="869948"/>
            </a:xfrm>
            <a:prstGeom prst="roundRect">
              <a:avLst>
                <a:gd name="adj" fmla="val 40388"/>
              </a:avLst>
            </a:prstGeom>
            <a:gradFill rotWithShape="1">
              <a:gsLst>
                <a:gs pos="0">
                  <a:srgbClr val="729EB4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32" name="圆角矩形"/>
            <p:cNvSpPr>
              <a:spLocks/>
            </p:cNvSpPr>
            <p:nvPr/>
          </p:nvSpPr>
          <p:spPr>
            <a:xfrm>
              <a:off x="1269999" y="5097463"/>
              <a:ext cx="2070099" cy="77311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grpSp>
          <p:nvGrpSpPr>
            <p:cNvPr id="3" name="组合"/>
            <p:cNvGrpSpPr>
              <a:grpSpLocks/>
            </p:cNvGrpSpPr>
            <p:nvPr/>
          </p:nvGrpSpPr>
          <p:grpSpPr>
            <a:xfrm>
              <a:off x="1963736" y="1908175"/>
              <a:ext cx="642937" cy="642936"/>
              <a:chOff x="1963736" y="1908175"/>
              <a:chExt cx="642937" cy="642936"/>
            </a:xfrm>
          </p:grpSpPr>
          <p:sp>
            <p:nvSpPr>
              <p:cNvPr id="333" name="椭圆"/>
              <p:cNvSpPr>
                <a:spLocks/>
              </p:cNvSpPr>
              <p:nvPr/>
            </p:nvSpPr>
            <p:spPr>
              <a:xfrm>
                <a:off x="1963736" y="1908175"/>
                <a:ext cx="642937" cy="642936"/>
              </a:xfrm>
              <a:prstGeom prst="ellipse">
                <a:avLst/>
              </a:prstGeom>
              <a:solidFill>
                <a:srgbClr val="333333"/>
              </a:solidFill>
              <a:ln w="38100" cap="flat" cmpd="sng">
                <a:noFill/>
                <a:prstDash val="solid"/>
                <a:round/>
              </a:ln>
            </p:spPr>
          </p:sp>
          <p:sp>
            <p:nvSpPr>
              <p:cNvPr id="334" name="椭圆"/>
              <p:cNvSpPr>
                <a:spLocks/>
              </p:cNvSpPr>
              <p:nvPr/>
            </p:nvSpPr>
            <p:spPr>
              <a:xfrm>
                <a:off x="1970475" y="1912987"/>
                <a:ext cx="621763" cy="622725"/>
              </a:xfrm>
              <a:prstGeom prst="ellipse">
                <a:avLst/>
              </a:prstGeom>
              <a:gradFill rotWithShape="1">
                <a:gsLst>
                  <a:gs pos="0">
                    <a:srgbClr val="64696A">
                      <a:alpha val="100000"/>
                    </a:srgbClr>
                  </a:gs>
                  <a:gs pos="100000">
                    <a:srgbClr val="D6E1E2">
                      <a:alpha val="100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  <p:sp>
            <p:nvSpPr>
              <p:cNvPr id="335" name="椭圆"/>
              <p:cNvSpPr>
                <a:spLocks/>
              </p:cNvSpPr>
              <p:nvPr/>
            </p:nvSpPr>
            <p:spPr>
              <a:xfrm>
                <a:off x="1978174" y="1916836"/>
                <a:ext cx="607325" cy="60732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2F4F6">
                      <a:alpha val="100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  <p:sp>
            <p:nvSpPr>
              <p:cNvPr id="336" name="椭圆"/>
              <p:cNvSpPr>
                <a:spLocks/>
              </p:cNvSpPr>
              <p:nvPr/>
            </p:nvSpPr>
            <p:spPr>
              <a:xfrm>
                <a:off x="1984912" y="1922612"/>
                <a:ext cx="577488" cy="566900"/>
              </a:xfrm>
              <a:prstGeom prst="ellipse">
                <a:avLst/>
              </a:prstGeom>
              <a:gradFill rotWithShape="1">
                <a:gsLst>
                  <a:gs pos="0">
                    <a:srgbClr val="ABB2B4">
                      <a:alpha val="100000"/>
                    </a:srgbClr>
                  </a:gs>
                  <a:gs pos="100000">
                    <a:srgbClr val="D6E1E2">
                      <a:alpha val="47843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  <p:sp>
            <p:nvSpPr>
              <p:cNvPr id="337" name="椭圆"/>
              <p:cNvSpPr>
                <a:spLocks/>
              </p:cNvSpPr>
              <p:nvPr/>
            </p:nvSpPr>
            <p:spPr>
              <a:xfrm>
                <a:off x="2018599" y="1938011"/>
                <a:ext cx="513001" cy="461028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D6E1E2">
                      <a:alpha val="37647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</p:grpSp>
        <p:sp>
          <p:nvSpPr>
            <p:cNvPr id="339" name="矩形"/>
            <p:cNvSpPr>
              <a:spLocks/>
            </p:cNvSpPr>
            <p:nvPr/>
          </p:nvSpPr>
          <p:spPr>
            <a:xfrm>
              <a:off x="2101850" y="2000249"/>
              <a:ext cx="346938" cy="453390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non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2400" b="0" i="0" u="none" strike="noStrike" kern="1200" cap="none" spc="0" baseline="0">
                  <a:solidFill>
                    <a:srgbClr val="000000"/>
                  </a:solidFill>
                  <a:latin typeface="Calibri" charset="0"/>
                  <a:ea typeface="宋体" charset="0"/>
                  <a:cs typeface="Calibri" charset="0"/>
                </a:rPr>
                <a:t>1</a:t>
              </a:r>
              <a:endParaRPr lang="zh-CN" altLang="en-US" sz="18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endParaRPr>
            </a:p>
          </p:txBody>
        </p:sp>
        <p:sp>
          <p:nvSpPr>
            <p:cNvPr id="340" name="矩形"/>
            <p:cNvSpPr>
              <a:spLocks/>
            </p:cNvSpPr>
            <p:nvPr/>
          </p:nvSpPr>
          <p:spPr>
            <a:xfrm>
              <a:off x="1295399" y="2670174"/>
              <a:ext cx="2057400" cy="366712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</p:sp>
      </p:grpSp>
      <p:grpSp>
        <p:nvGrpSpPr>
          <p:cNvPr id="4" name="组合"/>
          <p:cNvGrpSpPr>
            <a:grpSpLocks/>
          </p:cNvGrpSpPr>
          <p:nvPr/>
        </p:nvGrpSpPr>
        <p:grpSpPr>
          <a:xfrm>
            <a:off x="3581399" y="1908175"/>
            <a:ext cx="2166937" cy="4035423"/>
            <a:chOff x="3581399" y="1908175"/>
            <a:chExt cx="2166937" cy="4035423"/>
          </a:xfrm>
        </p:grpSpPr>
        <p:sp>
          <p:nvSpPr>
            <p:cNvPr id="342" name="圆角矩形"/>
            <p:cNvSpPr>
              <a:spLocks/>
            </p:cNvSpPr>
            <p:nvPr/>
          </p:nvSpPr>
          <p:spPr>
            <a:xfrm>
              <a:off x="3581399" y="2216150"/>
              <a:ext cx="2163763" cy="28575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>
                    <a:alpha val="100000"/>
                  </a:srgbClr>
                </a:gs>
                <a:gs pos="100000">
                  <a:srgbClr val="3F8B4A">
                    <a:alpha val="100000"/>
                  </a:srgbClr>
                </a:gs>
              </a:gsLst>
              <a:lin ang="27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43" name="圆角矩形"/>
            <p:cNvSpPr>
              <a:spLocks/>
            </p:cNvSpPr>
            <p:nvPr/>
          </p:nvSpPr>
          <p:spPr>
            <a:xfrm>
              <a:off x="3614736" y="2224087"/>
              <a:ext cx="2098675" cy="2803524"/>
            </a:xfrm>
            <a:prstGeom prst="roundRect">
              <a:avLst>
                <a:gd name="adj" fmla="val 16666"/>
              </a:avLst>
            </a:prstGeom>
            <a:solidFill>
              <a:srgbClr val="73E77E"/>
            </a:solidFill>
            <a:ln w="9525" cap="flat" cmpd="sng">
              <a:noFill/>
              <a:prstDash val="solid"/>
              <a:round/>
            </a:ln>
          </p:spPr>
        </p:sp>
        <p:sp>
          <p:nvSpPr>
            <p:cNvPr id="344" name="圆角矩形"/>
            <p:cNvSpPr>
              <a:spLocks/>
            </p:cNvSpPr>
            <p:nvPr/>
          </p:nvSpPr>
          <p:spPr>
            <a:xfrm>
              <a:off x="3632200" y="4287837"/>
              <a:ext cx="2070099" cy="70961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alpha val="100000"/>
                  </a:srgbClr>
                </a:gs>
                <a:gs pos="100000">
                  <a:srgbClr val="B2F2BA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45" name="圆角矩形"/>
            <p:cNvSpPr>
              <a:spLocks/>
            </p:cNvSpPr>
            <p:nvPr/>
          </p:nvSpPr>
          <p:spPr>
            <a:xfrm>
              <a:off x="3632200" y="2246312"/>
              <a:ext cx="2070099" cy="7080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1F6D5">
                    <a:alpha val="100000"/>
                  </a:srgbClr>
                </a:gs>
                <a:gs pos="100000">
                  <a:srgbClr val="73E77E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46" name="椭圆"/>
            <p:cNvSpPr>
              <a:spLocks/>
            </p:cNvSpPr>
            <p:nvPr/>
          </p:nvSpPr>
          <p:spPr>
            <a:xfrm>
              <a:off x="4325937" y="1908175"/>
              <a:ext cx="642937" cy="642936"/>
            </a:xfrm>
            <a:prstGeom prst="ellipse">
              <a:avLst/>
            </a:prstGeom>
            <a:solidFill>
              <a:srgbClr val="333333"/>
            </a:solidFill>
            <a:ln w="38100" cap="flat" cmpd="sng">
              <a:noFill/>
              <a:prstDash val="solid"/>
              <a:round/>
            </a:ln>
          </p:spPr>
        </p:sp>
        <p:sp>
          <p:nvSpPr>
            <p:cNvPr id="347" name="椭圆"/>
            <p:cNvSpPr>
              <a:spLocks/>
            </p:cNvSpPr>
            <p:nvPr/>
          </p:nvSpPr>
          <p:spPr>
            <a:xfrm>
              <a:off x="4332288" y="1912937"/>
              <a:ext cx="622299" cy="622299"/>
            </a:xfrm>
            <a:prstGeom prst="ellipse">
              <a:avLst/>
            </a:prstGeom>
            <a:gradFill rotWithShape="1">
              <a:gsLst>
                <a:gs pos="0">
                  <a:srgbClr val="64696A">
                    <a:alpha val="100000"/>
                  </a:srgbClr>
                </a:gs>
                <a:gs pos="100000">
                  <a:srgbClr val="D6E1E2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48" name="椭圆"/>
            <p:cNvSpPr>
              <a:spLocks/>
            </p:cNvSpPr>
            <p:nvPr/>
          </p:nvSpPr>
          <p:spPr>
            <a:xfrm>
              <a:off x="4340225" y="1916112"/>
              <a:ext cx="608012" cy="60801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2F4F6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49" name="椭圆"/>
            <p:cNvSpPr>
              <a:spLocks/>
            </p:cNvSpPr>
            <p:nvPr/>
          </p:nvSpPr>
          <p:spPr>
            <a:xfrm>
              <a:off x="4346575" y="1922462"/>
              <a:ext cx="577850" cy="566737"/>
            </a:xfrm>
            <a:prstGeom prst="ellipse">
              <a:avLst/>
            </a:prstGeom>
            <a:gradFill rotWithShape="1">
              <a:gsLst>
                <a:gs pos="0">
                  <a:srgbClr val="ABB2B4">
                    <a:alpha val="100000"/>
                  </a:srgbClr>
                </a:gs>
                <a:gs pos="100000">
                  <a:srgbClr val="D6E1E2">
                    <a:alpha val="47843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50" name="椭圆"/>
            <p:cNvSpPr>
              <a:spLocks/>
            </p:cNvSpPr>
            <p:nvPr/>
          </p:nvSpPr>
          <p:spPr>
            <a:xfrm>
              <a:off x="4381501" y="1938337"/>
              <a:ext cx="512762" cy="46037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100000"/>
                  </a:srgbClr>
                </a:gs>
                <a:gs pos="100000">
                  <a:srgbClr val="D6E1E2">
                    <a:alpha val="37647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51" name="矩形"/>
            <p:cNvSpPr>
              <a:spLocks/>
            </p:cNvSpPr>
            <p:nvPr/>
          </p:nvSpPr>
          <p:spPr>
            <a:xfrm>
              <a:off x="4464050" y="2000249"/>
              <a:ext cx="346938" cy="453390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non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2400" b="0" i="0" u="none" strike="noStrike" kern="1200" cap="none" spc="0" baseline="0">
                  <a:solidFill>
                    <a:srgbClr val="000000"/>
                  </a:solidFill>
                  <a:latin typeface="Calibri" charset="0"/>
                  <a:ea typeface="宋体" charset="0"/>
                  <a:cs typeface="Calibri" charset="0"/>
                </a:rPr>
                <a:t>2</a:t>
              </a:r>
              <a:endParaRPr lang="zh-CN" altLang="en-US" sz="18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endParaRPr>
            </a:p>
          </p:txBody>
        </p:sp>
        <p:sp>
          <p:nvSpPr>
            <p:cNvPr id="352" name="矩形"/>
            <p:cNvSpPr>
              <a:spLocks/>
            </p:cNvSpPr>
            <p:nvPr/>
          </p:nvSpPr>
          <p:spPr>
            <a:xfrm>
              <a:off x="3657600" y="2670174"/>
              <a:ext cx="2057400" cy="366712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</p:sp>
        <p:sp>
          <p:nvSpPr>
            <p:cNvPr id="353" name="圆角矩形"/>
            <p:cNvSpPr>
              <a:spLocks/>
            </p:cNvSpPr>
            <p:nvPr/>
          </p:nvSpPr>
          <p:spPr>
            <a:xfrm>
              <a:off x="3584575" y="5073649"/>
              <a:ext cx="2163762" cy="869948"/>
            </a:xfrm>
            <a:prstGeom prst="roundRect">
              <a:avLst>
                <a:gd name="adj" fmla="val 40388"/>
              </a:avLst>
            </a:prstGeom>
            <a:gradFill rotWithShape="1">
              <a:gsLst>
                <a:gs pos="0">
                  <a:srgbClr val="58A4AE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54" name="圆角矩形"/>
            <p:cNvSpPr>
              <a:spLocks/>
            </p:cNvSpPr>
            <p:nvPr/>
          </p:nvSpPr>
          <p:spPr>
            <a:xfrm>
              <a:off x="3629024" y="5097463"/>
              <a:ext cx="2070099" cy="77311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</p:grpSp>
      <p:grpSp>
        <p:nvGrpSpPr>
          <p:cNvPr id="5" name="组合"/>
          <p:cNvGrpSpPr>
            <a:grpSpLocks/>
          </p:cNvGrpSpPr>
          <p:nvPr/>
        </p:nvGrpSpPr>
        <p:grpSpPr>
          <a:xfrm>
            <a:off x="5937250" y="1908175"/>
            <a:ext cx="2170111" cy="4035423"/>
            <a:chOff x="5937250" y="1908175"/>
            <a:chExt cx="2170111" cy="4035423"/>
          </a:xfrm>
        </p:grpSpPr>
        <p:sp>
          <p:nvSpPr>
            <p:cNvPr id="356" name="圆角矩形"/>
            <p:cNvSpPr>
              <a:spLocks/>
            </p:cNvSpPr>
            <p:nvPr/>
          </p:nvSpPr>
          <p:spPr>
            <a:xfrm>
              <a:off x="5943599" y="2216150"/>
              <a:ext cx="2163762" cy="28575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>
                    <a:alpha val="100000"/>
                  </a:srgbClr>
                </a:gs>
                <a:gs pos="100000">
                  <a:srgbClr val="8F8849">
                    <a:alpha val="100000"/>
                  </a:srgbClr>
                </a:gs>
              </a:gsLst>
              <a:lin ang="27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57" name="圆角矩形"/>
            <p:cNvSpPr>
              <a:spLocks/>
            </p:cNvSpPr>
            <p:nvPr/>
          </p:nvSpPr>
          <p:spPr>
            <a:xfrm>
              <a:off x="5976936" y="2224087"/>
              <a:ext cx="2098675" cy="2803524"/>
            </a:xfrm>
            <a:prstGeom prst="roundRect">
              <a:avLst>
                <a:gd name="adj" fmla="val 16666"/>
              </a:avLst>
            </a:prstGeom>
            <a:solidFill>
              <a:srgbClr val="E9E065"/>
            </a:solidFill>
            <a:ln w="9525" cap="flat" cmpd="sng">
              <a:noFill/>
              <a:prstDash val="solid"/>
              <a:round/>
            </a:ln>
          </p:spPr>
        </p:sp>
        <p:sp>
          <p:nvSpPr>
            <p:cNvPr id="358" name="圆角矩形"/>
            <p:cNvSpPr>
              <a:spLocks/>
            </p:cNvSpPr>
            <p:nvPr/>
          </p:nvSpPr>
          <p:spPr>
            <a:xfrm>
              <a:off x="5994400" y="4287837"/>
              <a:ext cx="2070100" cy="70961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alpha val="100000"/>
                  </a:srgbClr>
                </a:gs>
                <a:gs pos="100000">
                  <a:srgbClr val="F2EEA6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59" name="圆角矩形"/>
            <p:cNvSpPr>
              <a:spLocks/>
            </p:cNvSpPr>
            <p:nvPr/>
          </p:nvSpPr>
          <p:spPr>
            <a:xfrm>
              <a:off x="5994400" y="2246312"/>
              <a:ext cx="2070100" cy="7080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4CB">
                    <a:alpha val="100000"/>
                  </a:srgbClr>
                </a:gs>
                <a:gs pos="100000">
                  <a:srgbClr val="E9E065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grpSp>
          <p:nvGrpSpPr>
            <p:cNvPr id="6" name="组合"/>
            <p:cNvGrpSpPr>
              <a:grpSpLocks/>
            </p:cNvGrpSpPr>
            <p:nvPr/>
          </p:nvGrpSpPr>
          <p:grpSpPr>
            <a:xfrm>
              <a:off x="6688138" y="1908175"/>
              <a:ext cx="642937" cy="642936"/>
              <a:chOff x="6688138" y="1908175"/>
              <a:chExt cx="642937" cy="642936"/>
            </a:xfrm>
          </p:grpSpPr>
          <p:sp>
            <p:nvSpPr>
              <p:cNvPr id="360" name="椭圆"/>
              <p:cNvSpPr>
                <a:spLocks/>
              </p:cNvSpPr>
              <p:nvPr/>
            </p:nvSpPr>
            <p:spPr>
              <a:xfrm>
                <a:off x="6688138" y="1908175"/>
                <a:ext cx="642937" cy="642936"/>
              </a:xfrm>
              <a:prstGeom prst="ellipse">
                <a:avLst/>
              </a:prstGeom>
              <a:solidFill>
                <a:srgbClr val="333333"/>
              </a:solidFill>
              <a:ln w="38100" cap="flat" cmpd="sng">
                <a:noFill/>
                <a:prstDash val="solid"/>
                <a:round/>
              </a:ln>
            </p:spPr>
          </p:sp>
          <p:sp>
            <p:nvSpPr>
              <p:cNvPr id="361" name="椭圆"/>
              <p:cNvSpPr>
                <a:spLocks/>
              </p:cNvSpPr>
              <p:nvPr/>
            </p:nvSpPr>
            <p:spPr>
              <a:xfrm>
                <a:off x="6694876" y="1912987"/>
                <a:ext cx="621761" cy="622725"/>
              </a:xfrm>
              <a:prstGeom prst="ellipse">
                <a:avLst/>
              </a:prstGeom>
              <a:gradFill rotWithShape="1">
                <a:gsLst>
                  <a:gs pos="0">
                    <a:srgbClr val="64696A">
                      <a:alpha val="100000"/>
                    </a:srgbClr>
                  </a:gs>
                  <a:gs pos="100000">
                    <a:srgbClr val="D6E1E2">
                      <a:alpha val="100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  <p:sp>
            <p:nvSpPr>
              <p:cNvPr id="362" name="椭圆"/>
              <p:cNvSpPr>
                <a:spLocks/>
              </p:cNvSpPr>
              <p:nvPr/>
            </p:nvSpPr>
            <p:spPr>
              <a:xfrm>
                <a:off x="6702575" y="1916836"/>
                <a:ext cx="607325" cy="60732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2F4F6">
                      <a:alpha val="100000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  <p:sp>
            <p:nvSpPr>
              <p:cNvPr id="363" name="椭圆"/>
              <p:cNvSpPr>
                <a:spLocks/>
              </p:cNvSpPr>
              <p:nvPr/>
            </p:nvSpPr>
            <p:spPr>
              <a:xfrm>
                <a:off x="6709313" y="1922612"/>
                <a:ext cx="577487" cy="566900"/>
              </a:xfrm>
              <a:prstGeom prst="ellipse">
                <a:avLst/>
              </a:prstGeom>
              <a:gradFill rotWithShape="1">
                <a:gsLst>
                  <a:gs pos="0">
                    <a:srgbClr val="ABB2B4">
                      <a:alpha val="100000"/>
                    </a:srgbClr>
                  </a:gs>
                  <a:gs pos="100000">
                    <a:srgbClr val="D6E1E2">
                      <a:alpha val="47843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  <p:sp>
            <p:nvSpPr>
              <p:cNvPr id="364" name="椭圆"/>
              <p:cNvSpPr>
                <a:spLocks/>
              </p:cNvSpPr>
              <p:nvPr/>
            </p:nvSpPr>
            <p:spPr>
              <a:xfrm>
                <a:off x="6742999" y="1938011"/>
                <a:ext cx="513002" cy="461028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100000"/>
                    </a:srgbClr>
                  </a:gs>
                  <a:gs pos="100000">
                    <a:srgbClr val="D6E1E2">
                      <a:alpha val="37647"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</a:ln>
            </p:spPr>
          </p:sp>
        </p:grpSp>
        <p:sp>
          <p:nvSpPr>
            <p:cNvPr id="366" name="矩形"/>
            <p:cNvSpPr>
              <a:spLocks/>
            </p:cNvSpPr>
            <p:nvPr/>
          </p:nvSpPr>
          <p:spPr>
            <a:xfrm>
              <a:off x="6826250" y="2000249"/>
              <a:ext cx="346938" cy="453390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non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2400" b="0" i="0" u="none" strike="noStrike" kern="1200" cap="none" spc="0" baseline="0">
                  <a:solidFill>
                    <a:srgbClr val="000000"/>
                  </a:solidFill>
                  <a:latin typeface="Calibri" charset="0"/>
                  <a:ea typeface="宋体" charset="0"/>
                  <a:cs typeface="Calibri" charset="0"/>
                </a:rPr>
                <a:t>3</a:t>
              </a:r>
              <a:endParaRPr lang="zh-CN" altLang="en-US" sz="18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endParaRPr>
            </a:p>
          </p:txBody>
        </p:sp>
        <p:sp>
          <p:nvSpPr>
            <p:cNvPr id="367" name="矩形"/>
            <p:cNvSpPr>
              <a:spLocks/>
            </p:cNvSpPr>
            <p:nvPr/>
          </p:nvSpPr>
          <p:spPr>
            <a:xfrm>
              <a:off x="6019799" y="2670174"/>
              <a:ext cx="2057400" cy="366712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</p:sp>
        <p:sp>
          <p:nvSpPr>
            <p:cNvPr id="368" name="圆角矩形"/>
            <p:cNvSpPr>
              <a:spLocks/>
            </p:cNvSpPr>
            <p:nvPr/>
          </p:nvSpPr>
          <p:spPr>
            <a:xfrm>
              <a:off x="5937250" y="5073649"/>
              <a:ext cx="2163762" cy="869948"/>
            </a:xfrm>
            <a:prstGeom prst="roundRect">
              <a:avLst>
                <a:gd name="adj" fmla="val 40388"/>
              </a:avLst>
            </a:prstGeom>
            <a:gradFill rotWithShape="1">
              <a:gsLst>
                <a:gs pos="0">
                  <a:srgbClr val="99BACC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  <p:sp>
          <p:nvSpPr>
            <p:cNvPr id="369" name="圆角矩形"/>
            <p:cNvSpPr>
              <a:spLocks/>
            </p:cNvSpPr>
            <p:nvPr/>
          </p:nvSpPr>
          <p:spPr>
            <a:xfrm>
              <a:off x="5981700" y="5097463"/>
              <a:ext cx="2070099" cy="77311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>
                    <a:alpha val="100000"/>
                  </a:srgbClr>
                </a:gs>
                <a:gs pos="100000">
                  <a:srgbClr val="FFFFFF">
                    <a:alpha val="100000"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</a:ln>
          </p:spPr>
        </p:sp>
      </p:grpSp>
      <p:sp>
        <p:nvSpPr>
          <p:cNvPr id="371" name="矩形"/>
          <p:cNvSpPr>
            <a:spLocks/>
          </p:cNvSpPr>
          <p:nvPr/>
        </p:nvSpPr>
        <p:spPr>
          <a:xfrm>
            <a:off x="1447800" y="2590799"/>
            <a:ext cx="1676400" cy="38671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zh-CN" altLang="en-US" sz="2000" b="1" i="0" u="none" strike="noStrike" kern="1200" cap="none" spc="0" baseline="0">
                <a:solidFill>
                  <a:srgbClr val="000000"/>
                </a:solidFill>
                <a:latin typeface="Calibri" charset="0"/>
                <a:ea typeface="微软雅黑" pitchFamily="34" charset="-122"/>
                <a:cs typeface="Calibri" charset="0"/>
              </a:rPr>
              <a:t>自豪感</a:t>
            </a:r>
          </a:p>
        </p:txBody>
      </p:sp>
      <p:sp>
        <p:nvSpPr>
          <p:cNvPr id="372" name="矩形"/>
          <p:cNvSpPr>
            <a:spLocks/>
          </p:cNvSpPr>
          <p:nvPr/>
        </p:nvSpPr>
        <p:spPr>
          <a:xfrm>
            <a:off x="1600200" y="3048000"/>
            <a:ext cx="1524000" cy="156781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zh-CN" altLang="en-US" sz="20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微软雅黑" pitchFamily="34" charset="-122"/>
                <a:cs typeface="Calibri" charset="0"/>
              </a:rPr>
              <a:t>觉得自己长大了，继三岁后第二次自我意识觉醒。</a:t>
            </a:r>
          </a:p>
        </p:txBody>
      </p:sp>
      <p:sp>
        <p:nvSpPr>
          <p:cNvPr id="373" name="矩形"/>
          <p:cNvSpPr>
            <a:spLocks/>
          </p:cNvSpPr>
          <p:nvPr/>
        </p:nvSpPr>
        <p:spPr>
          <a:xfrm>
            <a:off x="3886200" y="2590799"/>
            <a:ext cx="1837927" cy="38671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zh-CN" altLang="en-US" sz="2000" b="1" i="0" u="none" strike="noStrike" kern="1200" cap="none" spc="0" baseline="0">
                <a:solidFill>
                  <a:srgbClr val="000000"/>
                </a:solidFill>
                <a:latin typeface="Calibri" charset="0"/>
                <a:ea typeface="微软雅黑" pitchFamily="34" charset="-122"/>
                <a:cs typeface="Calibri" charset="0"/>
              </a:rPr>
              <a:t>以自我为中心</a:t>
            </a:r>
          </a:p>
        </p:txBody>
      </p:sp>
      <p:sp>
        <p:nvSpPr>
          <p:cNvPr id="374" name="矩形"/>
          <p:cNvSpPr>
            <a:spLocks/>
          </p:cNvSpPr>
          <p:nvPr/>
        </p:nvSpPr>
        <p:spPr>
          <a:xfrm>
            <a:off x="3962400" y="3048000"/>
            <a:ext cx="1524000" cy="1015663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zh-CN" altLang="en-US" sz="2000" b="1" i="0" u="none" strike="noStrike" kern="1200" cap="none" spc="0" baseline="0" dirty="0" smtClean="0">
                <a:solidFill>
                  <a:schemeClr val="tx1"/>
                </a:solidFill>
                <a:latin typeface="Calibri" charset="0"/>
                <a:ea typeface="微软雅黑" pitchFamily="34" charset="-122"/>
                <a:cs typeface="Calibri" charset="0"/>
              </a:rPr>
              <a:t>凡事从“我”的角度考虑和行事。</a:t>
            </a:r>
            <a:endParaRPr lang="zh-CN" altLang="en-US" sz="2000" b="1" i="0" u="none" strike="noStrike" kern="1200" cap="none" spc="0" baseline="0" dirty="0">
              <a:solidFill>
                <a:schemeClr val="tx1"/>
              </a:solidFill>
              <a:latin typeface="Calibri" charset="0"/>
              <a:ea typeface="微软雅黑" pitchFamily="34" charset="-122"/>
              <a:cs typeface="Calibri" charset="0"/>
            </a:endParaRPr>
          </a:p>
        </p:txBody>
      </p:sp>
      <p:sp>
        <p:nvSpPr>
          <p:cNvPr id="375" name="矩形"/>
          <p:cNvSpPr>
            <a:spLocks/>
          </p:cNvSpPr>
          <p:nvPr/>
        </p:nvSpPr>
        <p:spPr>
          <a:xfrm>
            <a:off x="6172200" y="2590799"/>
            <a:ext cx="1676400" cy="38671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zh-CN" altLang="en-US" sz="2000" b="1" i="0" u="none" strike="noStrike" kern="1200" cap="none" spc="0" baseline="0">
                <a:solidFill>
                  <a:srgbClr val="000000"/>
                </a:solidFill>
                <a:latin typeface="Calibri" charset="0"/>
                <a:ea typeface="微软雅黑" pitchFamily="34" charset="-122"/>
                <a:cs typeface="Calibri" charset="0"/>
              </a:rPr>
              <a:t>信任老师</a:t>
            </a:r>
          </a:p>
        </p:txBody>
      </p:sp>
      <p:sp>
        <p:nvSpPr>
          <p:cNvPr id="376" name="矩形"/>
          <p:cNvSpPr>
            <a:spLocks/>
          </p:cNvSpPr>
          <p:nvPr/>
        </p:nvSpPr>
        <p:spPr>
          <a:xfrm>
            <a:off x="6172200" y="3124200"/>
            <a:ext cx="1828800" cy="97726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zh-CN" altLang="en-US" sz="2000" b="0" i="0" u="none" strike="noStrike" kern="1200" cap="none" spc="0" baseline="0">
                <a:solidFill>
                  <a:schemeClr val="tx1"/>
                </a:solidFill>
                <a:latin typeface="Calibri" charset="0"/>
                <a:ea typeface="微软雅黑" pitchFamily="34" charset="-122"/>
                <a:cs typeface="Calibri" charset="0"/>
              </a:rPr>
              <a:t>有任何事都要告诉老师，喜欢告状。</a:t>
            </a:r>
          </a:p>
        </p:txBody>
      </p:sp>
    </p:spTree>
    <p:extLst>
      <p:ext uri="{BB962C8B-B14F-4D97-AF65-F5344CB8AC3E}">
        <p14:creationId xmlns:p14="http://schemas.microsoft.com/office/powerpoint/2010/main" val="140192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371" grpId="0"/>
      <p:bldP spid="372" grpId="0"/>
      <p:bldP spid="373" grpId="0"/>
      <p:bldP spid="374" grpId="0"/>
      <p:bldP spid="375" grpId="0"/>
      <p:bldP spid="37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467430" y="1700760"/>
            <a:ext cx="8676570" cy="398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4" tIns="51197" rIns="102394" bIns="51197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900" b="1" dirty="0" smtClean="0"/>
              <a:t>中学生的</a:t>
            </a:r>
            <a:r>
              <a:rPr lang="zh-CN" altLang="en-US" sz="4900" b="1" dirty="0"/>
              <a:t>心理特点：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49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300" b="1" dirty="0" smtClean="0"/>
              <a:t>1</a:t>
            </a:r>
            <a:r>
              <a:rPr lang="zh-CN" altLang="en-US" sz="4300" b="1" dirty="0" smtClean="0"/>
              <a:t>、</a:t>
            </a:r>
            <a:r>
              <a:rPr lang="zh-CN" altLang="en-US" sz="4300" b="1" dirty="0"/>
              <a:t>自我意识</a:t>
            </a:r>
            <a:r>
              <a:rPr lang="zh-CN" altLang="en-US" sz="4300" b="1" dirty="0" smtClean="0"/>
              <a:t>增强</a:t>
            </a:r>
            <a:endParaRPr lang="en-US" altLang="zh-CN" sz="43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800" b="1" dirty="0"/>
          </a:p>
          <a:p>
            <a:pPr marL="571500" indent="-571500" eaLnBrk="1" hangingPunct="1"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zh-CN" sz="2800" b="1" dirty="0"/>
              <a:t> </a:t>
            </a:r>
            <a:r>
              <a:rPr lang="zh-CN" altLang="en-US" sz="2800" b="1" dirty="0" smtClean="0"/>
              <a:t>自我意识</a:t>
            </a:r>
            <a:r>
              <a:rPr lang="zh-CN" altLang="en-US" sz="2800" b="1" dirty="0"/>
              <a:t>在青春期会出现质的</a:t>
            </a:r>
            <a:r>
              <a:rPr lang="zh-CN" altLang="en-US" sz="2800" b="1" dirty="0" smtClean="0"/>
              <a:t>变化</a:t>
            </a:r>
            <a:r>
              <a:rPr lang="zh-CN" altLang="en-US" sz="2800" b="1" dirty="0"/>
              <a:t>；</a:t>
            </a:r>
            <a:endParaRPr lang="en-US" altLang="zh-CN" sz="2800" b="1" dirty="0" smtClean="0"/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zh-CN" altLang="en-US" sz="2800" b="1" dirty="0" smtClean="0"/>
              <a:t>  常常</a:t>
            </a:r>
            <a:r>
              <a:rPr lang="zh-CN" altLang="en-US" sz="2800" b="1" dirty="0"/>
              <a:t>显得很自恋，但同时又经常夸大自己的</a:t>
            </a:r>
            <a:r>
              <a:rPr lang="zh-CN" altLang="en-US" sz="2800" b="1" dirty="0" smtClean="0"/>
              <a:t>缺陷；</a:t>
            </a:r>
            <a:endParaRPr lang="en-US" altLang="zh-CN" sz="2700" b="1" dirty="0"/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zh-CN" altLang="en-US" sz="2700" b="1" dirty="0"/>
              <a:t>开始思考人生的意义、关注别人对自己的评价</a:t>
            </a:r>
            <a:endParaRPr lang="en-US" altLang="zh-CN" sz="2200" b="1" dirty="0"/>
          </a:p>
        </p:txBody>
      </p:sp>
    </p:spTree>
    <p:extLst>
      <p:ext uri="{BB962C8B-B14F-4D97-AF65-F5344CB8AC3E}">
        <p14:creationId xmlns:p14="http://schemas.microsoft.com/office/powerpoint/2010/main" val="11481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590" y="548600"/>
            <a:ext cx="4355680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遇到问题后</a:t>
            </a:r>
            <a:endParaRPr lang="en-US" altLang="zh-CN" sz="36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幼儿园：找我妈妈去</a:t>
            </a:r>
            <a:endParaRPr lang="en-US" altLang="zh-CN" sz="36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小学：告诉老师</a:t>
            </a:r>
            <a:endParaRPr lang="en-US" altLang="zh-CN" sz="36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中学：请朋友帮忙</a:t>
            </a:r>
            <a:endParaRPr lang="en-US" altLang="zh-CN" sz="36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大学：听听</a:t>
            </a:r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TA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的意见</a:t>
            </a:r>
            <a:endParaRPr lang="en-US" altLang="zh-CN" sz="36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工作：问领导</a:t>
            </a:r>
            <a:endParaRPr lang="en-US" altLang="zh-CN" sz="36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4244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922039" y="1773465"/>
            <a:ext cx="8042571" cy="3581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4" tIns="51197" rIns="102394" bIns="51197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900" b="1" dirty="0" smtClean="0"/>
              <a:t>中学生的</a:t>
            </a:r>
            <a:r>
              <a:rPr lang="zh-CN" altLang="en-US" sz="4900" b="1" dirty="0"/>
              <a:t>心理特点：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49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4800" b="1" dirty="0" smtClean="0"/>
              <a:t>2</a:t>
            </a:r>
            <a:r>
              <a:rPr lang="zh-CN" altLang="en-US" sz="4800" b="1" dirty="0" smtClean="0"/>
              <a:t>、</a:t>
            </a:r>
            <a:r>
              <a:rPr lang="zh-CN" altLang="en-US" sz="4800" b="1" dirty="0"/>
              <a:t>渴望独立又害怕</a:t>
            </a:r>
            <a:r>
              <a:rPr lang="zh-CN" altLang="en-US" sz="4800" b="1" dirty="0" smtClean="0"/>
              <a:t>独立</a:t>
            </a:r>
            <a:endParaRPr lang="en-US" altLang="zh-CN" sz="4800" b="1" dirty="0"/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zh-CN" altLang="en-US" sz="2800" dirty="0"/>
              <a:t>会尝试做一些之前没有做过的</a:t>
            </a:r>
            <a:r>
              <a:rPr lang="zh-CN" altLang="en-US" sz="2800" dirty="0" smtClean="0"/>
              <a:t>事情；</a:t>
            </a:r>
            <a:endParaRPr lang="en-US" altLang="zh-CN" sz="2800" dirty="0" smtClean="0"/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zh-CN" altLang="en-US" sz="2800" dirty="0" smtClean="0"/>
              <a:t>希望</a:t>
            </a:r>
            <a:r>
              <a:rPr lang="zh-CN" altLang="en-US" sz="2800" dirty="0"/>
              <a:t>得到成人的认可和</a:t>
            </a:r>
            <a:r>
              <a:rPr lang="zh-CN" altLang="en-US" sz="2800" dirty="0" smtClean="0"/>
              <a:t>尊重；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138890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331443" y="2062239"/>
            <a:ext cx="7939674" cy="387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4" tIns="51197" rIns="102394" bIns="51197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900" b="1" dirty="0" smtClean="0"/>
              <a:t>中学生的</a:t>
            </a:r>
            <a:r>
              <a:rPr lang="zh-CN" altLang="en-US" sz="4900" b="1" dirty="0"/>
              <a:t>心理特点：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900" b="1" dirty="0"/>
              <a:t>3</a:t>
            </a:r>
            <a:r>
              <a:rPr lang="zh-CN" altLang="en-US" sz="4900" b="1" dirty="0"/>
              <a:t>、情感丰富但内隐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900" b="1" dirty="0"/>
              <a:t>     </a:t>
            </a:r>
            <a:r>
              <a:rPr lang="zh-CN" altLang="en-US" sz="4900" b="1" dirty="0"/>
              <a:t>（渴望交流又相对闭锁）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4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7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6191531893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65532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270000" y="228600"/>
            <a:ext cx="69738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zh-CN" altLang="en-US" sz="4400" b="1">
                <a:solidFill>
                  <a:srgbClr val="002060"/>
                </a:solidFill>
                <a:latin typeface="Verdana" pitchFamily="34" charset="0"/>
              </a:rPr>
              <a:t>从</a:t>
            </a:r>
            <a:r>
              <a:rPr lang="en-US" altLang="zh-CN" sz="4400" b="1">
                <a:solidFill>
                  <a:srgbClr val="002060"/>
                </a:solidFill>
                <a:latin typeface="Verdana" pitchFamily="34" charset="0"/>
              </a:rPr>
              <a:t>《</a:t>
            </a:r>
            <a:r>
              <a:rPr lang="zh-CN" altLang="en-US" sz="4400" b="1">
                <a:solidFill>
                  <a:srgbClr val="002060"/>
                </a:solidFill>
                <a:latin typeface="Verdana" pitchFamily="34" charset="0"/>
              </a:rPr>
              <a:t>司马光砸缸</a:t>
            </a:r>
            <a:r>
              <a:rPr lang="en-US" altLang="zh-CN" sz="4400" b="1">
                <a:solidFill>
                  <a:srgbClr val="002060"/>
                </a:solidFill>
                <a:latin typeface="Verdana" pitchFamily="34" charset="0"/>
              </a:rPr>
              <a:t>》</a:t>
            </a:r>
            <a:r>
              <a:rPr lang="zh-CN" altLang="en-US" sz="4400" b="1">
                <a:solidFill>
                  <a:srgbClr val="002060"/>
                </a:solidFill>
                <a:latin typeface="Verdana" pitchFamily="34" charset="0"/>
              </a:rPr>
              <a:t>感悟到的</a:t>
            </a:r>
          </a:p>
        </p:txBody>
      </p:sp>
      <p:sp>
        <p:nvSpPr>
          <p:cNvPr id="13316" name="AutoShape 4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27988" y="5878513"/>
            <a:ext cx="504825" cy="358775"/>
          </a:xfrm>
          <a:prstGeom prst="rightArrow">
            <a:avLst>
              <a:gd name="adj1" fmla="val 50000"/>
              <a:gd name="adj2" fmla="val 351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115721" y="1028095"/>
            <a:ext cx="6836808" cy="455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4" tIns="51197" rIns="102394" bIns="51197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900" b="1" dirty="0" smtClean="0"/>
              <a:t>中学生的</a:t>
            </a:r>
            <a:r>
              <a:rPr lang="zh-CN" altLang="en-US" sz="4900" b="1" dirty="0"/>
              <a:t>心理特点：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900" b="1" dirty="0"/>
              <a:t>4</a:t>
            </a:r>
            <a:r>
              <a:rPr lang="zh-CN" altLang="en-US" sz="4900" b="1" dirty="0"/>
              <a:t>、对异性开始产生关注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900" b="1" dirty="0"/>
              <a:t>     </a:t>
            </a:r>
            <a:r>
              <a:rPr lang="zh-CN" altLang="en-US" sz="4900" b="1" dirty="0"/>
              <a:t>（渴望并尝试交往）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100" b="1" dirty="0">
                <a:solidFill>
                  <a:schemeClr val="accent2"/>
                </a:solidFill>
              </a:rPr>
              <a:t>         小学：相互疏远</a:t>
            </a:r>
            <a:endParaRPr lang="en-US" altLang="zh-CN" sz="31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100" b="1" dirty="0">
                <a:solidFill>
                  <a:schemeClr val="accent2"/>
                </a:solidFill>
              </a:rPr>
              <a:t>         中学：相互吸引</a:t>
            </a:r>
            <a:endParaRPr lang="en-US" altLang="zh-CN" sz="31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3100" b="1" dirty="0">
                <a:solidFill>
                  <a:schemeClr val="accent2"/>
                </a:solidFill>
              </a:rPr>
              <a:t>         </a:t>
            </a:r>
            <a:r>
              <a:rPr lang="zh-CN" altLang="en-US" sz="3100" b="1" dirty="0">
                <a:solidFill>
                  <a:schemeClr val="accent2"/>
                </a:solidFill>
              </a:rPr>
              <a:t>高中：尝试交往</a:t>
            </a:r>
            <a:endParaRPr lang="en-US" altLang="zh-CN" sz="49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57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115720" y="1044768"/>
            <a:ext cx="6836808" cy="2842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4" tIns="51197" rIns="102394" bIns="51197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4900" b="1" dirty="0" smtClean="0"/>
              <a:t>中学生的</a:t>
            </a:r>
            <a:r>
              <a:rPr lang="zh-CN" altLang="en-US" sz="4900" b="1" dirty="0"/>
              <a:t>心理特点：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49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900" b="1" dirty="0" smtClean="0"/>
              <a:t>5</a:t>
            </a:r>
            <a:r>
              <a:rPr lang="zh-CN" altLang="en-US" sz="4900" b="1" dirty="0" smtClean="0"/>
              <a:t>、多元智能结构的稳定</a:t>
            </a:r>
            <a:endParaRPr lang="en-US" altLang="zh-CN" sz="49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100" b="1" dirty="0">
                <a:solidFill>
                  <a:schemeClr val="accent2"/>
                </a:solidFill>
              </a:rPr>
              <a:t>     </a:t>
            </a:r>
            <a:endParaRPr lang="en-US" altLang="zh-CN" sz="49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91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矩形"/>
          <p:cNvSpPr>
            <a:spLocks/>
          </p:cNvSpPr>
          <p:nvPr/>
        </p:nvSpPr>
        <p:spPr>
          <a:xfrm flipV="1">
            <a:off x="0" y="3679825"/>
            <a:ext cx="9144000" cy="46038"/>
          </a:xfrm>
          <a:prstGeom prst="rect">
            <a:avLst/>
          </a:prstGeom>
          <a:solidFill>
            <a:schemeClr val="bg1"/>
          </a:solidFill>
          <a:ln w="9525" cap="flat" cmpd="sng">
            <a:noFill/>
            <a:prstDash val="solid"/>
            <a:round/>
          </a:ln>
        </p:spPr>
      </p:sp>
      <p:sp>
        <p:nvSpPr>
          <p:cNvPr id="450" name="矩形"/>
          <p:cNvSpPr>
            <a:spLocks/>
          </p:cNvSpPr>
          <p:nvPr/>
        </p:nvSpPr>
        <p:spPr>
          <a:xfrm>
            <a:off x="811212" y="2865438"/>
            <a:ext cx="6857131" cy="51911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ea typeface="微软雅黑" pitchFamily="34" charset="-122"/>
                <a:cs typeface="Calibri" charset="0"/>
              </a:rPr>
              <a:t>三</a:t>
            </a:r>
            <a:r>
              <a:rPr lang="zh-CN" altLang="en-US" sz="4000" b="1" i="0" u="none" strike="noStrike" kern="1200" cap="none" spc="0" baseline="0" dirty="0" smtClean="0">
                <a:solidFill>
                  <a:schemeClr val="tx1"/>
                </a:solidFill>
                <a:latin typeface="Times New Roman" charset="0"/>
                <a:ea typeface="微软雅黑" pitchFamily="34" charset="-122"/>
                <a:cs typeface="Calibri" charset="0"/>
              </a:rPr>
              <a:t>、教师的教育智慧</a:t>
            </a:r>
            <a:endParaRPr lang="zh-CN" altLang="en-US" sz="4000" b="1" i="0" u="none" strike="noStrike" kern="1200" cap="none" spc="0" baseline="0" dirty="0">
              <a:solidFill>
                <a:schemeClr val="tx1"/>
              </a:solidFill>
              <a:latin typeface="Times New Roman" charset="0"/>
              <a:ea typeface="微软雅黑" pitchFamily="34" charset="-122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012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矩形"/>
          <p:cNvSpPr>
            <a:spLocks/>
          </p:cNvSpPr>
          <p:nvPr/>
        </p:nvSpPr>
        <p:spPr>
          <a:xfrm>
            <a:off x="1547580" y="980660"/>
            <a:ext cx="6585457" cy="1692771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non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200" b="1" i="0" u="none" strike="noStrike" kern="1200" cap="none" spc="0" baseline="0" dirty="0">
                <a:solidFill>
                  <a:schemeClr val="bg1"/>
                </a:solidFill>
                <a:latin typeface="Calibri" charset="0"/>
                <a:ea typeface="宋体" charset="0"/>
                <a:cs typeface="Calibri" charset="0"/>
              </a:rPr>
              <a:t>      </a:t>
            </a:r>
            <a:r>
              <a:rPr lang="en-US" altLang="zh-CN" sz="3600" b="1" i="0" u="none" strike="noStrike" kern="1200" cap="none" spc="0" baseline="0" dirty="0">
                <a:latin typeface="Calibri" charset="0"/>
                <a:ea typeface="宋体" charset="0"/>
                <a:cs typeface="Calibri" charset="0"/>
              </a:rPr>
              <a:t>1</a:t>
            </a:r>
            <a:r>
              <a:rPr lang="zh-CN" altLang="en-US" sz="3600" b="1" i="0" u="none" strike="noStrike" kern="1200" cap="none" spc="0" baseline="0" dirty="0">
                <a:latin typeface="Calibri" charset="0"/>
                <a:ea typeface="宋体" charset="0"/>
                <a:cs typeface="Calibri" charset="0"/>
              </a:rPr>
              <a:t>、</a:t>
            </a:r>
            <a:r>
              <a:rPr lang="zh-CN" altLang="en-US" sz="4000" b="1" i="0" u="none" strike="noStrike" kern="1200" cap="none" spc="0" baseline="0" dirty="0">
                <a:latin typeface="Calibri" charset="0"/>
                <a:ea typeface="宋体" charset="0"/>
                <a:cs typeface="Calibri" charset="0"/>
              </a:rPr>
              <a:t>好的关系胜过许多教育</a:t>
            </a:r>
            <a:endParaRPr lang="en-US" altLang="zh-CN" sz="4000" b="1" i="0" u="none" strike="noStrike" kern="1200" cap="none" spc="0" baseline="0" dirty="0"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200" b="1" i="0" u="none" strike="noStrike" kern="1200" cap="none" spc="0" baseline="0" dirty="0">
                <a:latin typeface="Calibri" charset="0"/>
                <a:ea typeface="宋体" charset="0"/>
                <a:cs typeface="Calibri" charset="0"/>
              </a:rPr>
              <a:t>          （</a:t>
            </a:r>
            <a:r>
              <a:rPr lang="en-US" altLang="zh-CN" sz="3200" b="1" i="0" u="none" strike="noStrike" kern="1200" cap="none" spc="0" baseline="0" dirty="0" err="1">
                <a:latin typeface="Calibri" charset="0"/>
                <a:ea typeface="宋体" charset="0"/>
                <a:cs typeface="Calibri" charset="0"/>
              </a:rPr>
              <a:t>和学生成为朋友</a:t>
            </a:r>
            <a:r>
              <a:rPr lang="en-US" altLang="zh-CN" sz="3200" b="1" i="0" u="none" strike="noStrike" kern="1200" cap="none" spc="0" baseline="0" dirty="0">
                <a:latin typeface="Calibri" charset="0"/>
                <a:ea typeface="宋体" charset="0"/>
                <a:cs typeface="Calibri" charset="0"/>
              </a:rPr>
              <a:t>）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200" b="1" i="0" u="none" strike="noStrike" kern="1200" cap="none" spc="0" baseline="0" dirty="0">
                <a:latin typeface="Calibri" charset="0"/>
                <a:ea typeface="宋体" charset="0"/>
                <a:cs typeface="Calibri" charset="0"/>
              </a:rPr>
              <a:t>      </a:t>
            </a:r>
          </a:p>
        </p:txBody>
      </p:sp>
      <p:pic>
        <p:nvPicPr>
          <p:cNvPr id="458" name="图片" descr="AS0703402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4075" y="2924175"/>
            <a:ext cx="5256213" cy="3519488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</p:spTree>
    <p:extLst>
      <p:ext uri="{BB962C8B-B14F-4D97-AF65-F5344CB8AC3E}">
        <p14:creationId xmlns:p14="http://schemas.microsoft.com/office/powerpoint/2010/main" val="1527379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文本框"/>
          <p:cNvSpPr>
            <a:spLocks noGrp="1"/>
          </p:cNvSpPr>
          <p:nvPr>
            <p:ph type="title" idx="4294967295"/>
          </p:nvPr>
        </p:nvSpPr>
        <p:spPr>
          <a:xfrm>
            <a:off x="0" y="1143000"/>
            <a:ext cx="8229600" cy="1143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marL="0" indent="0" algn="ctr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800" b="1" i="0" u="none" strike="noStrike" kern="1200" cap="none" spc="0" baseline="0">
                <a:solidFill>
                  <a:srgbClr val="FF3300"/>
                </a:solidFill>
                <a:latin typeface="宋体" charset="0"/>
                <a:ea typeface="宋体" charset="0"/>
                <a:cs typeface="Times New Roman" charset="0"/>
              </a:rPr>
              <a:t>2</a:t>
            </a:r>
            <a:r>
              <a:rPr lang="zh-CN" altLang="en-US" sz="4800" b="1" i="0" u="none" strike="noStrike" kern="1200" cap="none" spc="0" baseline="0">
                <a:solidFill>
                  <a:srgbClr val="FF3300"/>
                </a:solidFill>
                <a:latin typeface="宋体" charset="0"/>
                <a:ea typeface="宋体" charset="0"/>
                <a:cs typeface="Times New Roman" charset="0"/>
              </a:rPr>
              <a:t>、鼓励和赞美</a:t>
            </a:r>
          </a:p>
        </p:txBody>
      </p:sp>
      <p:sp>
        <p:nvSpPr>
          <p:cNvPr id="472" name="圆角矩形"/>
          <p:cNvSpPr>
            <a:spLocks/>
          </p:cNvSpPr>
          <p:nvPr/>
        </p:nvSpPr>
        <p:spPr>
          <a:xfrm>
            <a:off x="1187450" y="2133600"/>
            <a:ext cx="6770687" cy="3671886"/>
          </a:xfrm>
          <a:prstGeom prst="roundRect">
            <a:avLst>
              <a:gd name="adj" fmla="val 14189"/>
            </a:avLst>
          </a:prstGeom>
          <a:solidFill>
            <a:schemeClr val="bg1"/>
          </a:solidFill>
          <a:ln w="28575" cap="flat" cmpd="sng">
            <a:solidFill>
              <a:srgbClr val="4F81BD"/>
            </a:solidFill>
            <a:prstDash val="solid"/>
            <a:round/>
          </a:ln>
        </p:spPr>
        <p:txBody>
          <a:bodyPr vert="horz" wrap="none" lIns="91440" tIns="45720" rIns="91440" bIns="45720" anchor="ctr" anchorCtr="0">
            <a:prstTxWarp prst="textNoShape">
              <a:avLst/>
            </a:prstTxWarp>
          </a:bodyPr>
          <a:lstStyle/>
          <a:p>
            <a:pPr marL="342900" indent="-342900" algn="l" eaLnBrk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charset="0"/>
                <a:ea typeface="宋体" charset="0"/>
                <a:cs typeface="Calibri" charset="0"/>
              </a:rPr>
              <a:t>    </a:t>
            </a:r>
            <a:endParaRPr lang="zh-CN" altLang="en-US" sz="1800" b="1" i="0" u="none" strike="noStrike" kern="1200" cap="none" spc="0" baseline="0">
              <a:solidFill>
                <a:schemeClr val="tx2"/>
              </a:solidFill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473" name="矩形"/>
          <p:cNvSpPr>
            <a:spLocks/>
          </p:cNvSpPr>
          <p:nvPr/>
        </p:nvSpPr>
        <p:spPr>
          <a:xfrm>
            <a:off x="1331913" y="2636837"/>
            <a:ext cx="6858000" cy="3077527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har char="•"/>
            </a:pPr>
            <a:r>
              <a:rPr lang="zh-CN" altLang="en-US" sz="3600" b="1" i="0" u="none" strike="noStrike" kern="1200" cap="none" spc="0" baseline="0">
                <a:solidFill>
                  <a:srgbClr val="0000CC"/>
                </a:solidFill>
                <a:latin typeface="Calibri" charset="0"/>
                <a:ea typeface="宋体" charset="0"/>
                <a:cs typeface="Calibri" charset="0"/>
              </a:rPr>
              <a:t>孩子是通过别人的评价而认识</a:t>
            </a:r>
            <a:endParaRPr lang="en-US" altLang="zh-CN" sz="3600" b="1" i="0" u="none" strike="noStrike" kern="1200" cap="none" spc="0" baseline="0">
              <a:solidFill>
                <a:srgbClr val="0000CC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zh-CN" altLang="en-US" sz="3600" b="1" i="0" u="none" strike="noStrike" kern="1200" cap="none" spc="0" baseline="0">
                <a:solidFill>
                  <a:srgbClr val="0000CC"/>
                </a:solidFill>
                <a:latin typeface="Calibri" charset="0"/>
                <a:ea typeface="宋体" charset="0"/>
                <a:cs typeface="Calibri" charset="0"/>
              </a:rPr>
              <a:t>自己的。</a:t>
            </a:r>
            <a:endParaRPr lang="en-US" altLang="zh-CN" sz="3600" b="1" i="0" u="none" strike="noStrike" kern="1200" cap="none" spc="0" baseline="0">
              <a:solidFill>
                <a:srgbClr val="0000CC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endParaRPr lang="en-US" altLang="zh-CN" sz="3600" b="1" i="0" u="none" strike="noStrike" kern="1200" cap="none" spc="0" baseline="0">
              <a:solidFill>
                <a:srgbClr val="0000CC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en-US" altLang="zh-CN" sz="3600" b="1" i="0" u="none" strike="noStrike" kern="1200" cap="none" spc="0" baseline="0">
                <a:solidFill>
                  <a:srgbClr val="0000CC"/>
                </a:solidFill>
                <a:latin typeface="Calibri" charset="0"/>
                <a:ea typeface="宋体" charset="0"/>
                <a:cs typeface="Calibri" charset="0"/>
              </a:rPr>
              <a:t>        </a:t>
            </a:r>
            <a:endParaRPr lang="zh-CN" altLang="en-US" sz="3600" b="1" i="0" u="none" strike="noStrike" kern="1200" cap="none" spc="0" baseline="0">
              <a:solidFill>
                <a:srgbClr val="0000CC"/>
              </a:solidFill>
              <a:latin typeface="Calibri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35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文本框"/>
          <p:cNvSpPr>
            <a:spLocks noGrp="1"/>
          </p:cNvSpPr>
          <p:nvPr>
            <p:ph type="body" idx="1"/>
          </p:nvPr>
        </p:nvSpPr>
        <p:spPr>
          <a:xfrm>
            <a:off x="395288" y="1773237"/>
            <a:ext cx="8135937" cy="4868861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marL="34290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3600" b="1" i="0" u="none" strike="noStrike" kern="1200" cap="none" spc="0" baseline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charset="0"/>
              </a:rPr>
              <a:t>     </a:t>
            </a:r>
            <a:r>
              <a:rPr lang="en-US" altLang="zh-CN" sz="36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黑体" pitchFamily="49" charset="-122"/>
                <a:cs typeface="Times New Roman" charset="0"/>
              </a:rPr>
              <a:t>“</a:t>
            </a:r>
            <a:r>
              <a:rPr lang="zh-CN" altLang="en-US" sz="3600" b="1" i="0" u="none" strike="noStrike" kern="1200" cap="none" spc="0" baseline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charset="0"/>
              </a:rPr>
              <a:t>在你的手中是许许多多正在成长的生命，每一个都如此不同，每一个都如此重要。他们全都对未来抱着憧憬和梦想。他们都依赖你的指引、塑造和培养，才能成为更好的个人和有用的公民。</a:t>
            </a:r>
            <a:r>
              <a:rPr lang="zh-CN" altLang="en-US" sz="3600" b="1" i="0" u="none" strike="noStrike" kern="1200" cap="none" spc="0" baseline="0">
                <a:solidFill>
                  <a:schemeClr val="tx1"/>
                </a:solidFill>
                <a:latin typeface="Calibri" charset="0"/>
                <a:ea typeface="黑体" pitchFamily="49" charset="-122"/>
                <a:cs typeface="Times New Roman" charset="0"/>
              </a:rPr>
              <a:t>”</a:t>
            </a:r>
            <a:endParaRPr lang="zh-CN" altLang="en-US" sz="3600" b="1" i="0" u="none" strike="noStrike" kern="1200" cap="none" spc="0" baseline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55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文本框"/>
          <p:cNvSpPr>
            <a:spLocks noGrp="1"/>
          </p:cNvSpPr>
          <p:nvPr>
            <p:ph type="title" idx="4294967295"/>
          </p:nvPr>
        </p:nvSpPr>
        <p:spPr>
          <a:xfrm>
            <a:off x="0" y="1125538"/>
            <a:ext cx="8229600" cy="1143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marL="0" indent="0" algn="ctr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1" i="0" u="none" strike="noStrike" kern="1200" cap="none" spc="0" baseline="0">
                <a:solidFill>
                  <a:srgbClr val="FF3300"/>
                </a:solidFill>
                <a:latin typeface="宋体" charset="0"/>
                <a:ea typeface="宋体" charset="0"/>
                <a:cs typeface="Times New Roman" charset="0"/>
              </a:rPr>
              <a:t>3</a:t>
            </a:r>
            <a:r>
              <a:rPr lang="zh-CN" altLang="en-US" sz="4400" b="1" i="0" u="none" strike="noStrike" kern="1200" cap="none" spc="0" baseline="0">
                <a:solidFill>
                  <a:srgbClr val="FF3300"/>
                </a:solidFill>
                <a:latin typeface="宋体" charset="0"/>
                <a:ea typeface="宋体" charset="0"/>
                <a:cs typeface="Times New Roman" charset="0"/>
              </a:rPr>
              <a:t>、给学生面子</a:t>
            </a:r>
          </a:p>
        </p:txBody>
      </p:sp>
      <p:sp>
        <p:nvSpPr>
          <p:cNvPr id="478" name="圆角矩形"/>
          <p:cNvSpPr>
            <a:spLocks/>
          </p:cNvSpPr>
          <p:nvPr/>
        </p:nvSpPr>
        <p:spPr>
          <a:xfrm>
            <a:off x="1187450" y="2133600"/>
            <a:ext cx="7488237" cy="3671886"/>
          </a:xfrm>
          <a:prstGeom prst="roundRect">
            <a:avLst>
              <a:gd name="adj" fmla="val 14189"/>
            </a:avLst>
          </a:prstGeom>
          <a:solidFill>
            <a:schemeClr val="bg1"/>
          </a:solidFill>
          <a:ln w="28575" cap="flat" cmpd="sng">
            <a:solidFill>
              <a:srgbClr val="4F81BD"/>
            </a:solidFill>
            <a:prstDash val="solid"/>
            <a:round/>
          </a:ln>
        </p:spPr>
        <p:txBody>
          <a:bodyPr vert="horz" wrap="none" lIns="91440" tIns="45720" rIns="91440" bIns="45720" anchor="ctr" anchorCtr="0">
            <a:prstTxWarp prst="textNoShape">
              <a:avLst/>
            </a:prstTxWarp>
          </a:bodyPr>
          <a:lstStyle/>
          <a:p>
            <a:pPr marL="342900" indent="-342900" algn="l" eaLnBrk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charset="0"/>
                <a:ea typeface="宋体" charset="0"/>
                <a:cs typeface="Calibri" charset="0"/>
              </a:rPr>
              <a:t>    </a:t>
            </a:r>
            <a:endParaRPr lang="zh-CN" altLang="en-US" sz="1800" b="1" i="0" u="none" strike="noStrike" kern="1200" cap="none" spc="0" baseline="0">
              <a:solidFill>
                <a:schemeClr val="tx2"/>
              </a:solidFill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479" name="矩形"/>
          <p:cNvSpPr>
            <a:spLocks/>
          </p:cNvSpPr>
          <p:nvPr/>
        </p:nvSpPr>
        <p:spPr>
          <a:xfrm>
            <a:off x="1600200" y="2209800"/>
            <a:ext cx="6864350" cy="2177414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har char="•"/>
            </a:pPr>
            <a:r>
              <a:rPr lang="zh-CN" altLang="en-US" sz="3600" b="1" i="0" u="none" strike="noStrike" kern="1200" cap="none" spc="0" baseline="0">
                <a:solidFill>
                  <a:srgbClr val="0000CC"/>
                </a:solidFill>
                <a:latin typeface="Calibri" charset="0"/>
                <a:ea typeface="宋体" charset="0"/>
                <a:cs typeface="Calibri" charset="0"/>
              </a:rPr>
              <a:t>给学生面子，他必还你“人情”</a:t>
            </a:r>
            <a:endParaRPr lang="en-US" altLang="zh-CN" sz="3600" b="1" i="0" u="none" strike="noStrike" kern="1200" cap="none" spc="0" baseline="0">
              <a:solidFill>
                <a:srgbClr val="0000CC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har char="•"/>
            </a:pPr>
            <a:r>
              <a:rPr lang="zh-CN" altLang="en-US" sz="3600" b="1" i="0" u="none" strike="noStrike" kern="1200" cap="none" spc="0" baseline="0">
                <a:solidFill>
                  <a:srgbClr val="0000CC"/>
                </a:solidFill>
                <a:latin typeface="Calibri" charset="0"/>
                <a:ea typeface="宋体" charset="0"/>
                <a:cs typeface="Calibri" charset="0"/>
              </a:rPr>
              <a:t>想学生付出，必须先给予</a:t>
            </a:r>
            <a:endParaRPr lang="en-US" altLang="zh-CN" sz="3600" b="1" i="0" u="none" strike="noStrike" kern="1200" cap="none" spc="0" baseline="0">
              <a:solidFill>
                <a:srgbClr val="0000CC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endParaRPr lang="zh-CN" altLang="en-US" sz="3200" b="1" i="0" u="none" strike="noStrike" kern="1200" cap="none" spc="0" baseline="0">
              <a:solidFill>
                <a:srgbClr val="0000CC"/>
              </a:solidFill>
              <a:latin typeface="Calibri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86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矩形"/>
          <p:cNvSpPr>
            <a:spLocks/>
          </p:cNvSpPr>
          <p:nvPr/>
        </p:nvSpPr>
        <p:spPr>
          <a:xfrm>
            <a:off x="395288" y="2060810"/>
            <a:ext cx="8417689" cy="707886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non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i="0" u="none" strike="noStrike" kern="1200" cap="none" spc="0" baseline="0" dirty="0">
                <a:latin typeface="Calibri" charset="0"/>
                <a:ea typeface="宋体" charset="0"/>
                <a:cs typeface="Calibri" charset="0"/>
              </a:rPr>
              <a:t>父母和老师是孩子成长的最大阻力！</a:t>
            </a:r>
          </a:p>
        </p:txBody>
      </p:sp>
      <p:sp>
        <p:nvSpPr>
          <p:cNvPr id="483" name="矩形"/>
          <p:cNvSpPr>
            <a:spLocks/>
          </p:cNvSpPr>
          <p:nvPr/>
        </p:nvSpPr>
        <p:spPr>
          <a:xfrm>
            <a:off x="2051650" y="3068950"/>
            <a:ext cx="5514932" cy="3301365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non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i="0" u="none" strike="noStrike" kern="1200" cap="none" spc="0" baseline="0" dirty="0">
                <a:solidFill>
                  <a:srgbClr val="FF0000"/>
                </a:solidFill>
                <a:latin typeface="Calibri" charset="0"/>
                <a:ea typeface="宋体" charset="0"/>
                <a:cs typeface="Calibri" charset="0"/>
              </a:rPr>
              <a:t>成长的标志是什么？是选择。</a:t>
            </a:r>
            <a:endParaRPr lang="en-US" altLang="zh-CN" sz="3200" b="1" i="0" u="none" strike="noStrike" kern="1200" cap="none" spc="0" baseline="0" dirty="0">
              <a:solidFill>
                <a:srgbClr val="FF0000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3200" b="1" i="0" u="none" strike="noStrike" kern="1200" cap="none" spc="0" baseline="0" dirty="0">
              <a:solidFill>
                <a:srgbClr val="FF0000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i="0" u="none" strike="noStrike" kern="1200" cap="none" spc="0" baseline="0" dirty="0">
                <a:solidFill>
                  <a:srgbClr val="FF0000"/>
                </a:solidFill>
                <a:latin typeface="Calibri" charset="0"/>
                <a:ea typeface="宋体" charset="0"/>
                <a:cs typeface="Calibri" charset="0"/>
              </a:rPr>
              <a:t>选择自己的衣着，</a:t>
            </a:r>
            <a:endParaRPr lang="en-US" altLang="zh-CN" sz="3200" b="1" i="0" u="none" strike="noStrike" kern="1200" cap="none" spc="0" baseline="0" dirty="0">
              <a:solidFill>
                <a:srgbClr val="FF0000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i="0" u="none" strike="noStrike" kern="1200" cap="none" spc="0" baseline="0" dirty="0">
                <a:solidFill>
                  <a:srgbClr val="FF0000"/>
                </a:solidFill>
                <a:latin typeface="Calibri" charset="0"/>
                <a:ea typeface="宋体" charset="0"/>
                <a:cs typeface="Calibri" charset="0"/>
              </a:rPr>
              <a:t>选择自己的爱好，</a:t>
            </a:r>
            <a:endParaRPr lang="en-US" altLang="zh-CN" sz="3200" b="1" i="0" u="none" strike="noStrike" kern="1200" cap="none" spc="0" baseline="0" dirty="0">
              <a:solidFill>
                <a:srgbClr val="FF0000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i="0" u="none" strike="noStrike" kern="1200" cap="none" spc="0" baseline="0" dirty="0">
                <a:solidFill>
                  <a:srgbClr val="FF0000"/>
                </a:solidFill>
                <a:latin typeface="Calibri" charset="0"/>
                <a:ea typeface="宋体" charset="0"/>
                <a:cs typeface="Calibri" charset="0"/>
              </a:rPr>
              <a:t>选择自己的朋友</a:t>
            </a:r>
            <a:r>
              <a:rPr lang="zh-CN" altLang="en-US" sz="3200" b="1" i="0" u="none" strike="noStrike" kern="1200" cap="none" spc="0" baseline="0" dirty="0">
                <a:solidFill>
                  <a:srgbClr val="FF0000"/>
                </a:solidFill>
                <a:latin typeface="宋体" charset="0"/>
                <a:ea typeface="宋体" charset="0"/>
                <a:cs typeface="Calibri" charset="0"/>
              </a:rPr>
              <a:t>。</a:t>
            </a:r>
            <a:endParaRPr lang="en-US" altLang="zh-CN" sz="3200" b="1" i="0" u="none" strike="noStrike" kern="1200" cap="none" spc="0" baseline="0" dirty="0">
              <a:solidFill>
                <a:srgbClr val="FF0000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000" b="1" i="0" u="none" strike="noStrike" kern="1200" cap="none" spc="0" baseline="0" dirty="0">
              <a:solidFill>
                <a:schemeClr val="accent2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200" b="1" i="0" u="none" strike="noStrike" kern="1200" cap="none" spc="0" baseline="0" dirty="0">
              <a:solidFill>
                <a:srgbClr val="FF0000"/>
              </a:solidFill>
              <a:latin typeface="Calibri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38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文本框"/>
          <p:cNvSpPr>
            <a:spLocks noGrp="1"/>
          </p:cNvSpPr>
          <p:nvPr>
            <p:ph type="body" idx="4294967295"/>
          </p:nvPr>
        </p:nvSpPr>
        <p:spPr>
          <a:xfrm>
            <a:off x="914400" y="1341438"/>
            <a:ext cx="8229600" cy="4525962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marL="342900" indent="-342900" algn="l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en-US" altLang="zh-CN" sz="3200" b="0" i="0" u="none" strike="noStrike" kern="1200" cap="none" spc="0" baseline="0" dirty="0">
                <a:solidFill>
                  <a:schemeClr val="tx1"/>
                </a:solidFill>
                <a:latin typeface="Calibri" charset="0"/>
                <a:ea typeface="宋体" charset="0"/>
                <a:cs typeface="Times New Roman" charset="0"/>
              </a:rPr>
              <a:t>     </a:t>
            </a:r>
            <a:r>
              <a:rPr lang="en-US" altLang="zh-CN" sz="4400" b="1" dirty="0" smtClean="0">
                <a:solidFill>
                  <a:srgbClr val="FF3300"/>
                </a:solidFill>
                <a:cs typeface="Times New Roman" charset="0"/>
              </a:rPr>
              <a:t>4</a:t>
            </a:r>
            <a:r>
              <a:rPr lang="zh-CN" altLang="en-US" sz="4400" b="1" i="0" u="none" strike="noStrike" kern="1200" cap="none" spc="0" baseline="0" dirty="0" smtClean="0">
                <a:solidFill>
                  <a:srgbClr val="FF3300"/>
                </a:solidFill>
                <a:latin typeface="Calibri" charset="0"/>
                <a:ea typeface="宋体" charset="0"/>
                <a:cs typeface="Times New Roman" charset="0"/>
              </a:rPr>
              <a:t>、</a:t>
            </a:r>
            <a:r>
              <a:rPr lang="zh-CN" altLang="en-US" sz="4400" b="1" i="0" u="none" strike="noStrike" kern="1200" cap="none" spc="0" baseline="0" dirty="0">
                <a:solidFill>
                  <a:srgbClr val="FF3300"/>
                </a:solidFill>
                <a:latin typeface="Calibri" charset="0"/>
                <a:ea typeface="宋体" charset="0"/>
                <a:cs typeface="Times New Roman" charset="0"/>
              </a:rPr>
              <a:t>学会同感</a:t>
            </a:r>
            <a:r>
              <a:rPr lang="zh-CN" altLang="en-US" sz="4400" b="1" i="0" u="none" strike="noStrike" kern="1200" cap="none" spc="0" baseline="0" dirty="0">
                <a:solidFill>
                  <a:srgbClr val="FF3300"/>
                </a:solidFill>
                <a:latin typeface="宋体" charset="0"/>
                <a:ea typeface="宋体" charset="0"/>
                <a:cs typeface="Times New Roman" charset="0"/>
              </a:rPr>
              <a:t>（</a:t>
            </a:r>
            <a:r>
              <a:rPr lang="zh-CN" altLang="en-US" sz="4400" b="1" i="0" u="none" strike="noStrike" kern="1200" cap="none" spc="0" baseline="0" dirty="0">
                <a:solidFill>
                  <a:srgbClr val="FF3300"/>
                </a:solidFill>
                <a:latin typeface="Calibri" charset="0"/>
                <a:ea typeface="宋体" charset="0"/>
                <a:cs typeface="Times New Roman" charset="0"/>
              </a:rPr>
              <a:t>换位思考）</a:t>
            </a:r>
            <a:endParaRPr lang="en-US" altLang="zh-CN" sz="4400" b="1" i="0" u="none" strike="noStrike" kern="1200" cap="none" spc="0" baseline="0" dirty="0">
              <a:solidFill>
                <a:srgbClr val="FF3300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zh-CN" altLang="en-US" sz="4400" b="1" i="0" u="none" strike="noStrike" kern="1200" cap="none" spc="0" baseline="0" dirty="0">
                <a:solidFill>
                  <a:srgbClr val="0000CC"/>
                </a:solidFill>
                <a:latin typeface="Calibri" charset="0"/>
                <a:ea typeface="宋体" charset="0"/>
                <a:cs typeface="Times New Roman" charset="0"/>
              </a:rPr>
              <a:t>同感包括三个要素：</a:t>
            </a:r>
            <a:endParaRPr lang="en-US" altLang="zh-CN" sz="4400" b="1" i="0" u="none" strike="noStrike" kern="1200" cap="none" spc="0" baseline="0" dirty="0">
              <a:solidFill>
                <a:srgbClr val="0000CC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zh-CN" altLang="en-US" sz="4400" b="1" i="0" u="none" strike="noStrike" kern="1200" cap="none" spc="0" baseline="0" dirty="0">
                <a:solidFill>
                  <a:srgbClr val="0000CC"/>
                </a:solidFill>
                <a:latin typeface="Calibri" charset="0"/>
                <a:ea typeface="宋体" charset="0"/>
                <a:cs typeface="Times New Roman" charset="0"/>
              </a:rPr>
              <a:t>站在对方的立场去理解</a:t>
            </a:r>
            <a:endParaRPr lang="en-US" altLang="zh-CN" sz="4400" b="1" i="0" u="none" strike="noStrike" kern="1200" cap="none" spc="0" baseline="0" dirty="0">
              <a:solidFill>
                <a:srgbClr val="0000CC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zh-CN" altLang="en-US" sz="4400" b="1" i="0" u="none" strike="noStrike" kern="1200" cap="none" spc="0" baseline="0" dirty="0">
                <a:solidFill>
                  <a:srgbClr val="0000CC"/>
                </a:solidFill>
                <a:latin typeface="Calibri" charset="0"/>
                <a:ea typeface="宋体" charset="0"/>
                <a:cs typeface="Times New Roman" charset="0"/>
              </a:rPr>
              <a:t>了解导致此情形的因素</a:t>
            </a:r>
            <a:endParaRPr lang="en-US" altLang="zh-CN" sz="4400" b="1" i="0" u="none" strike="noStrike" kern="1200" cap="none" spc="0" baseline="0" dirty="0">
              <a:solidFill>
                <a:srgbClr val="0000CC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zh-CN" altLang="en-US" sz="4400" b="1" i="0" u="none" strike="noStrike" kern="1200" cap="none" spc="0" baseline="0" dirty="0">
                <a:solidFill>
                  <a:srgbClr val="0000CC"/>
                </a:solidFill>
                <a:latin typeface="Calibri" charset="0"/>
                <a:ea typeface="宋体" charset="0"/>
                <a:cs typeface="Times New Roman" charset="0"/>
              </a:rPr>
              <a:t>将自己的感受表达给对方。</a:t>
            </a:r>
            <a:endParaRPr lang="en-US" altLang="zh-CN" sz="4400" b="1" i="0" u="none" strike="noStrike" kern="1200" cap="none" spc="0" baseline="0" dirty="0">
              <a:solidFill>
                <a:srgbClr val="0000CC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en-US" altLang="zh-CN" sz="4400" b="1" i="0" u="none" strike="noStrike" kern="1200" cap="none" spc="0" baseline="0" dirty="0">
              <a:solidFill>
                <a:srgbClr val="0000CC"/>
              </a:solidFill>
              <a:latin typeface="Calibri" charset="0"/>
              <a:ea typeface="宋体" charset="0"/>
              <a:cs typeface="Times New Roman" charset="0"/>
            </a:endParaRPr>
          </a:p>
          <a:p>
            <a:pPr marL="342900" indent="-342900" algn="l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zh-CN" altLang="en-US" sz="4400" b="1" i="0" u="none" strike="noStrike" kern="1200" cap="none" spc="0" baseline="0" dirty="0">
              <a:solidFill>
                <a:srgbClr val="0000CC"/>
              </a:solidFill>
              <a:latin typeface="Calibri" charset="0"/>
              <a:ea typeface="宋体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45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矩形"/>
          <p:cNvSpPr>
            <a:spLocks/>
          </p:cNvSpPr>
          <p:nvPr/>
        </p:nvSpPr>
        <p:spPr>
          <a:xfrm>
            <a:off x="899592" y="1052736"/>
            <a:ext cx="7136890" cy="5078313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non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3600" b="1" i="0" u="none" strike="noStrike" kern="1200" cap="none" spc="0" baseline="0" dirty="0">
              <a:solidFill>
                <a:srgbClr val="FF3300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600" b="1" i="0" u="none" strike="noStrike" kern="1200" cap="none" spc="0" baseline="0" dirty="0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    </a:t>
            </a:r>
            <a:r>
              <a:rPr lang="en-US" altLang="zh-CN" sz="3600" b="1" i="0" u="none" strike="noStrike" kern="1200" cap="none" spc="0" baseline="0" dirty="0" err="1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所有的心理问题都深深打上了</a:t>
            </a:r>
            <a:endParaRPr lang="en-US" altLang="zh-CN" sz="3600" b="1" i="0" u="none" strike="noStrike" kern="1200" cap="none" spc="0" baseline="0" dirty="0">
              <a:solidFill>
                <a:srgbClr val="0000CC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i="0" u="none" strike="noStrike" kern="1200" cap="none" spc="0" baseline="0" dirty="0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家庭的烙印。</a:t>
            </a:r>
            <a:endParaRPr lang="en-US" altLang="zh-CN" sz="3600" b="1" i="0" u="none" strike="noStrike" kern="1200" cap="none" spc="0" baseline="0" dirty="0">
              <a:solidFill>
                <a:srgbClr val="0000CC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3600" b="1" i="0" u="none" strike="noStrike" kern="1200" cap="none" spc="0" baseline="0" dirty="0">
              <a:solidFill>
                <a:srgbClr val="0000CC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600" b="1" i="0" u="none" strike="noStrike" kern="1200" cap="none" spc="0" baseline="0" dirty="0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    </a:t>
            </a:r>
            <a:r>
              <a:rPr lang="en-US" altLang="zh-CN" sz="3600" b="1" i="0" u="none" strike="noStrike" kern="1200" cap="none" spc="0" baseline="0" dirty="0" err="1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每一个问题孩子的背后，一定</a:t>
            </a:r>
            <a:endParaRPr lang="en-US" altLang="zh-CN" sz="3600" b="1" i="0" u="none" strike="noStrike" kern="1200" cap="none" spc="0" baseline="0" dirty="0">
              <a:solidFill>
                <a:srgbClr val="0000CC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i="0" u="none" strike="noStrike" kern="1200" cap="none" spc="0" baseline="0" dirty="0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有一个问题家庭。</a:t>
            </a:r>
            <a:endParaRPr lang="en-US" altLang="zh-CN" sz="3600" b="1" i="0" u="none" strike="noStrike" kern="1200" cap="none" spc="0" baseline="0" dirty="0">
              <a:solidFill>
                <a:srgbClr val="0000CC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600" b="1" i="0" u="none" strike="noStrike" kern="1200" cap="none" spc="0" baseline="0" dirty="0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    </a:t>
            </a:r>
            <a:r>
              <a:rPr lang="zh-CN" altLang="en-US" sz="3600" b="1" i="0" u="none" strike="noStrike" kern="1200" cap="none" spc="0" baseline="0" dirty="0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家庭不是人生的全部但却影响</a:t>
            </a:r>
            <a:endParaRPr lang="en-US" altLang="zh-CN" sz="3600" b="1" i="0" u="none" strike="noStrike" kern="1200" cap="none" spc="0" baseline="0" dirty="0">
              <a:solidFill>
                <a:srgbClr val="0000CC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600" b="1" i="0" u="none" strike="noStrike" kern="1200" cap="none" spc="0" baseline="0" dirty="0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着全部人生。</a:t>
            </a:r>
            <a:endParaRPr lang="en-US" altLang="zh-CN" sz="3600" b="1" i="0" u="none" strike="noStrike" kern="1200" cap="none" spc="0" baseline="0" dirty="0">
              <a:solidFill>
                <a:srgbClr val="0000CC"/>
              </a:solidFill>
              <a:latin typeface="宋体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600" b="1" i="0" u="none" strike="noStrike" kern="1200" cap="none" spc="0" baseline="0" dirty="0">
                <a:solidFill>
                  <a:srgbClr val="0000CC"/>
                </a:solidFill>
                <a:latin typeface="宋体" charset="0"/>
                <a:ea typeface="宋体" charset="0"/>
                <a:cs typeface="Calibri" charset="0"/>
              </a:rPr>
              <a:t>     </a:t>
            </a:r>
            <a:endParaRPr lang="zh-CN" altLang="en-US" sz="3600" b="1" i="0" u="none" strike="noStrike" kern="1200" cap="none" spc="0" baseline="0" dirty="0">
              <a:solidFill>
                <a:srgbClr val="0000CC"/>
              </a:solidFill>
              <a:latin typeface="宋体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70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文本框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marL="0" indent="0" algn="ctr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400" b="1" i="0" u="none" strike="noStrike" kern="1200" cap="none" spc="0" baseline="0" dirty="0">
                <a:solidFill>
                  <a:schemeClr val="bg1"/>
                </a:solidFill>
                <a:latin typeface="Calibri" charset="0"/>
                <a:ea typeface="宋体" charset="0"/>
                <a:cs typeface="Times New Roman" charset="0"/>
              </a:rPr>
              <a:t>主要内容：</a:t>
            </a:r>
          </a:p>
        </p:txBody>
      </p:sp>
      <p:grpSp>
        <p:nvGrpSpPr>
          <p:cNvPr id="78" name="组合"/>
          <p:cNvGrpSpPr>
            <a:grpSpLocks/>
          </p:cNvGrpSpPr>
          <p:nvPr/>
        </p:nvGrpSpPr>
        <p:grpSpPr>
          <a:xfrm>
            <a:off x="1475570" y="1484730"/>
            <a:ext cx="6568701" cy="744755"/>
            <a:chOff x="1963738" y="3154365"/>
            <a:chExt cx="6568701" cy="744755"/>
          </a:xfrm>
        </p:grpSpPr>
        <p:grpSp>
          <p:nvGrpSpPr>
            <p:cNvPr id="74" name="组合"/>
            <p:cNvGrpSpPr>
              <a:grpSpLocks/>
            </p:cNvGrpSpPr>
            <p:nvPr/>
          </p:nvGrpSpPr>
          <p:grpSpPr>
            <a:xfrm>
              <a:off x="1963738" y="3154365"/>
              <a:ext cx="925168" cy="665161"/>
              <a:chOff x="1963738" y="3154365"/>
              <a:chExt cx="925168" cy="665161"/>
            </a:xfrm>
          </p:grpSpPr>
          <p:sp>
            <p:nvSpPr>
              <p:cNvPr id="71" name="六边形"/>
              <p:cNvSpPr>
                <a:spLocks/>
              </p:cNvSpPr>
              <p:nvPr/>
            </p:nvSpPr>
            <p:spPr>
              <a:xfrm>
                <a:off x="1971501" y="3165689"/>
                <a:ext cx="917405" cy="653837"/>
              </a:xfrm>
              <a:prstGeom prst="hexagon">
                <a:avLst>
                  <a:gd name="adj" fmla="val 35071"/>
                  <a:gd name="vf" fmla="val 115470"/>
                </a:avLst>
              </a:prstGeom>
              <a:solidFill>
                <a:srgbClr val="808080"/>
              </a:solidFill>
              <a:ln w="9525" cap="flat" cmpd="sng">
                <a:noFill/>
                <a:prstDash val="solid"/>
                <a:miter/>
              </a:ln>
            </p:spPr>
          </p:sp>
          <p:sp>
            <p:nvSpPr>
              <p:cNvPr id="72" name="六边形"/>
              <p:cNvSpPr>
                <a:spLocks/>
              </p:cNvSpPr>
              <p:nvPr/>
            </p:nvSpPr>
            <p:spPr>
              <a:xfrm>
                <a:off x="1963738" y="3154365"/>
                <a:ext cx="917403" cy="653837"/>
              </a:xfrm>
              <a:prstGeom prst="hexagon">
                <a:avLst>
                  <a:gd name="adj" fmla="val 35071"/>
                  <a:gd name="vf" fmla="val 115470"/>
                </a:avLst>
              </a:prstGeom>
              <a:gradFill rotWithShape="1">
                <a:gsLst>
                  <a:gs pos="0">
                    <a:srgbClr val="E6E6E6">
                      <a:alpha val="100000"/>
                    </a:srgbClr>
                  </a:gs>
                  <a:gs pos="7000">
                    <a:srgbClr val="7D8496">
                      <a:alpha val="100000"/>
                    </a:srgbClr>
                  </a:gs>
                  <a:gs pos="27000">
                    <a:srgbClr val="E6E6E6">
                      <a:alpha val="100000"/>
                    </a:srgbClr>
                  </a:gs>
                  <a:gs pos="34000">
                    <a:srgbClr val="7D8496">
                      <a:alpha val="100000"/>
                    </a:srgbClr>
                  </a:gs>
                  <a:gs pos="47000">
                    <a:srgbClr val="E6E6E6"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54000">
                    <a:srgbClr val="E6E6E6">
                      <a:alpha val="100000"/>
                    </a:srgbClr>
                  </a:gs>
                  <a:gs pos="66000">
                    <a:srgbClr val="7D8496">
                      <a:alpha val="100000"/>
                    </a:srgbClr>
                  </a:gs>
                  <a:gs pos="74000">
                    <a:srgbClr val="E6E6E6">
                      <a:alpha val="100000"/>
                    </a:srgbClr>
                  </a:gs>
                  <a:gs pos="93000">
                    <a:srgbClr val="7D8496">
                      <a:alpha val="100000"/>
                    </a:srgbClr>
                  </a:gs>
                  <a:gs pos="100000">
                    <a:srgbClr val="E6E6E6">
                      <a:alpha val="100000"/>
                    </a:srgbClr>
                  </a:gs>
                </a:gsLst>
                <a:lin ang="2700000" scaled="1"/>
              </a:gradFill>
              <a:ln w="9525" cap="flat" cmpd="sng">
                <a:solidFill>
                  <a:srgbClr val="C0C0C0"/>
                </a:solidFill>
                <a:prstDash val="solid"/>
                <a:miter/>
              </a:ln>
            </p:spPr>
          </p:sp>
          <p:sp>
            <p:nvSpPr>
              <p:cNvPr id="73" name="六边形"/>
              <p:cNvSpPr>
                <a:spLocks/>
              </p:cNvSpPr>
              <p:nvPr/>
            </p:nvSpPr>
            <p:spPr>
              <a:xfrm>
                <a:off x="2017492" y="3194244"/>
                <a:ext cx="805714" cy="574568"/>
              </a:xfrm>
              <a:prstGeom prst="hexagon">
                <a:avLst>
                  <a:gd name="adj" fmla="val 35044"/>
                  <a:gd name="vf" fmla="val 115470"/>
                </a:avLst>
              </a:prstGeom>
              <a:gradFill rotWithShape="1">
                <a:gsLst>
                  <a:gs pos="0">
                    <a:srgbClr val="233C58">
                      <a:alpha val="100000"/>
                    </a:srgbClr>
                  </a:gs>
                  <a:gs pos="100000">
                    <a:srgbClr val="4F81BD">
                      <a:alpha val="100000"/>
                    </a:srgbClr>
                  </a:gs>
                </a:gsLst>
                <a:lin ang="2700000" scaled="1"/>
              </a:gradFill>
              <a:ln w="9525" cap="flat" cmpd="sng">
                <a:solidFill>
                  <a:srgbClr val="FFFFFF"/>
                </a:solidFill>
                <a:prstDash val="solid"/>
                <a:miter/>
              </a:ln>
            </p:spPr>
          </p:sp>
        </p:grpSp>
        <p:sp>
          <p:nvSpPr>
            <p:cNvPr id="75" name="直线"/>
            <p:cNvSpPr>
              <a:spLocks/>
            </p:cNvSpPr>
            <p:nvPr/>
          </p:nvSpPr>
          <p:spPr>
            <a:xfrm>
              <a:off x="2703873" y="3763964"/>
              <a:ext cx="5828566" cy="1587"/>
            </a:xfrm>
            <a:prstGeom prst="line">
              <a:avLst/>
            </a:prstGeom>
            <a:noFill/>
            <a:ln w="25400" cap="flat" cmpd="sng">
              <a:solidFill>
                <a:srgbClr val="1F497D"/>
              </a:solidFill>
              <a:prstDash val="sysDot"/>
              <a:round/>
              <a:tailEnd type="oval" w="med" len="med"/>
            </a:ln>
          </p:spPr>
        </p:sp>
        <p:sp>
          <p:nvSpPr>
            <p:cNvPr id="76" name="矩形"/>
            <p:cNvSpPr>
              <a:spLocks/>
            </p:cNvSpPr>
            <p:nvPr/>
          </p:nvSpPr>
          <p:spPr>
            <a:xfrm>
              <a:off x="2944802" y="3230565"/>
              <a:ext cx="5508611" cy="646331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3600" b="1" i="0" u="none" strike="noStrike" kern="1200" cap="none" spc="0" baseline="0" dirty="0" smtClean="0">
                  <a:solidFill>
                    <a:schemeClr val="tx1"/>
                  </a:solidFill>
                  <a:latin typeface="宋体" charset="0"/>
                  <a:ea typeface="宋体" charset="0"/>
                  <a:cs typeface="Calibri" charset="0"/>
                </a:rPr>
                <a:t>我们所处的时代</a:t>
              </a:r>
              <a:endParaRPr lang="zh-CN" altLang="en-US" sz="3600" b="1" i="0" u="none" strike="noStrike" kern="1200" cap="none" spc="0" baseline="0" dirty="0">
                <a:solidFill>
                  <a:schemeClr val="tx1"/>
                </a:solidFill>
                <a:latin typeface="宋体" charset="0"/>
                <a:ea typeface="宋体" charset="0"/>
                <a:cs typeface="Calibri" charset="0"/>
              </a:endParaRPr>
            </a:p>
          </p:txBody>
        </p:sp>
        <p:sp>
          <p:nvSpPr>
            <p:cNvPr id="77" name="矩形"/>
            <p:cNvSpPr>
              <a:spLocks/>
            </p:cNvSpPr>
            <p:nvPr/>
          </p:nvSpPr>
          <p:spPr>
            <a:xfrm>
              <a:off x="2202740" y="3252789"/>
              <a:ext cx="418704" cy="646331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non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charset="0"/>
                  <a:cs typeface="Calibri" charset="0"/>
                </a:rPr>
                <a:t>1</a:t>
              </a:r>
              <a:endParaRPr lang="zh-CN" altLang="en-US" sz="3600" b="1" i="0" u="none" strike="noStrike" kern="1200" cap="none" spc="0" baseline="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</p:grpSp>
      <p:grpSp>
        <p:nvGrpSpPr>
          <p:cNvPr id="86" name="组合"/>
          <p:cNvGrpSpPr>
            <a:grpSpLocks/>
          </p:cNvGrpSpPr>
          <p:nvPr/>
        </p:nvGrpSpPr>
        <p:grpSpPr>
          <a:xfrm>
            <a:off x="1491443" y="2535652"/>
            <a:ext cx="6552827" cy="744756"/>
            <a:chOff x="1979611" y="4205287"/>
            <a:chExt cx="6552827" cy="744756"/>
          </a:xfrm>
        </p:grpSpPr>
        <p:grpSp>
          <p:nvGrpSpPr>
            <p:cNvPr id="82" name="组合"/>
            <p:cNvGrpSpPr>
              <a:grpSpLocks/>
            </p:cNvGrpSpPr>
            <p:nvPr/>
          </p:nvGrpSpPr>
          <p:grpSpPr>
            <a:xfrm>
              <a:off x="1979611" y="4205287"/>
              <a:ext cx="922933" cy="665161"/>
              <a:chOff x="1979611" y="4205287"/>
              <a:chExt cx="922933" cy="665161"/>
            </a:xfrm>
          </p:grpSpPr>
          <p:sp>
            <p:nvSpPr>
              <p:cNvPr id="79" name="六边形"/>
              <p:cNvSpPr>
                <a:spLocks/>
              </p:cNvSpPr>
              <p:nvPr/>
            </p:nvSpPr>
            <p:spPr>
              <a:xfrm>
                <a:off x="1987357" y="4216611"/>
                <a:ext cx="915187" cy="653837"/>
              </a:xfrm>
              <a:prstGeom prst="hexagon">
                <a:avLst>
                  <a:gd name="adj" fmla="val 34986"/>
                  <a:gd name="vf" fmla="val 115470"/>
                </a:avLst>
              </a:prstGeom>
              <a:solidFill>
                <a:srgbClr val="808080"/>
              </a:solidFill>
              <a:ln w="9525" cap="flat" cmpd="sng">
                <a:noFill/>
                <a:prstDash val="solid"/>
                <a:miter/>
              </a:ln>
            </p:spPr>
          </p:sp>
          <p:sp>
            <p:nvSpPr>
              <p:cNvPr id="80" name="六边形"/>
              <p:cNvSpPr>
                <a:spLocks/>
              </p:cNvSpPr>
              <p:nvPr/>
            </p:nvSpPr>
            <p:spPr>
              <a:xfrm>
                <a:off x="1979611" y="4205287"/>
                <a:ext cx="915186" cy="653837"/>
              </a:xfrm>
              <a:prstGeom prst="hexagon">
                <a:avLst>
                  <a:gd name="adj" fmla="val 34986"/>
                  <a:gd name="vf" fmla="val 115470"/>
                </a:avLst>
              </a:prstGeom>
              <a:gradFill rotWithShape="1">
                <a:gsLst>
                  <a:gs pos="0">
                    <a:srgbClr val="E6E6E6">
                      <a:alpha val="100000"/>
                    </a:srgbClr>
                  </a:gs>
                  <a:gs pos="7000">
                    <a:srgbClr val="7D8496">
                      <a:alpha val="100000"/>
                    </a:srgbClr>
                  </a:gs>
                  <a:gs pos="27000">
                    <a:srgbClr val="E6E6E6">
                      <a:alpha val="100000"/>
                    </a:srgbClr>
                  </a:gs>
                  <a:gs pos="34000">
                    <a:srgbClr val="7D8496">
                      <a:alpha val="100000"/>
                    </a:srgbClr>
                  </a:gs>
                  <a:gs pos="47000">
                    <a:srgbClr val="E6E6E6"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54000">
                    <a:srgbClr val="E6E6E6">
                      <a:alpha val="100000"/>
                    </a:srgbClr>
                  </a:gs>
                  <a:gs pos="66000">
                    <a:srgbClr val="7D8496">
                      <a:alpha val="100000"/>
                    </a:srgbClr>
                  </a:gs>
                  <a:gs pos="74000">
                    <a:srgbClr val="E6E6E6">
                      <a:alpha val="100000"/>
                    </a:srgbClr>
                  </a:gs>
                  <a:gs pos="93000">
                    <a:srgbClr val="7D8496">
                      <a:alpha val="100000"/>
                    </a:srgbClr>
                  </a:gs>
                  <a:gs pos="100000">
                    <a:srgbClr val="E6E6E6">
                      <a:alpha val="100000"/>
                    </a:srgbClr>
                  </a:gs>
                </a:gsLst>
                <a:lin ang="2700000" scaled="1"/>
              </a:gradFill>
              <a:ln w="9525" cap="flat" cmpd="sng">
                <a:solidFill>
                  <a:srgbClr val="C0C0C0"/>
                </a:solidFill>
                <a:prstDash val="solid"/>
                <a:miter/>
              </a:ln>
            </p:spPr>
          </p:sp>
          <p:sp>
            <p:nvSpPr>
              <p:cNvPr id="81" name="六边形"/>
              <p:cNvSpPr>
                <a:spLocks/>
              </p:cNvSpPr>
              <p:nvPr/>
            </p:nvSpPr>
            <p:spPr>
              <a:xfrm>
                <a:off x="2033235" y="4245167"/>
                <a:ext cx="803768" cy="574568"/>
              </a:xfrm>
              <a:prstGeom prst="hexagon">
                <a:avLst>
                  <a:gd name="adj" fmla="val 34959"/>
                  <a:gd name="vf" fmla="val 115470"/>
                </a:avLst>
              </a:prstGeom>
              <a:solidFill>
                <a:srgbClr val="0070C0"/>
              </a:solidFill>
              <a:ln w="9525" cap="flat" cmpd="sng">
                <a:solidFill>
                  <a:srgbClr val="FFFFFF"/>
                </a:solidFill>
                <a:prstDash val="solid"/>
                <a:miter/>
              </a:ln>
            </p:spPr>
          </p:sp>
        </p:grpSp>
        <p:sp>
          <p:nvSpPr>
            <p:cNvPr id="83" name="直线"/>
            <p:cNvSpPr>
              <a:spLocks/>
            </p:cNvSpPr>
            <p:nvPr/>
          </p:nvSpPr>
          <p:spPr>
            <a:xfrm>
              <a:off x="2717958" y="4814886"/>
              <a:ext cx="5814480" cy="0"/>
            </a:xfrm>
            <a:prstGeom prst="line">
              <a:avLst/>
            </a:prstGeom>
            <a:noFill/>
            <a:ln w="25400" cap="flat" cmpd="sng">
              <a:solidFill>
                <a:srgbClr val="1F497D"/>
              </a:solidFill>
              <a:prstDash val="sysDot"/>
              <a:round/>
              <a:tailEnd type="oval" w="med" len="med"/>
            </a:ln>
          </p:spPr>
        </p:sp>
        <p:sp>
          <p:nvSpPr>
            <p:cNvPr id="84" name="矩形"/>
            <p:cNvSpPr>
              <a:spLocks/>
            </p:cNvSpPr>
            <p:nvPr/>
          </p:nvSpPr>
          <p:spPr>
            <a:xfrm>
              <a:off x="2958304" y="4278312"/>
              <a:ext cx="5495298" cy="646331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3600" b="1" dirty="0" smtClean="0">
                  <a:latin typeface="宋体" charset="0"/>
                  <a:cs typeface="Calibri" charset="0"/>
                </a:rPr>
                <a:t>学生心理发展特点</a:t>
              </a:r>
              <a:endParaRPr lang="zh-CN" altLang="en-US" sz="3600" b="1" i="0" u="none" strike="noStrike" kern="1200" cap="none" spc="0" baseline="0" dirty="0">
                <a:solidFill>
                  <a:schemeClr val="tx1"/>
                </a:solidFill>
                <a:latin typeface="宋体" charset="0"/>
                <a:cs typeface="Calibri" charset="0"/>
              </a:endParaRPr>
            </a:p>
          </p:txBody>
        </p:sp>
        <p:sp>
          <p:nvSpPr>
            <p:cNvPr id="85" name="矩形"/>
            <p:cNvSpPr>
              <a:spLocks/>
            </p:cNvSpPr>
            <p:nvPr/>
          </p:nvSpPr>
          <p:spPr>
            <a:xfrm>
              <a:off x="2218036" y="4303712"/>
              <a:ext cx="418704" cy="646331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non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charset="0"/>
                  <a:cs typeface="Calibri" charset="0"/>
                </a:rPr>
                <a:t>2</a:t>
              </a:r>
              <a:endParaRPr lang="zh-CN" altLang="en-US" sz="3600" b="1" i="0" u="none" strike="noStrike" kern="1200" cap="none" spc="0" baseline="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</p:grpSp>
      <p:grpSp>
        <p:nvGrpSpPr>
          <p:cNvPr id="19" name="组合"/>
          <p:cNvGrpSpPr>
            <a:grpSpLocks/>
          </p:cNvGrpSpPr>
          <p:nvPr/>
        </p:nvGrpSpPr>
        <p:grpSpPr>
          <a:xfrm>
            <a:off x="1545067" y="3703635"/>
            <a:ext cx="6552827" cy="744756"/>
            <a:chOff x="1979611" y="4205287"/>
            <a:chExt cx="6552827" cy="744756"/>
          </a:xfrm>
        </p:grpSpPr>
        <p:grpSp>
          <p:nvGrpSpPr>
            <p:cNvPr id="20" name="组合"/>
            <p:cNvGrpSpPr>
              <a:grpSpLocks/>
            </p:cNvGrpSpPr>
            <p:nvPr/>
          </p:nvGrpSpPr>
          <p:grpSpPr>
            <a:xfrm>
              <a:off x="1979611" y="4205287"/>
              <a:ext cx="922933" cy="665161"/>
              <a:chOff x="1979611" y="4205287"/>
              <a:chExt cx="922933" cy="665161"/>
            </a:xfrm>
          </p:grpSpPr>
          <p:sp>
            <p:nvSpPr>
              <p:cNvPr id="24" name="六边形"/>
              <p:cNvSpPr>
                <a:spLocks/>
              </p:cNvSpPr>
              <p:nvPr/>
            </p:nvSpPr>
            <p:spPr>
              <a:xfrm>
                <a:off x="1987357" y="4216611"/>
                <a:ext cx="915187" cy="653837"/>
              </a:xfrm>
              <a:prstGeom prst="hexagon">
                <a:avLst>
                  <a:gd name="adj" fmla="val 34986"/>
                  <a:gd name="vf" fmla="val 115470"/>
                </a:avLst>
              </a:prstGeom>
              <a:solidFill>
                <a:srgbClr val="808080"/>
              </a:solidFill>
              <a:ln w="9525" cap="flat" cmpd="sng">
                <a:noFill/>
                <a:prstDash val="solid"/>
                <a:miter/>
              </a:ln>
            </p:spPr>
          </p:sp>
          <p:sp>
            <p:nvSpPr>
              <p:cNvPr id="25" name="六边形"/>
              <p:cNvSpPr>
                <a:spLocks/>
              </p:cNvSpPr>
              <p:nvPr/>
            </p:nvSpPr>
            <p:spPr>
              <a:xfrm>
                <a:off x="1979611" y="4205287"/>
                <a:ext cx="915186" cy="653837"/>
              </a:xfrm>
              <a:prstGeom prst="hexagon">
                <a:avLst>
                  <a:gd name="adj" fmla="val 34986"/>
                  <a:gd name="vf" fmla="val 115470"/>
                </a:avLst>
              </a:prstGeom>
              <a:gradFill rotWithShape="1">
                <a:gsLst>
                  <a:gs pos="0">
                    <a:srgbClr val="E6E6E6">
                      <a:alpha val="100000"/>
                    </a:srgbClr>
                  </a:gs>
                  <a:gs pos="7000">
                    <a:srgbClr val="7D8496">
                      <a:alpha val="100000"/>
                    </a:srgbClr>
                  </a:gs>
                  <a:gs pos="27000">
                    <a:srgbClr val="E6E6E6">
                      <a:alpha val="100000"/>
                    </a:srgbClr>
                  </a:gs>
                  <a:gs pos="34000">
                    <a:srgbClr val="7D8496">
                      <a:alpha val="100000"/>
                    </a:srgbClr>
                  </a:gs>
                  <a:gs pos="47000">
                    <a:srgbClr val="E6E6E6">
                      <a:alpha val="100000"/>
                    </a:srgbClr>
                  </a:gs>
                  <a:gs pos="50000">
                    <a:srgbClr val="FFFFFF">
                      <a:alpha val="100000"/>
                    </a:srgbClr>
                  </a:gs>
                  <a:gs pos="54000">
                    <a:srgbClr val="E6E6E6">
                      <a:alpha val="100000"/>
                    </a:srgbClr>
                  </a:gs>
                  <a:gs pos="66000">
                    <a:srgbClr val="7D8496">
                      <a:alpha val="100000"/>
                    </a:srgbClr>
                  </a:gs>
                  <a:gs pos="74000">
                    <a:srgbClr val="E6E6E6">
                      <a:alpha val="100000"/>
                    </a:srgbClr>
                  </a:gs>
                  <a:gs pos="93000">
                    <a:srgbClr val="7D8496">
                      <a:alpha val="100000"/>
                    </a:srgbClr>
                  </a:gs>
                  <a:gs pos="100000">
                    <a:srgbClr val="E6E6E6">
                      <a:alpha val="100000"/>
                    </a:srgbClr>
                  </a:gs>
                </a:gsLst>
                <a:lin ang="2700000" scaled="1"/>
              </a:gradFill>
              <a:ln w="9525" cap="flat" cmpd="sng">
                <a:solidFill>
                  <a:srgbClr val="C0C0C0"/>
                </a:solidFill>
                <a:prstDash val="solid"/>
                <a:miter/>
              </a:ln>
            </p:spPr>
          </p:sp>
          <p:sp>
            <p:nvSpPr>
              <p:cNvPr id="26" name="六边形"/>
              <p:cNvSpPr>
                <a:spLocks/>
              </p:cNvSpPr>
              <p:nvPr/>
            </p:nvSpPr>
            <p:spPr>
              <a:xfrm>
                <a:off x="2033235" y="4245167"/>
                <a:ext cx="803768" cy="574568"/>
              </a:xfrm>
              <a:prstGeom prst="hexagon">
                <a:avLst>
                  <a:gd name="adj" fmla="val 34959"/>
                  <a:gd name="vf" fmla="val 115470"/>
                </a:avLst>
              </a:prstGeom>
              <a:gradFill rotWithShape="1">
                <a:gsLst>
                  <a:gs pos="0">
                    <a:srgbClr val="000077">
                      <a:alpha val="100000"/>
                    </a:srgbClr>
                  </a:gs>
                  <a:gs pos="100000">
                    <a:srgbClr val="0000FF">
                      <a:alpha val="100000"/>
                    </a:srgbClr>
                  </a:gs>
                </a:gsLst>
                <a:lin ang="2700000" scaled="1"/>
              </a:gradFill>
              <a:ln w="9525" cap="flat" cmpd="sng">
                <a:solidFill>
                  <a:srgbClr val="FFFFFF"/>
                </a:solidFill>
                <a:prstDash val="solid"/>
                <a:miter/>
              </a:ln>
            </p:spPr>
          </p:sp>
        </p:grpSp>
        <p:sp>
          <p:nvSpPr>
            <p:cNvPr id="21" name="直线"/>
            <p:cNvSpPr>
              <a:spLocks/>
            </p:cNvSpPr>
            <p:nvPr/>
          </p:nvSpPr>
          <p:spPr>
            <a:xfrm>
              <a:off x="2717958" y="4814886"/>
              <a:ext cx="5814480" cy="0"/>
            </a:xfrm>
            <a:prstGeom prst="line">
              <a:avLst/>
            </a:prstGeom>
            <a:noFill/>
            <a:ln w="25400" cap="flat" cmpd="sng">
              <a:solidFill>
                <a:srgbClr val="1F497D"/>
              </a:solidFill>
              <a:prstDash val="sysDot"/>
              <a:round/>
              <a:tailEnd type="oval" w="med" len="med"/>
            </a:ln>
          </p:spPr>
        </p:sp>
        <p:sp>
          <p:nvSpPr>
            <p:cNvPr id="22" name="矩形"/>
            <p:cNvSpPr>
              <a:spLocks/>
            </p:cNvSpPr>
            <p:nvPr/>
          </p:nvSpPr>
          <p:spPr>
            <a:xfrm>
              <a:off x="2958304" y="4278312"/>
              <a:ext cx="5495298" cy="646331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3600" b="1" dirty="0" smtClean="0">
                  <a:latin typeface="宋体" charset="0"/>
                  <a:cs typeface="Calibri" charset="0"/>
                </a:rPr>
                <a:t>教师的教育智慧</a:t>
              </a:r>
              <a:endParaRPr lang="zh-CN" altLang="en-US" sz="3600" b="1" i="0" u="none" strike="noStrike" kern="1200" cap="none" spc="0" baseline="0" dirty="0">
                <a:solidFill>
                  <a:schemeClr val="tx1"/>
                </a:solidFill>
                <a:latin typeface="宋体" charset="0"/>
                <a:cs typeface="Calibri" charset="0"/>
              </a:endParaRPr>
            </a:p>
          </p:txBody>
        </p:sp>
        <p:sp>
          <p:nvSpPr>
            <p:cNvPr id="23" name="矩形"/>
            <p:cNvSpPr>
              <a:spLocks/>
            </p:cNvSpPr>
            <p:nvPr/>
          </p:nvSpPr>
          <p:spPr>
            <a:xfrm>
              <a:off x="2218036" y="4303712"/>
              <a:ext cx="418704" cy="646331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  <p:txBody>
            <a:bodyPr vert="horz" wrap="none" lIns="91440" tIns="45720" rIns="91440" bIns="45720" anchor="t" anchorCtr="0">
              <a:prstTxWarp prst="textNoShape">
                <a:avLst/>
              </a:prstTxWarp>
              <a:spAutoFit/>
            </a:bodyPr>
            <a:lstStyle/>
            <a:p>
              <a:pPr marL="0" indent="0" algn="l" eaLnBrk="0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charset="0"/>
                  <a:cs typeface="Calibri" charset="0"/>
                </a:rPr>
                <a:t>3</a:t>
              </a:r>
              <a:endParaRPr lang="zh-CN" altLang="en-US" sz="3600" b="1" i="0" u="none" strike="noStrike" kern="1200" cap="none" spc="0" baseline="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845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86" grpId="0" animBg="1"/>
      <p:bldP spid="1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323851" y="3213101"/>
            <a:ext cx="9893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altLang="zh-CN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4000" b="1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</a:rPr>
              <a:t>、</a:t>
            </a:r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1043510" y="1916790"/>
            <a:ext cx="75596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4000" b="1" dirty="0" smtClean="0">
                <a:solidFill>
                  <a:srgbClr val="0000FF"/>
                </a:solidFill>
                <a:ea typeface="华文新魏" pitchFamily="2" charset="-122"/>
              </a:rPr>
              <a:t>5</a:t>
            </a:r>
            <a:r>
              <a:rPr lang="zh-CN" altLang="en-US" sz="4000" b="1" dirty="0" smtClean="0">
                <a:solidFill>
                  <a:srgbClr val="0000FF"/>
                </a:solidFill>
                <a:ea typeface="华文新魏" pitchFamily="2" charset="-122"/>
              </a:rPr>
              <a:t>、学生</a:t>
            </a:r>
            <a:r>
              <a:rPr lang="zh-CN" altLang="en-US" sz="4000" b="1" dirty="0">
                <a:solidFill>
                  <a:srgbClr val="0000FF"/>
                </a:solidFill>
                <a:ea typeface="华文新魏" pitchFamily="2" charset="-122"/>
              </a:rPr>
              <a:t>常见心理</a:t>
            </a:r>
            <a:r>
              <a:rPr lang="zh-CN" altLang="en-US" sz="4000" b="1" dirty="0" smtClean="0">
                <a:solidFill>
                  <a:srgbClr val="0000FF"/>
                </a:solidFill>
                <a:ea typeface="华文新魏" pitchFamily="2" charset="-122"/>
              </a:rPr>
              <a:t>问题的处理</a:t>
            </a:r>
            <a:endParaRPr lang="en-US" altLang="zh-CN" sz="4000" b="1" dirty="0">
              <a:solidFill>
                <a:srgbClr val="0000FF"/>
              </a:solidFill>
              <a:ea typeface="华文新魏" pitchFamily="2" charset="-122"/>
            </a:endParaRPr>
          </a:p>
          <a:p>
            <a:pPr>
              <a:buFontTx/>
              <a:buNone/>
            </a:pPr>
            <a:endParaRPr lang="zh-CN" altLang="en-US" sz="4000" b="1" dirty="0">
              <a:solidFill>
                <a:srgbClr val="0000FF"/>
              </a:solidFill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740833"/>
            <a:ext cx="8077200" cy="5623984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zh-CN" altLang="en-US" b="1" dirty="0" smtClean="0">
                <a:solidFill>
                  <a:srgbClr val="002060"/>
                </a:solidFill>
                <a:latin typeface="+mn-ea"/>
              </a:rPr>
              <a:t>    学生常见</a:t>
            </a:r>
            <a:r>
              <a:rPr lang="zh-CN" altLang="en-US" b="1" dirty="0">
                <a:solidFill>
                  <a:srgbClr val="002060"/>
                </a:solidFill>
                <a:latin typeface="+mn-ea"/>
              </a:rPr>
              <a:t>的行为与心理问题</a:t>
            </a:r>
          </a:p>
          <a:p>
            <a:pPr>
              <a:buFont typeface="Wingdings" pitchFamily="2" charset="2"/>
              <a:buNone/>
              <a:defRPr/>
            </a:pPr>
            <a:endParaRPr lang="zh-CN" altLang="en-US" b="1" dirty="0">
              <a:latin typeface="+mn-ea"/>
            </a:endParaRPr>
          </a:p>
          <a:p>
            <a:pPr>
              <a:buFont typeface="Wingdings" pitchFamily="2" charset="2"/>
              <a:buNone/>
              <a:defRPr/>
            </a:pPr>
            <a:r>
              <a:rPr lang="zh-CN" altLang="en-US" b="1" dirty="0">
                <a:latin typeface="+mn-ea"/>
              </a:rPr>
              <a:t>    </a:t>
            </a:r>
            <a:r>
              <a:rPr lang="en-US" altLang="zh-CN" b="1" dirty="0">
                <a:latin typeface="+mn-ea"/>
              </a:rPr>
              <a:t>1</a:t>
            </a:r>
            <a:r>
              <a:rPr lang="zh-CN" altLang="en-US" b="1" dirty="0">
                <a:latin typeface="+mn-ea"/>
              </a:rPr>
              <a:t>、学习障碍    </a:t>
            </a:r>
            <a:r>
              <a:rPr lang="en-US" altLang="zh-CN" b="1" dirty="0">
                <a:latin typeface="+mn-ea"/>
              </a:rPr>
              <a:t>2</a:t>
            </a:r>
            <a:r>
              <a:rPr lang="zh-CN" altLang="en-US" b="1" dirty="0">
                <a:latin typeface="+mn-ea"/>
              </a:rPr>
              <a:t>、行为障碍</a:t>
            </a:r>
          </a:p>
          <a:p>
            <a:pPr>
              <a:buFont typeface="Wingdings" pitchFamily="2" charset="2"/>
              <a:buNone/>
              <a:defRPr/>
            </a:pPr>
            <a:r>
              <a:rPr lang="zh-CN" altLang="en-US" b="1" dirty="0">
                <a:latin typeface="+mn-ea"/>
              </a:rPr>
              <a:t>    </a:t>
            </a:r>
            <a:r>
              <a:rPr lang="en-US" altLang="zh-CN" b="1" dirty="0">
                <a:latin typeface="+mn-ea"/>
              </a:rPr>
              <a:t>3</a:t>
            </a:r>
            <a:r>
              <a:rPr lang="zh-CN" altLang="en-US" b="1" dirty="0">
                <a:latin typeface="+mn-ea"/>
              </a:rPr>
              <a:t>、情绪障碍    </a:t>
            </a:r>
            <a:r>
              <a:rPr lang="en-US" altLang="zh-CN" b="1" dirty="0">
                <a:latin typeface="+mn-ea"/>
              </a:rPr>
              <a:t>4</a:t>
            </a:r>
            <a:r>
              <a:rPr lang="zh-CN" altLang="en-US" b="1" dirty="0">
                <a:latin typeface="+mn-ea"/>
              </a:rPr>
              <a:t>、人际交往障碍</a:t>
            </a:r>
          </a:p>
          <a:p>
            <a:pPr>
              <a:buFont typeface="Wingdings" pitchFamily="2" charset="2"/>
              <a:buNone/>
              <a:defRPr/>
            </a:pPr>
            <a:r>
              <a:rPr lang="zh-CN" altLang="en-US" b="1" dirty="0">
                <a:latin typeface="+mn-ea"/>
              </a:rPr>
              <a:t>    </a:t>
            </a:r>
            <a:r>
              <a:rPr lang="en-US" altLang="zh-CN" b="1" dirty="0">
                <a:latin typeface="+mn-ea"/>
              </a:rPr>
              <a:t>5</a:t>
            </a:r>
            <a:r>
              <a:rPr lang="zh-CN" altLang="en-US" b="1" dirty="0">
                <a:latin typeface="+mn-ea"/>
              </a:rPr>
              <a:t>、青春期性心理障碍</a:t>
            </a:r>
          </a:p>
          <a:p>
            <a:pPr>
              <a:buFont typeface="Wingdings" pitchFamily="2" charset="2"/>
              <a:buNone/>
              <a:defRPr/>
            </a:pPr>
            <a:r>
              <a:rPr lang="zh-CN" altLang="en-US" b="1" dirty="0">
                <a:latin typeface="+mn-ea"/>
              </a:rPr>
              <a:t>    </a:t>
            </a:r>
            <a:r>
              <a:rPr lang="en-US" altLang="zh-CN" b="1" dirty="0">
                <a:latin typeface="+mn-ea"/>
              </a:rPr>
              <a:t>6</a:t>
            </a:r>
            <a:r>
              <a:rPr lang="zh-CN" altLang="en-US" b="1" dirty="0">
                <a:latin typeface="+mn-ea"/>
              </a:rPr>
              <a:t>、人格障碍（个性障碍）</a:t>
            </a:r>
          </a:p>
          <a:p>
            <a:pPr>
              <a:buFont typeface="Wingdings" pitchFamily="2" charset="2"/>
              <a:buNone/>
              <a:defRPr/>
            </a:pPr>
            <a:r>
              <a:rPr lang="zh-CN" altLang="en-US" b="1" dirty="0">
                <a:latin typeface="+mn-ea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圆角矩形"/>
          <p:cNvSpPr>
            <a:spLocks/>
          </p:cNvSpPr>
          <p:nvPr/>
        </p:nvSpPr>
        <p:spPr>
          <a:xfrm>
            <a:off x="1331913" y="620713"/>
            <a:ext cx="6408737" cy="2447923"/>
          </a:xfrm>
          <a:prstGeom prst="roundRect">
            <a:avLst>
              <a:gd name="adj" fmla="val 14189"/>
            </a:avLst>
          </a:prstGeom>
          <a:gradFill rotWithShape="1">
            <a:gsLst>
              <a:gs pos="0">
                <a:srgbClr val="9FC0FF">
                  <a:alpha val="100000"/>
                </a:srgbClr>
              </a:gs>
              <a:gs pos="35000">
                <a:srgbClr val="BDD5FF">
                  <a:alpha val="100000"/>
                </a:srgbClr>
              </a:gs>
              <a:gs pos="100000">
                <a:srgbClr val="E5EFFF">
                  <a:alpha val="100000"/>
                </a:srgbClr>
              </a:gs>
            </a:gsLst>
            <a:lin ang="16200000" scaled="1"/>
          </a:gradFill>
          <a:ln w="9525" cap="flat" cmpd="sng">
            <a:solidFill>
              <a:srgbClr val="4A7EBC"/>
            </a:solidFill>
            <a:prstDash val="solid"/>
            <a:round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marL="3175" indent="-3175" algn="ctr" eaLnBrk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1" i="0" u="none" strike="noStrike" kern="1200" cap="none" spc="0" baseline="0">
                <a:solidFill>
                  <a:schemeClr val="tx2"/>
                </a:solidFill>
                <a:latin typeface="Calibri" charset="0"/>
                <a:ea typeface="宋体" charset="0"/>
                <a:cs typeface="Calibri" charset="0"/>
              </a:rPr>
              <a:t>    </a:t>
            </a:r>
            <a:endParaRPr lang="zh-CN" altLang="en-US" sz="1800" b="1" i="0" u="none" strike="noStrike" kern="1200" cap="none" spc="0" baseline="0">
              <a:solidFill>
                <a:schemeClr val="tx2"/>
              </a:solidFill>
              <a:latin typeface="Calibri" charset="0"/>
              <a:ea typeface="宋体" charset="0"/>
              <a:cs typeface="Calibri" charset="0"/>
            </a:endParaRPr>
          </a:p>
        </p:txBody>
      </p:sp>
      <p:sp>
        <p:nvSpPr>
          <p:cNvPr id="324" name="矩形"/>
          <p:cNvSpPr>
            <a:spLocks/>
          </p:cNvSpPr>
          <p:nvPr/>
        </p:nvSpPr>
        <p:spPr>
          <a:xfrm>
            <a:off x="1547813" y="1125538"/>
            <a:ext cx="5976936" cy="117729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None/>
            </a:pPr>
            <a:r>
              <a:rPr lang="en-US" altLang="zh-CN" sz="3600" b="1" i="0" u="none" strike="noStrike" kern="1200" cap="none" spc="0" baseline="0">
                <a:solidFill>
                  <a:srgbClr val="000000"/>
                </a:solidFill>
                <a:latin typeface="Arial" pitchFamily="34" charset="0"/>
                <a:ea typeface="宋体" charset="0"/>
                <a:cs typeface="Calibri" charset="0"/>
              </a:rPr>
              <a:t>      让每个学生都活在希望之中，都有成功的可能性。</a:t>
            </a:r>
            <a:endParaRPr lang="zh-CN" altLang="en-US" sz="3600" b="1" i="0" u="none" strike="noStrike" kern="1200" cap="none" spc="0" baseline="0">
              <a:solidFill>
                <a:srgbClr val="000000"/>
              </a:solidFill>
              <a:latin typeface="Arial" pitchFamily="34" charset="0"/>
              <a:ea typeface="宋体" charset="0"/>
              <a:cs typeface="Calibri" charset="0"/>
            </a:endParaRPr>
          </a:p>
        </p:txBody>
      </p:sp>
      <p:sp>
        <p:nvSpPr>
          <p:cNvPr id="325" name="矩形"/>
          <p:cNvSpPr>
            <a:spLocks/>
          </p:cNvSpPr>
          <p:nvPr/>
        </p:nvSpPr>
        <p:spPr>
          <a:xfrm>
            <a:off x="1403350" y="4292600"/>
            <a:ext cx="6776214" cy="1354217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non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i="0" u="none" strike="noStrike" kern="1200" cap="none" spc="0" baseline="0" dirty="0">
                <a:solidFill>
                  <a:schemeClr val="tx1"/>
                </a:solidFill>
                <a:latin typeface="Calibri" charset="0"/>
                <a:ea typeface="宋体" charset="0"/>
                <a:cs typeface="Calibri" charset="0"/>
              </a:rPr>
              <a:t>教师是孩子成长道路上的重要他人！</a:t>
            </a:r>
            <a:endParaRPr lang="en-US" altLang="zh-CN" sz="3200" b="1" i="0" u="none" strike="noStrike" kern="1200" cap="none" spc="0" baseline="0" dirty="0">
              <a:solidFill>
                <a:schemeClr val="tx1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3200" b="1" i="0" u="none" strike="noStrike" kern="1200" cap="none" spc="0" baseline="0" dirty="0">
              <a:solidFill>
                <a:schemeClr val="tx1"/>
              </a:solidFill>
              <a:latin typeface="Calibri" charset="0"/>
              <a:ea typeface="宋体" charset="0"/>
              <a:cs typeface="Calibri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1" i="0" u="none" strike="noStrike" kern="1200" cap="none" spc="0" baseline="0" dirty="0">
              <a:solidFill>
                <a:srgbClr val="FF0000"/>
              </a:solidFill>
              <a:latin typeface="Calibri" charset="0"/>
              <a:ea typeface="宋体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2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矩形"/>
          <p:cNvSpPr>
            <a:spLocks/>
          </p:cNvSpPr>
          <p:nvPr/>
        </p:nvSpPr>
        <p:spPr>
          <a:xfrm>
            <a:off x="1331913" y="2565400"/>
            <a:ext cx="6299977" cy="75819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non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400" b="1" i="0" u="none" strike="noStrike" kern="1200" cap="none" spc="0" baseline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Calibri" charset="0"/>
              </a:rPr>
              <a:t>让我们与学生一起成长！</a:t>
            </a:r>
          </a:p>
        </p:txBody>
      </p:sp>
    </p:spTree>
    <p:extLst>
      <p:ext uri="{BB962C8B-B14F-4D97-AF65-F5344CB8AC3E}">
        <p14:creationId xmlns:p14="http://schemas.microsoft.com/office/powerpoint/2010/main" val="35448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矩形"/>
          <p:cNvSpPr>
            <a:spLocks/>
          </p:cNvSpPr>
          <p:nvPr/>
        </p:nvSpPr>
        <p:spPr>
          <a:xfrm flipV="1">
            <a:off x="0" y="3679825"/>
            <a:ext cx="9144000" cy="46038"/>
          </a:xfrm>
          <a:prstGeom prst="rect">
            <a:avLst/>
          </a:prstGeom>
          <a:solidFill>
            <a:schemeClr val="bg1"/>
          </a:solidFill>
          <a:ln w="9525" cap="flat" cmpd="sng">
            <a:noFill/>
            <a:prstDash val="solid"/>
            <a:round/>
          </a:ln>
        </p:spPr>
      </p:sp>
      <p:sp>
        <p:nvSpPr>
          <p:cNvPr id="146" name="矩形"/>
          <p:cNvSpPr>
            <a:spLocks/>
          </p:cNvSpPr>
          <p:nvPr/>
        </p:nvSpPr>
        <p:spPr>
          <a:xfrm>
            <a:off x="811212" y="2865438"/>
            <a:ext cx="6857131" cy="519110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>
              <a:avLst/>
            </a:prstTxWarp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800" b="1" dirty="0">
                <a:ea typeface="微软雅黑" pitchFamily="34" charset="-122"/>
                <a:cs typeface="Calibri" charset="0"/>
              </a:rPr>
              <a:t>一</a:t>
            </a:r>
            <a:r>
              <a:rPr lang="zh-CN" altLang="en-US" sz="4800" b="1" i="0" u="none" strike="noStrike" kern="1200" cap="none" spc="0" baseline="0" dirty="0" smtClean="0">
                <a:solidFill>
                  <a:schemeClr val="tx1"/>
                </a:solidFill>
                <a:ea typeface="微软雅黑" pitchFamily="34" charset="-122"/>
                <a:cs typeface="Calibri" charset="0"/>
              </a:rPr>
              <a:t>、我们所处的时代</a:t>
            </a:r>
            <a:endParaRPr lang="zh-CN" altLang="en-US" sz="4800" b="1" i="0" u="none" strike="noStrike" kern="1200" cap="none" spc="0" baseline="0" dirty="0">
              <a:solidFill>
                <a:schemeClr val="tx1"/>
              </a:solidFill>
              <a:ea typeface="微软雅黑" pitchFamily="34" charset="-122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6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00" y="2492870"/>
            <a:ext cx="754244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了解一代人，</a:t>
            </a:r>
            <a:endParaRPr lang="en-US" altLang="zh-CN" sz="4400" b="1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sz="44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从了解</a:t>
            </a:r>
            <a:r>
              <a:rPr lang="en-US" altLang="zh-CN" sz="4400" b="1" dirty="0" smtClean="0">
                <a:latin typeface="黑体" pitchFamily="49" charset="-122"/>
                <a:ea typeface="黑体" pitchFamily="49" charset="-122"/>
              </a:rPr>
              <a:t>TA</a:t>
            </a:r>
            <a:r>
              <a:rPr lang="zh-CN" altLang="en-US" sz="4400" b="1" dirty="0" smtClean="0">
                <a:latin typeface="黑体" pitchFamily="49" charset="-122"/>
                <a:ea typeface="黑体" pitchFamily="49" charset="-122"/>
              </a:rPr>
              <a:t>所处的时代背景开始</a:t>
            </a:r>
            <a:endParaRPr lang="zh-CN" altLang="en-US" sz="4400" b="1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539440" y="2679975"/>
            <a:ext cx="8229600" cy="1143000"/>
          </a:xfrm>
        </p:spPr>
        <p:txBody>
          <a:bodyPr lIns="68580" tIns="34290" rIns="68580" bIns="34290">
            <a:normAutofit fontScale="90000"/>
          </a:bodyPr>
          <a:lstStyle/>
          <a:p>
            <a:pPr eaLnBrk="1" hangingPunct="1"/>
            <a:r>
              <a:rPr lang="zh-CN" altLang="en-US" b="1" dirty="0" smtClean="0"/>
              <a:t>随着科技的发展，一些传统行业正面临消失的命运！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endParaRPr lang="zh-CN" altLang="en-US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043510" y="4725180"/>
            <a:ext cx="5933356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 smtClean="0"/>
              <a:t>银行、商场、邮局、运输。。。。</a:t>
            </a:r>
            <a:endParaRPr lang="zh-CN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3144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内容占位符 2"/>
          <p:cNvSpPr>
            <a:spLocks noGrp="1"/>
          </p:cNvSpPr>
          <p:nvPr>
            <p:ph idx="1"/>
          </p:nvPr>
        </p:nvSpPr>
        <p:spPr>
          <a:xfrm>
            <a:off x="539552" y="2420890"/>
            <a:ext cx="8229600" cy="4525433"/>
          </a:xfrm>
        </p:spPr>
        <p:txBody>
          <a:bodyPr lIns="68580" tIns="34290" rIns="68580" bIns="34290"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b="1" dirty="0" smtClean="0">
                <a:solidFill>
                  <a:srgbClr val="FF3300"/>
                </a:solidFill>
              </a:rPr>
              <a:t>         </a:t>
            </a:r>
            <a:r>
              <a:rPr lang="zh-CN" altLang="en-US" sz="30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专家预计，到</a:t>
            </a:r>
            <a:r>
              <a:rPr lang="en-US" altLang="zh-CN" sz="30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2025</a:t>
            </a:r>
            <a:r>
              <a:rPr lang="zh-CN" altLang="en-US" sz="30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年，</a:t>
            </a:r>
            <a:r>
              <a:rPr lang="en-US" altLang="zh-CN" sz="30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50%</a:t>
            </a:r>
            <a:r>
              <a:rPr lang="zh-CN" altLang="en-US" sz="3000" b="1" dirty="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的现有职业将不复存在，人们则会从事更富创造性的工作。”</a:t>
            </a:r>
            <a:endParaRPr lang="en-US" altLang="zh-CN" sz="3000" b="1" dirty="0" smtClean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en-US" altLang="zh-CN" b="1" dirty="0" smtClean="0">
              <a:solidFill>
                <a:srgbClr val="FF33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70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420" y="2276840"/>
            <a:ext cx="841768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/>
              <a:t>大人：工作世界的不可控、不安全感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            使人们产生空前的焦虑！</a:t>
            </a:r>
            <a:endParaRPr lang="en-US" altLang="zh-CN" sz="4000" b="1" dirty="0" smtClean="0"/>
          </a:p>
          <a:p>
            <a:endParaRPr lang="en-US" altLang="zh-CN" sz="4000" b="1" dirty="0"/>
          </a:p>
          <a:p>
            <a:r>
              <a:rPr lang="zh-CN" altLang="en-US" sz="4000" b="1" dirty="0" smtClean="0"/>
              <a:t>孩子：特质世界的极大丰富使人们</a:t>
            </a:r>
            <a:endParaRPr lang="en-US" altLang="zh-CN" sz="4000" b="1" dirty="0" smtClean="0"/>
          </a:p>
          <a:p>
            <a:r>
              <a:rPr lang="en-US" altLang="zh-CN" sz="4000" b="1" dirty="0"/>
              <a:t> </a:t>
            </a:r>
            <a:r>
              <a:rPr lang="en-US" altLang="zh-CN" sz="4000" b="1" dirty="0" smtClean="0"/>
              <a:t>            </a:t>
            </a:r>
            <a:r>
              <a:rPr lang="zh-CN" altLang="en-US" sz="4000" b="1" dirty="0" smtClean="0"/>
              <a:t>失去努力的动力。</a:t>
            </a:r>
            <a:endParaRPr lang="zh-CN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84989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467430" y="1988800"/>
            <a:ext cx="7917552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sz="4400" b="1" dirty="0"/>
              <a:t>      压力，是这个时代的标签</a:t>
            </a:r>
            <a:r>
              <a:rPr lang="zh-CN" altLang="en-US" sz="4400" b="1" dirty="0" smtClean="0"/>
              <a:t>！</a:t>
            </a:r>
            <a:endParaRPr lang="en-US" altLang="zh-CN" sz="4400" b="1" dirty="0" smtClean="0"/>
          </a:p>
          <a:p>
            <a:pPr eaLnBrk="1" hangingPunct="1">
              <a:buFontTx/>
              <a:buNone/>
            </a:pPr>
            <a:endParaRPr lang="en-US" altLang="zh-CN" sz="4400" b="1" dirty="0"/>
          </a:p>
          <a:p>
            <a:pPr eaLnBrk="1" hangingPunct="1">
              <a:buFontTx/>
              <a:buNone/>
            </a:pPr>
            <a:r>
              <a:rPr lang="en-US" altLang="zh-CN" sz="4400" b="1" dirty="0" smtClean="0"/>
              <a:t>      </a:t>
            </a:r>
            <a:r>
              <a:rPr lang="zh-CN" altLang="en-US" sz="4400" b="1" dirty="0" smtClean="0"/>
              <a:t>大人、孩子都有压力！</a:t>
            </a:r>
            <a:endParaRPr lang="en-US" altLang="zh-CN" sz="4400" b="1" dirty="0" smtClean="0"/>
          </a:p>
          <a:p>
            <a:pPr eaLnBrk="1" hangingPunct="1">
              <a:buFontTx/>
              <a:buNone/>
            </a:pPr>
            <a:r>
              <a:rPr lang="en-US" altLang="zh-CN" sz="4400" b="1" dirty="0"/>
              <a:t> </a:t>
            </a:r>
            <a:r>
              <a:rPr lang="en-US" altLang="zh-CN" sz="4400" b="1" dirty="0" smtClean="0"/>
              <a:t>     </a:t>
            </a:r>
            <a:r>
              <a:rPr lang="zh-CN" altLang="en-US" sz="4400" b="1" dirty="0" smtClean="0"/>
              <a:t>但内容与表达方式不同！</a:t>
            </a:r>
            <a:endParaRPr lang="en-US" altLang="zh-CN" sz="4400" b="1" dirty="0"/>
          </a:p>
          <a:p>
            <a:pPr eaLnBrk="1" hangingPunct="1">
              <a:buFontTx/>
              <a:buNone/>
            </a:pPr>
            <a:endParaRPr lang="en-US" altLang="zh-CN" sz="4400" b="1" dirty="0"/>
          </a:p>
          <a:p>
            <a:pPr eaLnBrk="1" hangingPunct="1">
              <a:buFontTx/>
              <a:buNone/>
            </a:pPr>
            <a:r>
              <a:rPr lang="zh-CN" altLang="en-US" sz="4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9458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主题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自定义设计方案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设计方案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自定义设计方案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主题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主题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主题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主题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主题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notesMaster1">
  <a:themeElements>
    <a:clrScheme name="notesMaster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otesMaster1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notesMaster1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Normal.eit</Template>
  <TotalTime>876</TotalTime>
  <Words>881</Words>
  <Application>Microsoft Office PowerPoint</Application>
  <PresentationFormat>全屏显示(4:3)</PresentationFormat>
  <Paragraphs>158</Paragraphs>
  <Slides>33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8</vt:i4>
      </vt:variant>
      <vt:variant>
        <vt:lpstr>幻灯片标题</vt:lpstr>
      </vt:variant>
      <vt:variant>
        <vt:i4>33</vt:i4>
      </vt:variant>
    </vt:vector>
  </HeadingPairs>
  <TitlesOfParts>
    <vt:vector size="41" baseType="lpstr">
      <vt:lpstr>Office 主题</vt:lpstr>
      <vt:lpstr>自定义设计方案</vt:lpstr>
      <vt:lpstr>Office 主题</vt:lpstr>
      <vt:lpstr>Office 主题</vt:lpstr>
      <vt:lpstr>Office 主题</vt:lpstr>
      <vt:lpstr>Office 主题</vt:lpstr>
      <vt:lpstr>Office 主题</vt:lpstr>
      <vt:lpstr>Office 主题​​</vt:lpstr>
      <vt:lpstr>PowerPoint 演示文稿</vt:lpstr>
      <vt:lpstr>PowerPoint 演示文稿</vt:lpstr>
      <vt:lpstr>主要内容：</vt:lpstr>
      <vt:lpstr>PowerPoint 演示文稿</vt:lpstr>
      <vt:lpstr>PowerPoint 演示文稿</vt:lpstr>
      <vt:lpstr>随着科技的发展，一些传统行业正面临消失的命运！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（一）小学生认知发展特点</vt:lpstr>
      <vt:lpstr>PowerPoint 演示文稿</vt:lpstr>
      <vt:lpstr>（二）心理与行为发展特点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2、鼓励和赞美</vt:lpstr>
      <vt:lpstr>PowerPoint 演示文稿</vt:lpstr>
      <vt:lpstr>3、给学生面子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Yanju</dc:creator>
  <cp:lastModifiedBy>admin</cp:lastModifiedBy>
  <cp:revision>34</cp:revision>
  <dcterms:created xsi:type="dcterms:W3CDTF">2017-08-21T05:27:12Z</dcterms:created>
  <dcterms:modified xsi:type="dcterms:W3CDTF">2018-11-28T06:43:49Z</dcterms:modified>
</cp:coreProperties>
</file>