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sldIdLst>
    <p:sldId id="314" r:id="rId6"/>
    <p:sldId id="257" r:id="rId7"/>
    <p:sldId id="315" r:id="rId8"/>
    <p:sldId id="295" r:id="rId9"/>
    <p:sldId id="316" r:id="rId10"/>
    <p:sldId id="258" r:id="rId11"/>
    <p:sldId id="317" r:id="rId12"/>
    <p:sldId id="338" r:id="rId13"/>
    <p:sldId id="339" r:id="rId14"/>
    <p:sldId id="262" r:id="rId15"/>
    <p:sldId id="357" r:id="rId16"/>
    <p:sldId id="283" r:id="rId17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18BE9"/>
    <a:srgbClr val="489291"/>
    <a:srgbClr val="0000C8"/>
    <a:srgbClr val="0000A8"/>
    <a:srgbClr val="0000FF"/>
    <a:srgbClr val="CCCCFF"/>
    <a:srgbClr val="99CCFF"/>
    <a:srgbClr val="FF99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-480" y="-90"/>
      </p:cViewPr>
      <p:guideLst>
        <p:guide orient="horz" pos="217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64588" y="304800"/>
            <a:ext cx="2669645" cy="57150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54175" cy="57150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75884" y="2924175"/>
            <a:ext cx="3105277" cy="1727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07907" y="2924175"/>
            <a:ext cx="3105277" cy="1727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29084" y="765175"/>
            <a:ext cx="2184400" cy="38862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75884" y="765175"/>
            <a:ext cx="6426568" cy="38862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lang="en-US" altLang="zh-CN" strike="noStrike" noProof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lang="en-US" altLang="zh-CN" strike="noStrike" noProof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lang="en-US" altLang="zh-CN" strike="noStrike" noProof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75884" y="2924175"/>
            <a:ext cx="3105277" cy="1727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07907" y="2924175"/>
            <a:ext cx="3105277" cy="1727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lang="en-US" altLang="zh-CN" strike="noStrike" noProof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lang="en-US" altLang="zh-CN" strike="noStrike" noProof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lang="en-US" altLang="zh-CN" strike="noStrike" noProof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27320" cy="4267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331" y="1752600"/>
            <a:ext cx="5227320" cy="4267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lang="en-US" altLang="zh-CN" strike="noStrike" noProof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lang="en-US" altLang="zh-CN" strike="noStrike" noProof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lang="en-US" altLang="zh-CN" strike="noStrike" noProof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lang="en-US" altLang="zh-CN" strike="noStrike" noProof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29084" y="765175"/>
            <a:ext cx="2184400" cy="38862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75884" y="765175"/>
            <a:ext cx="6426568" cy="38862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lang="en-US" altLang="zh-CN" strike="noStrike" noProof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GIF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2.GIF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766233" y="304800"/>
            <a:ext cx="10668000" cy="12160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755651" y="1752600"/>
            <a:ext cx="10668000" cy="426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469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436245"/>
            <a:r>
              <a:rPr lang="zh-CN" altLang="en-US"/>
              <a:t>第二级</a:t>
            </a:r>
            <a:endParaRPr lang="zh-CN" altLang="en-US"/>
          </a:p>
          <a:p>
            <a:pPr lvl="2" indent="-394970"/>
            <a:r>
              <a:rPr lang="zh-CN" altLang="en-US"/>
              <a:t>第三级</a:t>
            </a:r>
            <a:endParaRPr lang="zh-CN" altLang="en-US"/>
          </a:p>
          <a:p>
            <a:pPr lvl="3" indent="-387350"/>
            <a:r>
              <a:rPr lang="zh-CN" altLang="en-US"/>
              <a:t>第四级</a:t>
            </a:r>
            <a:endParaRPr lang="zh-CN" altLang="en-US"/>
          </a:p>
          <a:p>
            <a:pPr lvl="4" indent="-39878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AutoShape 4"/>
          <p:cNvSpPr/>
          <p:nvPr/>
        </p:nvSpPr>
        <p:spPr>
          <a:xfrm>
            <a:off x="812800" y="1566863"/>
            <a:ext cx="10610851" cy="1095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9" name="Line 5"/>
          <p:cNvSpPr/>
          <p:nvPr/>
        </p:nvSpPr>
        <p:spPr>
          <a:xfrm flipV="1">
            <a:off x="812800" y="6172200"/>
            <a:ext cx="10566400" cy="0"/>
          </a:xfrm>
          <a:prstGeom prst="line">
            <a:avLst/>
          </a:prstGeom>
          <a:ln w="31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0" name="Rectangle 6"/>
          <p:cNvSpPr>
            <a:spLocks noGrp="1"/>
          </p:cNvSpPr>
          <p:nvPr>
            <p:ph type="dt" sz="half" idx="2"/>
          </p:nvPr>
        </p:nvSpPr>
        <p:spPr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>
                <a:latin typeface="Verdana" panose="020B0604030504040204" pitchFamily="34" charset="0"/>
              </a:defRPr>
            </a:lvl1pPr>
          </a:lstStyle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1031" name="Rectangle 7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200">
                <a:latin typeface="Verdana" panose="020B0604030504040204" pitchFamily="34" charset="0"/>
              </a:defRPr>
            </a:lvl1pPr>
          </a:lstStyle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1032" name="Rectangle 8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hf sldNum="0" hdr="0" ftr="0" dt="0"/>
  <p:txStyles>
    <p:title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8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69900" lvl="0" indent="-469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08050" lvl="1" indent="-436245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04925" lvl="2" indent="-39497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94180" lvl="3" indent="-3873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94230" lvl="4" indent="-398780" algn="l" defTabSz="91440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6" name="Rectangle 4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3077" name="Rectangle 5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3078" name="Rectangle 6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2" descr="cartoon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Rectangle 3"/>
          <p:cNvSpPr>
            <a:spLocks noGrp="1"/>
          </p:cNvSpPr>
          <p:nvPr>
            <p:ph type="title"/>
          </p:nvPr>
        </p:nvSpPr>
        <p:spPr>
          <a:xfrm>
            <a:off x="1775884" y="765175"/>
            <a:ext cx="8737600" cy="19446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en-US" altLang="zh-CN"/>
              <a:t>Twilight is a series of four vampire-based fantasy/romance novels by the American author Stephenie Meyer. It follows the life of Isabella "Bella" Swan, a teenager who moves to Forks, Washington, and finds her life turned upside-down when she falls in love with a vampire named Edward Cullen.</a:t>
            </a:r>
            <a:br>
              <a:rPr lang="en-US" altLang="zh-CN"/>
            </a:br>
            <a:endParaRPr lang="en-US" altLang="zh-CN"/>
          </a:p>
        </p:txBody>
      </p:sp>
      <p:sp>
        <p:nvSpPr>
          <p:cNvPr id="4100" name="Rectangle 4"/>
          <p:cNvSpPr>
            <a:spLocks noGrp="1"/>
          </p:cNvSpPr>
          <p:nvPr>
            <p:ph type="body"/>
          </p:nvPr>
        </p:nvSpPr>
        <p:spPr>
          <a:xfrm>
            <a:off x="1775884" y="2924175"/>
            <a:ext cx="6337300" cy="172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en-US" altLang="zh-CN"/>
              <a:t>Twilight (2005)</a:t>
            </a:r>
            <a:endParaRPr lang="en-US" altLang="zh-CN"/>
          </a:p>
          <a:p>
            <a:pPr lvl="0" indent="-342900"/>
            <a:r>
              <a:rPr lang="en-US" altLang="zh-CN"/>
              <a:t>New Moon (2006)</a:t>
            </a:r>
            <a:endParaRPr lang="en-US" altLang="zh-CN"/>
          </a:p>
          <a:p>
            <a:pPr lvl="0" indent="-342900"/>
            <a:r>
              <a:rPr lang="en-US" altLang="zh-CN"/>
              <a:t>Eclipse (2007)</a:t>
            </a:r>
            <a:endParaRPr lang="en-US" altLang="zh-CN"/>
          </a:p>
          <a:p>
            <a:pPr lvl="0" indent="-342900"/>
            <a:r>
              <a:rPr lang="en-US" altLang="zh-CN"/>
              <a:t>Breaking Dawn  (2008)</a:t>
            </a:r>
            <a:endParaRPr lang="en-US" altLang="zh-CN"/>
          </a:p>
          <a:p>
            <a:pPr lvl="0" indent="-342900"/>
            <a:r>
              <a:rPr lang="en-US" altLang="zh-CN"/>
              <a:t>Language: English </a:t>
            </a:r>
            <a:endParaRPr lang="en-US" altLang="zh-CN"/>
          </a:p>
          <a:p>
            <a:pPr lvl="0" indent="-342900"/>
            <a:endParaRPr lang="en-US" altLang="zh-CN"/>
          </a:p>
          <a:p>
            <a:pPr lvl="0" indent="-342900"/>
            <a:endParaRPr lang="en-US" altLang="zh-CN"/>
          </a:p>
          <a:p>
            <a:pPr lvl="0" indent="-342900"/>
            <a:endParaRPr lang="en-US" altLang="zh-CN"/>
          </a:p>
          <a:p>
            <a:pPr lvl="0" indent="-342900"/>
            <a:endParaRPr lang="en-US" altLang="zh-CN"/>
          </a:p>
          <a:p>
            <a:pPr lvl="0" indent="-342900"/>
            <a:endParaRPr lang="en-US" altLang="zh-CN"/>
          </a:p>
          <a:p>
            <a:pPr lvl="0" indent="-342900"/>
            <a:endParaRPr lang="en-US" altLang="zh-CN"/>
          </a:p>
          <a:p>
            <a:pPr lvl="0" indent="-342900"/>
            <a:endParaRPr lang="en-US" altLang="zh-CN"/>
          </a:p>
          <a:p>
            <a:pPr lvl="0" indent="-342900"/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hf sldNum="0" hdr="0" ftr="0" dt="0"/>
  <p:txStyles>
    <p:titleStyle>
      <a:lvl1pPr marL="0" lvl="0" indent="0" algn="just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just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122" name="Picture 2" descr="cartoon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Rectangle 3"/>
          <p:cNvSpPr>
            <a:spLocks noGrp="1"/>
          </p:cNvSpPr>
          <p:nvPr>
            <p:ph type="title"/>
          </p:nvPr>
        </p:nvSpPr>
        <p:spPr>
          <a:xfrm>
            <a:off x="1775884" y="765175"/>
            <a:ext cx="8737600" cy="19446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en-US" altLang="zh-CN"/>
              <a:t>Twilight is a series of four vampire-based fantasy/romance novels by the American author Stephenie Meyer. It follows the life of Isabella "Bella" Swan, a teenager who moves to Forks, Washington, and finds her life turned upside-down when she falls in love with a vampire named Edward Cullen.</a:t>
            </a:r>
            <a:br>
              <a:rPr lang="en-US" altLang="zh-CN"/>
            </a:br>
            <a:endParaRPr lang="en-US" altLang="zh-CN"/>
          </a:p>
        </p:txBody>
      </p:sp>
      <p:sp>
        <p:nvSpPr>
          <p:cNvPr id="5124" name="Rectangle 4"/>
          <p:cNvSpPr>
            <a:spLocks noGrp="1"/>
          </p:cNvSpPr>
          <p:nvPr>
            <p:ph type="body"/>
          </p:nvPr>
        </p:nvSpPr>
        <p:spPr>
          <a:xfrm>
            <a:off x="1775884" y="2924175"/>
            <a:ext cx="6337300" cy="172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en-US" altLang="zh-CN"/>
              <a:t>Twilight (2005)</a:t>
            </a:r>
            <a:endParaRPr lang="en-US" altLang="zh-CN"/>
          </a:p>
          <a:p>
            <a:pPr lvl="0" indent="-342900"/>
            <a:r>
              <a:rPr lang="en-US" altLang="zh-CN"/>
              <a:t>New Moon (2006)</a:t>
            </a:r>
            <a:endParaRPr lang="en-US" altLang="zh-CN"/>
          </a:p>
          <a:p>
            <a:pPr lvl="0" indent="-342900"/>
            <a:r>
              <a:rPr lang="en-US" altLang="zh-CN"/>
              <a:t>Eclipse (2007)</a:t>
            </a:r>
            <a:endParaRPr lang="en-US" altLang="zh-CN"/>
          </a:p>
          <a:p>
            <a:pPr lvl="0" indent="-342900"/>
            <a:r>
              <a:rPr lang="en-US" altLang="zh-CN"/>
              <a:t>Breaking Dawn  (2008)</a:t>
            </a:r>
            <a:endParaRPr lang="en-US" altLang="zh-CN"/>
          </a:p>
          <a:p>
            <a:pPr lvl="0" indent="-342900"/>
            <a:r>
              <a:rPr lang="en-US" altLang="zh-CN"/>
              <a:t>Language: English </a:t>
            </a:r>
            <a:endParaRPr lang="en-US" altLang="zh-CN"/>
          </a:p>
          <a:p>
            <a:pPr lvl="0" indent="-342900"/>
            <a:endParaRPr lang="en-US" altLang="zh-CN"/>
          </a:p>
          <a:p>
            <a:pPr lvl="0" indent="-342900"/>
            <a:endParaRPr lang="en-US" altLang="zh-CN"/>
          </a:p>
          <a:p>
            <a:pPr lvl="0" indent="-342900"/>
            <a:endParaRPr lang="en-US" altLang="zh-CN"/>
          </a:p>
          <a:p>
            <a:pPr lvl="0" indent="-342900"/>
            <a:endParaRPr lang="en-US" altLang="zh-CN"/>
          </a:p>
          <a:p>
            <a:pPr lvl="0" indent="-342900"/>
            <a:endParaRPr lang="en-US" altLang="zh-CN"/>
          </a:p>
          <a:p>
            <a:pPr lvl="0" indent="-342900"/>
            <a:endParaRPr lang="en-US" altLang="zh-CN"/>
          </a:p>
          <a:p>
            <a:pPr lvl="0" indent="-342900"/>
            <a:endParaRPr lang="en-US" altLang="zh-CN"/>
          </a:p>
          <a:p>
            <a:pPr lvl="0" indent="-342900"/>
            <a:endParaRPr lang="en-US" altLang="zh-CN"/>
          </a:p>
        </p:txBody>
      </p:sp>
      <p:sp>
        <p:nvSpPr>
          <p:cNvPr id="5125" name="Rectangle 5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ea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5126" name="Rectangle 6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ea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US" altLang="x-none" strike="noStrike" noProof="1" dirty="0">
              <a:latin typeface="Arial" panose="020B0604020202020204" pitchFamily="34" charset="0"/>
            </a:endParaRPr>
          </a:p>
        </p:txBody>
      </p:sp>
      <p:sp>
        <p:nvSpPr>
          <p:cNvPr id="5127" name="Rectangle 7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lang="en-US" altLang="zh-CN" strike="noStrike" noProof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hf sldNum="0" hdr="0" ftr="0" dt="0"/>
  <p:txStyles>
    <p:titleStyle>
      <a:lvl1pPr marL="0" lvl="0" indent="0" algn="just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just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0722" name="图片 30721" descr="1352352617509b4369c22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-13335"/>
            <a:ext cx="12200255" cy="68853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矩形 30722" descr="water"/>
          <p:cNvSpPr/>
          <p:nvPr/>
        </p:nvSpPr>
        <p:spPr>
          <a:xfrm>
            <a:off x="3194050" y="229235"/>
            <a:ext cx="6048375" cy="220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b="1">
                <a:solidFill>
                  <a:srgbClr val="0000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青果巷往事</a:t>
            </a:r>
            <a:endParaRPr lang="zh-CN" altLang="en-US" sz="3600" b="1">
              <a:solidFill>
                <a:srgbClr val="0000C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zh-CN" sz="3600" b="1">
              <a:solidFill>
                <a:srgbClr val="0000C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46040" y="1461770"/>
            <a:ext cx="5269230" cy="706755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none" rtlCol="0">
            <a:spAutoFit/>
          </a:bodyPr>
          <a:p>
            <a:r>
              <a:rPr lang="en-US" altLang="zh-CN" sz="4000" b="1">
                <a:solidFill>
                  <a:srgbClr val="0000C8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</a:t>
            </a:r>
            <a:r>
              <a:rPr lang="zh-CN" altLang="en-US" sz="4000" b="1">
                <a:solidFill>
                  <a:srgbClr val="0000C8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近代常州名人选介</a:t>
            </a:r>
            <a:endParaRPr lang="zh-CN" altLang="en-US" sz="4000" b="1">
              <a:solidFill>
                <a:srgbClr val="0000C8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" name="图片 1" descr="QQ截图201903071605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585" y="49530"/>
            <a:ext cx="6184265" cy="60883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941185" y="443230"/>
            <a:ext cx="476250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清华四大导师</a:t>
            </a:r>
            <a:endParaRPr lang="zh-CN" altLang="en-US" sz="60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11975" y="1799590"/>
            <a:ext cx="47917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8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赵元任、梁启超、王国维、陈寅恪</a:t>
            </a:r>
            <a:endParaRPr lang="zh-CN" altLang="zh-CN" sz="4800" b="1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69870" y="370840"/>
            <a:ext cx="4992370" cy="922020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t">
            <a:spAutoFit/>
          </a:bodyPr>
          <a:p>
            <a:r>
              <a:rPr lang="zh-CN" altLang="en-US" sz="54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中国语言学之父</a:t>
            </a:r>
            <a:endParaRPr lang="zh-CN" altLang="en-US" sz="54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323330" y="2100580"/>
            <a:ext cx="5208304" cy="3384550"/>
            <a:chOff x="788" y="3145"/>
            <a:chExt cx="7785" cy="5330"/>
          </a:xfrm>
        </p:grpSpPr>
        <p:sp>
          <p:nvSpPr>
            <p:cNvPr id="5" name="流程图: 可选过程 4"/>
            <p:cNvSpPr/>
            <p:nvPr/>
          </p:nvSpPr>
          <p:spPr>
            <a:xfrm>
              <a:off x="788" y="3145"/>
              <a:ext cx="7785" cy="5330"/>
            </a:xfrm>
            <a:prstGeom prst="flowChartAlternateProcess">
              <a:avLst/>
            </a:prstGeom>
            <a:solidFill>
              <a:srgbClr val="FF0000">
                <a:alpha val="0"/>
              </a:srgb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85" y="3412"/>
              <a:ext cx="6708" cy="479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solidFill>
                    <a:schemeClr val="tx1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+mn-ea"/>
                </a:rPr>
                <a:t>他给中国语言学的研究事业培养了一支庞大的队伍。</a:t>
              </a:r>
              <a:r>
                <a:rPr lang="zh-CN" altLang="en-US" sz="3200" b="1" dirty="0">
                  <a:solidFill>
                    <a:schemeClr val="tx1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+mn-ea"/>
                </a:rPr>
                <a:t>中国著名语言学家王力、朱德熙、吕叔湘等都是他的学生，可谓桃李满天下。 </a:t>
              </a:r>
              <a:endParaRPr lang="zh-CN" altLang="en-US" sz="32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5610" y="1994535"/>
            <a:ext cx="5410200" cy="3321685"/>
            <a:chOff x="9462" y="3145"/>
            <a:chExt cx="8652" cy="6142"/>
          </a:xfrm>
        </p:grpSpPr>
        <p:sp>
          <p:nvSpPr>
            <p:cNvPr id="6" name="流程图: 可选过程 5"/>
            <p:cNvSpPr/>
            <p:nvPr/>
          </p:nvSpPr>
          <p:spPr>
            <a:xfrm>
              <a:off x="9462" y="3145"/>
              <a:ext cx="8652" cy="6142"/>
            </a:xfrm>
            <a:prstGeom prst="flowChartAlternateProcess">
              <a:avLst/>
            </a:prstGeom>
            <a:solidFill>
              <a:schemeClr val="bg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9844" y="3556"/>
              <a:ext cx="8108" cy="472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3200" b="1" dirty="0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  <a:sym typeface="+mn-ea"/>
                </a:rPr>
                <a:t>他在方言学、语言学、音韵学、语法学、语言理论诸方面都有较高的成就，为中国现代语言学的创立和研究奠定了基础。</a:t>
              </a:r>
              <a:endParaRPr lang="zh-CN" altLang="en-US" sz="3200" b="1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timg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" y="48260"/>
            <a:ext cx="11959590" cy="7543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69310" y="113030"/>
            <a:ext cx="8047990" cy="6591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32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厦门大学校歌</a:t>
            </a:r>
            <a:endParaRPr lang="zh-CN" altLang="en-US" sz="32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32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作词：郑贞文　作曲：赵元任</a:t>
            </a:r>
            <a:br>
              <a:rPr lang="zh-CN" altLang="en-US" sz="32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</a:br>
            <a:endParaRPr lang="zh-CN" altLang="en-US" sz="2800" b="1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b="1">
                <a:solidFill>
                  <a:schemeClr val="tx1"/>
                </a:solidFill>
                <a:sym typeface="+mn-ea"/>
              </a:rPr>
              <a:t>　　自强！自强！学海何洋洋！谁欤操钥必其藏？</a:t>
            </a:r>
            <a:br>
              <a:rPr lang="zh-CN" altLang="en-US" sz="2800" b="1">
                <a:solidFill>
                  <a:schemeClr val="tx1"/>
                </a:solidFill>
                <a:sym typeface="+mn-ea"/>
              </a:rPr>
            </a:br>
            <a:endParaRPr lang="zh-CN" altLang="en-US" sz="2800" b="1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b="1">
                <a:solidFill>
                  <a:schemeClr val="tx1"/>
                </a:solidFill>
                <a:sym typeface="+mn-ea"/>
              </a:rPr>
              <a:t>　　鹭江深且长，致吾知于无央。</a:t>
            </a:r>
            <a:br>
              <a:rPr lang="zh-CN" altLang="en-US" sz="2800" b="1">
                <a:solidFill>
                  <a:schemeClr val="tx1"/>
                </a:solidFill>
                <a:sym typeface="+mn-ea"/>
              </a:rPr>
            </a:br>
            <a:endParaRPr lang="zh-CN" altLang="en-US" sz="2800" b="1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b="1">
                <a:solidFill>
                  <a:schemeClr val="tx1"/>
                </a:solidFill>
                <a:sym typeface="+mn-ea"/>
              </a:rPr>
              <a:t>　　吁嗟乎！南方之强！吁嗟乎！南方之强！</a:t>
            </a:r>
            <a:br>
              <a:rPr lang="zh-CN" altLang="en-US" sz="2800" b="1">
                <a:solidFill>
                  <a:schemeClr val="tx1"/>
                </a:solidFill>
                <a:sym typeface="+mn-ea"/>
              </a:rPr>
            </a:br>
            <a:endParaRPr lang="zh-CN" altLang="en-US" sz="2800" b="1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b="1">
                <a:solidFill>
                  <a:schemeClr val="tx1"/>
                </a:solidFill>
                <a:sym typeface="+mn-ea"/>
              </a:rPr>
              <a:t>　　自强！自强！人生何茫茫！谁欤普渡驾慈航？</a:t>
            </a:r>
            <a:br>
              <a:rPr lang="zh-CN" altLang="en-US" sz="2800" b="1">
                <a:solidFill>
                  <a:schemeClr val="tx1"/>
                </a:solidFill>
                <a:sym typeface="+mn-ea"/>
              </a:rPr>
            </a:br>
            <a:endParaRPr lang="zh-CN" altLang="en-US" sz="2800" b="1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b="1">
                <a:solidFill>
                  <a:schemeClr val="tx1"/>
                </a:solidFill>
                <a:sym typeface="+mn-ea"/>
              </a:rPr>
              <a:t>　　鹭江深且长，充吾爱于无疆。</a:t>
            </a:r>
            <a:br>
              <a:rPr lang="zh-CN" altLang="en-US" sz="2800" b="1">
                <a:solidFill>
                  <a:schemeClr val="tx1"/>
                </a:solidFill>
                <a:sym typeface="+mn-ea"/>
              </a:rPr>
            </a:br>
            <a:endParaRPr lang="zh-CN" altLang="en-US" sz="2800" b="1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b="1">
                <a:solidFill>
                  <a:schemeClr val="tx1"/>
                </a:solidFill>
                <a:sym typeface="+mn-ea"/>
              </a:rPr>
              <a:t>　　吁嗟乎！南方之强！吁嗟乎！南方之强！ </a:t>
            </a:r>
            <a:endParaRPr lang="zh-CN" altLang="en-US" sz="2800" b="1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zh-CN" alt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171" name="Rectangle 3"/>
          <p:cNvSpPr/>
          <p:nvPr/>
        </p:nvSpPr>
        <p:spPr>
          <a:xfrm>
            <a:off x="3165793" y="21908"/>
            <a:ext cx="5256212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buFont typeface="Wingdings" panose="05000000000000000000" pitchFamily="2" charset="2"/>
              <a:buNone/>
            </a:pPr>
            <a:r>
              <a:rPr lang="en-US" altLang="zh-CN" sz="4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4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施氏食狮史</a:t>
            </a:r>
            <a:r>
              <a:rPr lang="en-US" altLang="zh-CN" sz="4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》</a:t>
            </a:r>
            <a:endParaRPr lang="en-US" altLang="zh-CN" sz="4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147" name="Picture 7" descr="6QFB_$6O`N7EV97E55S9J2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2190" y="4930775"/>
            <a:ext cx="2280920" cy="190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12750" y="1423035"/>
            <a:ext cx="10896600" cy="44710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zh-CN" altLang="en-US" sz="32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　　石室诗士施氏，嗜狮，誓食十狮。施氏时时适市视狮。 </a:t>
            </a:r>
            <a:br>
              <a:rPr lang="zh-CN" altLang="en-US" sz="32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</a:br>
            <a:endParaRPr lang="zh-CN" altLang="en-US" sz="32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zh-CN" altLang="en-US" sz="32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　　十时，适十狮适市。 </a:t>
            </a:r>
            <a:br>
              <a:rPr lang="zh-CN" altLang="en-US" sz="32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</a:br>
            <a:endParaRPr lang="zh-CN" altLang="en-US" sz="32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zh-CN" altLang="en-US" sz="32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　　是时，适施氏适市。 </a:t>
            </a:r>
            <a:br>
              <a:rPr lang="zh-CN" altLang="en-US" sz="32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</a:br>
            <a:endParaRPr lang="zh-CN" altLang="en-US" sz="32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zh-CN" altLang="en-US" sz="32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　　氏视是十狮，恃矢势，使是十狮逝世。 </a:t>
            </a:r>
            <a:br>
              <a:rPr lang="zh-CN" altLang="en-US" sz="32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</a:br>
            <a:endParaRPr lang="zh-CN" altLang="en-US" sz="32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zh-CN" altLang="en-US" sz="32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　　氏拾是十狮尸， 适石室。 </a:t>
            </a:r>
            <a:br>
              <a:rPr lang="zh-CN" altLang="en-US" sz="32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</a:br>
            <a:endParaRPr lang="zh-CN" altLang="en-US" sz="32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zh-CN" altLang="en-US" sz="32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　　石室湿，氏使侍拭石室。 </a:t>
            </a:r>
            <a:br>
              <a:rPr lang="zh-CN" altLang="en-US" sz="32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</a:br>
            <a:endParaRPr lang="zh-CN" altLang="en-US" sz="32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zh-CN" altLang="en-US" sz="32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　　石室拭，氏始试食十狮。 </a:t>
            </a:r>
            <a:br>
              <a:rPr lang="zh-CN" altLang="en-US" sz="32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</a:br>
            <a:endParaRPr lang="zh-CN" altLang="en-US" sz="32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zh-CN" altLang="en-US" sz="32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　　食时，始识是十狮，实十石狮尸 。</a:t>
            </a:r>
            <a:endParaRPr lang="zh-CN" altLang="en-US" sz="32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52155" y="1718945"/>
            <a:ext cx="3427095" cy="186118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1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</a:t>
            </a:r>
            <a:endParaRPr lang="en-US" altLang="zh-CN" sz="115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3" grpId="0" animBg="1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" name="椭圆 6"/>
          <p:cNvSpPr/>
          <p:nvPr/>
        </p:nvSpPr>
        <p:spPr>
          <a:xfrm>
            <a:off x="1426210" y="501015"/>
            <a:ext cx="1871980" cy="172847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</a:rPr>
              <a:t>数学家</a:t>
            </a:r>
            <a:endParaRPr lang="zh-CN" altLang="en-US" sz="4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071745" y="8890"/>
            <a:ext cx="1871980" cy="1728470"/>
          </a:xfrm>
          <a:prstGeom prst="ellipse">
            <a:avLst/>
          </a:prstGeom>
          <a:solidFill>
            <a:srgbClr val="00B0F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</a:rPr>
              <a:t>物理学家</a:t>
            </a:r>
            <a:endParaRPr lang="zh-CN" altLang="en-US" sz="4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932680" y="5058410"/>
            <a:ext cx="1871980" cy="1728470"/>
          </a:xfrm>
          <a:prstGeom prst="ellipse">
            <a:avLst/>
          </a:prstGeom>
          <a:solidFill>
            <a:srgbClr val="92D05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</a:rPr>
              <a:t>语言学家</a:t>
            </a:r>
            <a:endParaRPr lang="zh-CN" altLang="en-US" sz="4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556625" y="695325"/>
            <a:ext cx="1871980" cy="1728470"/>
          </a:xfrm>
          <a:prstGeom prst="ellipse">
            <a:avLst/>
          </a:prstGeom>
          <a:solidFill>
            <a:srgbClr val="FFC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</a:rPr>
              <a:t>心理学家</a:t>
            </a:r>
            <a:endParaRPr lang="zh-CN" altLang="en-US" sz="4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426210" y="3802380"/>
            <a:ext cx="1871980" cy="1728470"/>
          </a:xfrm>
          <a:prstGeom prst="ellipse">
            <a:avLst/>
          </a:prstGeom>
          <a:solidFill>
            <a:srgbClr val="00206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</a:rPr>
              <a:t>音乐家</a:t>
            </a:r>
            <a:endParaRPr lang="zh-CN" altLang="en-US" sz="4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556625" y="3654425"/>
            <a:ext cx="1871980" cy="1728470"/>
          </a:xfrm>
          <a:prstGeom prst="ellipse">
            <a:avLst/>
          </a:prstGeom>
          <a:solidFill>
            <a:srgbClr val="489291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</a:rPr>
              <a:t>哲学家</a:t>
            </a:r>
            <a:endParaRPr lang="zh-CN" altLang="en-US" sz="4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23" name="矩形 30722" descr="water"/>
          <p:cNvSpPr/>
          <p:nvPr/>
        </p:nvSpPr>
        <p:spPr>
          <a:xfrm>
            <a:off x="4545330" y="2636520"/>
            <a:ext cx="3292475" cy="13785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zh-CN" sz="2800" b="1">
                <a:solidFill>
                  <a:srgbClr val="0000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赵元任</a:t>
            </a:r>
            <a:endParaRPr lang="zh-CN" altLang="zh-CN" sz="2800" b="1">
              <a:solidFill>
                <a:srgbClr val="0000C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6" name="Picture 4" descr="000bcdb95f1d091c8998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4240" y="1881505"/>
            <a:ext cx="2763520" cy="28886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9" grpId="0" animBg="1"/>
      <p:bldP spid="22" grpId="0" animBg="1"/>
      <p:bldP spid="18" grpId="0" animBg="1"/>
      <p:bldP spid="20" grpId="0" animBg="1"/>
      <p:bldP spid="3072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8128635" y="758825"/>
            <a:ext cx="3817620" cy="4841240"/>
            <a:chOff x="12801" y="1195"/>
            <a:chExt cx="6012" cy="7624"/>
          </a:xfrm>
        </p:grpSpPr>
        <p:pic>
          <p:nvPicPr>
            <p:cNvPr id="2" name="图片 1" descr="timg"/>
            <p:cNvPicPr>
              <a:picLocks noChangeAspect="1"/>
            </p:cNvPicPr>
            <p:nvPr/>
          </p:nvPicPr>
          <p:blipFill>
            <a:blip r:embed="rId1"/>
            <a:srcRect l="24617" t="457" r="23594" b="14344"/>
            <a:stretch>
              <a:fillRect/>
            </a:stretch>
          </p:blipFill>
          <p:spPr>
            <a:xfrm>
              <a:off x="12801" y="1195"/>
              <a:ext cx="6012" cy="6599"/>
            </a:xfrm>
            <a:prstGeom prst="rect">
              <a:avLst/>
            </a:prstGeom>
          </p:spPr>
        </p:pic>
        <p:sp>
          <p:nvSpPr>
            <p:cNvPr id="3" name="文本框 1"/>
            <p:cNvSpPr txBox="1"/>
            <p:nvPr/>
          </p:nvSpPr>
          <p:spPr>
            <a:xfrm>
              <a:off x="14649" y="8095"/>
              <a:ext cx="1734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zh-CN" sz="2400" b="1">
                  <a:latin typeface="Arial" panose="020B0604020202020204" pitchFamily="34" charset="0"/>
                  <a:ea typeface="宋体" panose="02010600030101010101" pitchFamily="2" charset="-122"/>
                </a:rPr>
                <a:t>赵元任</a:t>
              </a:r>
              <a:endParaRPr lang="zh-CN" altLang="zh-CN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022088" y="813207"/>
            <a:ext cx="2395224" cy="1837430"/>
            <a:chOff x="1933755" y="2441276"/>
            <a:chExt cx="2130725" cy="1634527"/>
          </a:xfrm>
        </p:grpSpPr>
        <p:sp>
          <p:nvSpPr>
            <p:cNvPr id="61" name="任意多边形 60"/>
            <p:cNvSpPr/>
            <p:nvPr>
              <p:custDataLst>
                <p:tags r:id="rId3"/>
              </p:custDataLst>
            </p:nvPr>
          </p:nvSpPr>
          <p:spPr>
            <a:xfrm>
              <a:off x="1933755" y="2631059"/>
              <a:ext cx="2130725" cy="362309"/>
            </a:xfrm>
            <a:custGeom>
              <a:avLst/>
              <a:gdLst>
                <a:gd name="connsiteX0" fmla="*/ 1738223 w 2130725"/>
                <a:gd name="connsiteY0" fmla="*/ 60387 h 362309"/>
                <a:gd name="connsiteX1" fmla="*/ 1621767 w 2130725"/>
                <a:gd name="connsiteY1" fmla="*/ 176843 h 362309"/>
                <a:gd name="connsiteX2" fmla="*/ 1738223 w 2130725"/>
                <a:gd name="connsiteY2" fmla="*/ 293299 h 362309"/>
                <a:gd name="connsiteX3" fmla="*/ 1854679 w 2130725"/>
                <a:gd name="connsiteY3" fmla="*/ 176843 h 362309"/>
                <a:gd name="connsiteX4" fmla="*/ 1738223 w 2130725"/>
                <a:gd name="connsiteY4" fmla="*/ 60387 h 362309"/>
                <a:gd name="connsiteX5" fmla="*/ 392502 w 2130725"/>
                <a:gd name="connsiteY5" fmla="*/ 60387 h 362309"/>
                <a:gd name="connsiteX6" fmla="*/ 276046 w 2130725"/>
                <a:gd name="connsiteY6" fmla="*/ 176843 h 362309"/>
                <a:gd name="connsiteX7" fmla="*/ 392502 w 2130725"/>
                <a:gd name="connsiteY7" fmla="*/ 293299 h 362309"/>
                <a:gd name="connsiteX8" fmla="*/ 508958 w 2130725"/>
                <a:gd name="connsiteY8" fmla="*/ 176843 h 362309"/>
                <a:gd name="connsiteX9" fmla="*/ 392502 w 2130725"/>
                <a:gd name="connsiteY9" fmla="*/ 60387 h 362309"/>
                <a:gd name="connsiteX10" fmla="*/ 0 w 2130725"/>
                <a:gd name="connsiteY10" fmla="*/ 0 h 362309"/>
                <a:gd name="connsiteX11" fmla="*/ 2130725 w 2130725"/>
                <a:gd name="connsiteY11" fmla="*/ 0 h 362309"/>
                <a:gd name="connsiteX12" fmla="*/ 2130725 w 2130725"/>
                <a:gd name="connsiteY12" fmla="*/ 362309 h 362309"/>
                <a:gd name="connsiteX13" fmla="*/ 0 w 2130725"/>
                <a:gd name="connsiteY13" fmla="*/ 362309 h 36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0725" h="362309">
                  <a:moveTo>
                    <a:pt x="1738223" y="60387"/>
                  </a:moveTo>
                  <a:cubicBezTo>
                    <a:pt x="1673906" y="60387"/>
                    <a:pt x="1621767" y="112526"/>
                    <a:pt x="1621767" y="176843"/>
                  </a:cubicBezTo>
                  <a:cubicBezTo>
                    <a:pt x="1621767" y="241160"/>
                    <a:pt x="1673906" y="293299"/>
                    <a:pt x="1738223" y="293299"/>
                  </a:cubicBezTo>
                  <a:cubicBezTo>
                    <a:pt x="1802540" y="293299"/>
                    <a:pt x="1854679" y="241160"/>
                    <a:pt x="1854679" y="176843"/>
                  </a:cubicBezTo>
                  <a:cubicBezTo>
                    <a:pt x="1854679" y="112526"/>
                    <a:pt x="1802540" y="60387"/>
                    <a:pt x="1738223" y="60387"/>
                  </a:cubicBezTo>
                  <a:close/>
                  <a:moveTo>
                    <a:pt x="392502" y="60387"/>
                  </a:moveTo>
                  <a:cubicBezTo>
                    <a:pt x="328185" y="60387"/>
                    <a:pt x="276046" y="112526"/>
                    <a:pt x="276046" y="176843"/>
                  </a:cubicBezTo>
                  <a:cubicBezTo>
                    <a:pt x="276046" y="241160"/>
                    <a:pt x="328185" y="293299"/>
                    <a:pt x="392502" y="293299"/>
                  </a:cubicBezTo>
                  <a:cubicBezTo>
                    <a:pt x="456819" y="293299"/>
                    <a:pt x="508958" y="241160"/>
                    <a:pt x="508958" y="176843"/>
                  </a:cubicBezTo>
                  <a:cubicBezTo>
                    <a:pt x="508958" y="112526"/>
                    <a:pt x="456819" y="60387"/>
                    <a:pt x="392502" y="60387"/>
                  </a:cubicBezTo>
                  <a:close/>
                  <a:moveTo>
                    <a:pt x="0" y="0"/>
                  </a:moveTo>
                  <a:lnTo>
                    <a:pt x="2130725" y="0"/>
                  </a:lnTo>
                  <a:lnTo>
                    <a:pt x="2130725" y="362309"/>
                  </a:lnTo>
                  <a:lnTo>
                    <a:pt x="0" y="36230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rgbClr val="64606D">
                <a:shade val="50000"/>
              </a:srgbClr>
            </a:lnRef>
            <a:fillRef idx="1">
              <a:srgbClr val="64606D"/>
            </a:fillRef>
            <a:effectRef idx="0">
              <a:srgbClr val="64606D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 dirty="0">
                <a:solidFill>
                  <a:srgbClr val="FE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2" name="矩形 61"/>
            <p:cNvSpPr/>
            <p:nvPr>
              <p:custDataLst>
                <p:tags r:id="rId4"/>
              </p:custDataLst>
            </p:nvPr>
          </p:nvSpPr>
          <p:spPr>
            <a:xfrm>
              <a:off x="1933755" y="2993368"/>
              <a:ext cx="2130725" cy="1082435"/>
            </a:xfrm>
            <a:prstGeom prst="rect">
              <a:avLst/>
            </a:prstGeom>
            <a:solidFill>
              <a:srgbClr val="64606D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64606D">
                <a:shade val="50000"/>
              </a:srgbClr>
            </a:lnRef>
            <a:fillRef idx="1">
              <a:srgbClr val="64606D"/>
            </a:fillRef>
            <a:effectRef idx="0">
              <a:srgbClr val="64606D"/>
            </a:effectRef>
            <a:fontRef idx="minor">
              <a:srgbClr val="FFFFFF"/>
            </a:fontRef>
          </p:style>
          <p:txBody>
            <a:bodyPr bIns="144000" rtlCol="0" anchor="ctr">
              <a:normAutofit/>
            </a:bodyPr>
            <a:p>
              <a:pPr algn="ctr">
                <a:lnSpc>
                  <a:spcPct val="150000"/>
                </a:lnSpc>
              </a:pPr>
              <a:r>
                <a:rPr lang="zh-CN" altLang="da-DK" sz="4000" dirty="0" smtClean="0">
                  <a:solidFill>
                    <a:srgbClr val="64606D"/>
                  </a:solidFill>
                  <a:latin typeface="华文中宋" panose="02010600040101010101" charset="-122"/>
                  <a:ea typeface="华文中宋" panose="02010600040101010101" charset="-122"/>
                  <a:sym typeface="Arial" panose="020B0604020202020204" pitchFamily="34" charset="0"/>
                </a:rPr>
                <a:t>良好家风</a:t>
              </a:r>
              <a:endParaRPr lang="zh-CN" altLang="da-DK" sz="4000" dirty="0" smtClean="0">
                <a:solidFill>
                  <a:srgbClr val="64606D"/>
                </a:solidFill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63" name="圆角矩形 62"/>
            <p:cNvSpPr/>
            <p:nvPr>
              <p:custDataLst>
                <p:tags r:id="rId5"/>
              </p:custDataLst>
            </p:nvPr>
          </p:nvSpPr>
          <p:spPr>
            <a:xfrm>
              <a:off x="2248620" y="2441276"/>
              <a:ext cx="155275" cy="448573"/>
            </a:xfrm>
            <a:prstGeom prst="roundRect">
              <a:avLst>
                <a:gd name="adj" fmla="val 50000"/>
              </a:avLst>
            </a:prstGeom>
            <a:solidFill>
              <a:srgbClr val="B99179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rgbClr val="64606D">
                <a:shade val="50000"/>
              </a:srgbClr>
            </a:lnRef>
            <a:fillRef idx="1">
              <a:srgbClr val="64606D"/>
            </a:fillRef>
            <a:effectRef idx="0">
              <a:srgbClr val="64606D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64" name="圆角矩形 63"/>
            <p:cNvSpPr/>
            <p:nvPr>
              <p:custDataLst>
                <p:tags r:id="rId6"/>
              </p:custDataLst>
            </p:nvPr>
          </p:nvSpPr>
          <p:spPr>
            <a:xfrm>
              <a:off x="3594341" y="2441276"/>
              <a:ext cx="155275" cy="448573"/>
            </a:xfrm>
            <a:prstGeom prst="roundRect">
              <a:avLst>
                <a:gd name="adj" fmla="val 50000"/>
              </a:avLst>
            </a:prstGeom>
            <a:solidFill>
              <a:srgbClr val="B99179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rgbClr val="64606D">
                <a:shade val="50000"/>
              </a:srgbClr>
            </a:lnRef>
            <a:fillRef idx="1">
              <a:srgbClr val="64606D"/>
            </a:fillRef>
            <a:effectRef idx="0">
              <a:srgbClr val="64606D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7"/>
            </p:custDataLst>
          </p:nvPr>
        </p:nvGrpSpPr>
        <p:grpSpPr>
          <a:xfrm>
            <a:off x="794383" y="813207"/>
            <a:ext cx="2395224" cy="1837430"/>
            <a:chOff x="1933755" y="2441276"/>
            <a:chExt cx="2130725" cy="1634527"/>
          </a:xfrm>
        </p:grpSpPr>
        <p:sp>
          <p:nvSpPr>
            <p:cNvPr id="11" name="任意多边形 10"/>
            <p:cNvSpPr/>
            <p:nvPr>
              <p:custDataLst>
                <p:tags r:id="rId8"/>
              </p:custDataLst>
            </p:nvPr>
          </p:nvSpPr>
          <p:spPr>
            <a:xfrm>
              <a:off x="1933755" y="2631059"/>
              <a:ext cx="2130725" cy="362309"/>
            </a:xfrm>
            <a:custGeom>
              <a:avLst/>
              <a:gdLst>
                <a:gd name="connsiteX0" fmla="*/ 1738223 w 2130725"/>
                <a:gd name="connsiteY0" fmla="*/ 60387 h 362309"/>
                <a:gd name="connsiteX1" fmla="*/ 1621767 w 2130725"/>
                <a:gd name="connsiteY1" fmla="*/ 176843 h 362309"/>
                <a:gd name="connsiteX2" fmla="*/ 1738223 w 2130725"/>
                <a:gd name="connsiteY2" fmla="*/ 293299 h 362309"/>
                <a:gd name="connsiteX3" fmla="*/ 1854679 w 2130725"/>
                <a:gd name="connsiteY3" fmla="*/ 176843 h 362309"/>
                <a:gd name="connsiteX4" fmla="*/ 1738223 w 2130725"/>
                <a:gd name="connsiteY4" fmla="*/ 60387 h 362309"/>
                <a:gd name="connsiteX5" fmla="*/ 392502 w 2130725"/>
                <a:gd name="connsiteY5" fmla="*/ 60387 h 362309"/>
                <a:gd name="connsiteX6" fmla="*/ 276046 w 2130725"/>
                <a:gd name="connsiteY6" fmla="*/ 176843 h 362309"/>
                <a:gd name="connsiteX7" fmla="*/ 392502 w 2130725"/>
                <a:gd name="connsiteY7" fmla="*/ 293299 h 362309"/>
                <a:gd name="connsiteX8" fmla="*/ 508958 w 2130725"/>
                <a:gd name="connsiteY8" fmla="*/ 176843 h 362309"/>
                <a:gd name="connsiteX9" fmla="*/ 392502 w 2130725"/>
                <a:gd name="connsiteY9" fmla="*/ 60387 h 362309"/>
                <a:gd name="connsiteX10" fmla="*/ 0 w 2130725"/>
                <a:gd name="connsiteY10" fmla="*/ 0 h 362309"/>
                <a:gd name="connsiteX11" fmla="*/ 2130725 w 2130725"/>
                <a:gd name="connsiteY11" fmla="*/ 0 h 362309"/>
                <a:gd name="connsiteX12" fmla="*/ 2130725 w 2130725"/>
                <a:gd name="connsiteY12" fmla="*/ 362309 h 362309"/>
                <a:gd name="connsiteX13" fmla="*/ 0 w 2130725"/>
                <a:gd name="connsiteY13" fmla="*/ 362309 h 36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0725" h="362309">
                  <a:moveTo>
                    <a:pt x="1738223" y="60387"/>
                  </a:moveTo>
                  <a:cubicBezTo>
                    <a:pt x="1673906" y="60387"/>
                    <a:pt x="1621767" y="112526"/>
                    <a:pt x="1621767" y="176843"/>
                  </a:cubicBezTo>
                  <a:cubicBezTo>
                    <a:pt x="1621767" y="241160"/>
                    <a:pt x="1673906" y="293299"/>
                    <a:pt x="1738223" y="293299"/>
                  </a:cubicBezTo>
                  <a:cubicBezTo>
                    <a:pt x="1802540" y="293299"/>
                    <a:pt x="1854679" y="241160"/>
                    <a:pt x="1854679" y="176843"/>
                  </a:cubicBezTo>
                  <a:cubicBezTo>
                    <a:pt x="1854679" y="112526"/>
                    <a:pt x="1802540" y="60387"/>
                    <a:pt x="1738223" y="60387"/>
                  </a:cubicBezTo>
                  <a:close/>
                  <a:moveTo>
                    <a:pt x="392502" y="60387"/>
                  </a:moveTo>
                  <a:cubicBezTo>
                    <a:pt x="328185" y="60387"/>
                    <a:pt x="276046" y="112526"/>
                    <a:pt x="276046" y="176843"/>
                  </a:cubicBezTo>
                  <a:cubicBezTo>
                    <a:pt x="276046" y="241160"/>
                    <a:pt x="328185" y="293299"/>
                    <a:pt x="392502" y="293299"/>
                  </a:cubicBezTo>
                  <a:cubicBezTo>
                    <a:pt x="456819" y="293299"/>
                    <a:pt x="508958" y="241160"/>
                    <a:pt x="508958" y="176843"/>
                  </a:cubicBezTo>
                  <a:cubicBezTo>
                    <a:pt x="508958" y="112526"/>
                    <a:pt x="456819" y="60387"/>
                    <a:pt x="392502" y="60387"/>
                  </a:cubicBezTo>
                  <a:close/>
                  <a:moveTo>
                    <a:pt x="0" y="0"/>
                  </a:moveTo>
                  <a:lnTo>
                    <a:pt x="2130725" y="0"/>
                  </a:lnTo>
                  <a:lnTo>
                    <a:pt x="2130725" y="362309"/>
                  </a:lnTo>
                  <a:lnTo>
                    <a:pt x="0" y="36230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rgbClr val="64606D">
                <a:shade val="50000"/>
              </a:srgbClr>
            </a:lnRef>
            <a:fillRef idx="1">
              <a:srgbClr val="64606D"/>
            </a:fillRef>
            <a:effectRef idx="0">
              <a:srgbClr val="64606D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 dirty="0">
                <a:solidFill>
                  <a:srgbClr val="FE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9"/>
              </p:custDataLst>
            </p:nvPr>
          </p:nvSpPr>
          <p:spPr>
            <a:xfrm>
              <a:off x="1933755" y="2993368"/>
              <a:ext cx="2130725" cy="1082435"/>
            </a:xfrm>
            <a:prstGeom prst="rect">
              <a:avLst/>
            </a:prstGeom>
            <a:solidFill>
              <a:srgbClr val="64606D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64606D">
                <a:shade val="50000"/>
              </a:srgbClr>
            </a:lnRef>
            <a:fillRef idx="1">
              <a:srgbClr val="64606D"/>
            </a:fillRef>
            <a:effectRef idx="0">
              <a:srgbClr val="64606D"/>
            </a:effectRef>
            <a:fontRef idx="minor">
              <a:srgbClr val="FFFFFF"/>
            </a:fontRef>
          </p:style>
          <p:txBody>
            <a:bodyPr bIns="144000" rtlCol="0" anchor="ctr">
              <a:normAutofit/>
            </a:bodyPr>
            <a:p>
              <a:pPr algn="ctr">
                <a:lnSpc>
                  <a:spcPct val="150000"/>
                </a:lnSpc>
              </a:pPr>
              <a:r>
                <a:rPr lang="zh-CN" altLang="da-DK" sz="4000" dirty="0" smtClean="0">
                  <a:solidFill>
                    <a:srgbClr val="64606D"/>
                  </a:solidFill>
                  <a:latin typeface="华文中宋" panose="02010600040101010101" charset="-122"/>
                  <a:ea typeface="华文中宋" panose="02010600040101010101" charset="-122"/>
                  <a:sym typeface="Arial" panose="020B0604020202020204" pitchFamily="34" charset="0"/>
                </a:rPr>
                <a:t>出身名门</a:t>
              </a:r>
              <a:endParaRPr lang="zh-CN" altLang="da-DK" sz="4000" dirty="0" smtClean="0">
                <a:solidFill>
                  <a:srgbClr val="64606D"/>
                </a:solidFill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10"/>
              </p:custDataLst>
            </p:nvPr>
          </p:nvSpPr>
          <p:spPr>
            <a:xfrm>
              <a:off x="2248620" y="2441276"/>
              <a:ext cx="155275" cy="448573"/>
            </a:xfrm>
            <a:prstGeom prst="roundRect">
              <a:avLst>
                <a:gd name="adj" fmla="val 50000"/>
              </a:avLst>
            </a:prstGeom>
            <a:solidFill>
              <a:srgbClr val="B99179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rgbClr val="64606D">
                <a:shade val="50000"/>
              </a:srgbClr>
            </a:lnRef>
            <a:fillRef idx="1">
              <a:srgbClr val="64606D"/>
            </a:fillRef>
            <a:effectRef idx="0">
              <a:srgbClr val="64606D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4" name="圆角矩形 13"/>
            <p:cNvSpPr/>
            <p:nvPr>
              <p:custDataLst>
                <p:tags r:id="rId11"/>
              </p:custDataLst>
            </p:nvPr>
          </p:nvSpPr>
          <p:spPr>
            <a:xfrm>
              <a:off x="3594341" y="2441276"/>
              <a:ext cx="155275" cy="448573"/>
            </a:xfrm>
            <a:prstGeom prst="roundRect">
              <a:avLst>
                <a:gd name="adj" fmla="val 50000"/>
              </a:avLst>
            </a:prstGeom>
            <a:solidFill>
              <a:srgbClr val="B99179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rgbClr val="64606D">
                <a:shade val="50000"/>
              </a:srgbClr>
            </a:lnRef>
            <a:fillRef idx="1">
              <a:srgbClr val="64606D"/>
            </a:fillRef>
            <a:effectRef idx="0">
              <a:srgbClr val="64606D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12"/>
            </p:custDataLst>
          </p:nvPr>
        </p:nvGrpSpPr>
        <p:grpSpPr>
          <a:xfrm>
            <a:off x="697228" y="3668802"/>
            <a:ext cx="2395224" cy="1837430"/>
            <a:chOff x="1933755" y="2441276"/>
            <a:chExt cx="2130725" cy="1634527"/>
          </a:xfrm>
        </p:grpSpPr>
        <p:sp>
          <p:nvSpPr>
            <p:cNvPr id="16" name="任意多边形 15"/>
            <p:cNvSpPr/>
            <p:nvPr>
              <p:custDataLst>
                <p:tags r:id="rId13"/>
              </p:custDataLst>
            </p:nvPr>
          </p:nvSpPr>
          <p:spPr>
            <a:xfrm>
              <a:off x="1933755" y="2631059"/>
              <a:ext cx="2130725" cy="362309"/>
            </a:xfrm>
            <a:custGeom>
              <a:avLst/>
              <a:gdLst>
                <a:gd name="connsiteX0" fmla="*/ 1738223 w 2130725"/>
                <a:gd name="connsiteY0" fmla="*/ 60387 h 362309"/>
                <a:gd name="connsiteX1" fmla="*/ 1621767 w 2130725"/>
                <a:gd name="connsiteY1" fmla="*/ 176843 h 362309"/>
                <a:gd name="connsiteX2" fmla="*/ 1738223 w 2130725"/>
                <a:gd name="connsiteY2" fmla="*/ 293299 h 362309"/>
                <a:gd name="connsiteX3" fmla="*/ 1854679 w 2130725"/>
                <a:gd name="connsiteY3" fmla="*/ 176843 h 362309"/>
                <a:gd name="connsiteX4" fmla="*/ 1738223 w 2130725"/>
                <a:gd name="connsiteY4" fmla="*/ 60387 h 362309"/>
                <a:gd name="connsiteX5" fmla="*/ 392502 w 2130725"/>
                <a:gd name="connsiteY5" fmla="*/ 60387 h 362309"/>
                <a:gd name="connsiteX6" fmla="*/ 276046 w 2130725"/>
                <a:gd name="connsiteY6" fmla="*/ 176843 h 362309"/>
                <a:gd name="connsiteX7" fmla="*/ 392502 w 2130725"/>
                <a:gd name="connsiteY7" fmla="*/ 293299 h 362309"/>
                <a:gd name="connsiteX8" fmla="*/ 508958 w 2130725"/>
                <a:gd name="connsiteY8" fmla="*/ 176843 h 362309"/>
                <a:gd name="connsiteX9" fmla="*/ 392502 w 2130725"/>
                <a:gd name="connsiteY9" fmla="*/ 60387 h 362309"/>
                <a:gd name="connsiteX10" fmla="*/ 0 w 2130725"/>
                <a:gd name="connsiteY10" fmla="*/ 0 h 362309"/>
                <a:gd name="connsiteX11" fmla="*/ 2130725 w 2130725"/>
                <a:gd name="connsiteY11" fmla="*/ 0 h 362309"/>
                <a:gd name="connsiteX12" fmla="*/ 2130725 w 2130725"/>
                <a:gd name="connsiteY12" fmla="*/ 362309 h 362309"/>
                <a:gd name="connsiteX13" fmla="*/ 0 w 2130725"/>
                <a:gd name="connsiteY13" fmla="*/ 362309 h 36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0725" h="362309">
                  <a:moveTo>
                    <a:pt x="1738223" y="60387"/>
                  </a:moveTo>
                  <a:cubicBezTo>
                    <a:pt x="1673906" y="60387"/>
                    <a:pt x="1621767" y="112526"/>
                    <a:pt x="1621767" y="176843"/>
                  </a:cubicBezTo>
                  <a:cubicBezTo>
                    <a:pt x="1621767" y="241160"/>
                    <a:pt x="1673906" y="293299"/>
                    <a:pt x="1738223" y="293299"/>
                  </a:cubicBezTo>
                  <a:cubicBezTo>
                    <a:pt x="1802540" y="293299"/>
                    <a:pt x="1854679" y="241160"/>
                    <a:pt x="1854679" y="176843"/>
                  </a:cubicBezTo>
                  <a:cubicBezTo>
                    <a:pt x="1854679" y="112526"/>
                    <a:pt x="1802540" y="60387"/>
                    <a:pt x="1738223" y="60387"/>
                  </a:cubicBezTo>
                  <a:close/>
                  <a:moveTo>
                    <a:pt x="392502" y="60387"/>
                  </a:moveTo>
                  <a:cubicBezTo>
                    <a:pt x="328185" y="60387"/>
                    <a:pt x="276046" y="112526"/>
                    <a:pt x="276046" y="176843"/>
                  </a:cubicBezTo>
                  <a:cubicBezTo>
                    <a:pt x="276046" y="241160"/>
                    <a:pt x="328185" y="293299"/>
                    <a:pt x="392502" y="293299"/>
                  </a:cubicBezTo>
                  <a:cubicBezTo>
                    <a:pt x="456819" y="293299"/>
                    <a:pt x="508958" y="241160"/>
                    <a:pt x="508958" y="176843"/>
                  </a:cubicBezTo>
                  <a:cubicBezTo>
                    <a:pt x="508958" y="112526"/>
                    <a:pt x="456819" y="60387"/>
                    <a:pt x="392502" y="60387"/>
                  </a:cubicBezTo>
                  <a:close/>
                  <a:moveTo>
                    <a:pt x="0" y="0"/>
                  </a:moveTo>
                  <a:lnTo>
                    <a:pt x="2130725" y="0"/>
                  </a:lnTo>
                  <a:lnTo>
                    <a:pt x="2130725" y="362309"/>
                  </a:lnTo>
                  <a:lnTo>
                    <a:pt x="0" y="36230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rgbClr val="64606D">
                <a:shade val="50000"/>
              </a:srgbClr>
            </a:lnRef>
            <a:fillRef idx="1">
              <a:srgbClr val="64606D"/>
            </a:fillRef>
            <a:effectRef idx="0">
              <a:srgbClr val="64606D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 dirty="0">
                <a:solidFill>
                  <a:srgbClr val="FE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14"/>
              </p:custDataLst>
            </p:nvPr>
          </p:nvSpPr>
          <p:spPr>
            <a:xfrm>
              <a:off x="1933755" y="2993368"/>
              <a:ext cx="2130725" cy="1082435"/>
            </a:xfrm>
            <a:prstGeom prst="rect">
              <a:avLst/>
            </a:prstGeom>
            <a:solidFill>
              <a:srgbClr val="64606D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64606D">
                <a:shade val="50000"/>
              </a:srgbClr>
            </a:lnRef>
            <a:fillRef idx="1">
              <a:srgbClr val="64606D"/>
            </a:fillRef>
            <a:effectRef idx="0">
              <a:srgbClr val="64606D"/>
            </a:effectRef>
            <a:fontRef idx="minor">
              <a:srgbClr val="FFFFFF"/>
            </a:fontRef>
          </p:style>
          <p:txBody>
            <a:bodyPr bIns="144000" rtlCol="0" anchor="ctr">
              <a:normAutofit/>
            </a:bodyPr>
            <a:p>
              <a:pPr algn="ctr">
                <a:lnSpc>
                  <a:spcPct val="150000"/>
                </a:lnSpc>
              </a:pPr>
              <a:r>
                <a:rPr lang="zh-CN" altLang="da-DK" sz="4000" dirty="0" smtClean="0">
                  <a:solidFill>
                    <a:srgbClr val="64606D"/>
                  </a:solidFill>
                  <a:latin typeface="华文中宋" panose="02010600040101010101" charset="-122"/>
                  <a:ea typeface="华文中宋" panose="02010600040101010101" charset="-122"/>
                  <a:sym typeface="Arial" panose="020B0604020202020204" pitchFamily="34" charset="0"/>
                </a:rPr>
                <a:t>幼年孤露</a:t>
              </a:r>
              <a:endParaRPr lang="zh-CN" altLang="da-DK" sz="4000" dirty="0" smtClean="0">
                <a:solidFill>
                  <a:srgbClr val="64606D"/>
                </a:solidFill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18" name="圆角矩形 17"/>
            <p:cNvSpPr/>
            <p:nvPr>
              <p:custDataLst>
                <p:tags r:id="rId15"/>
              </p:custDataLst>
            </p:nvPr>
          </p:nvSpPr>
          <p:spPr>
            <a:xfrm>
              <a:off x="2248620" y="2441276"/>
              <a:ext cx="155275" cy="448573"/>
            </a:xfrm>
            <a:prstGeom prst="roundRect">
              <a:avLst>
                <a:gd name="adj" fmla="val 50000"/>
              </a:avLst>
            </a:prstGeom>
            <a:solidFill>
              <a:srgbClr val="B99179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rgbClr val="64606D">
                <a:shade val="50000"/>
              </a:srgbClr>
            </a:lnRef>
            <a:fillRef idx="1">
              <a:srgbClr val="64606D"/>
            </a:fillRef>
            <a:effectRef idx="0">
              <a:srgbClr val="64606D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9" name="圆角矩形 18"/>
            <p:cNvSpPr/>
            <p:nvPr>
              <p:custDataLst>
                <p:tags r:id="rId16"/>
              </p:custDataLst>
            </p:nvPr>
          </p:nvSpPr>
          <p:spPr>
            <a:xfrm>
              <a:off x="3594341" y="2441276"/>
              <a:ext cx="155275" cy="448573"/>
            </a:xfrm>
            <a:prstGeom prst="roundRect">
              <a:avLst>
                <a:gd name="adj" fmla="val 50000"/>
              </a:avLst>
            </a:prstGeom>
            <a:solidFill>
              <a:srgbClr val="B99179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rgbClr val="64606D">
                <a:shade val="50000"/>
              </a:srgbClr>
            </a:lnRef>
            <a:fillRef idx="1">
              <a:srgbClr val="64606D"/>
            </a:fillRef>
            <a:effectRef idx="0">
              <a:srgbClr val="64606D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17"/>
            </p:custDataLst>
          </p:nvPr>
        </p:nvGrpSpPr>
        <p:grpSpPr>
          <a:xfrm>
            <a:off x="4105273" y="3612287"/>
            <a:ext cx="2395224" cy="1837430"/>
            <a:chOff x="1933755" y="2441276"/>
            <a:chExt cx="2130725" cy="1634527"/>
          </a:xfrm>
        </p:grpSpPr>
        <p:sp>
          <p:nvSpPr>
            <p:cNvPr id="21" name="任意多边形 20"/>
            <p:cNvSpPr/>
            <p:nvPr>
              <p:custDataLst>
                <p:tags r:id="rId18"/>
              </p:custDataLst>
            </p:nvPr>
          </p:nvSpPr>
          <p:spPr>
            <a:xfrm>
              <a:off x="1933755" y="2631059"/>
              <a:ext cx="2130725" cy="362309"/>
            </a:xfrm>
            <a:custGeom>
              <a:avLst/>
              <a:gdLst>
                <a:gd name="connsiteX0" fmla="*/ 1738223 w 2130725"/>
                <a:gd name="connsiteY0" fmla="*/ 60387 h 362309"/>
                <a:gd name="connsiteX1" fmla="*/ 1621767 w 2130725"/>
                <a:gd name="connsiteY1" fmla="*/ 176843 h 362309"/>
                <a:gd name="connsiteX2" fmla="*/ 1738223 w 2130725"/>
                <a:gd name="connsiteY2" fmla="*/ 293299 h 362309"/>
                <a:gd name="connsiteX3" fmla="*/ 1854679 w 2130725"/>
                <a:gd name="connsiteY3" fmla="*/ 176843 h 362309"/>
                <a:gd name="connsiteX4" fmla="*/ 1738223 w 2130725"/>
                <a:gd name="connsiteY4" fmla="*/ 60387 h 362309"/>
                <a:gd name="connsiteX5" fmla="*/ 392502 w 2130725"/>
                <a:gd name="connsiteY5" fmla="*/ 60387 h 362309"/>
                <a:gd name="connsiteX6" fmla="*/ 276046 w 2130725"/>
                <a:gd name="connsiteY6" fmla="*/ 176843 h 362309"/>
                <a:gd name="connsiteX7" fmla="*/ 392502 w 2130725"/>
                <a:gd name="connsiteY7" fmla="*/ 293299 h 362309"/>
                <a:gd name="connsiteX8" fmla="*/ 508958 w 2130725"/>
                <a:gd name="connsiteY8" fmla="*/ 176843 h 362309"/>
                <a:gd name="connsiteX9" fmla="*/ 392502 w 2130725"/>
                <a:gd name="connsiteY9" fmla="*/ 60387 h 362309"/>
                <a:gd name="connsiteX10" fmla="*/ 0 w 2130725"/>
                <a:gd name="connsiteY10" fmla="*/ 0 h 362309"/>
                <a:gd name="connsiteX11" fmla="*/ 2130725 w 2130725"/>
                <a:gd name="connsiteY11" fmla="*/ 0 h 362309"/>
                <a:gd name="connsiteX12" fmla="*/ 2130725 w 2130725"/>
                <a:gd name="connsiteY12" fmla="*/ 362309 h 362309"/>
                <a:gd name="connsiteX13" fmla="*/ 0 w 2130725"/>
                <a:gd name="connsiteY13" fmla="*/ 362309 h 36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0725" h="362309">
                  <a:moveTo>
                    <a:pt x="1738223" y="60387"/>
                  </a:moveTo>
                  <a:cubicBezTo>
                    <a:pt x="1673906" y="60387"/>
                    <a:pt x="1621767" y="112526"/>
                    <a:pt x="1621767" y="176843"/>
                  </a:cubicBezTo>
                  <a:cubicBezTo>
                    <a:pt x="1621767" y="241160"/>
                    <a:pt x="1673906" y="293299"/>
                    <a:pt x="1738223" y="293299"/>
                  </a:cubicBezTo>
                  <a:cubicBezTo>
                    <a:pt x="1802540" y="293299"/>
                    <a:pt x="1854679" y="241160"/>
                    <a:pt x="1854679" y="176843"/>
                  </a:cubicBezTo>
                  <a:cubicBezTo>
                    <a:pt x="1854679" y="112526"/>
                    <a:pt x="1802540" y="60387"/>
                    <a:pt x="1738223" y="60387"/>
                  </a:cubicBezTo>
                  <a:close/>
                  <a:moveTo>
                    <a:pt x="392502" y="60387"/>
                  </a:moveTo>
                  <a:cubicBezTo>
                    <a:pt x="328185" y="60387"/>
                    <a:pt x="276046" y="112526"/>
                    <a:pt x="276046" y="176843"/>
                  </a:cubicBezTo>
                  <a:cubicBezTo>
                    <a:pt x="276046" y="241160"/>
                    <a:pt x="328185" y="293299"/>
                    <a:pt x="392502" y="293299"/>
                  </a:cubicBezTo>
                  <a:cubicBezTo>
                    <a:pt x="456819" y="293299"/>
                    <a:pt x="508958" y="241160"/>
                    <a:pt x="508958" y="176843"/>
                  </a:cubicBezTo>
                  <a:cubicBezTo>
                    <a:pt x="508958" y="112526"/>
                    <a:pt x="456819" y="60387"/>
                    <a:pt x="392502" y="60387"/>
                  </a:cubicBezTo>
                  <a:close/>
                  <a:moveTo>
                    <a:pt x="0" y="0"/>
                  </a:moveTo>
                  <a:lnTo>
                    <a:pt x="2130725" y="0"/>
                  </a:lnTo>
                  <a:lnTo>
                    <a:pt x="2130725" y="362309"/>
                  </a:lnTo>
                  <a:lnTo>
                    <a:pt x="0" y="36230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rgbClr val="64606D">
                <a:shade val="50000"/>
              </a:srgbClr>
            </a:lnRef>
            <a:fillRef idx="1">
              <a:srgbClr val="64606D"/>
            </a:fillRef>
            <a:effectRef idx="0">
              <a:srgbClr val="64606D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 dirty="0">
                <a:solidFill>
                  <a:srgbClr val="FE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19"/>
              </p:custDataLst>
            </p:nvPr>
          </p:nvSpPr>
          <p:spPr>
            <a:xfrm>
              <a:off x="1933755" y="2993368"/>
              <a:ext cx="2130725" cy="1082435"/>
            </a:xfrm>
            <a:prstGeom prst="rect">
              <a:avLst/>
            </a:prstGeom>
            <a:solidFill>
              <a:srgbClr val="64606D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64606D">
                <a:shade val="50000"/>
              </a:srgbClr>
            </a:lnRef>
            <a:fillRef idx="1">
              <a:srgbClr val="64606D"/>
            </a:fillRef>
            <a:effectRef idx="0">
              <a:srgbClr val="64606D"/>
            </a:effectRef>
            <a:fontRef idx="minor">
              <a:srgbClr val="FFFFFF"/>
            </a:fontRef>
          </p:style>
          <p:txBody>
            <a:bodyPr bIns="144000" rtlCol="0" anchor="ctr">
              <a:normAutofit/>
            </a:bodyPr>
            <a:p>
              <a:pPr algn="ctr">
                <a:lnSpc>
                  <a:spcPct val="150000"/>
                </a:lnSpc>
              </a:pPr>
              <a:r>
                <a:rPr lang="zh-CN" altLang="da-DK" sz="4000" dirty="0" smtClean="0">
                  <a:solidFill>
                    <a:srgbClr val="64606D"/>
                  </a:solidFill>
                  <a:latin typeface="华文中宋" panose="02010600040101010101" charset="-122"/>
                  <a:ea typeface="华文中宋" panose="02010600040101010101" charset="-122"/>
                  <a:sym typeface="Arial" panose="020B0604020202020204" pitchFamily="34" charset="0"/>
                </a:rPr>
                <a:t>勤奋好学</a:t>
              </a:r>
              <a:endParaRPr lang="zh-CN" altLang="da-DK" sz="4000" dirty="0" smtClean="0">
                <a:solidFill>
                  <a:srgbClr val="64606D"/>
                </a:solidFill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23" name="圆角矩形 22"/>
            <p:cNvSpPr/>
            <p:nvPr>
              <p:custDataLst>
                <p:tags r:id="rId20"/>
              </p:custDataLst>
            </p:nvPr>
          </p:nvSpPr>
          <p:spPr>
            <a:xfrm>
              <a:off x="2248620" y="2441276"/>
              <a:ext cx="155275" cy="448573"/>
            </a:xfrm>
            <a:prstGeom prst="roundRect">
              <a:avLst>
                <a:gd name="adj" fmla="val 50000"/>
              </a:avLst>
            </a:prstGeom>
            <a:solidFill>
              <a:srgbClr val="B99179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rgbClr val="64606D">
                <a:shade val="50000"/>
              </a:srgbClr>
            </a:lnRef>
            <a:fillRef idx="1">
              <a:srgbClr val="64606D"/>
            </a:fillRef>
            <a:effectRef idx="0">
              <a:srgbClr val="64606D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24" name="圆角矩形 23"/>
            <p:cNvSpPr/>
            <p:nvPr>
              <p:custDataLst>
                <p:tags r:id="rId21"/>
              </p:custDataLst>
            </p:nvPr>
          </p:nvSpPr>
          <p:spPr>
            <a:xfrm>
              <a:off x="3594341" y="2441276"/>
              <a:ext cx="155275" cy="448573"/>
            </a:xfrm>
            <a:prstGeom prst="roundRect">
              <a:avLst>
                <a:gd name="adj" fmla="val 50000"/>
              </a:avLst>
            </a:prstGeom>
            <a:solidFill>
              <a:srgbClr val="B99179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rgbClr val="64606D">
                <a:shade val="50000"/>
              </a:srgbClr>
            </a:lnRef>
            <a:fillRef idx="1">
              <a:srgbClr val="64606D"/>
            </a:fillRef>
            <a:effectRef idx="0">
              <a:srgbClr val="64606D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</p:grpSp>
    </p:spTree>
    <p:custDataLst>
      <p:tags r:id="rId22"/>
    </p:custData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64909"/>
                                          </p:val>
                                        </p:tav>
                                        <p:tav tm="100000">
                                          <p:val>
                                            <p:fltVal val="0.16281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0.46027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64909"/>
                                          </p:val>
                                        </p:tav>
                                        <p:tav tm="100000">
                                          <p:val>
                                            <p:fltVal val="0.29518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0.46027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2755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6027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64909"/>
                                          </p:val>
                                        </p:tav>
                                        <p:tav tm="100000">
                                          <p:val>
                                            <p:fltVal val="0.158828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0.66846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3153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25207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6679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25207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64909"/>
                                          </p:val>
                                        </p:tav>
                                        <p:tav tm="100000">
                                          <p:val>
                                            <p:fltVal val="0.434948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0.66022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281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25207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6338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25207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5541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6846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349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602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" name="图片 1" descr="dcb22dc5ceb1777ace03c66b11e4d57d"/>
          <p:cNvPicPr>
            <a:picLocks noChangeAspect="1"/>
          </p:cNvPicPr>
          <p:nvPr/>
        </p:nvPicPr>
        <p:blipFill>
          <a:blip r:embed="rId1"/>
          <a:srcRect l="18583" r="20448"/>
          <a:stretch>
            <a:fillRect/>
          </a:stretch>
        </p:blipFill>
        <p:spPr>
          <a:xfrm>
            <a:off x="3808730" y="2896870"/>
            <a:ext cx="3716655" cy="3686175"/>
          </a:xfrm>
          <a:prstGeom prst="rect">
            <a:avLst/>
          </a:prstGeom>
        </p:spPr>
      </p:pic>
      <p:sp>
        <p:nvSpPr>
          <p:cNvPr id="7" name="圆角矩形 6"/>
          <p:cNvSpPr/>
          <p:nvPr>
            <p:custDataLst>
              <p:tags r:id="rId2"/>
            </p:custDataLst>
          </p:nvPr>
        </p:nvSpPr>
        <p:spPr>
          <a:xfrm>
            <a:off x="477078" y="1474413"/>
            <a:ext cx="2321793" cy="1386778"/>
          </a:xfrm>
          <a:prstGeom prst="roundRect">
            <a:avLst/>
          </a:prstGeom>
          <a:noFill/>
          <a:ln>
            <a:solidFill>
              <a:srgbClr val="40D096"/>
            </a:solidFill>
          </a:ln>
        </p:spPr>
        <p:style>
          <a:lnRef idx="2">
            <a:srgbClr val="2CBEBB">
              <a:shade val="50000"/>
            </a:srgbClr>
          </a:lnRef>
          <a:fillRef idx="1">
            <a:srgbClr val="2CBEBB"/>
          </a:fillRef>
          <a:effectRef idx="0">
            <a:srgbClr val="2CBEBB"/>
          </a:effectRef>
          <a:fontRef idx="minor">
            <a:srgbClr val="FFFFFF"/>
          </a:fontRef>
        </p:style>
        <p:txBody>
          <a:bodyPr rtlCol="0" anchor="ctr">
            <a:normAutofit/>
          </a:bodyPr>
          <a:p>
            <a:pPr algn="ctr"/>
            <a:r>
              <a:rPr lang="zh-CN" altLang="zh-C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学霸</a:t>
            </a:r>
            <a:endParaRPr lang="zh-CN" altLang="zh-CN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6885" y="1474470"/>
            <a:ext cx="3482340" cy="3003550"/>
            <a:chOff x="751" y="2322"/>
            <a:chExt cx="5484" cy="4730"/>
          </a:xfrm>
        </p:grpSpPr>
        <p:sp>
          <p:nvSpPr>
            <p:cNvPr id="15" name="任意多边形 14"/>
            <p:cNvSpPr/>
            <p:nvPr>
              <p:custDataLst>
                <p:tags r:id="rId3"/>
              </p:custDataLst>
            </p:nvPr>
          </p:nvSpPr>
          <p:spPr>
            <a:xfrm>
              <a:off x="3043" y="4562"/>
              <a:ext cx="3192" cy="2491"/>
            </a:xfrm>
            <a:custGeom>
              <a:avLst/>
              <a:gdLst>
                <a:gd name="connsiteX0" fmla="*/ 36 w 3191"/>
                <a:gd name="connsiteY0" fmla="*/ 0 h 2491"/>
                <a:gd name="connsiteX1" fmla="*/ 296 w 3191"/>
                <a:gd name="connsiteY1" fmla="*/ 2154 h 2491"/>
                <a:gd name="connsiteX2" fmla="*/ 2132 w 3191"/>
                <a:gd name="connsiteY2" fmla="*/ 2428 h 2491"/>
                <a:gd name="connsiteX3" fmla="*/ 3192 w 3191"/>
                <a:gd name="connsiteY3" fmla="*/ 2491 h 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2" h="2491">
                  <a:moveTo>
                    <a:pt x="36" y="0"/>
                  </a:moveTo>
                  <a:cubicBezTo>
                    <a:pt x="-15" y="914"/>
                    <a:pt x="-66" y="1829"/>
                    <a:pt x="296" y="2154"/>
                  </a:cubicBezTo>
                  <a:cubicBezTo>
                    <a:pt x="658" y="2480"/>
                    <a:pt x="1650" y="2372"/>
                    <a:pt x="2132" y="2428"/>
                  </a:cubicBezTo>
                  <a:cubicBezTo>
                    <a:pt x="2615" y="2485"/>
                    <a:pt x="3192" y="2491"/>
                    <a:pt x="3192" y="2491"/>
                  </a:cubicBezTo>
                </a:path>
              </a:pathLst>
            </a:custGeom>
            <a:noFill/>
            <a:ln w="50800">
              <a:solidFill>
                <a:srgbClr val="40D096"/>
              </a:solidFill>
              <a:prstDash val="solid"/>
            </a:ln>
          </p:spPr>
          <p:style>
            <a:lnRef idx="2">
              <a:srgbClr val="2CBEBB">
                <a:shade val="50000"/>
              </a:srgbClr>
            </a:lnRef>
            <a:fillRef idx="1">
              <a:srgbClr val="2CBEBB"/>
            </a:fillRef>
            <a:effectRef idx="0">
              <a:srgbClr val="2CBEBB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17" name="圆角矩形 16"/>
            <p:cNvSpPr/>
            <p:nvPr>
              <p:custDataLst>
                <p:tags r:id="rId4"/>
              </p:custDataLst>
            </p:nvPr>
          </p:nvSpPr>
          <p:spPr>
            <a:xfrm>
              <a:off x="751" y="2322"/>
              <a:ext cx="3656" cy="2184"/>
            </a:xfrm>
            <a:prstGeom prst="roundRect">
              <a:avLst/>
            </a:prstGeom>
            <a:noFill/>
            <a:ln w="63500">
              <a:solidFill>
                <a:srgbClr val="40D096"/>
              </a:solidFill>
            </a:ln>
          </p:spPr>
          <p:style>
            <a:lnRef idx="2">
              <a:srgbClr val="2CBEBB">
                <a:shade val="50000"/>
              </a:srgbClr>
            </a:lnRef>
            <a:fillRef idx="1">
              <a:srgbClr val="2CBEBB"/>
            </a:fillRef>
            <a:effectRef idx="0">
              <a:srgbClr val="2CBEBB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r>
                <a:rPr lang="en-US" altLang="zh-CN" sz="4800" dirty="0">
                  <a:solidFill>
                    <a:srgbClr val="5F5F5F"/>
                  </a:solidFill>
                </a:rPr>
                <a:t>         </a:t>
              </a:r>
              <a:endParaRPr lang="en-US" altLang="zh-CN" sz="4800" dirty="0">
                <a:solidFill>
                  <a:srgbClr val="5F5F5F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506595" y="87630"/>
            <a:ext cx="2321560" cy="3046095"/>
            <a:chOff x="7097" y="138"/>
            <a:chExt cx="3656" cy="4797"/>
          </a:xfrm>
        </p:grpSpPr>
        <p:sp>
          <p:nvSpPr>
            <p:cNvPr id="16" name="任意多边形 15"/>
            <p:cNvSpPr/>
            <p:nvPr>
              <p:custDataLst>
                <p:tags r:id="rId5"/>
              </p:custDataLst>
            </p:nvPr>
          </p:nvSpPr>
          <p:spPr>
            <a:xfrm>
              <a:off x="8595" y="2277"/>
              <a:ext cx="295" cy="2658"/>
            </a:xfrm>
            <a:custGeom>
              <a:avLst/>
              <a:gdLst>
                <a:gd name="connsiteX0" fmla="*/ 110 w 295"/>
                <a:gd name="connsiteY0" fmla="*/ 0 h 2658"/>
                <a:gd name="connsiteX1" fmla="*/ 87 w 295"/>
                <a:gd name="connsiteY1" fmla="*/ 1300 h 2658"/>
                <a:gd name="connsiteX2" fmla="*/ 227 w 295"/>
                <a:gd name="connsiteY2" fmla="*/ 1715 h 2658"/>
                <a:gd name="connsiteX3" fmla="*/ 295 w 295"/>
                <a:gd name="connsiteY3" fmla="*/ 2658 h 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" h="2658">
                  <a:moveTo>
                    <a:pt x="110" y="0"/>
                  </a:moveTo>
                  <a:cubicBezTo>
                    <a:pt x="-82" y="466"/>
                    <a:pt x="22" y="1022"/>
                    <a:pt x="87" y="1300"/>
                  </a:cubicBezTo>
                  <a:cubicBezTo>
                    <a:pt x="151" y="1578"/>
                    <a:pt x="98" y="1481"/>
                    <a:pt x="227" y="1715"/>
                  </a:cubicBezTo>
                  <a:cubicBezTo>
                    <a:pt x="356" y="1949"/>
                    <a:pt x="185" y="2513"/>
                    <a:pt x="295" y="2658"/>
                  </a:cubicBezTo>
                </a:path>
              </a:pathLst>
            </a:custGeom>
            <a:noFill/>
            <a:ln w="50800">
              <a:solidFill>
                <a:srgbClr val="40D096"/>
              </a:solidFill>
              <a:prstDash val="solid"/>
            </a:ln>
          </p:spPr>
          <p:style>
            <a:lnRef idx="2">
              <a:srgbClr val="2CBEBB">
                <a:shade val="50000"/>
              </a:srgbClr>
            </a:lnRef>
            <a:fillRef idx="1">
              <a:srgbClr val="2CBEBB"/>
            </a:fillRef>
            <a:effectRef idx="0">
              <a:srgbClr val="2CBEBB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>
              <p:custDataLst>
                <p:tags r:id="rId6"/>
              </p:custDataLst>
            </p:nvPr>
          </p:nvSpPr>
          <p:spPr>
            <a:xfrm>
              <a:off x="7097" y="138"/>
              <a:ext cx="3656" cy="2184"/>
            </a:xfrm>
            <a:prstGeom prst="roundRect">
              <a:avLst/>
            </a:prstGeom>
            <a:noFill/>
            <a:ln w="63500">
              <a:solidFill>
                <a:srgbClr val="40D096"/>
              </a:solidFill>
            </a:ln>
          </p:spPr>
          <p:style>
            <a:lnRef idx="2">
              <a:srgbClr val="2CBEBB">
                <a:shade val="50000"/>
              </a:srgbClr>
            </a:lnRef>
            <a:fillRef idx="1">
              <a:srgbClr val="2CBEBB"/>
            </a:fillRef>
            <a:effectRef idx="0">
              <a:srgbClr val="2CBEBB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r>
                <a:rPr lang="zh-CN" altLang="en-US" sz="5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牛人</a:t>
              </a:r>
              <a:endPara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258050" y="2230755"/>
            <a:ext cx="3812540" cy="2116455"/>
            <a:chOff x="11430" y="3513"/>
            <a:chExt cx="6004" cy="3333"/>
          </a:xfrm>
        </p:grpSpPr>
        <p:sp>
          <p:nvSpPr>
            <p:cNvPr id="18" name="任意多边形 17"/>
            <p:cNvSpPr/>
            <p:nvPr>
              <p:custDataLst>
                <p:tags r:id="rId7"/>
              </p:custDataLst>
            </p:nvPr>
          </p:nvSpPr>
          <p:spPr>
            <a:xfrm>
              <a:off x="11476" y="5720"/>
              <a:ext cx="3474" cy="1127"/>
            </a:xfrm>
            <a:custGeom>
              <a:avLst/>
              <a:gdLst>
                <a:gd name="connsiteX0" fmla="*/ 3474 w 3474"/>
                <a:gd name="connsiteY0" fmla="*/ 0 h 1127"/>
                <a:gd name="connsiteX1" fmla="*/ 2865 w 3474"/>
                <a:gd name="connsiteY1" fmla="*/ 978 h 1127"/>
                <a:gd name="connsiteX2" fmla="*/ 1384 w 3474"/>
                <a:gd name="connsiteY2" fmla="*/ 1127 h 1127"/>
                <a:gd name="connsiteX3" fmla="*/ 0 w 3474"/>
                <a:gd name="connsiteY3" fmla="*/ 1060 h 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4" h="1127">
                  <a:moveTo>
                    <a:pt x="3474" y="0"/>
                  </a:moveTo>
                  <a:cubicBezTo>
                    <a:pt x="3349" y="448"/>
                    <a:pt x="3223" y="897"/>
                    <a:pt x="2865" y="978"/>
                  </a:cubicBezTo>
                  <a:cubicBezTo>
                    <a:pt x="2507" y="1060"/>
                    <a:pt x="1862" y="1114"/>
                    <a:pt x="1384" y="1127"/>
                  </a:cubicBezTo>
                  <a:cubicBezTo>
                    <a:pt x="907" y="1141"/>
                    <a:pt x="424" y="781"/>
                    <a:pt x="0" y="1060"/>
                  </a:cubicBezTo>
                </a:path>
              </a:pathLst>
            </a:custGeom>
            <a:noFill/>
            <a:ln w="50800">
              <a:solidFill>
                <a:srgbClr val="40D096"/>
              </a:solidFill>
              <a:prstDash val="solid"/>
            </a:ln>
          </p:spPr>
          <p:style>
            <a:lnRef idx="2">
              <a:srgbClr val="2CBEBB">
                <a:shade val="50000"/>
              </a:srgbClr>
            </a:lnRef>
            <a:fillRef idx="1">
              <a:srgbClr val="2CBEBB"/>
            </a:fillRef>
            <a:effectRef idx="0">
              <a:srgbClr val="2CBEBB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>
              <p:custDataLst>
                <p:tags r:id="rId8"/>
              </p:custDataLst>
            </p:nvPr>
          </p:nvSpPr>
          <p:spPr>
            <a:xfrm>
              <a:off x="13778" y="3536"/>
              <a:ext cx="3656" cy="2184"/>
            </a:xfrm>
            <a:prstGeom prst="roundRect">
              <a:avLst/>
            </a:prstGeom>
            <a:noFill/>
            <a:ln w="63500">
              <a:solidFill>
                <a:srgbClr val="40D096"/>
              </a:solidFill>
            </a:ln>
          </p:spPr>
          <p:style>
            <a:lnRef idx="2">
              <a:srgbClr val="2CBEBB">
                <a:shade val="50000"/>
              </a:srgbClr>
            </a:lnRef>
            <a:fillRef idx="1">
              <a:srgbClr val="2CBEBB"/>
            </a:fillRef>
            <a:effectRef idx="0">
              <a:srgbClr val="2CBEBB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r>
                <a:rPr lang="zh-CN" altLang="en-US" sz="5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大师</a:t>
              </a:r>
              <a:endPara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任意多边形 25"/>
            <p:cNvSpPr/>
            <p:nvPr>
              <p:custDataLst>
                <p:tags r:id="rId9"/>
              </p:custDataLst>
            </p:nvPr>
          </p:nvSpPr>
          <p:spPr>
            <a:xfrm>
              <a:off x="11430" y="5697"/>
              <a:ext cx="3474" cy="1127"/>
            </a:xfrm>
            <a:custGeom>
              <a:avLst/>
              <a:gdLst>
                <a:gd name="connsiteX0" fmla="*/ 3474 w 3474"/>
                <a:gd name="connsiteY0" fmla="*/ 0 h 1127"/>
                <a:gd name="connsiteX1" fmla="*/ 2865 w 3474"/>
                <a:gd name="connsiteY1" fmla="*/ 978 h 1127"/>
                <a:gd name="connsiteX2" fmla="*/ 1384 w 3474"/>
                <a:gd name="connsiteY2" fmla="*/ 1127 h 1127"/>
                <a:gd name="connsiteX3" fmla="*/ 0 w 3474"/>
                <a:gd name="connsiteY3" fmla="*/ 1060 h 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4" h="1127">
                  <a:moveTo>
                    <a:pt x="3474" y="0"/>
                  </a:moveTo>
                  <a:cubicBezTo>
                    <a:pt x="3349" y="448"/>
                    <a:pt x="3223" y="897"/>
                    <a:pt x="2865" y="978"/>
                  </a:cubicBezTo>
                  <a:cubicBezTo>
                    <a:pt x="2507" y="1060"/>
                    <a:pt x="1862" y="1114"/>
                    <a:pt x="1384" y="1127"/>
                  </a:cubicBezTo>
                  <a:cubicBezTo>
                    <a:pt x="907" y="1141"/>
                    <a:pt x="424" y="781"/>
                    <a:pt x="0" y="1060"/>
                  </a:cubicBezTo>
                </a:path>
              </a:pathLst>
            </a:custGeom>
            <a:noFill/>
            <a:ln w="50800">
              <a:solidFill>
                <a:srgbClr val="40D096"/>
              </a:solidFill>
              <a:prstDash val="solid"/>
            </a:ln>
          </p:spPr>
          <p:style>
            <a:lnRef idx="2">
              <a:srgbClr val="2CBEBB">
                <a:shade val="50000"/>
              </a:srgbClr>
            </a:lnRef>
            <a:fillRef idx="1">
              <a:srgbClr val="2CBEBB"/>
            </a:fillRef>
            <a:effectRef idx="0">
              <a:srgbClr val="2CBEBB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>
              <p:custDataLst>
                <p:tags r:id="rId10"/>
              </p:custDataLst>
            </p:nvPr>
          </p:nvSpPr>
          <p:spPr>
            <a:xfrm>
              <a:off x="13732" y="3513"/>
              <a:ext cx="3656" cy="2184"/>
            </a:xfrm>
            <a:prstGeom prst="roundRect">
              <a:avLst/>
            </a:prstGeom>
            <a:noFill/>
            <a:ln w="63500">
              <a:solidFill>
                <a:srgbClr val="40D096"/>
              </a:solidFill>
            </a:ln>
          </p:spPr>
          <p:style>
            <a:lnRef idx="2">
              <a:srgbClr val="2CBEBB">
                <a:shade val="50000"/>
              </a:srgbClr>
            </a:lnRef>
            <a:fillRef idx="1">
              <a:srgbClr val="2CBEBB"/>
            </a:fillRef>
            <a:effectRef idx="0">
              <a:srgbClr val="2CBEBB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r>
                <a:rPr lang="zh-CN" altLang="en-US" sz="5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大师</a:t>
              </a:r>
              <a:endPara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  <p:custDataLst>
      <p:tags r:id="rId11"/>
    </p:custData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332454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7357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332454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7357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2727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2149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233606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63883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0831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1609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5462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335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479182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75241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343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1609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8065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335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6486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2336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524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7918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" name="图片 2" descr="timg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330" y="1447165"/>
            <a:ext cx="4704715" cy="441960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5537835" y="349250"/>
            <a:ext cx="4608830" cy="7200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语言天赋</a:t>
            </a:r>
            <a:endParaRPr lang="zh-CN" alt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567680" y="1410970"/>
            <a:ext cx="5360670" cy="13392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美国康奈尔大学数学学士学位</a:t>
            </a:r>
            <a:endParaRPr lang="zh-CN" alt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537835" y="2973070"/>
            <a:ext cx="5391150" cy="13684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美国哈佛大学哲学</a:t>
            </a:r>
            <a:endParaRPr lang="zh-CN" alt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博士学位</a:t>
            </a:r>
            <a:endParaRPr lang="zh-CN" alt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361305" y="4697730"/>
            <a:ext cx="5743575" cy="17068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选修物理学、哲学、语言学和音乐等</a:t>
            </a:r>
            <a:endParaRPr lang="zh-CN" alt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剪去同侧角的矩形 7"/>
          <p:cNvSpPr/>
          <p:nvPr/>
        </p:nvSpPr>
        <p:spPr>
          <a:xfrm>
            <a:off x="960120" y="295275"/>
            <a:ext cx="3239770" cy="1151890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400" b="1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rPr>
              <a:t>我是学霸</a:t>
            </a:r>
            <a:endParaRPr lang="zh-CN" altLang="en-US" sz="4400" b="1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4025900" y="1410970"/>
            <a:ext cx="6902450" cy="2445385"/>
          </a:xfrm>
          <a:prstGeom prst="wedgeRoundRectCallout">
            <a:avLst>
              <a:gd name="adj1" fmla="val -59483"/>
              <a:gd name="adj2" fmla="val 8856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用圆规画出哲学思想的半径；</a:t>
            </a:r>
            <a:endParaRPr lang="zh-CN" altLang="en-US" sz="3600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</a:endParaRPr>
          </a:p>
          <a:p>
            <a:pPr algn="ctr"/>
            <a:r>
              <a:rPr lang="zh-CN" altLang="en-US" sz="36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用数学公式算出吉他的音准；</a:t>
            </a:r>
            <a:endParaRPr lang="zh-CN" altLang="en-US" sz="3600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</a:endParaRPr>
          </a:p>
          <a:p>
            <a:pPr algn="ctr"/>
            <a:r>
              <a:rPr lang="zh-CN" altLang="en-US" sz="36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用各国语言学习相对论；</a:t>
            </a:r>
            <a:endParaRPr lang="zh-CN" altLang="en-US" sz="3600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" name="图片 2" descr="timg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7515" y="1594485"/>
            <a:ext cx="4704715" cy="4419600"/>
          </a:xfrm>
          <a:prstGeom prst="rect">
            <a:avLst/>
          </a:prstGeom>
        </p:spPr>
      </p:pic>
      <p:sp>
        <p:nvSpPr>
          <p:cNvPr id="8" name="剪去同侧角的矩形 7"/>
          <p:cNvSpPr/>
          <p:nvPr/>
        </p:nvSpPr>
        <p:spPr>
          <a:xfrm>
            <a:off x="7520305" y="442595"/>
            <a:ext cx="3239770" cy="1151890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400" b="1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rPr>
              <a:t>我是牛人</a:t>
            </a:r>
            <a:endParaRPr lang="zh-CN" altLang="en-US" sz="4400" b="1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2" name="竖卷形 1"/>
          <p:cNvSpPr/>
          <p:nvPr/>
        </p:nvSpPr>
        <p:spPr>
          <a:xfrm>
            <a:off x="335280" y="191770"/>
            <a:ext cx="6555105" cy="6420485"/>
          </a:xfrm>
          <a:prstGeom prst="verticalScroll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40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在清华大学任教期间，担任数学、物理学、逻辑学、中国音韵学、普通语言学、中国现代方言、中国乐谱和乐调、西洋音乐欣赏。</a:t>
            </a:r>
            <a:endParaRPr lang="zh-CN" altLang="en-US" sz="40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" name="椭圆 4"/>
          <p:cNvSpPr/>
          <p:nvPr/>
        </p:nvSpPr>
        <p:spPr>
          <a:xfrm>
            <a:off x="307340" y="244475"/>
            <a:ext cx="3469005" cy="3456305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088630" y="126365"/>
            <a:ext cx="3672205" cy="357378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41960" y="3832225"/>
            <a:ext cx="2844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</a:rPr>
              <a:t>英国哲学家罗素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791585" y="1946910"/>
            <a:ext cx="4104005" cy="4839335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timg (5)"/>
          <p:cNvPicPr>
            <a:picLocks noChangeAspect="1"/>
          </p:cNvPicPr>
          <p:nvPr/>
        </p:nvPicPr>
        <p:blipFill>
          <a:blip r:embed="rId4"/>
          <a:srcRect t="34794" b="39392"/>
          <a:stretch>
            <a:fillRect/>
          </a:stretch>
        </p:blipFill>
        <p:spPr>
          <a:xfrm>
            <a:off x="3599180" y="244475"/>
            <a:ext cx="4489450" cy="10585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442325" y="3832225"/>
            <a:ext cx="3470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</a:rPr>
              <a:t>中国语言学家赵元任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圆角矩形 2"/>
          <p:cNvSpPr/>
          <p:nvPr/>
        </p:nvSpPr>
        <p:spPr>
          <a:xfrm>
            <a:off x="191770" y="738505"/>
            <a:ext cx="3457575" cy="5436870"/>
          </a:xfrm>
          <a:prstGeom prst="roundRect">
            <a:avLst/>
          </a:prstGeom>
          <a:blipFill rotWithShape="1">
            <a:blip r:embed="rId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timg (2)"/>
          <p:cNvPicPr>
            <a:picLocks noChangeAspect="1"/>
          </p:cNvPicPr>
          <p:nvPr/>
        </p:nvPicPr>
        <p:blipFill>
          <a:blip r:embed="rId2"/>
          <a:srcRect t="2754" b="7373"/>
          <a:stretch>
            <a:fillRect/>
          </a:stretch>
        </p:blipFill>
        <p:spPr>
          <a:xfrm>
            <a:off x="3649345" y="281940"/>
            <a:ext cx="8392160" cy="5321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127500" y="4657725"/>
            <a:ext cx="25933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</a:rPr>
              <a:t>口技表演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</a:rPr>
              <a:t>“</a:t>
            </a: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</a:rPr>
              <a:t>全国旅行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</a:rPr>
              <a:t>”</a:t>
            </a:r>
            <a:endParaRPr lang="en-US" altLang="zh-CN" sz="3600" b="1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54_1*i*1"/>
  <p:tag name="KSO_WM_TEMPLATE_CATEGORY" val="diagram"/>
  <p:tag name="KSO_WM_TEMPLATE_INDEX" val="754"/>
  <p:tag name="KSO_WM_UNIT_INDEX" val="1"/>
</p:tagLst>
</file>

<file path=ppt/tags/tag10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TYPE" val="l_i"/>
  <p:tag name="KSO_WM_UNIT_INDEX" val="1_4"/>
  <p:tag name="KSO_WM_UNIT_ID" val="256*l_i*1_4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54_1*i*1"/>
  <p:tag name="KSO_WM_TEMPLATE_CATEGORY" val="diagram"/>
  <p:tag name="KSO_WM_TEMPLATE_INDEX" val="754"/>
  <p:tag name="KSO_WM_UNIT_INDEX" val="1"/>
</p:tagLst>
</file>

<file path=ppt/tags/tag12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TYPE" val="l_i"/>
  <p:tag name="KSO_WM_UNIT_INDEX" val="1_2"/>
  <p:tag name="KSO_WM_UNIT_ID" val="256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</p:tagLst>
</file>

<file path=ppt/tags/tag13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8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14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TYPE" val="l_i"/>
  <p:tag name="KSO_WM_UNIT_INDEX" val="1_3"/>
  <p:tag name="KSO_WM_UNIT_ID" val="256*l_i*1_3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5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TYPE" val="l_i"/>
  <p:tag name="KSO_WM_UNIT_INDEX" val="1_4"/>
  <p:tag name="KSO_WM_UNIT_ID" val="256*l_i*1_4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54_1*i*1"/>
  <p:tag name="KSO_WM_TEMPLATE_CATEGORY" val="diagram"/>
  <p:tag name="KSO_WM_TEMPLATE_INDEX" val="754"/>
  <p:tag name="KSO_WM_UNIT_INDEX" val="1"/>
</p:tagLst>
</file>

<file path=ppt/tags/tag17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TYPE" val="l_i"/>
  <p:tag name="KSO_WM_UNIT_INDEX" val="1_2"/>
  <p:tag name="KSO_WM_UNIT_ID" val="256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</p:tagLst>
</file>

<file path=ppt/tags/tag18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8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19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TYPE" val="l_i"/>
  <p:tag name="KSO_WM_UNIT_INDEX" val="1_3"/>
  <p:tag name="KSO_WM_UNIT_ID" val="256*l_i*1_3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TYPE" val="l_i"/>
  <p:tag name="KSO_WM_UNIT_INDEX" val="1_2"/>
  <p:tag name="KSO_WM_UNIT_ID" val="256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</p:tagLst>
</file>

<file path=ppt/tags/tag20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TYPE" val="l_i"/>
  <p:tag name="KSO_WM_UNIT_INDEX" val="1_4"/>
  <p:tag name="KSO_WM_UNIT_ID" val="256*l_i*1_4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1.xml><?xml version="1.0" encoding="utf-8"?>
<p:tagLst xmlns:p="http://schemas.openxmlformats.org/presentationml/2006/main">
  <p:tag name="KSO_WM_SLIDE_ANIMATION_ID" val="3110590"/>
</p:tagLst>
</file>

<file path=ppt/tags/tag22.xml><?xml version="1.0" encoding="utf-8"?>
<p:tagLst xmlns:p="http://schemas.openxmlformats.org/presentationml/2006/main">
  <p:tag name="KSO_WM_TEMPLATE_CATEGORY" val="diagram"/>
  <p:tag name="KSO_WM_TEMPLATE_INDEX" val="160257"/>
  <p:tag name="KSO_WM_UNIT_TYPE" val="n_h_f"/>
  <p:tag name="KSO_WM_UNIT_INDEX" val="1_2_1"/>
  <p:tag name="KSO_WM_UNIT_ID" val="259*n_h_f*1_2_1"/>
  <p:tag name="KSO_WM_UNIT_CLEAR" val="1"/>
  <p:tag name="KSO_WM_UNIT_LAYERLEVEL" val="1_1_1"/>
  <p:tag name="KSO_WM_UNIT_VALUE" val="45"/>
  <p:tag name="KSO_WM_UNIT_HIGHLIGHT" val="0"/>
  <p:tag name="KSO_WM_UNIT_COMPATIBLE" val="0"/>
  <p:tag name="KSO_WM_UNIT_PRESET_TEXT_INDEX" val="4"/>
  <p:tag name="KSO_WM_UNIT_PRESET_TEXT_LEN" val="24"/>
  <p:tag name="KSO_WM_BEAUTIFY_FLAG" val="#wm#"/>
  <p:tag name="KSO_WM_TAG_VERSION" val="1.0"/>
  <p:tag name="KSO_WM_DIAGRAM_GROUP_CODE" val="n1-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TEMPLATE_CATEGORY" val="diagram"/>
  <p:tag name="KSO_WM_TEMPLATE_INDEX" val="160257"/>
  <p:tag name="KSO_WM_UNIT_TYPE" val="n_i"/>
  <p:tag name="KSO_WM_UNIT_INDEX" val="1_1"/>
  <p:tag name="KSO_WM_UNIT_ID" val="259*n_i*1_1"/>
  <p:tag name="KSO_WM_UNIT_CLEAR" val="1"/>
  <p:tag name="KSO_WM_UNIT_LAYERLEVEL" val="1_1"/>
  <p:tag name="KSO_WM_BEAUTIFY_FLAG" val="#wm#"/>
  <p:tag name="KSO_WM_TAG_VERSION" val="1.0"/>
  <p:tag name="KSO_WM_DIAGRAM_GROUP_CODE" val="n1-1"/>
  <p:tag name="KSO_WM_UNIT_LINE_FORE_SCHEMECOLOR_INDEX" val="6"/>
  <p:tag name="KSO_WM_UNIT_LINE_FILL_TYPE" val="2"/>
  <p:tag name="KSO_WM_UNIT_TEXT_FILL_FORE_SCHEMECOLOR_INDEX" val="2"/>
  <p:tag name="KSO_WM_UNIT_TEXT_FILL_TYPE" val="1"/>
</p:tagLst>
</file>

<file path=ppt/tags/tag24.xml><?xml version="1.0" encoding="utf-8"?>
<p:tagLst xmlns:p="http://schemas.openxmlformats.org/presentationml/2006/main">
  <p:tag name="KSO_WM_TEMPLATE_CATEGORY" val="diagram"/>
  <p:tag name="KSO_WM_TEMPLATE_INDEX" val="160257"/>
  <p:tag name="KSO_WM_UNIT_TYPE" val="n_h_f"/>
  <p:tag name="KSO_WM_UNIT_INDEX" val="1_2_1"/>
  <p:tag name="KSO_WM_UNIT_ID" val="259*n_h_f*1_2_1"/>
  <p:tag name="KSO_WM_UNIT_CLEAR" val="1"/>
  <p:tag name="KSO_WM_UNIT_LAYERLEVEL" val="1_1_1"/>
  <p:tag name="KSO_WM_UNIT_VALUE" val="45"/>
  <p:tag name="KSO_WM_UNIT_HIGHLIGHT" val="0"/>
  <p:tag name="KSO_WM_UNIT_COMPATIBLE" val="0"/>
  <p:tag name="KSO_WM_UNIT_PRESET_TEXT_INDEX" val="4"/>
  <p:tag name="KSO_WM_UNIT_PRESET_TEXT_LEN" val="24"/>
  <p:tag name="KSO_WM_BEAUTIFY_FLAG" val="#wm#"/>
  <p:tag name="KSO_WM_TAG_VERSION" val="1.0"/>
  <p:tag name="KSO_WM_DIAGRAM_GROUP_CODE" val="n1-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TEMPLATE_CATEGORY" val="diagram"/>
  <p:tag name="KSO_WM_TEMPLATE_INDEX" val="160257"/>
  <p:tag name="KSO_WM_UNIT_TYPE" val="n_i"/>
  <p:tag name="KSO_WM_UNIT_INDEX" val="1_2"/>
  <p:tag name="KSO_WM_UNIT_ID" val="259*n_i*1_2"/>
  <p:tag name="KSO_WM_UNIT_CLEAR" val="1"/>
  <p:tag name="KSO_WM_UNIT_LAYERLEVEL" val="1_1"/>
  <p:tag name="KSO_WM_BEAUTIFY_FLAG" val="#wm#"/>
  <p:tag name="KSO_WM_TAG_VERSION" val="1.0"/>
  <p:tag name="KSO_WM_DIAGRAM_GROUP_CODE" val="n1-1"/>
  <p:tag name="KSO_WM_UNIT_LINE_FORE_SCHEMECOLOR_INDEX" val="6"/>
  <p:tag name="KSO_WM_UNIT_LINE_FILL_TYPE" val="2"/>
  <p:tag name="KSO_WM_UNIT_TEXT_FILL_FORE_SCHEMECOLOR_INDEX" val="2"/>
  <p:tag name="KSO_WM_UNIT_TEXT_FILL_TYPE" val="1"/>
</p:tagLst>
</file>

<file path=ppt/tags/tag26.xml><?xml version="1.0" encoding="utf-8"?>
<p:tagLst xmlns:p="http://schemas.openxmlformats.org/presentationml/2006/main">
  <p:tag name="KSO_WM_TEMPLATE_CATEGORY" val="diagram"/>
  <p:tag name="KSO_WM_TEMPLATE_INDEX" val="160257"/>
  <p:tag name="KSO_WM_UNIT_TYPE" val="n_h_f"/>
  <p:tag name="KSO_WM_UNIT_INDEX" val="1_2_2"/>
  <p:tag name="KSO_WM_UNIT_ID" val="259*n_h_f*1_2_2"/>
  <p:tag name="KSO_WM_UNIT_CLEAR" val="1"/>
  <p:tag name="KSO_WM_UNIT_LAYERLEVEL" val="1_1_1"/>
  <p:tag name="KSO_WM_UNIT_VALUE" val="45"/>
  <p:tag name="KSO_WM_UNIT_HIGHLIGHT" val="0"/>
  <p:tag name="KSO_WM_UNIT_COMPATIBLE" val="0"/>
  <p:tag name="KSO_WM_UNIT_PRESET_TEXT_INDEX" val="4"/>
  <p:tag name="KSO_WM_UNIT_PRESET_TEXT_LEN" val="24"/>
  <p:tag name="KSO_WM_BEAUTIFY_FLAG" val="#wm#"/>
  <p:tag name="KSO_WM_TAG_VERSION" val="1.0"/>
  <p:tag name="KSO_WM_DIAGRAM_GROUP_CODE" val="n1-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TEMPLATE_CATEGORY" val="diagram"/>
  <p:tag name="KSO_WM_TEMPLATE_INDEX" val="160257"/>
  <p:tag name="KSO_WM_UNIT_TYPE" val="n_i"/>
  <p:tag name="KSO_WM_UNIT_INDEX" val="1_3"/>
  <p:tag name="KSO_WM_UNIT_ID" val="259*n_i*1_3"/>
  <p:tag name="KSO_WM_UNIT_CLEAR" val="1"/>
  <p:tag name="KSO_WM_UNIT_LAYERLEVEL" val="1_1"/>
  <p:tag name="KSO_WM_BEAUTIFY_FLAG" val="#wm#"/>
  <p:tag name="KSO_WM_TAG_VERSION" val="1.0"/>
  <p:tag name="KSO_WM_DIAGRAM_GROUP_CODE" val="n1-1"/>
  <p:tag name="KSO_WM_UNIT_LINE_FORE_SCHEMECOLOR_INDEX" val="6"/>
  <p:tag name="KSO_WM_UNIT_LINE_FILL_TYPE" val="2"/>
  <p:tag name="KSO_WM_UNIT_TEXT_FILL_FORE_SCHEMECOLOR_INDEX" val="2"/>
  <p:tag name="KSO_WM_UNIT_TEXT_FILL_TYPE" val="1"/>
</p:tagLst>
</file>

<file path=ppt/tags/tag28.xml><?xml version="1.0" encoding="utf-8"?>
<p:tagLst xmlns:p="http://schemas.openxmlformats.org/presentationml/2006/main">
  <p:tag name="KSO_WM_TEMPLATE_CATEGORY" val="diagram"/>
  <p:tag name="KSO_WM_TEMPLATE_INDEX" val="160257"/>
  <p:tag name="KSO_WM_UNIT_TYPE" val="n_h_f"/>
  <p:tag name="KSO_WM_UNIT_INDEX" val="1_2_3"/>
  <p:tag name="KSO_WM_UNIT_ID" val="259*n_h_f*1_2_3"/>
  <p:tag name="KSO_WM_UNIT_CLEAR" val="1"/>
  <p:tag name="KSO_WM_UNIT_LAYERLEVEL" val="1_1_1"/>
  <p:tag name="KSO_WM_UNIT_VALUE" val="45"/>
  <p:tag name="KSO_WM_UNIT_HIGHLIGHT" val="0"/>
  <p:tag name="KSO_WM_UNIT_COMPATIBLE" val="0"/>
  <p:tag name="KSO_WM_UNIT_PRESET_TEXT_INDEX" val="4"/>
  <p:tag name="KSO_WM_UNIT_PRESET_TEXT_LEN" val="24"/>
  <p:tag name="KSO_WM_BEAUTIFY_FLAG" val="#wm#"/>
  <p:tag name="KSO_WM_TAG_VERSION" val="1.0"/>
  <p:tag name="KSO_WM_DIAGRAM_GROUP_CODE" val="n1-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TEMPLATE_CATEGORY" val="diagram"/>
  <p:tag name="KSO_WM_TEMPLATE_INDEX" val="160257"/>
  <p:tag name="KSO_WM_UNIT_TYPE" val="n_i"/>
  <p:tag name="KSO_WM_UNIT_INDEX" val="1_3"/>
  <p:tag name="KSO_WM_UNIT_ID" val="259*n_i*1_3"/>
  <p:tag name="KSO_WM_UNIT_CLEAR" val="1"/>
  <p:tag name="KSO_WM_UNIT_LAYERLEVEL" val="1_1"/>
  <p:tag name="KSO_WM_BEAUTIFY_FLAG" val="#wm#"/>
  <p:tag name="KSO_WM_TAG_VERSION" val="1.0"/>
  <p:tag name="KSO_WM_DIAGRAM_GROUP_CODE" val="n1-1"/>
  <p:tag name="KSO_WM_UNIT_LINE_FORE_SCHEMECOLOR_INDEX" val="6"/>
  <p:tag name="KSO_WM_UNIT_LINE_FILL_TYPE" val="2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8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30.xml><?xml version="1.0" encoding="utf-8"?>
<p:tagLst xmlns:p="http://schemas.openxmlformats.org/presentationml/2006/main">
  <p:tag name="KSO_WM_TEMPLATE_CATEGORY" val="diagram"/>
  <p:tag name="KSO_WM_TEMPLATE_INDEX" val="160257"/>
  <p:tag name="KSO_WM_UNIT_TYPE" val="n_h_f"/>
  <p:tag name="KSO_WM_UNIT_INDEX" val="1_2_3"/>
  <p:tag name="KSO_WM_UNIT_ID" val="259*n_h_f*1_2_3"/>
  <p:tag name="KSO_WM_UNIT_CLEAR" val="1"/>
  <p:tag name="KSO_WM_UNIT_LAYERLEVEL" val="1_1_1"/>
  <p:tag name="KSO_WM_UNIT_VALUE" val="45"/>
  <p:tag name="KSO_WM_UNIT_HIGHLIGHT" val="0"/>
  <p:tag name="KSO_WM_UNIT_COMPATIBLE" val="0"/>
  <p:tag name="KSO_WM_UNIT_PRESET_TEXT_INDEX" val="4"/>
  <p:tag name="KSO_WM_UNIT_PRESET_TEXT_LEN" val="24"/>
  <p:tag name="KSO_WM_BEAUTIFY_FLAG" val="#wm#"/>
  <p:tag name="KSO_WM_TAG_VERSION" val="1.0"/>
  <p:tag name="KSO_WM_DIAGRAM_GROUP_CODE" val="n1-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SLIDE_ANIMATION_ID" val="3110596"/>
</p:tagLst>
</file>

<file path=ppt/tags/tag4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TYPE" val="l_i"/>
  <p:tag name="KSO_WM_UNIT_INDEX" val="1_3"/>
  <p:tag name="KSO_WM_UNIT_ID" val="256*l_i*1_3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TYPE" val="l_i"/>
  <p:tag name="KSO_WM_UNIT_INDEX" val="1_4"/>
  <p:tag name="KSO_WM_UNIT_ID" val="256*l_i*1_4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54_1*i*1"/>
  <p:tag name="KSO_WM_TEMPLATE_CATEGORY" val="diagram"/>
  <p:tag name="KSO_WM_TEMPLATE_INDEX" val="754"/>
  <p:tag name="KSO_WM_UNIT_INDEX" val="1"/>
</p:tagLst>
</file>

<file path=ppt/tags/tag7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TYPE" val="l_i"/>
  <p:tag name="KSO_WM_UNIT_INDEX" val="1_2"/>
  <p:tag name="KSO_WM_UNIT_ID" val="256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</p:tagLst>
</file>

<file path=ppt/tags/tag8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8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9.xml><?xml version="1.0" encoding="utf-8"?>
<p:tagLst xmlns:p="http://schemas.openxmlformats.org/presentationml/2006/main">
  <p:tag name="KSO_WM_TAG_VERSION" val="1.0"/>
  <p:tag name="KSO_WM_TEMPLATE_CATEGORY" val="diagram"/>
  <p:tag name="KSO_WM_TEMPLATE_INDEX" val="754"/>
  <p:tag name="KSO_WM_UNIT_TYPE" val="l_i"/>
  <p:tag name="KSO_WM_UNIT_INDEX" val="1_3"/>
  <p:tag name="KSO_WM_UNIT_ID" val="256*l_i*1_3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C"/>
      </a:accent5>
      <a:accent6>
        <a:srgbClr val="B70000"/>
      </a:accent6>
      <a:hlink>
        <a:srgbClr val="336699"/>
      </a:hlink>
      <a:folHlink>
        <a:srgbClr val="003366"/>
      </a:folHlink>
    </a:clrScheme>
    <a:fontScheme name="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800000"/>
        </a:lt1>
        <a:dk2>
          <a:srgbClr val="FFFFFF"/>
        </a:dk2>
        <a:lt2>
          <a:srgbClr val="A50021"/>
        </a:lt2>
        <a:accent1>
          <a:srgbClr val="FF9900"/>
        </a:accent1>
        <a:accent2>
          <a:srgbClr val="FF3300"/>
        </a:accent2>
        <a:accent3>
          <a:srgbClr val="C1AAAA"/>
        </a:accent3>
        <a:accent4>
          <a:srgbClr val="DCDCDC"/>
        </a:accent4>
        <a:accent5>
          <a:srgbClr val="FFCAAA"/>
        </a:accent5>
        <a:accent6>
          <a:srgbClr val="E52D00"/>
        </a:accent6>
        <a:hlink>
          <a:srgbClr val="FFFFCC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1072E"/>
        </a:lt1>
        <a:dk2>
          <a:srgbClr val="FFFFFF"/>
        </a:dk2>
        <a:lt2>
          <a:srgbClr val="3C001E"/>
        </a:lt2>
        <a:accent1>
          <a:srgbClr val="89A38F"/>
        </a:accent1>
        <a:accent2>
          <a:srgbClr val="666699"/>
        </a:accent2>
        <a:accent3>
          <a:srgbClr val="B3AAAC"/>
        </a:accent3>
        <a:accent4>
          <a:srgbClr val="DCDCDC"/>
        </a:accent4>
        <a:accent5>
          <a:srgbClr val="C4CEC6"/>
        </a:accent5>
        <a:accent6>
          <a:srgbClr val="5B5B89"/>
        </a:accent6>
        <a:hlink>
          <a:srgbClr val="8080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FFFFFF"/>
        </a:dk2>
        <a:lt2>
          <a:srgbClr val="333333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CDCDC"/>
        </a:accent4>
        <a:accent5>
          <a:srgbClr val="ADCAFF"/>
        </a:accent5>
        <a:accent6>
          <a:srgbClr val="B70000"/>
        </a:accent6>
        <a:hlink>
          <a:srgbClr val="6666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0000"/>
        </a:lt1>
        <a:dk2>
          <a:srgbClr val="FFFFFF"/>
        </a:dk2>
        <a:lt2>
          <a:srgbClr val="4B3D1B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CDCDC"/>
        </a:accent4>
        <a:accent5>
          <a:srgbClr val="E2CAAA"/>
        </a:accent5>
        <a:accent6>
          <a:srgbClr val="B75B00"/>
        </a:accent6>
        <a:hlink>
          <a:srgbClr val="666699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3366"/>
        </a:lt1>
        <a:dk2>
          <a:srgbClr val="FFFFFF"/>
        </a:dk2>
        <a:lt2>
          <a:srgbClr val="006666"/>
        </a:lt2>
        <a:accent1>
          <a:srgbClr val="0099CC"/>
        </a:accent1>
        <a:accent2>
          <a:srgbClr val="6666FF"/>
        </a:accent2>
        <a:accent3>
          <a:srgbClr val="AAADB9"/>
        </a:accent3>
        <a:accent4>
          <a:srgbClr val="DCDCDC"/>
        </a:accent4>
        <a:accent5>
          <a:srgbClr val="AACAE2"/>
        </a:accent5>
        <a:accent6>
          <a:srgbClr val="5B5BE5"/>
        </a:accent6>
        <a:hlink>
          <a:srgbClr val="FFFF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666"/>
        </a:lt1>
        <a:dk2>
          <a:srgbClr val="FFFFFF"/>
        </a:dk2>
        <a:lt2>
          <a:srgbClr val="003366"/>
        </a:lt2>
        <a:accent1>
          <a:srgbClr val="6699FF"/>
        </a:accent1>
        <a:accent2>
          <a:srgbClr val="00CCFF"/>
        </a:accent2>
        <a:accent3>
          <a:srgbClr val="AAB9B9"/>
        </a:accent3>
        <a:accent4>
          <a:srgbClr val="DCDCDC"/>
        </a:accent4>
        <a:accent5>
          <a:srgbClr val="B9CAFF"/>
        </a:accent5>
        <a:accent6>
          <a:srgbClr val="00B7E5"/>
        </a:accent6>
        <a:hlink>
          <a:srgbClr val="FFFFCC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4"/>
        </a:accent3>
        <a:accent4>
          <a:srgbClr val="000000"/>
        </a:accent4>
        <a:accent5>
          <a:srgbClr val="FFE2AA"/>
        </a:accent5>
        <a:accent6>
          <a:srgbClr val="A3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6600"/>
        </a:lt1>
        <a:dk2>
          <a:srgbClr val="FFFFFF"/>
        </a:dk2>
        <a:lt2>
          <a:srgbClr val="598600"/>
        </a:lt2>
        <a:accent1>
          <a:srgbClr val="33CC33"/>
        </a:accent1>
        <a:accent2>
          <a:srgbClr val="99CC00"/>
        </a:accent2>
        <a:accent3>
          <a:srgbClr val="ADB9AA"/>
        </a:accent3>
        <a:accent4>
          <a:srgbClr val="DCDCDC"/>
        </a:accent4>
        <a:accent5>
          <a:srgbClr val="ADE2AD"/>
        </a:accent5>
        <a:accent6>
          <a:srgbClr val="89B700"/>
        </a:accent6>
        <a:hlink>
          <a:srgbClr val="FFCC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C"/>
        </a:accent5>
        <a:accent6>
          <a:srgbClr val="B7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卡通动画风格PPT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卡通动画风格PPT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WPS 演示</Application>
  <PresentationFormat>在屏幕上显示</PresentationFormat>
  <Paragraphs>97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Verdana</vt:lpstr>
      <vt:lpstr>Times New Roman</vt:lpstr>
      <vt:lpstr>微软雅黑</vt:lpstr>
      <vt:lpstr>华文中宋</vt:lpstr>
      <vt:lpstr>黑体</vt:lpstr>
      <vt:lpstr>幼圆</vt:lpstr>
      <vt:lpstr>华文行楷</vt:lpstr>
      <vt:lpstr>Arial Unicode MS</vt:lpstr>
      <vt:lpstr>Calibri</vt:lpstr>
      <vt:lpstr>Profile</vt:lpstr>
      <vt:lpstr>默认设计模板</vt:lpstr>
      <vt:lpstr>卡通动画风格PPT模板</vt:lpstr>
      <vt:lpstr>1_卡通动画风格PPT模板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snowingzxm</cp:lastModifiedBy>
  <cp:revision>40</cp:revision>
  <dcterms:created xsi:type="dcterms:W3CDTF">2009-11-02T17:10:00Z</dcterms:created>
  <dcterms:modified xsi:type="dcterms:W3CDTF">2019-03-14T03:20:28Z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2052-11.1.0.8415</vt:lpwstr>
  </property>
</Properties>
</file>