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61" r:id="rId3"/>
  </p:sldMasterIdLst>
  <p:sldIdLst>
    <p:sldId id="256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0D952-7BED-4DE2-BD46-4370925E0442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4BF22-5FC3-473C-94E7-DB814D561BE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EF39C-6568-4DB1-BC83-2A60BDED0AC8}" type="datetimeFigureOut">
              <a:rPr lang="zh-CN" altLang="en-US" smtClean="0"/>
              <a:pPr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761D-57A2-4889-8BB9-C6473D868F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7" name="Picture 3" descr="C:\Users\Administrator\Desktop\ppt\ppt1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4282" y="1285860"/>
            <a:ext cx="853418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生命</a:t>
            </a:r>
            <a:r>
              <a:rPr lang="en-US" altLang="zh-CN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·</a:t>
            </a:r>
            <a:r>
              <a:rPr lang="zh-CN" altLang="en-US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实践”教育</a:t>
            </a:r>
            <a:r>
              <a:rPr lang="zh-CN" altLang="en-US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学</a:t>
            </a:r>
            <a:r>
              <a:rPr lang="zh-CN" altLang="en-US" sz="4400" b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派</a:t>
            </a:r>
            <a:endParaRPr lang="en-US" altLang="zh-CN" sz="4400" b="1" smtClean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smtClean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12</a:t>
            </a:r>
            <a:r>
              <a:rPr lang="zh-CN" altLang="en-US" sz="5400" smtClean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个教</a:t>
            </a:r>
            <a:r>
              <a:rPr lang="zh-CN" altLang="en-US" sz="5400" smtClean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育</a:t>
            </a:r>
            <a:r>
              <a:rPr lang="zh-CN" altLang="en-US" sz="5400" smtClean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信</a:t>
            </a:r>
            <a:r>
              <a:rPr lang="zh-CN" altLang="en-US" sz="5400" smtClean="0">
                <a:solidFill>
                  <a:srgbClr val="FF0000"/>
                </a:solidFill>
                <a:latin typeface="叶根友毛笔行书2.0版" pitchFamily="2" charset="-122"/>
                <a:ea typeface="叶根友毛笔行书2.0版" pitchFamily="2" charset="-122"/>
              </a:rPr>
              <a:t>条学习心得交流</a:t>
            </a:r>
            <a:endParaRPr lang="zh-CN" altLang="en-US" sz="5400" smtClean="0">
              <a:solidFill>
                <a:srgbClr val="FF0000"/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56" y="4000504"/>
            <a:ext cx="60722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smtClean="0">
                <a:solidFill>
                  <a:srgbClr val="002060"/>
                </a:solidFill>
              </a:rPr>
              <a:t>                    </a:t>
            </a:r>
            <a:endParaRPr lang="en-US" altLang="zh-CN" sz="4000" b="1" smtClean="0">
              <a:solidFill>
                <a:srgbClr val="002060"/>
              </a:solidFill>
            </a:endParaRPr>
          </a:p>
          <a:p>
            <a:r>
              <a:rPr lang="zh-CN" altLang="en-US" sz="4000" b="1" smtClean="0">
                <a:solidFill>
                  <a:srgbClr val="002060"/>
                </a:solidFill>
              </a:rPr>
              <a:t>                           年</a:t>
            </a:r>
            <a:r>
              <a:rPr lang="zh-CN" altLang="en-US" sz="4000" b="1" smtClean="0">
                <a:solidFill>
                  <a:srgbClr val="002060"/>
                </a:solidFill>
              </a:rPr>
              <a:t>级</a:t>
            </a:r>
            <a:r>
              <a:rPr lang="zh-CN" altLang="en-US" sz="4000" b="1" smtClean="0">
                <a:solidFill>
                  <a:srgbClr val="002060"/>
                </a:solidFill>
              </a:rPr>
              <a:t>组</a:t>
            </a:r>
            <a:endParaRPr lang="en-US" altLang="zh-CN" sz="4000" b="1" smtClean="0">
              <a:solidFill>
                <a:srgbClr val="002060"/>
              </a:solidFill>
            </a:endParaRPr>
          </a:p>
          <a:p>
            <a:r>
              <a:rPr lang="en-US" altLang="zh-CN" sz="4000" b="1" smtClean="0">
                <a:solidFill>
                  <a:srgbClr val="002060"/>
                </a:solidFill>
              </a:rPr>
              <a:t>                   2017</a:t>
            </a:r>
            <a:r>
              <a:rPr lang="zh-CN" altLang="en-US" sz="4000" b="1" smtClean="0">
                <a:solidFill>
                  <a:srgbClr val="002060"/>
                </a:solidFill>
              </a:rPr>
              <a:t>年</a:t>
            </a:r>
            <a:r>
              <a:rPr lang="en-US" altLang="zh-CN" sz="4000" b="1" smtClean="0">
                <a:solidFill>
                  <a:srgbClr val="002060"/>
                </a:solidFill>
              </a:rPr>
              <a:t>5</a:t>
            </a:r>
            <a:r>
              <a:rPr lang="zh-CN" altLang="en-US" sz="4000" b="1" smtClean="0">
                <a:solidFill>
                  <a:srgbClr val="002060"/>
                </a:solidFill>
              </a:rPr>
              <a:t>月</a:t>
            </a:r>
            <a:r>
              <a:rPr lang="en-US" altLang="zh-CN" sz="4000" b="1" smtClean="0">
                <a:solidFill>
                  <a:srgbClr val="002060"/>
                </a:solidFill>
              </a:rPr>
              <a:t>9</a:t>
            </a:r>
            <a:r>
              <a:rPr lang="zh-CN" altLang="en-US" sz="4000" b="1" smtClean="0">
                <a:solidFill>
                  <a:srgbClr val="002060"/>
                </a:solidFill>
              </a:rPr>
              <a:t>日</a:t>
            </a:r>
            <a:endParaRPr lang="zh-CN" alt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20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6887"/>
            <a:ext cx="9144000" cy="696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42976" y="2786058"/>
            <a:ext cx="7747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mtClean="0">
                <a:solidFill>
                  <a:schemeClr val="tx2"/>
                </a:solidFill>
              </a:rPr>
              <a:t>        </a:t>
            </a:r>
            <a:endParaRPr lang="zh-CN" altLang="en-US" sz="36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6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36</Words>
  <Application>Microsoft Office PowerPoint</Application>
  <PresentationFormat>全屏显示(4:3)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Office 主题</vt:lpstr>
      <vt:lpstr>1_自定义设计方案</vt:lpstr>
      <vt:lpstr>自定义设计方案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79</cp:revision>
  <dcterms:created xsi:type="dcterms:W3CDTF">2016-08-05T01:34:29Z</dcterms:created>
  <dcterms:modified xsi:type="dcterms:W3CDTF">2017-05-05T06:16:15Z</dcterms:modified>
</cp:coreProperties>
</file>