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5" r:id="rId3"/>
    <p:sldId id="357" r:id="rId5"/>
    <p:sldId id="358" r:id="rId6"/>
    <p:sldId id="349" r:id="rId7"/>
    <p:sldId id="333" r:id="rId8"/>
    <p:sldId id="331" r:id="rId9"/>
    <p:sldId id="364" r:id="rId10"/>
    <p:sldId id="363" r:id="rId11"/>
    <p:sldId id="375" r:id="rId12"/>
    <p:sldId id="337" r:id="rId13"/>
    <p:sldId id="368" r:id="rId14"/>
    <p:sldId id="366" r:id="rId15"/>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CC"/>
    <a:srgbClr val="EEF38D"/>
    <a:srgbClr val="3CE48C"/>
    <a:srgbClr val="FFFF66"/>
    <a:srgbClr val="FFCC99"/>
    <a:srgbClr val="219683"/>
    <a:srgbClr val="2CBCA3"/>
    <a:srgbClr val="27AF97"/>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60" autoAdjust="0"/>
    <p:restoredTop sz="96226" autoAdjust="0"/>
  </p:normalViewPr>
  <p:slideViewPr>
    <p:cSldViewPr snapToGrid="0">
      <p:cViewPr>
        <p:scale>
          <a:sx n="64" d="100"/>
          <a:sy n="64" d="100"/>
        </p:scale>
        <p:origin x="-1110" y="-180"/>
      </p:cViewPr>
      <p:guideLst>
        <p:guide orient="horz" pos="2144"/>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B35ECFED-6178-46AB-8158-0207D23445E5}"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42B92BB4-9182-48AB-B3CD-4EB53D2A6828}"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bwMode="auto">
          <a:noFill/>
          <a:ln>
            <a:solidFill>
              <a:srgbClr val="000000"/>
            </a:solidFill>
            <a:miter lim="800000"/>
          </a:ln>
        </p:spPr>
      </p:sp>
      <p:sp>
        <p:nvSpPr>
          <p:cNvPr id="6146"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smtClean="0"/>
              <a:t>设计师主页欢迎您：</a:t>
            </a:r>
            <a:r>
              <a:rPr lang="en-US" altLang="zh-CN" smtClean="0"/>
              <a:t>http://</a:t>
            </a:r>
            <a:r>
              <a:rPr lang="zh-CN" altLang="en-US" smtClean="0"/>
              <a:t>第一</a:t>
            </a:r>
            <a:r>
              <a:rPr lang="en-US" altLang="zh-CN" smtClean="0"/>
              <a:t>PPT</a:t>
            </a:r>
            <a:r>
              <a:rPr lang="zh-CN" altLang="en-US" smtClean="0"/>
              <a:t>，</a:t>
            </a:r>
            <a:r>
              <a:rPr lang="en-US" altLang="zh-CN" smtClean="0"/>
              <a:t>www.1ppt.com</a:t>
            </a:r>
            <a:endParaRPr lang="zh-CN" altLang="en-US" smtClean="0"/>
          </a:p>
        </p:txBody>
      </p:sp>
      <p:sp>
        <p:nvSpPr>
          <p:cNvPr id="2867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6B86B20-BF64-4241-934B-F13CBA710515}" type="slidenum">
              <a:rPr lang="zh-CN" altLang="en-US"/>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noTextEdit="1"/>
          </p:cNvSpPr>
          <p:nvPr>
            <p:ph type="sldImg"/>
          </p:nvPr>
        </p:nvSpPr>
        <p:spPr bwMode="auto">
          <a:noFill/>
          <a:ln>
            <a:solidFill>
              <a:srgbClr val="000000"/>
            </a:solidFill>
            <a:miter lim="800000"/>
          </a:ln>
        </p:spPr>
      </p:sp>
      <p:sp>
        <p:nvSpPr>
          <p:cNvPr id="11266"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dirty="0" smtClean="0"/>
              <a:t>设计师主页欢迎您：</a:t>
            </a:r>
            <a:r>
              <a:rPr lang="en-US" altLang="zh-CN" dirty="0" smtClean="0"/>
              <a:t>http://</a:t>
            </a:r>
            <a:r>
              <a:rPr lang="zh-CN" altLang="en-US" dirty="0" smtClean="0"/>
              <a:t>第一</a:t>
            </a:r>
            <a:r>
              <a:rPr lang="en-US" altLang="zh-CN" dirty="0" smtClean="0"/>
              <a:t>PPT</a:t>
            </a:r>
            <a:r>
              <a:rPr lang="zh-CN" altLang="en-US" dirty="0" smtClean="0"/>
              <a:t>，</a:t>
            </a:r>
            <a:r>
              <a:rPr lang="en-US" altLang="zh-CN" dirty="0" smtClean="0"/>
              <a:t>www.1ppt.com</a:t>
            </a:r>
            <a:endParaRPr lang="zh-CN" altLang="en-US" dirty="0" smtClean="0"/>
          </a:p>
        </p:txBody>
      </p:sp>
      <p:sp>
        <p:nvSpPr>
          <p:cNvPr id="30723" name="灯片编号占位符 3"/>
          <p:cNvSpPr txBox="1">
            <a:spLocks noGrp="1"/>
          </p:cNvSpPr>
          <p:nvPr/>
        </p:nvSpPr>
        <p:spPr bwMode="auto">
          <a:xfrm>
            <a:off x="3884613" y="8685213"/>
            <a:ext cx="2971800" cy="458787"/>
          </a:xfrm>
          <a:prstGeom prst="rect">
            <a:avLst/>
          </a:prstGeom>
          <a:noFill/>
          <a:ln>
            <a:miter lim="800000"/>
          </a:ln>
        </p:spPr>
        <p:txBody>
          <a:bodyPr anchor="b"/>
          <a:lstStyle/>
          <a:p>
            <a:pPr algn="r">
              <a:defRPr/>
            </a:pPr>
            <a:fld id="{7DDE1591-E81F-4C6D-9D7A-700D7D6C1642}"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noTextEdi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smtClean="0"/>
              <a:t>设计师主页欢迎您：</a:t>
            </a:r>
            <a:r>
              <a:rPr lang="en-US" altLang="zh-CN" smtClean="0"/>
              <a:t>http://</a:t>
            </a:r>
            <a:r>
              <a:rPr lang="zh-CN" altLang="en-US" smtClean="0"/>
              <a:t>第一</a:t>
            </a:r>
            <a:r>
              <a:rPr lang="en-US" altLang="zh-CN" smtClean="0"/>
              <a:t>PPT</a:t>
            </a:r>
            <a:r>
              <a:rPr lang="zh-CN" altLang="en-US" smtClean="0"/>
              <a:t>，</a:t>
            </a:r>
            <a:r>
              <a:rPr lang="en-US" altLang="zh-CN" smtClean="0"/>
              <a:t>www.1ppt.com</a:t>
            </a:r>
            <a:endParaRPr lang="zh-CN" altLang="en-US" smtClean="0"/>
          </a:p>
        </p:txBody>
      </p:sp>
      <p:sp>
        <p:nvSpPr>
          <p:cNvPr id="32771" name="灯片编号占位符 3"/>
          <p:cNvSpPr txBox="1">
            <a:spLocks noGrp="1"/>
          </p:cNvSpPr>
          <p:nvPr/>
        </p:nvSpPr>
        <p:spPr bwMode="auto">
          <a:xfrm>
            <a:off x="3884613" y="8685213"/>
            <a:ext cx="2971800" cy="458787"/>
          </a:xfrm>
          <a:prstGeom prst="rect">
            <a:avLst/>
          </a:prstGeom>
          <a:noFill/>
          <a:ln>
            <a:miter lim="800000"/>
          </a:ln>
        </p:spPr>
        <p:txBody>
          <a:bodyPr anchor="b"/>
          <a:lstStyle/>
          <a:p>
            <a:pPr algn="r">
              <a:defRPr/>
            </a:pPr>
            <a:fld id="{12111192-950B-443D-B866-5A3FCAA03D34}"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幻灯片图像占位符 1"/>
          <p:cNvSpPr>
            <a:spLocks noGrp="1" noRot="1" noChangeAspect="1" noTextEdit="1"/>
          </p:cNvSpPr>
          <p:nvPr>
            <p:ph type="sldImg"/>
          </p:nvPr>
        </p:nvSpPr>
        <p:spPr bwMode="auto">
          <a:noFill/>
          <a:ln>
            <a:solidFill>
              <a:srgbClr val="000000"/>
            </a:solidFill>
            <a:miter lim="800000"/>
          </a:ln>
        </p:spPr>
      </p:sp>
      <p:sp>
        <p:nvSpPr>
          <p:cNvPr id="13314"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smtClean="0"/>
              <a:t>设计师主页欢迎您：</a:t>
            </a:r>
            <a:r>
              <a:rPr lang="en-US" altLang="zh-CN" smtClean="0"/>
              <a:t>http://</a:t>
            </a:r>
            <a:r>
              <a:rPr lang="zh-CN" altLang="en-US" smtClean="0"/>
              <a:t>第一</a:t>
            </a:r>
            <a:r>
              <a:rPr lang="en-US" altLang="zh-CN" smtClean="0"/>
              <a:t>PPT</a:t>
            </a:r>
            <a:r>
              <a:rPr lang="zh-CN" altLang="en-US" smtClean="0"/>
              <a:t>，</a:t>
            </a:r>
            <a:r>
              <a:rPr lang="en-US" altLang="zh-CN" smtClean="0"/>
              <a:t>www.1ppt.com</a:t>
            </a:r>
            <a:endParaRPr lang="zh-CN" altLang="en-US" smtClean="0"/>
          </a:p>
        </p:txBody>
      </p:sp>
      <p:sp>
        <p:nvSpPr>
          <p:cNvPr id="32771" name="灯片编号占位符 3"/>
          <p:cNvSpPr txBox="1">
            <a:spLocks noGrp="1"/>
          </p:cNvSpPr>
          <p:nvPr/>
        </p:nvSpPr>
        <p:spPr bwMode="auto">
          <a:xfrm>
            <a:off x="3884613" y="8685213"/>
            <a:ext cx="2971800" cy="458787"/>
          </a:xfrm>
          <a:prstGeom prst="rect">
            <a:avLst/>
          </a:prstGeom>
          <a:noFill/>
          <a:ln>
            <a:miter lim="800000"/>
          </a:ln>
        </p:spPr>
        <p:txBody>
          <a:bodyPr anchor="b"/>
          <a:lstStyle/>
          <a:p>
            <a:pPr algn="r">
              <a:defRPr/>
            </a:pPr>
            <a:fld id="{F3C9CBD0-C8CE-4EF8-8324-09900089B3A3}"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noTextEdit="1"/>
          </p:cNvSpPr>
          <p:nvPr>
            <p:ph type="sldImg"/>
          </p:nvPr>
        </p:nvSpPr>
        <p:spPr bwMode="auto">
          <a:noFill/>
          <a:ln>
            <a:solidFill>
              <a:srgbClr val="000000"/>
            </a:solidFill>
            <a:miter lim="800000"/>
          </a:ln>
        </p:spPr>
      </p:sp>
      <p:sp>
        <p:nvSpPr>
          <p:cNvPr id="36866"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smtClean="0"/>
              <a:t>设计师主页欢迎您：</a:t>
            </a:r>
            <a:r>
              <a:rPr lang="en-US" altLang="zh-CN" smtClean="0"/>
              <a:t>http://</a:t>
            </a:r>
            <a:r>
              <a:rPr lang="zh-CN" altLang="en-US" smtClean="0"/>
              <a:t>第一</a:t>
            </a:r>
            <a:r>
              <a:rPr lang="en-US" altLang="zh-CN" smtClean="0"/>
              <a:t>PPT</a:t>
            </a:r>
            <a:r>
              <a:rPr lang="zh-CN" altLang="en-US" smtClean="0"/>
              <a:t>，</a:t>
            </a:r>
            <a:r>
              <a:rPr lang="en-US" altLang="zh-CN" smtClean="0"/>
              <a:t>www.1ppt.com</a:t>
            </a:r>
            <a:endParaRPr lang="zh-CN" altLang="en-US" smtClean="0"/>
          </a:p>
        </p:txBody>
      </p:sp>
      <p:sp>
        <p:nvSpPr>
          <p:cNvPr id="32771" name="灯片编号占位符 3"/>
          <p:cNvSpPr txBox="1">
            <a:spLocks noGrp="1"/>
          </p:cNvSpPr>
          <p:nvPr/>
        </p:nvSpPr>
        <p:spPr bwMode="auto">
          <a:xfrm>
            <a:off x="3884613" y="8685213"/>
            <a:ext cx="2971800" cy="458787"/>
          </a:xfrm>
          <a:prstGeom prst="rect">
            <a:avLst/>
          </a:prstGeom>
          <a:noFill/>
          <a:ln>
            <a:miter lim="800000"/>
          </a:ln>
        </p:spPr>
        <p:txBody>
          <a:bodyPr anchor="b"/>
          <a:lstStyle/>
          <a:p>
            <a:pPr algn="r">
              <a:defRPr/>
            </a:pPr>
            <a:fld id="{714EFB79-9EEF-4891-8EEB-F05D5BD1376C}" type="slidenum">
              <a:rPr lang="zh-CN" altLang="en-US" sz="1200">
                <a:latin typeface="+mn-lt"/>
                <a:ea typeface="+mn-ea"/>
              </a:rPr>
            </a:fld>
            <a:endParaRPr lang="en-US" altLang="zh-CN" sz="1200">
              <a:latin typeface="+mn-lt"/>
              <a:ea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Tree>
  </p:cSld>
  <p:clrMapOvr>
    <a:masterClrMapping/>
  </p:clrMapOvr>
  <p:transition spd="med">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pic>
        <p:nvPicPr>
          <p:cNvPr id="2" name="图片 7"/>
          <p:cNvPicPr>
            <a:picLocks noChangeAspect="1"/>
          </p:cNvPicPr>
          <p:nvPr userDrawn="1"/>
        </p:nvPicPr>
        <p:blipFill>
          <a:blip r:embed="rId2" cstate="print"/>
          <a:srcRect/>
          <a:stretch>
            <a:fillRect/>
          </a:stretch>
        </p:blipFill>
        <p:spPr bwMode="auto">
          <a:xfrm>
            <a:off x="-23813" y="0"/>
            <a:ext cx="12198351" cy="6858000"/>
          </a:xfrm>
          <a:prstGeom prst="rect">
            <a:avLst/>
          </a:prstGeom>
          <a:noFill/>
          <a:ln w="9525">
            <a:noFill/>
            <a:miter lim="800000"/>
            <a:headEnd/>
            <a:tailEnd/>
          </a:ln>
        </p:spPr>
      </p:pic>
    </p:spTree>
  </p:cSld>
  <p:clrMapOvr>
    <a:masterClrMapping/>
  </p:clrMapOvr>
  <p:transition spd="med" advTm="8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9600" y="6245225"/>
            <a:ext cx="2844800" cy="476250"/>
          </a:xfrm>
          <a:prstGeom prst="rect">
            <a:avLst/>
          </a:prstGeom>
        </p:spPr>
        <p:txBody>
          <a:bodyPr/>
          <a:lstStyle>
            <a:lvl1pPr>
              <a:defRPr/>
            </a:lvl1pPr>
          </a:lstStyle>
          <a:p>
            <a:endParaRPr lang="en-US" altLang="zh-CN"/>
          </a:p>
        </p:txBody>
      </p:sp>
      <p:sp>
        <p:nvSpPr>
          <p:cNvPr id="5" name="页脚占位符 4"/>
          <p:cNvSpPr>
            <a:spLocks noGrp="1"/>
          </p:cNvSpPr>
          <p:nvPr>
            <p:ph type="ftr" sz="quarter" idx="11"/>
          </p:nvPr>
        </p:nvSpPr>
        <p:spPr>
          <a:xfrm>
            <a:off x="4165600" y="6245225"/>
            <a:ext cx="3860800" cy="476250"/>
          </a:xfrm>
          <a:prstGeom prst="rect">
            <a:avLst/>
          </a:prstGeom>
        </p:spPr>
        <p:txBody>
          <a:bodyPr/>
          <a:lstStyle>
            <a:lvl1pPr>
              <a:defRPr/>
            </a:lvl1pPr>
          </a:lstStyle>
          <a:p>
            <a:endParaRPr lang="en-US" altLang="zh-CN"/>
          </a:p>
        </p:txBody>
      </p:sp>
      <p:sp>
        <p:nvSpPr>
          <p:cNvPr id="6" name="灯片编号占位符 5"/>
          <p:cNvSpPr>
            <a:spLocks noGrp="1"/>
          </p:cNvSpPr>
          <p:nvPr>
            <p:ph type="sldNum" sz="quarter" idx="12"/>
          </p:nvPr>
        </p:nvSpPr>
        <p:spPr>
          <a:xfrm>
            <a:off x="8737600" y="6245225"/>
            <a:ext cx="2844800" cy="476250"/>
          </a:xfrm>
          <a:prstGeom prst="rect">
            <a:avLst/>
          </a:prstGeom>
        </p:spPr>
        <p:txBody>
          <a:bodyPr/>
          <a:lstStyle>
            <a:lvl1pPr>
              <a:defRPr/>
            </a:lvl1pPr>
          </a:lstStyle>
          <a:p>
            <a:fld id="{2FEB7158-A7E6-4BD3-8302-A4FC9FB3EC5E}" type="slidenum">
              <a:rPr lang="en-US" altLang="zh-CN"/>
            </a:fld>
            <a:endParaRPr lang="en-US" altLang="zh-CN"/>
          </a:p>
        </p:txBody>
      </p:sp>
    </p:spTree>
  </p:cSld>
  <p:clrMapOvr>
    <a:masterClrMapping/>
  </p:clrMapOvr>
  <p:transition spd="med" advTm="8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1219200" y="6251575"/>
            <a:ext cx="2641600" cy="457200"/>
          </a:xfrm>
          <a:prstGeom prst="rect">
            <a:avLst/>
          </a:prstGeom>
        </p:spPr>
        <p:txBody>
          <a:bodyPr/>
          <a:lstStyle>
            <a:lvl1pPr>
              <a:defRPr/>
            </a:lvl1pPr>
          </a:lstStyle>
          <a:p>
            <a:endParaRPr lang="en-US" altLang="zh-CN"/>
          </a:p>
        </p:txBody>
      </p:sp>
      <p:sp>
        <p:nvSpPr>
          <p:cNvPr id="5" name="页脚占位符 4"/>
          <p:cNvSpPr>
            <a:spLocks noGrp="1"/>
          </p:cNvSpPr>
          <p:nvPr>
            <p:ph type="ftr" sz="quarter" idx="11"/>
          </p:nvPr>
        </p:nvSpPr>
        <p:spPr>
          <a:xfrm>
            <a:off x="4470400" y="6248400"/>
            <a:ext cx="3962400" cy="457200"/>
          </a:xfrm>
          <a:prstGeom prst="rect">
            <a:avLst/>
          </a:prstGeom>
        </p:spPr>
        <p:txBody>
          <a:bodyPr/>
          <a:lstStyle>
            <a:lvl1pPr>
              <a:defRPr/>
            </a:lvl1pPr>
          </a:lstStyle>
          <a:p>
            <a:endParaRPr lang="en-US" altLang="zh-CN"/>
          </a:p>
        </p:txBody>
      </p:sp>
      <p:sp>
        <p:nvSpPr>
          <p:cNvPr id="6" name="灯片编号占位符 5"/>
          <p:cNvSpPr>
            <a:spLocks noGrp="1"/>
          </p:cNvSpPr>
          <p:nvPr>
            <p:ph type="sldNum" sz="quarter" idx="12"/>
          </p:nvPr>
        </p:nvSpPr>
        <p:spPr>
          <a:xfrm>
            <a:off x="9042400" y="6248400"/>
            <a:ext cx="2540000" cy="457200"/>
          </a:xfrm>
          <a:prstGeom prst="rect">
            <a:avLst/>
          </a:prstGeom>
        </p:spPr>
        <p:txBody>
          <a:bodyPr/>
          <a:lstStyle>
            <a:lvl1pPr>
              <a:defRPr/>
            </a:lvl1pPr>
          </a:lstStyle>
          <a:p>
            <a:fld id="{715BD9CF-E10E-407F-88F7-DC4827FA90A4}" type="slidenum">
              <a:rPr lang="en-US" altLang="zh-CN"/>
            </a:fld>
            <a:endParaRPr lang="en-US" altLang="zh-CN"/>
          </a:p>
        </p:txBody>
      </p:sp>
    </p:spTree>
  </p:cSld>
  <p:clrMapOvr>
    <a:masterClrMapping/>
  </p:clrMapOvr>
  <p:transition spd="slow">
    <p:pull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0"/>
            <a:ext cx="2844800" cy="365125"/>
          </a:xfrm>
        </p:spPr>
        <p:txBody>
          <a:bodyPr/>
          <a:lstStyle/>
          <a:p>
            <a:fld id="{988DD528-4A28-4E37-AB90-AA70EEDC04E0}" type="datetimeFigureOut">
              <a:rPr lang="zh-CN" altLang="en-US" smtClean="0"/>
            </a:fld>
            <a:endParaRPr lang="zh-CN" altLang="en-US"/>
          </a:p>
        </p:txBody>
      </p:sp>
      <p:sp>
        <p:nvSpPr>
          <p:cNvPr id="3" name="页脚占位符 2"/>
          <p:cNvSpPr>
            <a:spLocks noGrp="1"/>
          </p:cNvSpPr>
          <p:nvPr>
            <p:ph type="ftr" sz="quarter" idx="11"/>
          </p:nvPr>
        </p:nvSpPr>
        <p:spPr>
          <a:xfrm>
            <a:off x="4165600" y="6356350"/>
            <a:ext cx="3860800" cy="365125"/>
          </a:xfrm>
        </p:spPr>
        <p:txBody>
          <a:bodyPr/>
          <a:lstStyle/>
          <a:p>
            <a:endParaRPr lang="zh-CN" altLang="en-US"/>
          </a:p>
        </p:txBody>
      </p:sp>
      <p:sp>
        <p:nvSpPr>
          <p:cNvPr id="4" name="灯片编号占位符 3"/>
          <p:cNvSpPr>
            <a:spLocks noGrp="1"/>
          </p:cNvSpPr>
          <p:nvPr>
            <p:ph type="sldNum" sz="quarter" idx="12"/>
          </p:nvPr>
        </p:nvSpPr>
        <p:spPr>
          <a:xfrm>
            <a:off x="8737600" y="6356350"/>
            <a:ext cx="2844800" cy="365125"/>
          </a:xfrm>
        </p:spPr>
        <p:txBody>
          <a:bodyPr/>
          <a:lstStyle/>
          <a:p>
            <a:fld id="{24855F4F-FB51-43FC-A084-6AFE21C35831}" type="slidenum">
              <a:rPr lang="zh-CN" altLang="en-US" smtClean="0"/>
            </a:fld>
            <a:endParaRPr lang="zh-CN" altLang="en-US"/>
          </a:p>
        </p:txBody>
      </p:sp>
    </p:spTree>
  </p:cSld>
  <p:clrMapOvr>
    <a:masterClrMapping/>
  </p:clrMapOvr>
  <p:transition spd="med" advTm="8000">
    <p:fade/>
  </p:transition>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image" Target="../media/image2.jpeg"/><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spd="med" advTm="8000">
    <p:fade/>
  </p:transition>
  <p:txStyles>
    <p:titleStyle>
      <a:lvl1pPr algn="l" rtl="0" eaLnBrk="0" fontAlgn="base" hangingPunct="0">
        <a:lnSpc>
          <a:spcPct val="90000"/>
        </a:lnSpc>
        <a:spcBef>
          <a:spcPct val="0"/>
        </a:spcBef>
        <a:spcAft>
          <a:spcPct val="0"/>
        </a:spcAft>
        <a:defRPr sz="4400" kern="1200">
          <a:solidFill>
            <a:schemeClr val="tx1"/>
          </a:solidFill>
          <a:latin typeface="Arial" panose="020B0604020202020204" pitchFamily="34" charset="0"/>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Arial" panose="020B0604020202020204" pitchFamily="34" charset="0"/>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rial" panose="020B0604020202020204" pitchFamily="34" charset="0"/>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Arial" panose="020B0604020202020204" pitchFamily="34" charset="0"/>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slide" Target="slide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原创作者QQ：598969553                   _17"/>
          <p:cNvSpPr/>
          <p:nvPr/>
        </p:nvSpPr>
        <p:spPr bwMode="auto">
          <a:xfrm>
            <a:off x="11028363" y="0"/>
            <a:ext cx="1163637" cy="836613"/>
          </a:xfrm>
          <a:custGeom>
            <a:avLst/>
            <a:gdLst>
              <a:gd name="T0" fmla="*/ 2147483647 w 343"/>
              <a:gd name="T1" fmla="*/ 0 h 247"/>
              <a:gd name="T2" fmla="*/ 2147483647 w 343"/>
              <a:gd name="T3" fmla="*/ 2147483647 h 247"/>
              <a:gd name="T4" fmla="*/ 2147483647 w 343"/>
              <a:gd name="T5" fmla="*/ 2147483647 h 247"/>
              <a:gd name="T6" fmla="*/ 2147483647 w 343"/>
              <a:gd name="T7" fmla="*/ 2147483647 h 247"/>
              <a:gd name="T8" fmla="*/ 0 w 343"/>
              <a:gd name="T9" fmla="*/ 2147483647 h 247"/>
              <a:gd name="T10" fmla="*/ 2147483647 w 343"/>
              <a:gd name="T11" fmla="*/ 2147483647 h 247"/>
              <a:gd name="T12" fmla="*/ 2147483647 w 343"/>
              <a:gd name="T13" fmla="*/ 0 h 247"/>
              <a:gd name="T14" fmla="*/ 0 60000 65536"/>
              <a:gd name="T15" fmla="*/ 0 60000 65536"/>
              <a:gd name="T16" fmla="*/ 0 60000 65536"/>
              <a:gd name="T17" fmla="*/ 0 60000 65536"/>
              <a:gd name="T18" fmla="*/ 0 60000 65536"/>
              <a:gd name="T19" fmla="*/ 0 60000 65536"/>
              <a:gd name="T20" fmla="*/ 0 60000 65536"/>
              <a:gd name="T21" fmla="*/ 0 w 343"/>
              <a:gd name="T22" fmla="*/ 0 h 247"/>
              <a:gd name="T23" fmla="*/ 343 w 343"/>
              <a:gd name="T24" fmla="*/ 247 h 2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247">
                <a:moveTo>
                  <a:pt x="343" y="0"/>
                </a:moveTo>
                <a:cubicBezTo>
                  <a:pt x="343" y="20"/>
                  <a:pt x="343" y="20"/>
                  <a:pt x="343" y="20"/>
                </a:cubicBezTo>
                <a:cubicBezTo>
                  <a:pt x="13" y="245"/>
                  <a:pt x="13" y="245"/>
                  <a:pt x="13" y="245"/>
                </a:cubicBezTo>
                <a:cubicBezTo>
                  <a:pt x="10" y="247"/>
                  <a:pt x="4" y="246"/>
                  <a:pt x="2" y="243"/>
                </a:cubicBezTo>
                <a:cubicBezTo>
                  <a:pt x="1" y="241"/>
                  <a:pt x="0" y="240"/>
                  <a:pt x="0" y="238"/>
                </a:cubicBezTo>
                <a:cubicBezTo>
                  <a:pt x="0" y="235"/>
                  <a:pt x="2" y="233"/>
                  <a:pt x="4" y="231"/>
                </a:cubicBezTo>
                <a:lnTo>
                  <a:pt x="343" y="0"/>
                </a:lnTo>
                <a:close/>
              </a:path>
            </a:pathLst>
          </a:custGeom>
          <a:solidFill>
            <a:srgbClr val="FD6D05"/>
          </a:solidFill>
          <a:ln w="9525">
            <a:noFill/>
            <a:round/>
          </a:ln>
        </p:spPr>
        <p:txBody>
          <a:bodyPr/>
          <a:lstStyle/>
          <a:p>
            <a:endParaRPr lang="zh-CN" altLang="en-US"/>
          </a:p>
        </p:txBody>
      </p:sp>
      <p:sp>
        <p:nvSpPr>
          <p:cNvPr id="5125" name="原创作者QQ：598969553                   _6"/>
          <p:cNvSpPr txBox="1">
            <a:spLocks noChangeArrowheads="1"/>
          </p:cNvSpPr>
          <p:nvPr/>
        </p:nvSpPr>
        <p:spPr bwMode="auto">
          <a:xfrm>
            <a:off x="5213350" y="2462213"/>
            <a:ext cx="2324100" cy="304800"/>
          </a:xfrm>
          <a:prstGeom prst="rect">
            <a:avLst/>
          </a:prstGeom>
          <a:noFill/>
          <a:ln w="9525">
            <a:noFill/>
            <a:miter lim="800000"/>
          </a:ln>
        </p:spPr>
        <p:txBody>
          <a:bodyPr>
            <a:spAutoFit/>
          </a:bodyPr>
          <a:lstStyle/>
          <a:p>
            <a:pPr algn="ctr"/>
            <a:endParaRPr lang="zh-CN" altLang="en-US" sz="1400">
              <a:solidFill>
                <a:srgbClr val="2F2F2F"/>
              </a:solidFill>
              <a:ea typeface="微软雅黑" panose="020B0503020204020204" pitchFamily="34" charset="-122"/>
              <a:sym typeface="+mn-lt"/>
            </a:endParaRPr>
          </a:p>
        </p:txBody>
      </p:sp>
      <p:sp>
        <p:nvSpPr>
          <p:cNvPr id="31" name="原创作者QQ：598969553                   _8"/>
          <p:cNvSpPr/>
          <p:nvPr/>
        </p:nvSpPr>
        <p:spPr bwMode="auto">
          <a:xfrm>
            <a:off x="6510338" y="873125"/>
            <a:ext cx="173037" cy="173038"/>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32" name="原创作者QQ：598969553                   _9"/>
          <p:cNvSpPr/>
          <p:nvPr/>
        </p:nvSpPr>
        <p:spPr bwMode="auto">
          <a:xfrm>
            <a:off x="7069138" y="2101850"/>
            <a:ext cx="169862" cy="173038"/>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34" name="原创作者QQ：598969553                   _10"/>
          <p:cNvSpPr/>
          <p:nvPr/>
        </p:nvSpPr>
        <p:spPr bwMode="auto">
          <a:xfrm>
            <a:off x="1546225" y="4151313"/>
            <a:ext cx="169863" cy="173037"/>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grpSp>
        <p:nvGrpSpPr>
          <p:cNvPr id="5136" name="原创作者QQ：598969553                   _11"/>
          <p:cNvGrpSpPr/>
          <p:nvPr/>
        </p:nvGrpSpPr>
        <p:grpSpPr bwMode="auto">
          <a:xfrm>
            <a:off x="5394325" y="1257300"/>
            <a:ext cx="146050" cy="146050"/>
            <a:chOff x="5114544" y="1024128"/>
            <a:chExt cx="146304" cy="146304"/>
          </a:xfrm>
        </p:grpSpPr>
        <p:pic>
          <p:nvPicPr>
            <p:cNvPr id="5197" name="原创作者QQ：598969553                   _11"/>
            <p:cNvPicPr>
              <a:picLocks noEditPoints="1" noChangeArrowheads="1"/>
            </p:cNvPicPr>
            <p:nvPr/>
          </p:nvPicPr>
          <p:blipFill>
            <a:blip r:embed="rId1" cstate="print"/>
            <a:srcRect/>
            <a:stretch>
              <a:fillRect/>
            </a:stretch>
          </p:blipFill>
          <p:spPr bwMode="auto">
            <a:xfrm>
              <a:off x="5114544" y="1024128"/>
              <a:ext cx="146304" cy="146304"/>
            </a:xfrm>
            <a:prstGeom prst="rect">
              <a:avLst/>
            </a:prstGeom>
            <a:noFill/>
            <a:ln w="9525">
              <a:noFill/>
              <a:miter lim="800000"/>
              <a:headEnd/>
              <a:tailEnd/>
            </a:ln>
          </p:spPr>
        </p:pic>
        <p:sp>
          <p:nvSpPr>
            <p:cNvPr id="5198" name="Text Box 20"/>
            <p:cNvSpPr txBox="1">
              <a:spLocks noChangeArrowheads="1"/>
            </p:cNvSpPr>
            <p:nvPr/>
          </p:nvSpPr>
          <p:spPr bwMode="auto">
            <a:xfrm rot="7533421">
              <a:off x="5121275" y="1028701"/>
              <a:ext cx="134938" cy="134937"/>
            </a:xfrm>
            <a:prstGeom prst="rect">
              <a:avLst/>
            </a:prstGeom>
            <a:noFill/>
            <a:ln w="9525">
              <a:noFill/>
              <a:miter lim="800000"/>
            </a:ln>
          </p:spPr>
          <p:txBody>
            <a:bodyPr rot="10800000" vert="eaVert"/>
            <a:lstStyle/>
            <a:p>
              <a:endParaRPr lang="zh-CN" altLang="en-US">
                <a:ea typeface="微软雅黑" panose="020B0503020204020204" pitchFamily="34" charset="-122"/>
              </a:endParaRPr>
            </a:p>
          </p:txBody>
        </p:sp>
      </p:grpSp>
      <p:sp>
        <p:nvSpPr>
          <p:cNvPr id="125" name="原创作者QQ：598969553                   _12"/>
          <p:cNvSpPr/>
          <p:nvPr/>
        </p:nvSpPr>
        <p:spPr bwMode="auto">
          <a:xfrm>
            <a:off x="3757613" y="4987925"/>
            <a:ext cx="168275" cy="173038"/>
          </a:xfrm>
          <a:custGeom>
            <a:avLst/>
            <a:gdLst>
              <a:gd name="T0" fmla="*/ 47 w 94"/>
              <a:gd name="T1" fmla="*/ 96 h 96"/>
              <a:gd name="T2" fmla="*/ 0 w 94"/>
              <a:gd name="T3" fmla="*/ 49 h 96"/>
              <a:gd name="T4" fmla="*/ 47 w 94"/>
              <a:gd name="T5" fmla="*/ 0 h 96"/>
              <a:gd name="T6" fmla="*/ 94 w 94"/>
              <a:gd name="T7" fmla="*/ 49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9"/>
                </a:lnTo>
                <a:lnTo>
                  <a:pt x="47" y="0"/>
                </a:lnTo>
                <a:lnTo>
                  <a:pt x="94" y="49"/>
                </a:lnTo>
                <a:lnTo>
                  <a:pt x="47" y="96"/>
                </a:lnTo>
                <a:close/>
              </a:path>
            </a:pathLst>
          </a:custGeom>
          <a:solidFill>
            <a:srgbClr val="63CED2"/>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5140" name="原创作者QQ：598969553                   _13"/>
          <p:cNvSpPr/>
          <p:nvPr/>
        </p:nvSpPr>
        <p:spPr bwMode="auto">
          <a:xfrm>
            <a:off x="3376613" y="5665788"/>
            <a:ext cx="169862" cy="171450"/>
          </a:xfrm>
          <a:custGeom>
            <a:avLst/>
            <a:gdLst>
              <a:gd name="T0" fmla="*/ 2147483647 w 94"/>
              <a:gd name="T1" fmla="*/ 2147483647 h 96"/>
              <a:gd name="T2" fmla="*/ 0 w 94"/>
              <a:gd name="T3" fmla="*/ 2147483647 h 96"/>
              <a:gd name="T4" fmla="*/ 2147483647 w 94"/>
              <a:gd name="T5" fmla="*/ 0 h 96"/>
              <a:gd name="T6" fmla="*/ 2147483647 w 94"/>
              <a:gd name="T7" fmla="*/ 2147483647 h 96"/>
              <a:gd name="T8" fmla="*/ 2147483647 w 94"/>
              <a:gd name="T9" fmla="*/ 2147483647 h 96"/>
              <a:gd name="T10" fmla="*/ 0 60000 65536"/>
              <a:gd name="T11" fmla="*/ 0 60000 65536"/>
              <a:gd name="T12" fmla="*/ 0 60000 65536"/>
              <a:gd name="T13" fmla="*/ 0 60000 65536"/>
              <a:gd name="T14" fmla="*/ 0 60000 65536"/>
              <a:gd name="T15" fmla="*/ 0 w 94"/>
              <a:gd name="T16" fmla="*/ 0 h 96"/>
              <a:gd name="T17" fmla="*/ 94 w 94"/>
              <a:gd name="T18" fmla="*/ 96 h 96"/>
            </a:gdLst>
            <a:ahLst/>
            <a:cxnLst>
              <a:cxn ang="T10">
                <a:pos x="T0" y="T1"/>
              </a:cxn>
              <a:cxn ang="T11">
                <a:pos x="T2" y="T3"/>
              </a:cxn>
              <a:cxn ang="T12">
                <a:pos x="T4" y="T5"/>
              </a:cxn>
              <a:cxn ang="T13">
                <a:pos x="T6" y="T7"/>
              </a:cxn>
              <a:cxn ang="T14">
                <a:pos x="T8" y="T9"/>
              </a:cxn>
            </a:cxnLst>
            <a:rect l="T15" t="T16" r="T17" b="T18"/>
            <a:pathLst>
              <a:path w="94" h="96">
                <a:moveTo>
                  <a:pt x="47" y="96"/>
                </a:moveTo>
                <a:lnTo>
                  <a:pt x="0" y="47"/>
                </a:lnTo>
                <a:lnTo>
                  <a:pt x="47" y="0"/>
                </a:lnTo>
                <a:lnTo>
                  <a:pt x="94" y="47"/>
                </a:lnTo>
                <a:lnTo>
                  <a:pt x="47" y="96"/>
                </a:lnTo>
                <a:close/>
              </a:path>
            </a:pathLst>
          </a:custGeom>
          <a:solidFill>
            <a:srgbClr val="62CED6"/>
          </a:solidFill>
          <a:ln w="9525">
            <a:noFill/>
            <a:round/>
          </a:ln>
        </p:spPr>
        <p:txBody>
          <a:bodyPr/>
          <a:lstStyle/>
          <a:p>
            <a:endParaRPr lang="zh-CN" altLang="en-US"/>
          </a:p>
        </p:txBody>
      </p:sp>
      <p:sp>
        <p:nvSpPr>
          <p:cNvPr id="127" name="原创作者QQ：598969553                   _14"/>
          <p:cNvSpPr/>
          <p:nvPr/>
        </p:nvSpPr>
        <p:spPr bwMode="auto">
          <a:xfrm>
            <a:off x="2581275" y="3181350"/>
            <a:ext cx="173038" cy="169863"/>
          </a:xfrm>
          <a:custGeom>
            <a:avLst/>
            <a:gdLst>
              <a:gd name="T0" fmla="*/ 49 w 96"/>
              <a:gd name="T1" fmla="*/ 94 h 94"/>
              <a:gd name="T2" fmla="*/ 0 w 96"/>
              <a:gd name="T3" fmla="*/ 47 h 94"/>
              <a:gd name="T4" fmla="*/ 49 w 96"/>
              <a:gd name="T5" fmla="*/ 0 h 94"/>
              <a:gd name="T6" fmla="*/ 96 w 96"/>
              <a:gd name="T7" fmla="*/ 47 h 94"/>
              <a:gd name="T8" fmla="*/ 49 w 96"/>
              <a:gd name="T9" fmla="*/ 94 h 94"/>
            </a:gdLst>
            <a:ahLst/>
            <a:cxnLst>
              <a:cxn ang="0">
                <a:pos x="T0" y="T1"/>
              </a:cxn>
              <a:cxn ang="0">
                <a:pos x="T2" y="T3"/>
              </a:cxn>
              <a:cxn ang="0">
                <a:pos x="T4" y="T5"/>
              </a:cxn>
              <a:cxn ang="0">
                <a:pos x="T6" y="T7"/>
              </a:cxn>
              <a:cxn ang="0">
                <a:pos x="T8" y="T9"/>
              </a:cxn>
            </a:cxnLst>
            <a:rect l="0" t="0" r="r" b="b"/>
            <a:pathLst>
              <a:path w="96" h="94">
                <a:moveTo>
                  <a:pt x="49" y="94"/>
                </a:moveTo>
                <a:lnTo>
                  <a:pt x="0" y="47"/>
                </a:lnTo>
                <a:lnTo>
                  <a:pt x="49" y="0"/>
                </a:lnTo>
                <a:lnTo>
                  <a:pt x="96" y="47"/>
                </a:lnTo>
                <a:lnTo>
                  <a:pt x="49" y="94"/>
                </a:lnTo>
                <a:close/>
              </a:path>
            </a:pathLst>
          </a:custGeom>
          <a:solidFill>
            <a:srgbClr val="FA7100"/>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5144" name="原创作者QQ：598969553                   _15"/>
          <p:cNvSpPr>
            <a:spLocks noEditPoints="1"/>
          </p:cNvSpPr>
          <p:nvPr/>
        </p:nvSpPr>
        <p:spPr bwMode="auto">
          <a:xfrm>
            <a:off x="2962275" y="4464050"/>
            <a:ext cx="134938" cy="134938"/>
          </a:xfrm>
          <a:custGeom>
            <a:avLst/>
            <a:gdLst>
              <a:gd name="T0" fmla="*/ 2147483647 w 40"/>
              <a:gd name="T1" fmla="*/ 2147483647 h 40"/>
              <a:gd name="T2" fmla="*/ 0 w 40"/>
              <a:gd name="T3" fmla="*/ 2147483647 h 40"/>
              <a:gd name="T4" fmla="*/ 2147483647 w 40"/>
              <a:gd name="T5" fmla="*/ 0 h 40"/>
              <a:gd name="T6" fmla="*/ 2147483647 w 40"/>
              <a:gd name="T7" fmla="*/ 2147483647 h 40"/>
              <a:gd name="T8" fmla="*/ 2147483647 w 40"/>
              <a:gd name="T9" fmla="*/ 2147483647 h 40"/>
              <a:gd name="T10" fmla="*/ 2147483647 w 40"/>
              <a:gd name="T11" fmla="*/ 2147483647 h 40"/>
              <a:gd name="T12" fmla="*/ 2147483647 w 40"/>
              <a:gd name="T13" fmla="*/ 2147483647 h 40"/>
              <a:gd name="T14" fmla="*/ 2147483647 w 40"/>
              <a:gd name="T15" fmla="*/ 2147483647 h 40"/>
              <a:gd name="T16" fmla="*/ 2147483647 w 40"/>
              <a:gd name="T17" fmla="*/ 2147483647 h 40"/>
              <a:gd name="T18" fmla="*/ 2147483647 w 40"/>
              <a:gd name="T19" fmla="*/ 2147483647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40"/>
              <a:gd name="T32" fmla="*/ 40 w 40"/>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7"/>
                </a:moveTo>
                <a:cubicBezTo>
                  <a:pt x="13" y="7"/>
                  <a:pt x="6" y="13"/>
                  <a:pt x="6" y="20"/>
                </a:cubicBezTo>
                <a:cubicBezTo>
                  <a:pt x="6" y="28"/>
                  <a:pt x="13" y="34"/>
                  <a:pt x="20" y="34"/>
                </a:cubicBezTo>
                <a:cubicBezTo>
                  <a:pt x="28" y="34"/>
                  <a:pt x="34" y="28"/>
                  <a:pt x="34" y="20"/>
                </a:cubicBezTo>
                <a:cubicBezTo>
                  <a:pt x="34" y="13"/>
                  <a:pt x="28" y="7"/>
                  <a:pt x="20" y="7"/>
                </a:cubicBezTo>
                <a:close/>
              </a:path>
            </a:pathLst>
          </a:custGeom>
          <a:solidFill>
            <a:srgbClr val="D8FCDA"/>
          </a:solidFill>
          <a:ln w="9525">
            <a:noFill/>
            <a:round/>
          </a:ln>
        </p:spPr>
        <p:txBody>
          <a:bodyPr/>
          <a:lstStyle/>
          <a:p>
            <a:endParaRPr lang="zh-CN" altLang="en-US"/>
          </a:p>
        </p:txBody>
      </p:sp>
      <p:sp>
        <p:nvSpPr>
          <p:cNvPr id="129" name="原创作者QQ：598969553                   _16"/>
          <p:cNvSpPr>
            <a:spLocks noEditPoints="1"/>
          </p:cNvSpPr>
          <p:nvPr/>
        </p:nvSpPr>
        <p:spPr bwMode="auto">
          <a:xfrm>
            <a:off x="1311275" y="2782888"/>
            <a:ext cx="136526" cy="131762"/>
          </a:xfrm>
          <a:custGeom>
            <a:avLst/>
            <a:gdLst>
              <a:gd name="T0" fmla="*/ 20 w 40"/>
              <a:gd name="T1" fmla="*/ 39 h 39"/>
              <a:gd name="T2" fmla="*/ 0 w 40"/>
              <a:gd name="T3" fmla="*/ 20 h 39"/>
              <a:gd name="T4" fmla="*/ 20 w 40"/>
              <a:gd name="T5" fmla="*/ 0 h 39"/>
              <a:gd name="T6" fmla="*/ 40 w 40"/>
              <a:gd name="T7" fmla="*/ 20 h 39"/>
              <a:gd name="T8" fmla="*/ 20 w 40"/>
              <a:gd name="T9" fmla="*/ 39 h 39"/>
              <a:gd name="T10" fmla="*/ 20 w 40"/>
              <a:gd name="T11" fmla="*/ 6 h 39"/>
              <a:gd name="T12" fmla="*/ 6 w 40"/>
              <a:gd name="T13" fmla="*/ 20 h 39"/>
              <a:gd name="T14" fmla="*/ 20 w 40"/>
              <a:gd name="T15" fmla="*/ 33 h 39"/>
              <a:gd name="T16" fmla="*/ 33 w 40"/>
              <a:gd name="T17" fmla="*/ 20 h 39"/>
              <a:gd name="T18" fmla="*/ 20 w 40"/>
              <a:gd name="T19" fmla="*/ 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39">
                <a:moveTo>
                  <a:pt x="20" y="39"/>
                </a:moveTo>
                <a:cubicBezTo>
                  <a:pt x="9" y="39"/>
                  <a:pt x="0" y="31"/>
                  <a:pt x="0" y="20"/>
                </a:cubicBezTo>
                <a:cubicBezTo>
                  <a:pt x="0" y="9"/>
                  <a:pt x="9" y="0"/>
                  <a:pt x="20" y="0"/>
                </a:cubicBezTo>
                <a:cubicBezTo>
                  <a:pt x="31" y="0"/>
                  <a:pt x="40" y="9"/>
                  <a:pt x="40" y="20"/>
                </a:cubicBezTo>
                <a:cubicBezTo>
                  <a:pt x="40" y="31"/>
                  <a:pt x="31" y="39"/>
                  <a:pt x="20" y="39"/>
                </a:cubicBezTo>
                <a:close/>
                <a:moveTo>
                  <a:pt x="20" y="6"/>
                </a:moveTo>
                <a:cubicBezTo>
                  <a:pt x="12" y="6"/>
                  <a:pt x="6" y="12"/>
                  <a:pt x="6" y="20"/>
                </a:cubicBezTo>
                <a:cubicBezTo>
                  <a:pt x="6" y="27"/>
                  <a:pt x="12" y="33"/>
                  <a:pt x="20" y="33"/>
                </a:cubicBezTo>
                <a:cubicBezTo>
                  <a:pt x="27" y="33"/>
                  <a:pt x="33" y="27"/>
                  <a:pt x="33" y="20"/>
                </a:cubicBezTo>
                <a:cubicBezTo>
                  <a:pt x="33" y="12"/>
                  <a:pt x="27" y="6"/>
                  <a:pt x="20" y="6"/>
                </a:cubicBezTo>
                <a:close/>
              </a:path>
            </a:pathLst>
          </a:custGeom>
          <a:solidFill>
            <a:srgbClr val="D8FCDA"/>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5148" name="原创作者QQ：598969553                   _18"/>
          <p:cNvSpPr/>
          <p:nvPr/>
        </p:nvSpPr>
        <p:spPr bwMode="auto">
          <a:xfrm>
            <a:off x="10010775" y="1651000"/>
            <a:ext cx="173038" cy="173038"/>
          </a:xfrm>
          <a:custGeom>
            <a:avLst/>
            <a:gdLst>
              <a:gd name="T0" fmla="*/ 2147483647 w 96"/>
              <a:gd name="T1" fmla="*/ 2147483647 h 96"/>
              <a:gd name="T2" fmla="*/ 0 w 96"/>
              <a:gd name="T3" fmla="*/ 2147483647 h 96"/>
              <a:gd name="T4" fmla="*/ 2147483647 w 96"/>
              <a:gd name="T5" fmla="*/ 0 h 96"/>
              <a:gd name="T6" fmla="*/ 2147483647 w 96"/>
              <a:gd name="T7" fmla="*/ 2147483647 h 96"/>
              <a:gd name="T8" fmla="*/ 2147483647 w 96"/>
              <a:gd name="T9" fmla="*/ 2147483647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7" y="96"/>
                </a:moveTo>
                <a:lnTo>
                  <a:pt x="0" y="47"/>
                </a:lnTo>
                <a:lnTo>
                  <a:pt x="47" y="0"/>
                </a:lnTo>
                <a:lnTo>
                  <a:pt x="96" y="47"/>
                </a:lnTo>
                <a:lnTo>
                  <a:pt x="47" y="96"/>
                </a:lnTo>
                <a:close/>
              </a:path>
            </a:pathLst>
          </a:custGeom>
          <a:solidFill>
            <a:srgbClr val="FECB90"/>
          </a:solidFill>
          <a:ln w="9525">
            <a:noFill/>
            <a:round/>
          </a:ln>
        </p:spPr>
        <p:txBody>
          <a:bodyPr/>
          <a:lstStyle/>
          <a:p>
            <a:endParaRPr lang="zh-CN" altLang="en-US"/>
          </a:p>
        </p:txBody>
      </p:sp>
      <p:sp>
        <p:nvSpPr>
          <p:cNvPr id="5149" name="原创作者QQ：598969553                   _19"/>
          <p:cNvSpPr>
            <a:spLocks noEditPoints="1"/>
          </p:cNvSpPr>
          <p:nvPr/>
        </p:nvSpPr>
        <p:spPr bwMode="auto">
          <a:xfrm>
            <a:off x="9088438" y="717550"/>
            <a:ext cx="134937" cy="136525"/>
          </a:xfrm>
          <a:custGeom>
            <a:avLst/>
            <a:gdLst>
              <a:gd name="T0" fmla="*/ 2147483647 w 40"/>
              <a:gd name="T1" fmla="*/ 2147483647 h 40"/>
              <a:gd name="T2" fmla="*/ 0 w 40"/>
              <a:gd name="T3" fmla="*/ 2147483647 h 40"/>
              <a:gd name="T4" fmla="*/ 2147483647 w 40"/>
              <a:gd name="T5" fmla="*/ 0 h 40"/>
              <a:gd name="T6" fmla="*/ 2147483647 w 40"/>
              <a:gd name="T7" fmla="*/ 2147483647 h 40"/>
              <a:gd name="T8" fmla="*/ 2147483647 w 40"/>
              <a:gd name="T9" fmla="*/ 2147483647 h 40"/>
              <a:gd name="T10" fmla="*/ 2147483647 w 40"/>
              <a:gd name="T11" fmla="*/ 2147483647 h 40"/>
              <a:gd name="T12" fmla="*/ 2147483647 w 40"/>
              <a:gd name="T13" fmla="*/ 2147483647 h 40"/>
              <a:gd name="T14" fmla="*/ 2147483647 w 40"/>
              <a:gd name="T15" fmla="*/ 2147483647 h 40"/>
              <a:gd name="T16" fmla="*/ 2147483647 w 40"/>
              <a:gd name="T17" fmla="*/ 2147483647 h 40"/>
              <a:gd name="T18" fmla="*/ 2147483647 w 40"/>
              <a:gd name="T19" fmla="*/ 2147483647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40"/>
              <a:gd name="T32" fmla="*/ 40 w 40"/>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7"/>
                </a:moveTo>
                <a:cubicBezTo>
                  <a:pt x="12" y="7"/>
                  <a:pt x="6" y="13"/>
                  <a:pt x="6" y="20"/>
                </a:cubicBezTo>
                <a:cubicBezTo>
                  <a:pt x="6" y="28"/>
                  <a:pt x="12" y="34"/>
                  <a:pt x="20" y="34"/>
                </a:cubicBezTo>
                <a:cubicBezTo>
                  <a:pt x="27" y="34"/>
                  <a:pt x="33" y="28"/>
                  <a:pt x="33" y="20"/>
                </a:cubicBezTo>
                <a:cubicBezTo>
                  <a:pt x="33" y="13"/>
                  <a:pt x="27" y="7"/>
                  <a:pt x="20" y="7"/>
                </a:cubicBezTo>
                <a:close/>
              </a:path>
            </a:pathLst>
          </a:custGeom>
          <a:solidFill>
            <a:schemeClr val="bg1"/>
          </a:solidFill>
          <a:ln w="9525">
            <a:noFill/>
            <a:round/>
          </a:ln>
        </p:spPr>
        <p:txBody>
          <a:bodyPr/>
          <a:lstStyle/>
          <a:p>
            <a:endParaRPr lang="zh-CN" altLang="en-US"/>
          </a:p>
        </p:txBody>
      </p:sp>
      <p:sp>
        <p:nvSpPr>
          <p:cNvPr id="5150" name="原创作者QQ：598969553                   _20"/>
          <p:cNvSpPr>
            <a:spLocks noEditPoints="1"/>
          </p:cNvSpPr>
          <p:nvPr/>
        </p:nvSpPr>
        <p:spPr bwMode="auto">
          <a:xfrm>
            <a:off x="10260013" y="552450"/>
            <a:ext cx="134937" cy="134938"/>
          </a:xfrm>
          <a:custGeom>
            <a:avLst/>
            <a:gdLst>
              <a:gd name="T0" fmla="*/ 2147483647 w 40"/>
              <a:gd name="T1" fmla="*/ 2147483647 h 40"/>
              <a:gd name="T2" fmla="*/ 0 w 40"/>
              <a:gd name="T3" fmla="*/ 2147483647 h 40"/>
              <a:gd name="T4" fmla="*/ 2147483647 w 40"/>
              <a:gd name="T5" fmla="*/ 0 h 40"/>
              <a:gd name="T6" fmla="*/ 2147483647 w 40"/>
              <a:gd name="T7" fmla="*/ 2147483647 h 40"/>
              <a:gd name="T8" fmla="*/ 2147483647 w 40"/>
              <a:gd name="T9" fmla="*/ 2147483647 h 40"/>
              <a:gd name="T10" fmla="*/ 2147483647 w 40"/>
              <a:gd name="T11" fmla="*/ 2147483647 h 40"/>
              <a:gd name="T12" fmla="*/ 2147483647 w 40"/>
              <a:gd name="T13" fmla="*/ 2147483647 h 40"/>
              <a:gd name="T14" fmla="*/ 2147483647 w 40"/>
              <a:gd name="T15" fmla="*/ 2147483647 h 40"/>
              <a:gd name="T16" fmla="*/ 2147483647 w 40"/>
              <a:gd name="T17" fmla="*/ 2147483647 h 40"/>
              <a:gd name="T18" fmla="*/ 2147483647 w 40"/>
              <a:gd name="T19" fmla="*/ 2147483647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40"/>
              <a:gd name="T32" fmla="*/ 40 w 40"/>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6"/>
                </a:moveTo>
                <a:cubicBezTo>
                  <a:pt x="12" y="6"/>
                  <a:pt x="6" y="12"/>
                  <a:pt x="6" y="20"/>
                </a:cubicBezTo>
                <a:cubicBezTo>
                  <a:pt x="6" y="27"/>
                  <a:pt x="12" y="33"/>
                  <a:pt x="20" y="33"/>
                </a:cubicBezTo>
                <a:cubicBezTo>
                  <a:pt x="27" y="33"/>
                  <a:pt x="33" y="27"/>
                  <a:pt x="33" y="20"/>
                </a:cubicBezTo>
                <a:cubicBezTo>
                  <a:pt x="33" y="12"/>
                  <a:pt x="27" y="6"/>
                  <a:pt x="20" y="6"/>
                </a:cubicBezTo>
                <a:close/>
              </a:path>
            </a:pathLst>
          </a:custGeom>
          <a:solidFill>
            <a:srgbClr val="D8FCDA"/>
          </a:solidFill>
          <a:ln w="9525">
            <a:noFill/>
            <a:round/>
          </a:ln>
        </p:spPr>
        <p:txBody>
          <a:bodyPr/>
          <a:lstStyle/>
          <a:p>
            <a:endParaRPr lang="zh-CN" altLang="en-US"/>
          </a:p>
        </p:txBody>
      </p:sp>
      <p:sp>
        <p:nvSpPr>
          <p:cNvPr id="5151" name="原创作者QQ：598969553                   _21"/>
          <p:cNvSpPr/>
          <p:nvPr/>
        </p:nvSpPr>
        <p:spPr bwMode="auto">
          <a:xfrm>
            <a:off x="1149350" y="5345113"/>
            <a:ext cx="947738" cy="663575"/>
          </a:xfrm>
          <a:custGeom>
            <a:avLst/>
            <a:gdLst>
              <a:gd name="T0" fmla="*/ 2147483647 w 280"/>
              <a:gd name="T1" fmla="*/ 2147483647 h 196"/>
              <a:gd name="T2" fmla="*/ 2147483647 w 280"/>
              <a:gd name="T3" fmla="*/ 2147483647 h 196"/>
              <a:gd name="T4" fmla="*/ 2147483647 w 280"/>
              <a:gd name="T5" fmla="*/ 2147483647 h 196"/>
              <a:gd name="T6" fmla="*/ 2147483647 w 280"/>
              <a:gd name="T7" fmla="*/ 2147483647 h 196"/>
              <a:gd name="T8" fmla="*/ 2147483647 w 280"/>
              <a:gd name="T9" fmla="*/ 2147483647 h 196"/>
              <a:gd name="T10" fmla="*/ 2147483647 w 280"/>
              <a:gd name="T11" fmla="*/ 2147483647 h 196"/>
              <a:gd name="T12" fmla="*/ 2147483647 w 280"/>
              <a:gd name="T13" fmla="*/ 2147483647 h 196"/>
              <a:gd name="T14" fmla="*/ 2147483647 w 280"/>
              <a:gd name="T15" fmla="*/ 2147483647 h 196"/>
              <a:gd name="T16" fmla="*/ 2147483647 w 280"/>
              <a:gd name="T17" fmla="*/ 2147483647 h 1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0"/>
              <a:gd name="T28" fmla="*/ 0 h 196"/>
              <a:gd name="T29" fmla="*/ 280 w 280"/>
              <a:gd name="T30" fmla="*/ 196 h 1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0" h="196">
                <a:moveTo>
                  <a:pt x="275" y="16"/>
                </a:moveTo>
                <a:cubicBezTo>
                  <a:pt x="14" y="194"/>
                  <a:pt x="14" y="194"/>
                  <a:pt x="14" y="194"/>
                </a:cubicBezTo>
                <a:cubicBezTo>
                  <a:pt x="10" y="196"/>
                  <a:pt x="5" y="195"/>
                  <a:pt x="3" y="192"/>
                </a:cubicBezTo>
                <a:cubicBezTo>
                  <a:pt x="3" y="192"/>
                  <a:pt x="3" y="192"/>
                  <a:pt x="3" y="192"/>
                </a:cubicBezTo>
                <a:cubicBezTo>
                  <a:pt x="0" y="188"/>
                  <a:pt x="1" y="183"/>
                  <a:pt x="5" y="180"/>
                </a:cubicBezTo>
                <a:cubicBezTo>
                  <a:pt x="266" y="2"/>
                  <a:pt x="266" y="2"/>
                  <a:pt x="266" y="2"/>
                </a:cubicBezTo>
                <a:cubicBezTo>
                  <a:pt x="269" y="0"/>
                  <a:pt x="274" y="1"/>
                  <a:pt x="277" y="5"/>
                </a:cubicBezTo>
                <a:cubicBezTo>
                  <a:pt x="277" y="5"/>
                  <a:pt x="277" y="5"/>
                  <a:pt x="277" y="5"/>
                </a:cubicBezTo>
                <a:cubicBezTo>
                  <a:pt x="280" y="8"/>
                  <a:pt x="279" y="13"/>
                  <a:pt x="275" y="16"/>
                </a:cubicBezTo>
                <a:close/>
              </a:path>
            </a:pathLst>
          </a:custGeom>
          <a:solidFill>
            <a:srgbClr val="FD6D05"/>
          </a:solidFill>
          <a:ln w="9525">
            <a:noFill/>
            <a:round/>
          </a:ln>
        </p:spPr>
        <p:txBody>
          <a:bodyPr/>
          <a:lstStyle/>
          <a:p>
            <a:endParaRPr lang="zh-CN" altLang="en-US"/>
          </a:p>
        </p:txBody>
      </p:sp>
      <p:sp>
        <p:nvSpPr>
          <p:cNvPr id="5152" name="原创作者QQ：598969553                   _22"/>
          <p:cNvSpPr/>
          <p:nvPr/>
        </p:nvSpPr>
        <p:spPr bwMode="auto">
          <a:xfrm>
            <a:off x="2559050" y="4573588"/>
            <a:ext cx="169863" cy="173037"/>
          </a:xfrm>
          <a:custGeom>
            <a:avLst/>
            <a:gdLst>
              <a:gd name="T0" fmla="*/ 2147483647 w 94"/>
              <a:gd name="T1" fmla="*/ 2147483647 h 96"/>
              <a:gd name="T2" fmla="*/ 0 w 94"/>
              <a:gd name="T3" fmla="*/ 2147483647 h 96"/>
              <a:gd name="T4" fmla="*/ 2147483647 w 94"/>
              <a:gd name="T5" fmla="*/ 0 h 96"/>
              <a:gd name="T6" fmla="*/ 2147483647 w 94"/>
              <a:gd name="T7" fmla="*/ 2147483647 h 96"/>
              <a:gd name="T8" fmla="*/ 2147483647 w 94"/>
              <a:gd name="T9" fmla="*/ 2147483647 h 96"/>
              <a:gd name="T10" fmla="*/ 0 60000 65536"/>
              <a:gd name="T11" fmla="*/ 0 60000 65536"/>
              <a:gd name="T12" fmla="*/ 0 60000 65536"/>
              <a:gd name="T13" fmla="*/ 0 60000 65536"/>
              <a:gd name="T14" fmla="*/ 0 60000 65536"/>
              <a:gd name="T15" fmla="*/ 0 w 94"/>
              <a:gd name="T16" fmla="*/ 0 h 96"/>
              <a:gd name="T17" fmla="*/ 94 w 94"/>
              <a:gd name="T18" fmla="*/ 96 h 96"/>
            </a:gdLst>
            <a:ahLst/>
            <a:cxnLst>
              <a:cxn ang="T10">
                <a:pos x="T0" y="T1"/>
              </a:cxn>
              <a:cxn ang="T11">
                <a:pos x="T2" y="T3"/>
              </a:cxn>
              <a:cxn ang="T12">
                <a:pos x="T4" y="T5"/>
              </a:cxn>
              <a:cxn ang="T13">
                <a:pos x="T6" y="T7"/>
              </a:cxn>
              <a:cxn ang="T14">
                <a:pos x="T8" y="T9"/>
              </a:cxn>
            </a:cxnLst>
            <a:rect l="T15" t="T16" r="T17" b="T18"/>
            <a:pathLst>
              <a:path w="94" h="96">
                <a:moveTo>
                  <a:pt x="47" y="96"/>
                </a:moveTo>
                <a:lnTo>
                  <a:pt x="0" y="49"/>
                </a:lnTo>
                <a:lnTo>
                  <a:pt x="47" y="0"/>
                </a:lnTo>
                <a:lnTo>
                  <a:pt x="94" y="49"/>
                </a:lnTo>
                <a:lnTo>
                  <a:pt x="47" y="96"/>
                </a:lnTo>
                <a:close/>
              </a:path>
            </a:pathLst>
          </a:custGeom>
          <a:solidFill>
            <a:srgbClr val="49B456"/>
          </a:solidFill>
          <a:ln w="9525">
            <a:noFill/>
            <a:round/>
          </a:ln>
        </p:spPr>
        <p:txBody>
          <a:bodyPr/>
          <a:lstStyle/>
          <a:p>
            <a:endParaRPr lang="zh-CN" altLang="en-US"/>
          </a:p>
        </p:txBody>
      </p:sp>
      <p:sp>
        <p:nvSpPr>
          <p:cNvPr id="5153" name="原创作者QQ：598969553                   _23"/>
          <p:cNvSpPr/>
          <p:nvPr/>
        </p:nvSpPr>
        <p:spPr bwMode="auto">
          <a:xfrm>
            <a:off x="290513" y="5392738"/>
            <a:ext cx="2082800" cy="1465262"/>
          </a:xfrm>
          <a:custGeom>
            <a:avLst/>
            <a:gdLst>
              <a:gd name="T0" fmla="*/ 2147483647 w 615"/>
              <a:gd name="T1" fmla="*/ 2147483647 h 433"/>
              <a:gd name="T2" fmla="*/ 2147483647 w 615"/>
              <a:gd name="T3" fmla="*/ 2147483647 h 433"/>
              <a:gd name="T4" fmla="*/ 0 w 615"/>
              <a:gd name="T5" fmla="*/ 2147483647 h 433"/>
              <a:gd name="T6" fmla="*/ 0 w 615"/>
              <a:gd name="T7" fmla="*/ 2147483647 h 433"/>
              <a:gd name="T8" fmla="*/ 2147483647 w 615"/>
              <a:gd name="T9" fmla="*/ 2147483647 h 433"/>
              <a:gd name="T10" fmla="*/ 2147483647 w 615"/>
              <a:gd name="T11" fmla="*/ 2147483647 h 433"/>
              <a:gd name="T12" fmla="*/ 2147483647 w 615"/>
              <a:gd name="T13" fmla="*/ 2147483647 h 433"/>
              <a:gd name="T14" fmla="*/ 0 60000 65536"/>
              <a:gd name="T15" fmla="*/ 0 60000 65536"/>
              <a:gd name="T16" fmla="*/ 0 60000 65536"/>
              <a:gd name="T17" fmla="*/ 0 60000 65536"/>
              <a:gd name="T18" fmla="*/ 0 60000 65536"/>
              <a:gd name="T19" fmla="*/ 0 60000 65536"/>
              <a:gd name="T20" fmla="*/ 0 60000 65536"/>
              <a:gd name="T21" fmla="*/ 0 w 615"/>
              <a:gd name="T22" fmla="*/ 0 h 433"/>
              <a:gd name="T23" fmla="*/ 615 w 615"/>
              <a:gd name="T24" fmla="*/ 433 h 4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433">
                <a:moveTo>
                  <a:pt x="615" y="9"/>
                </a:moveTo>
                <a:cubicBezTo>
                  <a:pt x="615" y="12"/>
                  <a:pt x="614" y="15"/>
                  <a:pt x="611" y="16"/>
                </a:cubicBezTo>
                <a:cubicBezTo>
                  <a:pt x="0" y="433"/>
                  <a:pt x="0" y="433"/>
                  <a:pt x="0" y="433"/>
                </a:cubicBezTo>
                <a:cubicBezTo>
                  <a:pt x="0" y="413"/>
                  <a:pt x="0" y="413"/>
                  <a:pt x="0" y="413"/>
                </a:cubicBezTo>
                <a:cubicBezTo>
                  <a:pt x="602" y="3"/>
                  <a:pt x="602" y="3"/>
                  <a:pt x="602" y="3"/>
                </a:cubicBezTo>
                <a:cubicBezTo>
                  <a:pt x="606" y="0"/>
                  <a:pt x="611" y="1"/>
                  <a:pt x="614" y="5"/>
                </a:cubicBezTo>
                <a:cubicBezTo>
                  <a:pt x="615" y="6"/>
                  <a:pt x="615" y="8"/>
                  <a:pt x="615" y="9"/>
                </a:cubicBezTo>
                <a:close/>
              </a:path>
            </a:pathLst>
          </a:custGeom>
          <a:solidFill>
            <a:srgbClr val="61D2CF"/>
          </a:solidFill>
          <a:ln w="9525">
            <a:noFill/>
            <a:round/>
          </a:ln>
        </p:spPr>
        <p:txBody>
          <a:bodyPr/>
          <a:lstStyle/>
          <a:p>
            <a:endParaRPr lang="zh-CN" altLang="en-US"/>
          </a:p>
        </p:txBody>
      </p:sp>
      <p:sp>
        <p:nvSpPr>
          <p:cNvPr id="179" name="原创作者QQ：598969553                   _24"/>
          <p:cNvSpPr/>
          <p:nvPr/>
        </p:nvSpPr>
        <p:spPr bwMode="auto">
          <a:xfrm>
            <a:off x="10394950" y="3914775"/>
            <a:ext cx="173038" cy="173038"/>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5157" name="原创作者QQ：598969553                   _25"/>
          <p:cNvSpPr/>
          <p:nvPr/>
        </p:nvSpPr>
        <p:spPr bwMode="auto">
          <a:xfrm>
            <a:off x="9502775" y="1941513"/>
            <a:ext cx="168275" cy="169862"/>
          </a:xfrm>
          <a:custGeom>
            <a:avLst/>
            <a:gdLst>
              <a:gd name="T0" fmla="*/ 2147483647 w 94"/>
              <a:gd name="T1" fmla="*/ 2147483647 h 94"/>
              <a:gd name="T2" fmla="*/ 0 w 94"/>
              <a:gd name="T3" fmla="*/ 2147483647 h 94"/>
              <a:gd name="T4" fmla="*/ 2147483647 w 94"/>
              <a:gd name="T5" fmla="*/ 0 h 94"/>
              <a:gd name="T6" fmla="*/ 2147483647 w 94"/>
              <a:gd name="T7" fmla="*/ 2147483647 h 94"/>
              <a:gd name="T8" fmla="*/ 2147483647 w 94"/>
              <a:gd name="T9" fmla="*/ 2147483647 h 94"/>
              <a:gd name="T10" fmla="*/ 0 60000 65536"/>
              <a:gd name="T11" fmla="*/ 0 60000 65536"/>
              <a:gd name="T12" fmla="*/ 0 60000 65536"/>
              <a:gd name="T13" fmla="*/ 0 60000 65536"/>
              <a:gd name="T14" fmla="*/ 0 60000 65536"/>
              <a:gd name="T15" fmla="*/ 0 w 94"/>
              <a:gd name="T16" fmla="*/ 0 h 94"/>
              <a:gd name="T17" fmla="*/ 94 w 94"/>
              <a:gd name="T18" fmla="*/ 94 h 94"/>
            </a:gdLst>
            <a:ahLst/>
            <a:cxnLst>
              <a:cxn ang="T10">
                <a:pos x="T0" y="T1"/>
              </a:cxn>
              <a:cxn ang="T11">
                <a:pos x="T2" y="T3"/>
              </a:cxn>
              <a:cxn ang="T12">
                <a:pos x="T4" y="T5"/>
              </a:cxn>
              <a:cxn ang="T13">
                <a:pos x="T6" y="T7"/>
              </a:cxn>
              <a:cxn ang="T14">
                <a:pos x="T8" y="T9"/>
              </a:cxn>
            </a:cxnLst>
            <a:rect l="T15" t="T16" r="T17" b="T18"/>
            <a:pathLst>
              <a:path w="94" h="94">
                <a:moveTo>
                  <a:pt x="47" y="94"/>
                </a:moveTo>
                <a:lnTo>
                  <a:pt x="0" y="47"/>
                </a:lnTo>
                <a:lnTo>
                  <a:pt x="47" y="0"/>
                </a:lnTo>
                <a:lnTo>
                  <a:pt x="94" y="47"/>
                </a:lnTo>
                <a:lnTo>
                  <a:pt x="47" y="94"/>
                </a:lnTo>
                <a:close/>
              </a:path>
            </a:pathLst>
          </a:custGeom>
          <a:solidFill>
            <a:srgbClr val="63CED1"/>
          </a:solidFill>
          <a:ln w="9525">
            <a:noFill/>
            <a:round/>
          </a:ln>
        </p:spPr>
        <p:txBody>
          <a:bodyPr/>
          <a:lstStyle/>
          <a:p>
            <a:endParaRPr lang="zh-CN" altLang="en-US"/>
          </a:p>
        </p:txBody>
      </p:sp>
      <p:sp>
        <p:nvSpPr>
          <p:cNvPr id="181" name="原创作者QQ：598969553                   _26"/>
          <p:cNvSpPr/>
          <p:nvPr/>
        </p:nvSpPr>
        <p:spPr bwMode="auto">
          <a:xfrm>
            <a:off x="9586913" y="1377950"/>
            <a:ext cx="169862" cy="173038"/>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5161" name="原创作者QQ：598969553                   _27"/>
          <p:cNvSpPr>
            <a:spLocks noEditPoints="1"/>
          </p:cNvSpPr>
          <p:nvPr/>
        </p:nvSpPr>
        <p:spPr bwMode="auto">
          <a:xfrm>
            <a:off x="9340850" y="4573588"/>
            <a:ext cx="134938" cy="131762"/>
          </a:xfrm>
          <a:custGeom>
            <a:avLst/>
            <a:gdLst>
              <a:gd name="T0" fmla="*/ 2147483647 w 40"/>
              <a:gd name="T1" fmla="*/ 2147483647 h 39"/>
              <a:gd name="T2" fmla="*/ 0 w 40"/>
              <a:gd name="T3" fmla="*/ 2147483647 h 39"/>
              <a:gd name="T4" fmla="*/ 2147483647 w 40"/>
              <a:gd name="T5" fmla="*/ 0 h 39"/>
              <a:gd name="T6" fmla="*/ 2147483647 w 40"/>
              <a:gd name="T7" fmla="*/ 2147483647 h 39"/>
              <a:gd name="T8" fmla="*/ 2147483647 w 40"/>
              <a:gd name="T9" fmla="*/ 2147483647 h 39"/>
              <a:gd name="T10" fmla="*/ 2147483647 w 40"/>
              <a:gd name="T11" fmla="*/ 2147483647 h 39"/>
              <a:gd name="T12" fmla="*/ 2147483647 w 40"/>
              <a:gd name="T13" fmla="*/ 2147483647 h 39"/>
              <a:gd name="T14" fmla="*/ 2147483647 w 40"/>
              <a:gd name="T15" fmla="*/ 2147483647 h 39"/>
              <a:gd name="T16" fmla="*/ 2147483647 w 40"/>
              <a:gd name="T17" fmla="*/ 2147483647 h 39"/>
              <a:gd name="T18" fmla="*/ 2147483647 w 40"/>
              <a:gd name="T19" fmla="*/ 2147483647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39"/>
              <a:gd name="T32" fmla="*/ 40 w 40"/>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39">
                <a:moveTo>
                  <a:pt x="20" y="39"/>
                </a:moveTo>
                <a:cubicBezTo>
                  <a:pt x="9" y="39"/>
                  <a:pt x="0" y="31"/>
                  <a:pt x="0" y="20"/>
                </a:cubicBezTo>
                <a:cubicBezTo>
                  <a:pt x="0" y="9"/>
                  <a:pt x="9" y="0"/>
                  <a:pt x="20" y="0"/>
                </a:cubicBezTo>
                <a:cubicBezTo>
                  <a:pt x="31" y="0"/>
                  <a:pt x="40" y="9"/>
                  <a:pt x="40" y="20"/>
                </a:cubicBezTo>
                <a:cubicBezTo>
                  <a:pt x="40" y="31"/>
                  <a:pt x="31" y="39"/>
                  <a:pt x="20" y="39"/>
                </a:cubicBezTo>
                <a:close/>
                <a:moveTo>
                  <a:pt x="20" y="6"/>
                </a:moveTo>
                <a:cubicBezTo>
                  <a:pt x="12" y="6"/>
                  <a:pt x="6" y="12"/>
                  <a:pt x="6" y="20"/>
                </a:cubicBezTo>
                <a:cubicBezTo>
                  <a:pt x="6" y="27"/>
                  <a:pt x="12" y="33"/>
                  <a:pt x="20" y="33"/>
                </a:cubicBezTo>
                <a:cubicBezTo>
                  <a:pt x="27" y="33"/>
                  <a:pt x="33" y="27"/>
                  <a:pt x="33" y="20"/>
                </a:cubicBezTo>
                <a:cubicBezTo>
                  <a:pt x="33" y="12"/>
                  <a:pt x="27" y="6"/>
                  <a:pt x="20" y="6"/>
                </a:cubicBezTo>
                <a:close/>
              </a:path>
            </a:pathLst>
          </a:custGeom>
          <a:solidFill>
            <a:srgbClr val="D8FCDA"/>
          </a:solidFill>
          <a:ln w="9525">
            <a:noFill/>
            <a:round/>
          </a:ln>
        </p:spPr>
        <p:txBody>
          <a:bodyPr/>
          <a:lstStyle/>
          <a:p>
            <a:endParaRPr lang="zh-CN" altLang="en-US"/>
          </a:p>
        </p:txBody>
      </p:sp>
      <p:sp>
        <p:nvSpPr>
          <p:cNvPr id="5162" name="原创作者QQ：598969553                   _28"/>
          <p:cNvSpPr/>
          <p:nvPr/>
        </p:nvSpPr>
        <p:spPr bwMode="auto">
          <a:xfrm>
            <a:off x="9655175" y="2689225"/>
            <a:ext cx="173038" cy="168275"/>
          </a:xfrm>
          <a:custGeom>
            <a:avLst/>
            <a:gdLst>
              <a:gd name="T0" fmla="*/ 2147483647 w 96"/>
              <a:gd name="T1" fmla="*/ 2147483647 h 94"/>
              <a:gd name="T2" fmla="*/ 0 w 96"/>
              <a:gd name="T3" fmla="*/ 2147483647 h 94"/>
              <a:gd name="T4" fmla="*/ 2147483647 w 96"/>
              <a:gd name="T5" fmla="*/ 0 h 94"/>
              <a:gd name="T6" fmla="*/ 2147483647 w 96"/>
              <a:gd name="T7" fmla="*/ 2147483647 h 94"/>
              <a:gd name="T8" fmla="*/ 2147483647 w 96"/>
              <a:gd name="T9" fmla="*/ 2147483647 h 94"/>
              <a:gd name="T10" fmla="*/ 0 60000 65536"/>
              <a:gd name="T11" fmla="*/ 0 60000 65536"/>
              <a:gd name="T12" fmla="*/ 0 60000 65536"/>
              <a:gd name="T13" fmla="*/ 0 60000 65536"/>
              <a:gd name="T14" fmla="*/ 0 60000 65536"/>
              <a:gd name="T15" fmla="*/ 0 w 96"/>
              <a:gd name="T16" fmla="*/ 0 h 94"/>
              <a:gd name="T17" fmla="*/ 96 w 96"/>
              <a:gd name="T18" fmla="*/ 94 h 94"/>
            </a:gdLst>
            <a:ahLst/>
            <a:cxnLst>
              <a:cxn ang="T10">
                <a:pos x="T0" y="T1"/>
              </a:cxn>
              <a:cxn ang="T11">
                <a:pos x="T2" y="T3"/>
              </a:cxn>
              <a:cxn ang="T12">
                <a:pos x="T4" y="T5"/>
              </a:cxn>
              <a:cxn ang="T13">
                <a:pos x="T6" y="T7"/>
              </a:cxn>
              <a:cxn ang="T14">
                <a:pos x="T8" y="T9"/>
              </a:cxn>
            </a:cxnLst>
            <a:rect l="T15" t="T16" r="T17" b="T18"/>
            <a:pathLst>
              <a:path w="96" h="94">
                <a:moveTo>
                  <a:pt x="49" y="94"/>
                </a:moveTo>
                <a:lnTo>
                  <a:pt x="0" y="47"/>
                </a:lnTo>
                <a:lnTo>
                  <a:pt x="49" y="0"/>
                </a:lnTo>
                <a:lnTo>
                  <a:pt x="96" y="47"/>
                </a:lnTo>
                <a:lnTo>
                  <a:pt x="49" y="94"/>
                </a:lnTo>
                <a:close/>
              </a:path>
            </a:pathLst>
          </a:custGeom>
          <a:solidFill>
            <a:srgbClr val="FA7100"/>
          </a:solidFill>
          <a:ln w="9525">
            <a:noFill/>
            <a:round/>
          </a:ln>
        </p:spPr>
        <p:txBody>
          <a:bodyPr/>
          <a:lstStyle/>
          <a:p>
            <a:endParaRPr lang="zh-CN" altLang="en-US"/>
          </a:p>
        </p:txBody>
      </p:sp>
      <p:sp>
        <p:nvSpPr>
          <p:cNvPr id="184" name="原创作者QQ：598969553                   _29"/>
          <p:cNvSpPr/>
          <p:nvPr/>
        </p:nvSpPr>
        <p:spPr bwMode="auto">
          <a:xfrm>
            <a:off x="9115425" y="3843338"/>
            <a:ext cx="173038" cy="173037"/>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85" name="原创作者QQ：598969553                   _30"/>
          <p:cNvSpPr/>
          <p:nvPr/>
        </p:nvSpPr>
        <p:spPr bwMode="auto">
          <a:xfrm>
            <a:off x="9502775" y="5351463"/>
            <a:ext cx="168275" cy="173037"/>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86" name="原创作者QQ：598969553                   _31"/>
          <p:cNvSpPr/>
          <p:nvPr/>
        </p:nvSpPr>
        <p:spPr bwMode="auto">
          <a:xfrm>
            <a:off x="6278563" y="3370263"/>
            <a:ext cx="173037" cy="173037"/>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87" name="原创作者QQ：598969553                   _32"/>
          <p:cNvSpPr/>
          <p:nvPr/>
        </p:nvSpPr>
        <p:spPr bwMode="auto">
          <a:xfrm>
            <a:off x="6837363" y="4598988"/>
            <a:ext cx="169862" cy="173037"/>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88" name="原创作者QQ：598969553                   _33"/>
          <p:cNvSpPr/>
          <p:nvPr/>
        </p:nvSpPr>
        <p:spPr bwMode="auto">
          <a:xfrm>
            <a:off x="1841500" y="3443288"/>
            <a:ext cx="173038" cy="173037"/>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89" name="原创作者QQ：598969553                   _34"/>
          <p:cNvSpPr/>
          <p:nvPr/>
        </p:nvSpPr>
        <p:spPr bwMode="auto">
          <a:xfrm>
            <a:off x="7069138" y="2101850"/>
            <a:ext cx="169862" cy="173038"/>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90" name="原创作者QQ：598969553                   _35"/>
          <p:cNvSpPr/>
          <p:nvPr/>
        </p:nvSpPr>
        <p:spPr bwMode="auto">
          <a:xfrm>
            <a:off x="936625" y="4378325"/>
            <a:ext cx="173038" cy="173038"/>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91" name="原创作者QQ：598969553                   _36"/>
          <p:cNvSpPr/>
          <p:nvPr/>
        </p:nvSpPr>
        <p:spPr bwMode="auto">
          <a:xfrm>
            <a:off x="1546225" y="4151313"/>
            <a:ext cx="169863" cy="173037"/>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grpSp>
        <p:nvGrpSpPr>
          <p:cNvPr id="5187" name="原创作者QQ：598969553                   _37"/>
          <p:cNvGrpSpPr/>
          <p:nvPr/>
        </p:nvGrpSpPr>
        <p:grpSpPr bwMode="auto">
          <a:xfrm>
            <a:off x="2273300" y="3957638"/>
            <a:ext cx="152400" cy="152400"/>
            <a:chOff x="1993392" y="3724656"/>
            <a:chExt cx="152400" cy="152400"/>
          </a:xfrm>
        </p:grpSpPr>
        <p:pic>
          <p:nvPicPr>
            <p:cNvPr id="5195" name="原创作者QQ：598969553                   _37"/>
            <p:cNvPicPr>
              <a:picLocks noChangeArrowheads="1"/>
            </p:cNvPicPr>
            <p:nvPr/>
          </p:nvPicPr>
          <p:blipFill>
            <a:blip r:embed="rId2" cstate="print"/>
            <a:srcRect/>
            <a:stretch>
              <a:fillRect/>
            </a:stretch>
          </p:blipFill>
          <p:spPr bwMode="auto">
            <a:xfrm>
              <a:off x="1993392" y="3724656"/>
              <a:ext cx="152400" cy="152400"/>
            </a:xfrm>
            <a:prstGeom prst="rect">
              <a:avLst/>
            </a:prstGeom>
            <a:noFill/>
            <a:ln w="9525">
              <a:noFill/>
              <a:miter lim="800000"/>
              <a:headEnd/>
              <a:tailEnd/>
            </a:ln>
          </p:spPr>
        </p:pic>
        <p:sp>
          <p:nvSpPr>
            <p:cNvPr id="5196" name="Text Box 73"/>
            <p:cNvSpPr txBox="1">
              <a:spLocks noChangeArrowheads="1"/>
            </p:cNvSpPr>
            <p:nvPr/>
          </p:nvSpPr>
          <p:spPr bwMode="auto">
            <a:xfrm rot="7533421">
              <a:off x="1984375" y="3711576"/>
              <a:ext cx="173038" cy="173037"/>
            </a:xfrm>
            <a:prstGeom prst="rect">
              <a:avLst/>
            </a:prstGeom>
            <a:noFill/>
            <a:ln w="9525">
              <a:noFill/>
              <a:miter lim="800000"/>
            </a:ln>
          </p:spPr>
          <p:txBody>
            <a:bodyPr rot="10800000" vert="eaVert"/>
            <a:lstStyle/>
            <a:p>
              <a:endParaRPr lang="zh-CN" altLang="en-US">
                <a:ea typeface="微软雅黑" panose="020B0503020204020204" pitchFamily="34" charset="-122"/>
              </a:endParaRPr>
            </a:p>
          </p:txBody>
        </p:sp>
      </p:grpSp>
      <p:grpSp>
        <p:nvGrpSpPr>
          <p:cNvPr id="5188" name="原创作者QQ：598969553                   _38"/>
          <p:cNvGrpSpPr/>
          <p:nvPr/>
        </p:nvGrpSpPr>
        <p:grpSpPr bwMode="auto">
          <a:xfrm>
            <a:off x="5394325" y="1257300"/>
            <a:ext cx="146050" cy="146050"/>
            <a:chOff x="5114544" y="1024128"/>
            <a:chExt cx="146304" cy="146304"/>
          </a:xfrm>
        </p:grpSpPr>
        <p:pic>
          <p:nvPicPr>
            <p:cNvPr id="5193" name="原创作者QQ：598969553                   _38"/>
            <p:cNvPicPr>
              <a:picLocks noEditPoints="1" noChangeArrowheads="1"/>
            </p:cNvPicPr>
            <p:nvPr/>
          </p:nvPicPr>
          <p:blipFill>
            <a:blip r:embed="rId1" cstate="print"/>
            <a:srcRect/>
            <a:stretch>
              <a:fillRect/>
            </a:stretch>
          </p:blipFill>
          <p:spPr bwMode="auto">
            <a:xfrm>
              <a:off x="5114544" y="1024128"/>
              <a:ext cx="146304" cy="146304"/>
            </a:xfrm>
            <a:prstGeom prst="rect">
              <a:avLst/>
            </a:prstGeom>
            <a:noFill/>
            <a:ln w="9525">
              <a:noFill/>
              <a:miter lim="800000"/>
              <a:headEnd/>
              <a:tailEnd/>
            </a:ln>
          </p:spPr>
        </p:pic>
        <p:sp>
          <p:nvSpPr>
            <p:cNvPr id="5194" name="Text Box 76"/>
            <p:cNvSpPr txBox="1">
              <a:spLocks noChangeArrowheads="1"/>
            </p:cNvSpPr>
            <p:nvPr/>
          </p:nvSpPr>
          <p:spPr bwMode="auto">
            <a:xfrm rot="7533421">
              <a:off x="5121275" y="1028701"/>
              <a:ext cx="134938" cy="134937"/>
            </a:xfrm>
            <a:prstGeom prst="rect">
              <a:avLst/>
            </a:prstGeom>
            <a:noFill/>
            <a:ln w="9525">
              <a:noFill/>
              <a:miter lim="800000"/>
            </a:ln>
          </p:spPr>
          <p:txBody>
            <a:bodyPr rot="10800000" vert="eaVert"/>
            <a:lstStyle/>
            <a:p>
              <a:endParaRPr lang="zh-CN" altLang="en-US">
                <a:ea typeface="微软雅黑" panose="020B0503020204020204" pitchFamily="34" charset="-122"/>
              </a:endParaRPr>
            </a:p>
          </p:txBody>
        </p:sp>
      </p:grpSp>
      <p:sp>
        <p:nvSpPr>
          <p:cNvPr id="5189" name="原创作者QQ：598969553                   _39"/>
          <p:cNvSpPr/>
          <p:nvPr/>
        </p:nvSpPr>
        <p:spPr bwMode="auto">
          <a:xfrm>
            <a:off x="11113" y="5946775"/>
            <a:ext cx="1293812" cy="931863"/>
          </a:xfrm>
          <a:custGeom>
            <a:avLst/>
            <a:gdLst>
              <a:gd name="T0" fmla="*/ 2147483647 w 382"/>
              <a:gd name="T1" fmla="*/ 2147483647 h 275"/>
              <a:gd name="T2" fmla="*/ 2147483647 w 382"/>
              <a:gd name="T3" fmla="*/ 2147483647 h 275"/>
              <a:gd name="T4" fmla="*/ 0 w 382"/>
              <a:gd name="T5" fmla="*/ 2147483647 h 275"/>
              <a:gd name="T6" fmla="*/ 0 w 382"/>
              <a:gd name="T7" fmla="*/ 2147483647 h 275"/>
              <a:gd name="T8" fmla="*/ 2147483647 w 382"/>
              <a:gd name="T9" fmla="*/ 2147483647 h 275"/>
              <a:gd name="T10" fmla="*/ 2147483647 w 382"/>
              <a:gd name="T11" fmla="*/ 2147483647 h 275"/>
              <a:gd name="T12" fmla="*/ 2147483647 w 382"/>
              <a:gd name="T13" fmla="*/ 2147483647 h 275"/>
              <a:gd name="T14" fmla="*/ 0 60000 65536"/>
              <a:gd name="T15" fmla="*/ 0 60000 65536"/>
              <a:gd name="T16" fmla="*/ 0 60000 65536"/>
              <a:gd name="T17" fmla="*/ 0 60000 65536"/>
              <a:gd name="T18" fmla="*/ 0 60000 65536"/>
              <a:gd name="T19" fmla="*/ 0 60000 65536"/>
              <a:gd name="T20" fmla="*/ 0 60000 65536"/>
              <a:gd name="T21" fmla="*/ 0 w 382"/>
              <a:gd name="T22" fmla="*/ 0 h 275"/>
              <a:gd name="T23" fmla="*/ 382 w 382"/>
              <a:gd name="T24" fmla="*/ 275 h 2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2" h="275">
                <a:moveTo>
                  <a:pt x="382" y="9"/>
                </a:moveTo>
                <a:cubicBezTo>
                  <a:pt x="382" y="12"/>
                  <a:pt x="381" y="15"/>
                  <a:pt x="379" y="16"/>
                </a:cubicBezTo>
                <a:cubicBezTo>
                  <a:pt x="0" y="275"/>
                  <a:pt x="0" y="275"/>
                  <a:pt x="0" y="275"/>
                </a:cubicBezTo>
                <a:cubicBezTo>
                  <a:pt x="0" y="255"/>
                  <a:pt x="0" y="255"/>
                  <a:pt x="0" y="255"/>
                </a:cubicBezTo>
                <a:cubicBezTo>
                  <a:pt x="369" y="3"/>
                  <a:pt x="369" y="3"/>
                  <a:pt x="369" y="3"/>
                </a:cubicBezTo>
                <a:cubicBezTo>
                  <a:pt x="373" y="0"/>
                  <a:pt x="378" y="1"/>
                  <a:pt x="381" y="5"/>
                </a:cubicBezTo>
                <a:cubicBezTo>
                  <a:pt x="382" y="6"/>
                  <a:pt x="382" y="8"/>
                  <a:pt x="382" y="9"/>
                </a:cubicBezTo>
                <a:close/>
              </a:path>
            </a:pathLst>
          </a:custGeom>
          <a:solidFill>
            <a:srgbClr val="FD5561"/>
          </a:solidFill>
          <a:ln w="9525">
            <a:noFill/>
            <a:round/>
          </a:ln>
        </p:spPr>
        <p:txBody>
          <a:bodyPr/>
          <a:lstStyle/>
          <a:p>
            <a:endParaRPr lang="zh-CN" altLang="en-US"/>
          </a:p>
        </p:txBody>
      </p:sp>
      <p:sp>
        <p:nvSpPr>
          <p:cNvPr id="50" name="TextBox 49"/>
          <p:cNvSpPr txBox="1"/>
          <p:nvPr/>
        </p:nvSpPr>
        <p:spPr>
          <a:xfrm>
            <a:off x="0" y="928670"/>
            <a:ext cx="12192000" cy="4739005"/>
          </a:xfrm>
          <a:prstGeom prst="rect">
            <a:avLst/>
          </a:prstGeom>
          <a:noFill/>
        </p:spPr>
        <p:txBody>
          <a:bodyPr wrap="square" rtlCol="0">
            <a:spAutoFit/>
          </a:bodyPr>
          <a:lstStyle/>
          <a:p>
            <a:r>
              <a:rPr lang="en-US" altLang="zh-CN" sz="4800" b="1" dirty="0" smtClean="0">
                <a:solidFill>
                  <a:srgbClr val="2413FB"/>
                </a:solidFill>
                <a:latin typeface="黑体" panose="02010609060101010101" pitchFamily="49" charset="-122"/>
                <a:ea typeface="黑体" panose="02010609060101010101" pitchFamily="49" charset="-122"/>
              </a:rPr>
              <a:t>       </a:t>
            </a:r>
            <a:endParaRPr lang="en-US" altLang="zh-CN" sz="4800" b="1" dirty="0" smtClean="0">
              <a:solidFill>
                <a:srgbClr val="2413FB"/>
              </a:solidFill>
              <a:latin typeface="黑体" panose="02010609060101010101" pitchFamily="49" charset="-122"/>
              <a:ea typeface="黑体" panose="02010609060101010101" pitchFamily="49" charset="-122"/>
            </a:endParaRPr>
          </a:p>
          <a:p>
            <a:r>
              <a:rPr lang="en-US" altLang="zh-CN" sz="4800" b="1" dirty="0" smtClean="0">
                <a:solidFill>
                  <a:srgbClr val="2413FB"/>
                </a:solidFill>
                <a:latin typeface="黑体" panose="02010609060101010101" pitchFamily="49" charset="-122"/>
                <a:ea typeface="黑体" panose="02010609060101010101" pitchFamily="49" charset="-122"/>
              </a:rPr>
              <a:t>       </a:t>
            </a:r>
            <a:r>
              <a:rPr lang="zh-CN" altLang="en-US" sz="6000" b="1" dirty="0" smtClean="0">
                <a:solidFill>
                  <a:srgbClr val="2413FB"/>
                </a:solidFill>
                <a:latin typeface="黑体" panose="02010609060101010101" pitchFamily="49" charset="-122"/>
                <a:ea typeface="黑体" panose="02010609060101010101" pitchFamily="49" charset="-122"/>
              </a:rPr>
              <a:t>悟命题之“道”</a:t>
            </a:r>
            <a:endParaRPr lang="en-US" altLang="zh-CN" sz="6000" b="1" dirty="0" smtClean="0">
              <a:solidFill>
                <a:srgbClr val="2413FB"/>
              </a:solidFill>
              <a:latin typeface="黑体" panose="02010609060101010101" pitchFamily="49" charset="-122"/>
              <a:ea typeface="黑体" panose="02010609060101010101" pitchFamily="49" charset="-122"/>
            </a:endParaRPr>
          </a:p>
          <a:p>
            <a:r>
              <a:rPr lang="zh-CN" altLang="en-US" sz="6000" b="1" dirty="0" smtClean="0">
                <a:solidFill>
                  <a:srgbClr val="2413FB"/>
                </a:solidFill>
                <a:latin typeface="黑体" panose="02010609060101010101" pitchFamily="49" charset="-122"/>
                <a:ea typeface="黑体" panose="02010609060101010101" pitchFamily="49" charset="-122"/>
              </a:rPr>
              <a:t>        探教学之“术”</a:t>
            </a:r>
            <a:endParaRPr lang="en-US" altLang="zh-CN" sz="6000" b="1" dirty="0" smtClean="0">
              <a:solidFill>
                <a:srgbClr val="2413FB"/>
              </a:solidFill>
              <a:latin typeface="黑体" panose="02010609060101010101" pitchFamily="49" charset="-122"/>
              <a:ea typeface="黑体" panose="02010609060101010101" pitchFamily="49" charset="-122"/>
            </a:endParaRPr>
          </a:p>
          <a:p>
            <a:r>
              <a:rPr lang="en-US" altLang="zh-CN" sz="5400" b="1" dirty="0" smtClean="0">
                <a:solidFill>
                  <a:srgbClr val="FF0000"/>
                </a:solidFill>
                <a:latin typeface="黑体" panose="02010609060101010101" pitchFamily="49" charset="-122"/>
                <a:ea typeface="黑体" panose="02010609060101010101" pitchFamily="49" charset="-122"/>
              </a:rPr>
              <a:t>       </a:t>
            </a:r>
            <a:r>
              <a:rPr lang="en-US" altLang="zh-CN" sz="5400" b="1" dirty="0" smtClean="0">
                <a:solidFill>
                  <a:srgbClr val="0000FF"/>
                </a:solidFill>
                <a:latin typeface="黑体" panose="02010609060101010101" pitchFamily="49" charset="-122"/>
                <a:ea typeface="黑体" panose="02010609060101010101" pitchFamily="49" charset="-122"/>
              </a:rPr>
              <a:t>         </a:t>
            </a:r>
            <a:r>
              <a:rPr lang="en-US" altLang="zh-CN" sz="2800" b="1" dirty="0" smtClean="0">
                <a:solidFill>
                  <a:srgbClr val="0000FF"/>
                </a:solidFill>
                <a:latin typeface="微软雅黑" panose="020B0503020204020204" pitchFamily="34" charset="-122"/>
                <a:ea typeface="微软雅黑" panose="020B0503020204020204" pitchFamily="34" charset="-122"/>
              </a:rPr>
              <a:t>——</a:t>
            </a:r>
            <a:r>
              <a:rPr lang="zh-CN" altLang="en-US" sz="2800" b="1" dirty="0" smtClean="0">
                <a:solidFill>
                  <a:srgbClr val="0000FF"/>
                </a:solidFill>
                <a:latin typeface="微软雅黑" panose="020B0503020204020204" pitchFamily="34" charset="-122"/>
                <a:ea typeface="微软雅黑" panose="020B0503020204020204" pitchFamily="34" charset="-122"/>
              </a:rPr>
              <a:t>期中考试后的我思、我想</a:t>
            </a:r>
            <a:br>
              <a:rPr lang="en-US" altLang="zh-CN" sz="4000" b="1" dirty="0" smtClean="0">
                <a:solidFill>
                  <a:srgbClr val="0A85FF"/>
                </a:solidFill>
                <a:latin typeface="+mn-ea"/>
              </a:rPr>
            </a:br>
            <a:br>
              <a:rPr lang="en-US" altLang="zh-CN" sz="4000" b="1" dirty="0" smtClean="0">
                <a:solidFill>
                  <a:srgbClr val="0A85FF"/>
                </a:solidFill>
                <a:latin typeface="+mn-ea"/>
              </a:rPr>
            </a:br>
            <a:endParaRPr lang="zh-CN" altLang="en-US" sz="4000" b="1" dirty="0">
              <a:latin typeface="+mn-ea"/>
            </a:endParaRPr>
          </a:p>
        </p:txBody>
      </p:sp>
    </p:spTree>
  </p:cSld>
  <p:clrMapOvr>
    <a:masterClrMapping/>
  </p:clrMapOvr>
  <p:transition spd="med" advClick="0">
    <p:pull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原创作者QQ：598969553                   _1"/>
          <p:cNvSpPr/>
          <p:nvPr/>
        </p:nvSpPr>
        <p:spPr>
          <a:xfrm>
            <a:off x="0" y="0"/>
            <a:ext cx="12192000" cy="841375"/>
          </a:xfrm>
          <a:prstGeom prst="rect">
            <a:avLst/>
          </a:prstGeom>
          <a:solidFill>
            <a:srgbClr val="2F2F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grpSp>
        <p:nvGrpSpPr>
          <p:cNvPr id="35842" name="原创作者QQ：598969553                   _30"/>
          <p:cNvGrpSpPr/>
          <p:nvPr/>
        </p:nvGrpSpPr>
        <p:grpSpPr bwMode="auto">
          <a:xfrm>
            <a:off x="11485563" y="182563"/>
            <a:ext cx="439737" cy="439737"/>
            <a:chOff x="7055032" y="986949"/>
            <a:chExt cx="557628" cy="557629"/>
          </a:xfrm>
        </p:grpSpPr>
        <p:sp>
          <p:nvSpPr>
            <p:cNvPr id="53" name="椭圆 52"/>
            <p:cNvSpPr/>
            <p:nvPr/>
          </p:nvSpPr>
          <p:spPr>
            <a:xfrm>
              <a:off x="7055032" y="986949"/>
              <a:ext cx="557628" cy="557629"/>
            </a:xfrm>
            <a:prstGeom prst="ellipse">
              <a:avLst/>
            </a:prstGeom>
            <a:solidFill>
              <a:srgbClr val="EEF38D"/>
            </a:solidFill>
            <a:ln w="15875" cap="flat" cmpd="sng" algn="ctr">
              <a:solidFill>
                <a:schemeClr val="bg1">
                  <a:alpha val="90000"/>
                </a:schemeClr>
              </a:solidFill>
              <a:prstDash val="solid"/>
              <a:miter lim="800000"/>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4" name="十字形 53"/>
            <p:cNvSpPr/>
            <p:nvPr/>
          </p:nvSpPr>
          <p:spPr>
            <a:xfrm>
              <a:off x="7199975" y="1131892"/>
              <a:ext cx="267742" cy="267742"/>
            </a:xfrm>
            <a:prstGeom prst="plus">
              <a:avLst>
                <a:gd name="adj" fmla="val 41810"/>
              </a:avLst>
            </a:prstGeom>
            <a:solidFill>
              <a:srgbClr val="2F2F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2" name="原创作者QQ：598969553                   _7"/>
          <p:cNvSpPr/>
          <p:nvPr/>
        </p:nvSpPr>
        <p:spPr bwMode="auto">
          <a:xfrm>
            <a:off x="5889994" y="2382912"/>
            <a:ext cx="169377"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25" name="原创作者QQ：598969553                   _9"/>
          <p:cNvSpPr/>
          <p:nvPr/>
        </p:nvSpPr>
        <p:spPr bwMode="auto">
          <a:xfrm>
            <a:off x="1091638" y="6283954"/>
            <a:ext cx="169377" cy="172982"/>
          </a:xfrm>
          <a:custGeom>
            <a:avLst/>
            <a:gdLst>
              <a:gd name="T0" fmla="*/ 47 w 94"/>
              <a:gd name="T1" fmla="*/ 96 h 96"/>
              <a:gd name="T2" fmla="*/ 0 w 94"/>
              <a:gd name="T3" fmla="*/ 49 h 96"/>
              <a:gd name="T4" fmla="*/ 47 w 94"/>
              <a:gd name="T5" fmla="*/ 0 h 96"/>
              <a:gd name="T6" fmla="*/ 94 w 94"/>
              <a:gd name="T7" fmla="*/ 49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9"/>
                </a:lnTo>
                <a:lnTo>
                  <a:pt x="47" y="0"/>
                </a:lnTo>
                <a:lnTo>
                  <a:pt x="94" y="49"/>
                </a:lnTo>
                <a:lnTo>
                  <a:pt x="47" y="96"/>
                </a:lnTo>
                <a:close/>
              </a:path>
            </a:pathLst>
          </a:custGeom>
          <a:solidFill>
            <a:srgbClr val="63CED2"/>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86" name="原创作者QQ：598969553                   _10"/>
          <p:cNvSpPr/>
          <p:nvPr/>
        </p:nvSpPr>
        <p:spPr bwMode="auto">
          <a:xfrm>
            <a:off x="5099479" y="5179800"/>
            <a:ext cx="172983" cy="172981"/>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87" name="原创作者QQ：598969553                   _11"/>
          <p:cNvSpPr/>
          <p:nvPr/>
        </p:nvSpPr>
        <p:spPr bwMode="auto">
          <a:xfrm>
            <a:off x="4172166" y="6409096"/>
            <a:ext cx="169379" cy="172981"/>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89" name="原创作者QQ：598969553                   _12"/>
          <p:cNvSpPr/>
          <p:nvPr/>
        </p:nvSpPr>
        <p:spPr bwMode="auto">
          <a:xfrm>
            <a:off x="5889994" y="2382912"/>
            <a:ext cx="169377"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grpSp>
        <p:nvGrpSpPr>
          <p:cNvPr id="35859" name="原创作者QQ：598969553                   _19"/>
          <p:cNvGrpSpPr/>
          <p:nvPr/>
        </p:nvGrpSpPr>
        <p:grpSpPr bwMode="auto">
          <a:xfrm>
            <a:off x="292100" y="0"/>
            <a:ext cx="3363913" cy="819150"/>
            <a:chOff x="4489409" y="2139320"/>
            <a:chExt cx="3364135" cy="819150"/>
          </a:xfrm>
        </p:grpSpPr>
        <p:cxnSp>
          <p:nvCxnSpPr>
            <p:cNvPr id="2" name="直接连接符 87"/>
            <p:cNvCxnSpPr/>
            <p:nvPr/>
          </p:nvCxnSpPr>
          <p:spPr>
            <a:xfrm>
              <a:off x="4489409" y="2139320"/>
              <a:ext cx="3364135"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88"/>
            <p:cNvCxnSpPr/>
            <p:nvPr/>
          </p:nvCxnSpPr>
          <p:spPr>
            <a:xfrm>
              <a:off x="4489409" y="2958470"/>
              <a:ext cx="3364135"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35860" name="Group 86"/>
          <p:cNvGrpSpPr/>
          <p:nvPr/>
        </p:nvGrpSpPr>
        <p:grpSpPr bwMode="auto">
          <a:xfrm>
            <a:off x="1" y="3"/>
            <a:ext cx="6969711" cy="846621"/>
            <a:chOff x="3965" y="2707"/>
            <a:chExt cx="3249" cy="516"/>
          </a:xfrm>
        </p:grpSpPr>
        <p:grpSp>
          <p:nvGrpSpPr>
            <p:cNvPr id="35890" name="原创作者QQ：598969553                   _19"/>
            <p:cNvGrpSpPr/>
            <p:nvPr/>
          </p:nvGrpSpPr>
          <p:grpSpPr bwMode="auto">
            <a:xfrm>
              <a:off x="4080" y="2707"/>
              <a:ext cx="2119" cy="516"/>
              <a:chOff x="4489409" y="2139320"/>
              <a:chExt cx="3364135" cy="819150"/>
            </a:xfrm>
          </p:grpSpPr>
          <p:cxnSp>
            <p:nvCxnSpPr>
              <p:cNvPr id="88" name="直接连接符 87"/>
              <p:cNvCxnSpPr/>
              <p:nvPr/>
            </p:nvCxnSpPr>
            <p:spPr>
              <a:xfrm>
                <a:off x="4489409" y="2139320"/>
                <a:ext cx="3364134"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4489409" y="2958470"/>
                <a:ext cx="3364134"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35891" name="原创作者QQ：598969553                   _27"/>
            <p:cNvSpPr>
              <a:spLocks noChangeArrowheads="1"/>
            </p:cNvSpPr>
            <p:nvPr/>
          </p:nvSpPr>
          <p:spPr bwMode="auto">
            <a:xfrm>
              <a:off x="4429" y="2778"/>
              <a:ext cx="2785" cy="445"/>
            </a:xfrm>
            <a:prstGeom prst="rect">
              <a:avLst/>
            </a:prstGeom>
            <a:noFill/>
            <a:ln w="9525">
              <a:noFill/>
              <a:miter lim="800000"/>
            </a:ln>
          </p:spPr>
          <p:txBody>
            <a:bodyPr wrap="square">
              <a:spAutoFit/>
            </a:bodyPr>
            <a:lstStyle/>
            <a:p>
              <a:pPr>
                <a:lnSpc>
                  <a:spcPct val="130000"/>
                </a:lnSpc>
              </a:pPr>
              <a:r>
                <a:rPr lang="zh-CN" altLang="en-US" sz="3200" b="1" dirty="0" smtClean="0">
                  <a:solidFill>
                    <a:schemeClr val="bg1"/>
                  </a:solidFill>
                  <a:latin typeface="微软雅黑" panose="020B0503020204020204" pitchFamily="34" charset="-122"/>
                  <a:ea typeface="微软雅黑" panose="020B0503020204020204" pitchFamily="34" charset="-122"/>
                  <a:sym typeface="+mn-ea"/>
                </a:rPr>
                <a:t>加强教学研究，提高教学效率。</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 name="椭圆 85"/>
            <p:cNvSpPr/>
            <p:nvPr/>
          </p:nvSpPr>
          <p:spPr bwMode="auto">
            <a:xfrm>
              <a:off x="3965" y="2838"/>
              <a:ext cx="348" cy="33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grpSp>
      <p:sp>
        <p:nvSpPr>
          <p:cNvPr id="35861" name="Text Box 35"/>
          <p:cNvSpPr txBox="1">
            <a:spLocks noChangeArrowheads="1"/>
          </p:cNvSpPr>
          <p:nvPr/>
        </p:nvSpPr>
        <p:spPr bwMode="auto">
          <a:xfrm>
            <a:off x="6840538" y="615950"/>
            <a:ext cx="1876425" cy="641350"/>
          </a:xfrm>
          <a:prstGeom prst="rect">
            <a:avLst/>
          </a:prstGeom>
          <a:noFill/>
          <a:ln w="9525">
            <a:noFill/>
            <a:miter lim="800000"/>
          </a:ln>
        </p:spPr>
        <p:txBody>
          <a:bodyPr>
            <a:spAutoFit/>
          </a:bodyPr>
          <a:lstStyle/>
          <a:p>
            <a:pPr eaLnBrk="0" hangingPunct="0">
              <a:spcBef>
                <a:spcPct val="50000"/>
              </a:spcBef>
              <a:buFont typeface="Arial" panose="020B0604020202020204" pitchFamily="34" charset="0"/>
              <a:buNone/>
            </a:pPr>
            <a:endParaRPr lang="zh-CN" altLang="en-US" sz="3600" b="1">
              <a:solidFill>
                <a:schemeClr val="bg1"/>
              </a:solidFill>
              <a:ea typeface="微软雅黑" panose="020B0503020204020204" pitchFamily="34" charset="-122"/>
            </a:endParaRPr>
          </a:p>
        </p:txBody>
      </p:sp>
      <p:sp>
        <p:nvSpPr>
          <p:cNvPr id="35872" name="AutoShape 42"/>
          <p:cNvSpPr>
            <a:spLocks noChangeArrowheads="1"/>
          </p:cNvSpPr>
          <p:nvPr/>
        </p:nvSpPr>
        <p:spPr bwMode="auto">
          <a:xfrm>
            <a:off x="106045" y="1095375"/>
            <a:ext cx="11818620" cy="5486400"/>
          </a:xfrm>
          <a:prstGeom prst="roundRect">
            <a:avLst>
              <a:gd name="adj" fmla="val 16667"/>
            </a:avLst>
          </a:prstGeom>
          <a:solidFill>
            <a:schemeClr val="accent1"/>
          </a:solidFill>
          <a:ln w="9525">
            <a:solidFill>
              <a:schemeClr val="bg1"/>
            </a:solidFill>
            <a:round/>
          </a:ln>
        </p:spPr>
        <p:txBody>
          <a:bodyPr wrap="none" anchor="ctr"/>
          <a:lstStyle/>
          <a:p>
            <a:endParaRPr lang="zh-CN" altLang="en-US"/>
          </a:p>
        </p:txBody>
      </p:sp>
      <p:sp>
        <p:nvSpPr>
          <p:cNvPr id="48" name="矩形 47"/>
          <p:cNvSpPr/>
          <p:nvPr/>
        </p:nvSpPr>
        <p:spPr>
          <a:xfrm>
            <a:off x="288290" y="1110615"/>
            <a:ext cx="10760710" cy="5262245"/>
          </a:xfrm>
          <a:prstGeom prst="rect">
            <a:avLst/>
          </a:prstGeom>
        </p:spPr>
        <p:txBody>
          <a:bodyPr wrap="square">
            <a:spAutoFit/>
          </a:bodyPr>
          <a:lstStyle/>
          <a:p>
            <a:pPr>
              <a:lnSpc>
                <a:spcPct val="200000"/>
              </a:lnSpc>
            </a:pPr>
            <a:r>
              <a:rPr lang="zh-CN" altLang="en-US" sz="28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sym typeface="Calibri" panose="020F0502020204030204" pitchFamily="34" charset="0"/>
              </a:rPr>
              <a:t>抱怨是最消耗能量的无益之举。本学年，教学任务非常艰巨，我所任教的三门科目又都是新教材。备课、上课、作业批改对我来说也是不小的挑战。忙的时候难免抱怨，静下心来想想，这种忙碌也许才是我们生活的常态。以后的工作中还是要沉下心好好研究研究教材，研究教什么，怎么教的问题。毕竟对我而言，孩子们的收获才是我最大的成就感。</a:t>
            </a:r>
            <a:endParaRPr lang="zh-CN" altLang="en-US" sz="28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sym typeface="Calibri" panose="020F0502020204030204" pitchFamily="34" charset="0"/>
            </a:endParaRPr>
          </a:p>
        </p:txBody>
      </p:sp>
      <p:sp>
        <p:nvSpPr>
          <p:cNvPr id="57" name="Text Box 56"/>
          <p:cNvSpPr txBox="1">
            <a:spLocks noChangeArrowheads="1"/>
          </p:cNvSpPr>
          <p:nvPr/>
        </p:nvSpPr>
        <p:spPr bwMode="auto">
          <a:xfrm>
            <a:off x="100223" y="290176"/>
            <a:ext cx="698500" cy="398780"/>
          </a:xfrm>
          <a:prstGeom prst="rect">
            <a:avLst/>
          </a:prstGeom>
          <a:noFill/>
          <a:ln w="9525">
            <a:noFill/>
            <a:miter lim="800000"/>
          </a:ln>
        </p:spPr>
        <p:txBody>
          <a:bodyPr>
            <a:spAutoFit/>
          </a:bodyPr>
          <a:lstStyle/>
          <a:p>
            <a:pPr>
              <a:spcBef>
                <a:spcPct val="50000"/>
              </a:spcBef>
            </a:pPr>
            <a:r>
              <a:rPr lang="en-US" altLang="zh-CN" sz="2000" b="1" dirty="0">
                <a:solidFill>
                  <a:schemeClr val="bg1"/>
                </a:solidFill>
                <a:latin typeface="微软雅黑" panose="020B0503020204020204" pitchFamily="34" charset="-122"/>
                <a:ea typeface="微软雅黑" panose="020B0503020204020204" pitchFamily="34" charset="-122"/>
              </a:rPr>
              <a:t>04</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5872"/>
                                        </p:tgtEl>
                                        <p:attrNameLst>
                                          <p:attrName>style.visibility</p:attrName>
                                        </p:attrNameLst>
                                      </p:cBhvr>
                                      <p:to>
                                        <p:strVal val="visible"/>
                                      </p:to>
                                    </p:set>
                                    <p:animEffect transition="in" filter="dissolve">
                                      <p:cBhvr>
                                        <p:cTn id="7" dur="500"/>
                                        <p:tgtEl>
                                          <p:spTgt spid="3587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dissolve">
                                      <p:cBhvr>
                                        <p:cTn id="1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72" grpId="0" bldLvl="0" animBg="1"/>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1" cstate="print"/>
          <a:srcRect/>
          <a:stretch>
            <a:fillRect/>
          </a:stretch>
        </p:blipFill>
        <p:spPr bwMode="auto">
          <a:xfrm>
            <a:off x="419723" y="0"/>
            <a:ext cx="11172669" cy="6857999"/>
          </a:xfrm>
          <a:prstGeom prst="rect">
            <a:avLst/>
          </a:prstGeom>
          <a:noFill/>
          <a:ln w="9525">
            <a:noFill/>
            <a:miter lim="800000"/>
            <a:headEnd/>
            <a:tailEnd/>
          </a:ln>
        </p:spPr>
      </p:pic>
      <p:sp>
        <p:nvSpPr>
          <p:cNvPr id="3" name="TextBox 2"/>
          <p:cNvSpPr txBox="1"/>
          <p:nvPr/>
        </p:nvSpPr>
        <p:spPr>
          <a:xfrm>
            <a:off x="1259180" y="149900"/>
            <a:ext cx="9713626" cy="3046988"/>
          </a:xfrm>
          <a:prstGeom prst="rect">
            <a:avLst/>
          </a:prstGeom>
          <a:noFill/>
        </p:spPr>
        <p:txBody>
          <a:bodyPr wrap="square" rtlCol="0">
            <a:spAutoFit/>
          </a:bodyPr>
          <a:lstStyle/>
          <a:p>
            <a:r>
              <a:rPr lang="zh-CN" altLang="en-US" sz="3200" b="1" dirty="0" smtClean="0">
                <a:solidFill>
                  <a:srgbClr val="0000FF"/>
                </a:solidFill>
                <a:latin typeface="楷体" panose="02010609060101010101" pitchFamily="49" charset="-122"/>
                <a:ea typeface="楷体" panose="02010609060101010101" pitchFamily="49" charset="-122"/>
              </a:rPr>
              <a:t>我建议每一个普通人每年至少有一次登上高山去做一次高峰体验，到达高山峻岭之间的时候，人就会发生变化，你血管里的血液被换掉了，你肺里的呼吸被换掉了，换掉了肺中的呼吸，换掉了血管中的血流，你再次回答平原大地的时候，你就会获得一种新的力量。</a:t>
            </a:r>
            <a:endParaRPr lang="en-US" altLang="zh-CN" sz="3200" b="1" dirty="0" smtClean="0">
              <a:solidFill>
                <a:srgbClr val="0000FF"/>
              </a:solidFill>
              <a:latin typeface="楷体" panose="02010609060101010101" pitchFamily="49" charset="-122"/>
              <a:ea typeface="楷体" panose="02010609060101010101" pitchFamily="49" charset="-122"/>
            </a:endParaRPr>
          </a:p>
          <a:p>
            <a:r>
              <a:rPr lang="en-US" altLang="zh-CN" sz="3200" b="1" dirty="0" smtClean="0">
                <a:solidFill>
                  <a:srgbClr val="0000FF"/>
                </a:solidFill>
                <a:latin typeface="楷体" panose="02010609060101010101" pitchFamily="49" charset="-122"/>
                <a:ea typeface="楷体" panose="02010609060101010101" pitchFamily="49" charset="-122"/>
              </a:rPr>
              <a:t>                          ——</a:t>
            </a:r>
            <a:r>
              <a:rPr lang="zh-CN" altLang="en-US" sz="3200" b="1" dirty="0" smtClean="0">
                <a:solidFill>
                  <a:srgbClr val="0000FF"/>
                </a:solidFill>
                <a:latin typeface="楷体" panose="02010609060101010101" pitchFamily="49" charset="-122"/>
                <a:ea typeface="楷体" panose="02010609060101010101" pitchFamily="49" charset="-122"/>
              </a:rPr>
              <a:t>罗曼</a:t>
            </a:r>
            <a:r>
              <a:rPr lang="en-US" altLang="zh-CN" sz="3200" b="1" dirty="0" smtClean="0">
                <a:solidFill>
                  <a:srgbClr val="0000FF"/>
                </a:solidFill>
                <a:latin typeface="楷体" panose="02010609060101010101" pitchFamily="49" charset="-122"/>
                <a:ea typeface="楷体" panose="02010609060101010101" pitchFamily="49" charset="-122"/>
              </a:rPr>
              <a:t>·</a:t>
            </a:r>
            <a:r>
              <a:rPr lang="zh-CN" altLang="en-US" sz="3200" b="1" dirty="0" smtClean="0">
                <a:solidFill>
                  <a:srgbClr val="0000FF"/>
                </a:solidFill>
                <a:latin typeface="楷体" panose="02010609060101010101" pitchFamily="49" charset="-122"/>
                <a:ea typeface="楷体" panose="02010609060101010101" pitchFamily="49" charset="-122"/>
              </a:rPr>
              <a:t>罗兰</a:t>
            </a:r>
            <a:endParaRPr lang="zh-CN" altLang="en-US" sz="32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ransition spd="med" advTm="8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50000"/>
          </a:schemeClr>
        </a:solidFill>
        <a:effectLst/>
      </p:bgPr>
    </p:bg>
    <p:spTree>
      <p:nvGrpSpPr>
        <p:cNvPr id="1" name=""/>
        <p:cNvGrpSpPr/>
        <p:nvPr/>
      </p:nvGrpSpPr>
      <p:grpSpPr>
        <a:xfrm>
          <a:off x="0" y="0"/>
          <a:ext cx="0" cy="0"/>
          <a:chOff x="0" y="0"/>
          <a:chExt cx="0" cy="0"/>
        </a:xfrm>
      </p:grpSpPr>
      <p:sp>
        <p:nvSpPr>
          <p:cNvPr id="5" name="矩形 4"/>
          <p:cNvSpPr/>
          <p:nvPr/>
        </p:nvSpPr>
        <p:spPr>
          <a:xfrm>
            <a:off x="4362140" y="2203547"/>
            <a:ext cx="3424386" cy="1569660"/>
          </a:xfrm>
          <a:prstGeom prst="rect">
            <a:avLst/>
          </a:prstGeom>
          <a:noFill/>
          <a:scene3d>
            <a:camera prst="isometricLeftDown"/>
            <a:lightRig rig="threePt" dir="t"/>
          </a:scene3d>
        </p:spPr>
        <p:txBody>
          <a:bodyPr wrap="square" lIns="91440" tIns="45720" rIns="91440" bIns="45720">
            <a:spAutoFit/>
          </a:bodyPr>
          <a:lstStyle/>
          <a:p>
            <a:pPr algn="ctr"/>
            <a:r>
              <a:rPr lang="zh-CN" altLang="en-US" sz="9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谢谢！</a:t>
            </a:r>
            <a:endParaRPr lang="zh-CN" altLang="en-US" sz="9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spd="med" advTm="800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887505" y="75387"/>
            <a:ext cx="9695330" cy="2210614"/>
          </a:xfrm>
          <a:solidFill>
            <a:schemeClr val="accent1">
              <a:lumMod val="40000"/>
              <a:lumOff val="60000"/>
            </a:schemeClr>
          </a:solidFill>
        </p:spPr>
        <p:txBody>
          <a:bodyPr/>
          <a:lstStyle/>
          <a:p>
            <a:pPr>
              <a:buNone/>
            </a:pPr>
            <a:r>
              <a:rPr lang="zh-CN" altLang="en-US" sz="4400" b="1" dirty="0" smtClean="0">
                <a:solidFill>
                  <a:srgbClr val="0000FF"/>
                </a:solidFill>
                <a:latin typeface="微软雅黑" panose="020B0503020204020204" pitchFamily="34" charset="-122"/>
                <a:ea typeface="微软雅黑" panose="020B0503020204020204" pitchFamily="34" charset="-122"/>
              </a:rPr>
              <a:t>  </a:t>
            </a:r>
            <a:endParaRPr lang="en-US" altLang="zh-CN" sz="4400" b="1" dirty="0" smtClean="0">
              <a:solidFill>
                <a:srgbClr val="0000FF"/>
              </a:solidFill>
              <a:latin typeface="微软雅黑" panose="020B0503020204020204" pitchFamily="34" charset="-122"/>
              <a:ea typeface="微软雅黑" panose="020B0503020204020204" pitchFamily="34" charset="-122"/>
            </a:endParaRPr>
          </a:p>
          <a:p>
            <a:pPr>
              <a:buNone/>
            </a:pPr>
            <a:r>
              <a:rPr lang="zh-CN" altLang="en-US" sz="4400" b="1" dirty="0" smtClean="0">
                <a:solidFill>
                  <a:srgbClr val="0000FF"/>
                </a:solidFill>
                <a:latin typeface="微软雅黑" panose="020B0503020204020204" pitchFamily="34" charset="-122"/>
                <a:ea typeface="微软雅黑" panose="020B0503020204020204" pitchFamily="34" charset="-122"/>
              </a:rPr>
              <a:t>一、考试</a:t>
            </a:r>
            <a:r>
              <a:rPr lang="zh-CN" altLang="en-US" sz="4400" b="1" dirty="0">
                <a:solidFill>
                  <a:srgbClr val="0000FF"/>
                </a:solidFill>
                <a:latin typeface="微软雅黑" panose="020B0503020204020204" pitchFamily="34" charset="-122"/>
                <a:ea typeface="微软雅黑" panose="020B0503020204020204" pitchFamily="34" charset="-122"/>
              </a:rPr>
              <a:t>考什么？</a:t>
            </a:r>
            <a:endParaRPr lang="zh-CN" altLang="en-US" sz="4400" b="1" dirty="0">
              <a:solidFill>
                <a:srgbClr val="0000FF"/>
              </a:solidFill>
              <a:latin typeface="微软雅黑" panose="020B0503020204020204" pitchFamily="34" charset="-122"/>
              <a:ea typeface="微软雅黑" panose="020B0503020204020204" pitchFamily="34" charset="-122"/>
            </a:endParaRPr>
          </a:p>
          <a:p>
            <a:pPr>
              <a:buNone/>
            </a:pPr>
            <a:r>
              <a:rPr lang="zh-CN" altLang="en-US" sz="4400" b="1" dirty="0" smtClean="0">
                <a:solidFill>
                  <a:srgbClr val="0000FF"/>
                </a:solidFill>
                <a:latin typeface="微软雅黑" panose="020B0503020204020204" pitchFamily="34" charset="-122"/>
                <a:ea typeface="微软雅黑" panose="020B0503020204020204" pitchFamily="34" charset="-122"/>
              </a:rPr>
              <a:t>          </a:t>
            </a:r>
            <a:r>
              <a:rPr lang="en-US" altLang="zh-CN" sz="4400" b="1" dirty="0">
                <a:solidFill>
                  <a:srgbClr val="0000FF"/>
                </a:solidFill>
                <a:latin typeface="微软雅黑" panose="020B0503020204020204" pitchFamily="34" charset="-122"/>
                <a:ea typeface="微软雅黑" panose="020B0503020204020204" pitchFamily="34" charset="-122"/>
              </a:rPr>
              <a:t>——</a:t>
            </a:r>
            <a:r>
              <a:rPr lang="zh-CN" altLang="en-US" sz="4400" b="1" dirty="0">
                <a:solidFill>
                  <a:srgbClr val="0000FF"/>
                </a:solidFill>
                <a:latin typeface="微软雅黑" panose="020B0503020204020204" pitchFamily="34" charset="-122"/>
                <a:ea typeface="微软雅黑" panose="020B0503020204020204" pitchFamily="34" charset="-122"/>
              </a:rPr>
              <a:t>命题</a:t>
            </a:r>
            <a:r>
              <a:rPr lang="zh-CN" altLang="en-US" sz="4400" b="1" dirty="0" smtClean="0">
                <a:solidFill>
                  <a:srgbClr val="0000FF"/>
                </a:solidFill>
                <a:latin typeface="微软雅黑" panose="020B0503020204020204" pitchFamily="34" charset="-122"/>
                <a:ea typeface="微软雅黑" panose="020B0503020204020204" pitchFamily="34" charset="-122"/>
              </a:rPr>
              <a:t>点分布</a:t>
            </a:r>
            <a:endParaRPr lang="zh-CN" altLang="en-US" sz="4400" b="1" dirty="0">
              <a:solidFill>
                <a:srgbClr val="0000FF"/>
              </a:solidFill>
              <a:latin typeface="微软雅黑" panose="020B0503020204020204" pitchFamily="34" charset="-122"/>
              <a:ea typeface="微软雅黑" panose="020B0503020204020204" pitchFamily="34" charset="-122"/>
            </a:endParaRPr>
          </a:p>
        </p:txBody>
      </p:sp>
      <p:sp>
        <p:nvSpPr>
          <p:cNvPr id="3" name="Rectangle 3"/>
          <p:cNvSpPr txBox="1">
            <a:spLocks noChangeArrowheads="1"/>
          </p:cNvSpPr>
          <p:nvPr/>
        </p:nvSpPr>
        <p:spPr bwMode="auto">
          <a:xfrm>
            <a:off x="874058" y="2271738"/>
            <a:ext cx="9708777" cy="2179238"/>
          </a:xfrm>
          <a:prstGeom prst="rect">
            <a:avLst/>
          </a:prstGeom>
          <a:solidFill>
            <a:schemeClr val="accent1"/>
          </a:solidFill>
          <a:ln w="9525">
            <a:solidFill>
              <a:schemeClr val="accent1">
                <a:lumMod val="60000"/>
                <a:lumOff val="40000"/>
              </a:schemeClr>
            </a:solidFill>
            <a:miter lim="800000"/>
          </a:ln>
        </p:spPr>
        <p:txBody>
          <a:bodyPr vert="horz" wrap="square" lIns="91440" tIns="45720" rIns="91440" bIns="45720" numCol="1" anchor="t" anchorCtr="0" compatLnSpc="1"/>
          <a:lstStyle/>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None/>
              <a:defRPr/>
            </a:pPr>
            <a:r>
              <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rPr>
              <a:t>  </a:t>
            </a:r>
            <a:endParaRPr kumimoji="0" lang="en-US" altLang="zh-CN"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None/>
              <a:defRPr/>
            </a:pPr>
            <a:r>
              <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rPr>
              <a:t>二、考试怎么考？</a:t>
            </a:r>
            <a:endPar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None/>
              <a:defRPr/>
            </a:pPr>
            <a:r>
              <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rPr>
              <a:t>          </a:t>
            </a:r>
            <a:r>
              <a:rPr kumimoji="0" lang="zh-CN" altLang="en-US" sz="4400" b="1" i="0" u="none" strike="noStrike" kern="1200" cap="none" spc="0" normalizeH="0" noProof="0" dirty="0" smtClean="0">
                <a:ln>
                  <a:noFill/>
                </a:ln>
                <a:solidFill>
                  <a:srgbClr val="0000FF"/>
                </a:solidFill>
                <a:effectLst/>
                <a:uLnTx/>
                <a:uFillTx/>
                <a:latin typeface="微软雅黑" panose="020B0503020204020204" pitchFamily="34" charset="-122"/>
                <a:ea typeface="微软雅黑" panose="020B0503020204020204" pitchFamily="34" charset="-122"/>
              </a:rPr>
              <a:t> </a:t>
            </a:r>
            <a:r>
              <a:rPr kumimoji="0" lang="en-US" altLang="zh-CN"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rPr>
              <a:t>——</a:t>
            </a:r>
            <a:r>
              <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rPr>
              <a:t>命题特点</a:t>
            </a:r>
            <a:endPar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endParaRPr>
          </a:p>
        </p:txBody>
      </p:sp>
      <p:sp>
        <p:nvSpPr>
          <p:cNvPr id="4" name="Rectangle 3"/>
          <p:cNvSpPr txBox="1">
            <a:spLocks noChangeArrowheads="1"/>
          </p:cNvSpPr>
          <p:nvPr/>
        </p:nvSpPr>
        <p:spPr bwMode="auto">
          <a:xfrm>
            <a:off x="860613" y="4383742"/>
            <a:ext cx="9762564" cy="2380128"/>
          </a:xfrm>
          <a:prstGeom prst="rect">
            <a:avLst/>
          </a:prstGeom>
          <a:solidFill>
            <a:srgbClr val="92D050"/>
          </a:solidFill>
          <a:ln w="9525">
            <a:noFill/>
            <a:miter lim="800000"/>
          </a:ln>
        </p:spPr>
        <p:txBody>
          <a:bodyPr vert="horz" wrap="square" lIns="91440" tIns="45720" rIns="91440" bIns="45720" numCol="1" anchor="t" anchorCtr="0" compatLnSpc="1"/>
          <a:lstStyle/>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None/>
              <a:defRPr/>
            </a:pPr>
            <a:r>
              <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rPr>
              <a:t> </a:t>
            </a:r>
            <a:endParaRPr kumimoji="0" lang="en-US" altLang="zh-CN"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None/>
              <a:defRPr/>
            </a:pPr>
            <a:r>
              <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rPr>
              <a:t>三、我们怎么做？</a:t>
            </a:r>
            <a:endPar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endParaRPr>
          </a:p>
          <a:p>
            <a:pPr marL="228600" indent="-228600" eaLnBrk="0" hangingPunct="0">
              <a:lnSpc>
                <a:spcPct val="90000"/>
              </a:lnSpc>
              <a:spcBef>
                <a:spcPts val="1000"/>
              </a:spcBef>
              <a:defRPr/>
            </a:pPr>
            <a:r>
              <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rPr>
              <a:t>            </a:t>
            </a:r>
            <a:r>
              <a:rPr kumimoji="0" lang="en-US" altLang="zh-CN"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rPr>
              <a:t>——</a:t>
            </a:r>
            <a:r>
              <a:rPr lang="zh-CN" altLang="en-US" sz="4000" b="1" dirty="0" smtClean="0">
                <a:solidFill>
                  <a:srgbClr val="0000FF"/>
                </a:solidFill>
                <a:ea typeface="微软雅黑" panose="020B0503020204020204" pitchFamily="34" charset="-122"/>
                <a:sym typeface="+mn-lt"/>
              </a:rPr>
              <a:t>教学的实践、探索</a:t>
            </a:r>
            <a:endParaRPr lang="zh-CN" altLang="en-US" sz="4000" b="1" dirty="0" smtClean="0">
              <a:solidFill>
                <a:srgbClr val="0000FF"/>
              </a:solidFill>
              <a:ea typeface="微软雅黑" panose="020B0503020204020204" pitchFamily="34" charset="-122"/>
              <a:sym typeface="+mn-lt"/>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4400" b="1"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endParaRPr>
          </a:p>
        </p:txBody>
      </p:sp>
    </p:spTree>
  </p:cSld>
  <p:clrMapOvr>
    <a:masterClrMapping/>
  </p:clrMapOvr>
  <p:transition spd="slow">
    <p:pull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5" name="Rectangle 2"/>
          <p:cNvSpPr txBox="1">
            <a:spLocks noChangeArrowheads="1"/>
          </p:cNvSpPr>
          <p:nvPr/>
        </p:nvSpPr>
        <p:spPr>
          <a:xfrm>
            <a:off x="0" y="731519"/>
            <a:ext cx="914400" cy="5319657"/>
          </a:xfrm>
          <a:prstGeom prst="rect">
            <a:avLst/>
          </a:prstGeom>
          <a:solidFill>
            <a:srgbClr val="EEF38D"/>
          </a:solidFill>
        </p:spPr>
        <p:txBody>
          <a:bodyPr/>
          <a:lstStyle/>
          <a:p>
            <a:pPr marL="0" marR="0" lvl="0" indent="0" algn="l" defTabSz="914400" rtl="0" eaLnBrk="0" fontAlgn="base" latinLnBrk="0" hangingPunct="0">
              <a:lnSpc>
                <a:spcPct val="90000"/>
              </a:lnSpc>
              <a:spcBef>
                <a:spcPct val="0"/>
              </a:spcBef>
              <a:spcAft>
                <a:spcPct val="0"/>
              </a:spcAft>
              <a:buClrTx/>
              <a:buSzTx/>
              <a:buFontTx/>
              <a:buNone/>
              <a:defRPr/>
            </a:pPr>
            <a:endParaRPr lang="en-US" altLang="zh-CN" sz="4400" b="1" dirty="0" smtClean="0">
              <a:solidFill>
                <a:srgbClr val="0000FF"/>
              </a:solidFill>
              <a:latin typeface="微软雅黑" panose="020B0503020204020204" pitchFamily="34" charset="-122"/>
              <a:ea typeface="微软雅黑" panose="020B0503020204020204" pitchFamily="34" charset="-122"/>
              <a:cs typeface="+mj-cs"/>
            </a:endParaRPr>
          </a:p>
          <a:p>
            <a:pPr marL="0" marR="0" lvl="0" indent="0" algn="l" defTabSz="914400" rtl="0" eaLnBrk="0" fontAlgn="base" latinLnBrk="0" hangingPunct="0">
              <a:lnSpc>
                <a:spcPct val="90000"/>
              </a:lnSpc>
              <a:spcBef>
                <a:spcPct val="0"/>
              </a:spcBef>
              <a:spcAft>
                <a:spcPct val="0"/>
              </a:spcAft>
              <a:buClrTx/>
              <a:buSzTx/>
              <a:buFontTx/>
              <a:buNone/>
              <a:defRPr/>
            </a:pPr>
            <a:r>
              <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cs typeface="+mj-cs"/>
              </a:rPr>
              <a:t>考试</a:t>
            </a:r>
            <a:endParaRPr kumimoji="0" lang="en-US" altLang="zh-CN"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0" fontAlgn="base" latinLnBrk="0" hangingPunct="0">
              <a:lnSpc>
                <a:spcPct val="90000"/>
              </a:lnSpc>
              <a:spcBef>
                <a:spcPct val="0"/>
              </a:spcBef>
              <a:spcAft>
                <a:spcPct val="0"/>
              </a:spcAft>
              <a:buClrTx/>
              <a:buSzTx/>
              <a:buFontTx/>
              <a:buNone/>
              <a:defRPr/>
            </a:pPr>
            <a:r>
              <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cs typeface="+mj-cs"/>
              </a:rPr>
              <a:t>考</a:t>
            </a:r>
            <a:endParaRPr kumimoji="0" lang="en-US" altLang="zh-CN"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0" fontAlgn="base" latinLnBrk="0" hangingPunct="0">
              <a:lnSpc>
                <a:spcPct val="90000"/>
              </a:lnSpc>
              <a:spcBef>
                <a:spcPct val="0"/>
              </a:spcBef>
              <a:spcAft>
                <a:spcPct val="0"/>
              </a:spcAft>
              <a:buClrTx/>
              <a:buSzTx/>
              <a:buFontTx/>
              <a:buNone/>
              <a:defRPr/>
            </a:pPr>
            <a:r>
              <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cs typeface="+mj-cs"/>
              </a:rPr>
              <a:t>什</a:t>
            </a:r>
            <a:endParaRPr kumimoji="0" lang="en-US" altLang="zh-CN"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0" fontAlgn="base" latinLnBrk="0" hangingPunct="0">
              <a:lnSpc>
                <a:spcPct val="90000"/>
              </a:lnSpc>
              <a:spcBef>
                <a:spcPct val="0"/>
              </a:spcBef>
              <a:spcAft>
                <a:spcPct val="0"/>
              </a:spcAft>
              <a:buClrTx/>
              <a:buSzTx/>
              <a:buFontTx/>
              <a:buNone/>
              <a:defRPr/>
            </a:pPr>
            <a:r>
              <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cs typeface="+mj-cs"/>
              </a:rPr>
              <a:t>么</a:t>
            </a:r>
            <a:endParaRPr kumimoji="0" lang="en-US" altLang="zh-CN"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0" fontAlgn="base" latinLnBrk="0" hangingPunct="0">
              <a:lnSpc>
                <a:spcPct val="90000"/>
              </a:lnSpc>
              <a:spcBef>
                <a:spcPct val="0"/>
              </a:spcBef>
              <a:spcAft>
                <a:spcPct val="0"/>
              </a:spcAft>
              <a:buClrTx/>
              <a:buSzTx/>
              <a:buFontTx/>
              <a:buNone/>
              <a:defRPr/>
            </a:pPr>
            <a:r>
              <a:rPr kumimoji="0" lang="zh-CN" altLang="en-US"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cs typeface="+mj-cs"/>
              </a:rPr>
              <a:t>？</a:t>
            </a:r>
            <a:endParaRPr kumimoji="0" lang="en-US" altLang="zh-CN" sz="44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0" fontAlgn="base" latinLnBrk="0" hangingPunct="0">
              <a:lnSpc>
                <a:spcPct val="90000"/>
              </a:lnSpc>
              <a:spcBef>
                <a:spcPct val="0"/>
              </a:spcBef>
              <a:spcAft>
                <a:spcPct val="0"/>
              </a:spcAft>
              <a:buClrTx/>
              <a:buSzTx/>
              <a:buFontTx/>
              <a:buNone/>
              <a:defRPr/>
            </a:pPr>
            <a:r>
              <a:rPr kumimoji="0" lang="zh-CN" altLang="en-US" sz="4400" b="1"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j-cs"/>
              </a:rPr>
              <a:t> </a:t>
            </a:r>
            <a:endParaRPr kumimoji="0" lang="zh-CN" altLang="en-US" sz="44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j-cs"/>
            </a:endParaRPr>
          </a:p>
        </p:txBody>
      </p:sp>
      <p:sp>
        <p:nvSpPr>
          <p:cNvPr id="7" name="Rectangle 185"/>
          <p:cNvSpPr>
            <a:spLocks noChangeArrowheads="1"/>
          </p:cNvSpPr>
          <p:nvPr/>
        </p:nvSpPr>
        <p:spPr bwMode="auto">
          <a:xfrm>
            <a:off x="2160905" y="731520"/>
            <a:ext cx="9422130" cy="583565"/>
          </a:xfrm>
          <a:prstGeom prst="rect">
            <a:avLst/>
          </a:prstGeom>
          <a:solidFill>
            <a:srgbClr val="FFFF00"/>
          </a:solidFill>
          <a:ln w="9525">
            <a:noFill/>
            <a:miter lim="800000"/>
          </a:ln>
          <a:effectLst/>
        </p:spPr>
        <p:txBody>
          <a:bodyPr wrap="square">
            <a:spAutoFit/>
          </a:bodyPr>
          <a:lstStyle/>
          <a:p>
            <a:pPr eaLnBrk="0" hangingPunct="0"/>
            <a:r>
              <a:rPr lang="en-US" altLang="zh-CN" sz="3200" b="1" dirty="0" smtClean="0">
                <a:solidFill>
                  <a:schemeClr val="accent2"/>
                </a:solidFill>
                <a:latin typeface="黑体" panose="02010609060101010101" pitchFamily="49" charset="-122"/>
                <a:ea typeface="黑体" panose="02010609060101010101" pitchFamily="49" charset="-122"/>
              </a:rPr>
              <a:t>        </a:t>
            </a:r>
            <a:r>
              <a:rPr lang="zh-CN" altLang="en-US" sz="3200" b="1" dirty="0" smtClean="0">
                <a:solidFill>
                  <a:schemeClr val="accent2"/>
                </a:solidFill>
                <a:latin typeface="黑体" panose="02010609060101010101" pitchFamily="49" charset="-122"/>
                <a:ea typeface="黑体" panose="02010609060101010101" pitchFamily="49" charset="-122"/>
              </a:rPr>
              <a:t>根植教材，考察知识内容分布大体平衡。 </a:t>
            </a:r>
            <a:endParaRPr lang="zh-CN" altLang="en-US" sz="3200" b="1" dirty="0">
              <a:solidFill>
                <a:schemeClr val="accent2"/>
              </a:solidFill>
              <a:latin typeface="黑体" panose="02010609060101010101" pitchFamily="49" charset="-122"/>
              <a:ea typeface="黑体" panose="02010609060101010101" pitchFamily="49" charset="-122"/>
            </a:endParaRPr>
          </a:p>
        </p:txBody>
      </p:sp>
      <p:sp>
        <p:nvSpPr>
          <p:cNvPr id="9" name="Rectangle 1489"/>
          <p:cNvSpPr>
            <a:spLocks noChangeArrowheads="1"/>
          </p:cNvSpPr>
          <p:nvPr/>
        </p:nvSpPr>
        <p:spPr bwMode="auto">
          <a:xfrm>
            <a:off x="2160905" y="1807210"/>
            <a:ext cx="9422765" cy="551815"/>
          </a:xfrm>
          <a:prstGeom prst="rect">
            <a:avLst/>
          </a:prstGeom>
          <a:solidFill>
            <a:srgbClr val="FFFF00"/>
          </a:solidFill>
          <a:ln w="9525">
            <a:noFill/>
            <a:miter lim="800000"/>
          </a:ln>
          <a:effectLst/>
        </p:spPr>
        <p:txBody>
          <a:bodyPr wrap="square" lIns="59722" tIns="29860" rIns="59722" bIns="29860" anchor="ctr">
            <a:spAutoFit/>
          </a:bodyPr>
          <a:p>
            <a:pPr algn="ctr" defTabSz="596900" eaLnBrk="0" hangingPunct="0"/>
            <a:r>
              <a:rPr lang="zh-CN" altLang="zh-CN" sz="3200" b="1" dirty="0" smtClean="0">
                <a:latin typeface="黑体" panose="02010609060101010101" pitchFamily="49" charset="-122"/>
                <a:ea typeface="黑体" panose="02010609060101010101" pitchFamily="49" charset="-122"/>
              </a:rPr>
              <a:t>依据课标，严谨有据</a:t>
            </a:r>
            <a:r>
              <a:rPr lang="zh-CN" altLang="en-US" sz="3200" b="1" dirty="0" smtClean="0">
                <a:latin typeface="黑体" panose="02010609060101010101" pitchFamily="49" charset="-122"/>
                <a:ea typeface="黑体" panose="02010609060101010101" pitchFamily="49" charset="-122"/>
              </a:rPr>
              <a:t>，层次分明</a:t>
            </a:r>
            <a:r>
              <a:rPr lang="zh-CN" altLang="zh-CN" sz="2800" b="1" dirty="0" smtClean="0">
                <a:latin typeface="黑体" panose="02010609060101010101" pitchFamily="49" charset="-122"/>
                <a:ea typeface="黑体" panose="02010609060101010101" pitchFamily="49" charset="-122"/>
              </a:rPr>
              <a:t> </a:t>
            </a:r>
            <a:endParaRPr lang="zh-CN" altLang="zh-CN" sz="2800" dirty="0" smtClean="0">
              <a:latin typeface="黑体" panose="02010609060101010101" pitchFamily="49" charset="-122"/>
              <a:ea typeface="黑体" panose="02010609060101010101" pitchFamily="49" charset="-122"/>
            </a:endParaRPr>
          </a:p>
        </p:txBody>
      </p:sp>
      <p:sp>
        <p:nvSpPr>
          <p:cNvPr id="2" name="Rectangle 1489"/>
          <p:cNvSpPr>
            <a:spLocks noChangeArrowheads="1"/>
          </p:cNvSpPr>
          <p:nvPr/>
        </p:nvSpPr>
        <p:spPr bwMode="auto">
          <a:xfrm>
            <a:off x="2160270" y="2852420"/>
            <a:ext cx="9422765" cy="551815"/>
          </a:xfrm>
          <a:prstGeom prst="rect">
            <a:avLst/>
          </a:prstGeom>
          <a:solidFill>
            <a:srgbClr val="FFFF00"/>
          </a:solidFill>
          <a:ln w="9525">
            <a:noFill/>
            <a:miter lim="800000"/>
          </a:ln>
          <a:effectLst/>
        </p:spPr>
        <p:txBody>
          <a:bodyPr wrap="square" lIns="59722" tIns="29860" rIns="59722" bIns="29860" anchor="ctr">
            <a:spAutoFit/>
          </a:bodyPr>
          <a:p>
            <a:pPr algn="ctr" defTabSz="596900" eaLnBrk="0" hangingPunct="0"/>
            <a:r>
              <a:rPr lang="zh-CN" altLang="en-US" sz="3200" b="1" dirty="0" smtClean="0">
                <a:latin typeface="黑体" panose="02010609060101010101" pitchFamily="49" charset="-122"/>
                <a:ea typeface="黑体" panose="02010609060101010101" pitchFamily="49" charset="-122"/>
                <a:cs typeface="Times New Roman" panose="02020603050405020304" pitchFamily="18" charset="0"/>
              </a:rPr>
              <a:t>强调审题，注重学习方法和习惯</a:t>
            </a:r>
            <a:endParaRPr lang="zh-CN" altLang="en-US" sz="3200" b="1" dirty="0" smtClean="0">
              <a:latin typeface="黑体" panose="02010609060101010101" pitchFamily="49" charset="-122"/>
              <a:ea typeface="黑体" panose="02010609060101010101" pitchFamily="49" charset="-122"/>
              <a:cs typeface="Times New Roman" panose="02020603050405020304" pitchFamily="18" charset="0"/>
            </a:endParaRPr>
          </a:p>
        </p:txBody>
      </p:sp>
      <p:sp>
        <p:nvSpPr>
          <p:cNvPr id="8" name="Rectangle 1489"/>
          <p:cNvSpPr>
            <a:spLocks noChangeArrowheads="1"/>
          </p:cNvSpPr>
          <p:nvPr/>
        </p:nvSpPr>
        <p:spPr bwMode="auto">
          <a:xfrm>
            <a:off x="2162175" y="3897630"/>
            <a:ext cx="9420860" cy="551815"/>
          </a:xfrm>
          <a:prstGeom prst="rect">
            <a:avLst/>
          </a:prstGeom>
          <a:solidFill>
            <a:srgbClr val="FFFF00"/>
          </a:solidFill>
          <a:ln w="9525">
            <a:noFill/>
            <a:miter lim="800000"/>
          </a:ln>
          <a:effectLst/>
        </p:spPr>
        <p:txBody>
          <a:bodyPr wrap="square" lIns="59722" tIns="29860" rIns="59722" bIns="29860" anchor="ctr">
            <a:spAutoFit/>
          </a:bodyPr>
          <a:p>
            <a:pPr algn="ctr" defTabSz="596900" eaLnBrk="0" hangingPunct="0"/>
            <a:r>
              <a:rPr lang="zh-CN" altLang="en-US" sz="3200" b="1" dirty="0" smtClean="0">
                <a:latin typeface="黑体" panose="02010609060101010101" pitchFamily="49" charset="-122"/>
                <a:ea typeface="黑体" panose="02010609060101010101" pitchFamily="49" charset="-122"/>
                <a:sym typeface="宋体" panose="02010600030101010101" pitchFamily="2" charset="-122"/>
              </a:rPr>
              <a:t>考查政治课程学习的方法，重视研究角度</a:t>
            </a:r>
            <a:endParaRPr lang="zh-CN" altLang="en-US" sz="3200" b="1" dirty="0" smtClean="0">
              <a:latin typeface="黑体" panose="02010609060101010101" pitchFamily="49" charset="-122"/>
              <a:ea typeface="黑体" panose="02010609060101010101" pitchFamily="49" charset="-122"/>
              <a:cs typeface="Times New Roman" panose="02020603050405020304" pitchFamily="18" charset="0"/>
              <a:sym typeface="宋体" panose="02010600030101010101" pitchFamily="2" charset="-122"/>
            </a:endParaRPr>
          </a:p>
        </p:txBody>
      </p:sp>
      <p:sp>
        <p:nvSpPr>
          <p:cNvPr id="6" name="Rectangle 1489"/>
          <p:cNvSpPr>
            <a:spLocks noChangeArrowheads="1"/>
          </p:cNvSpPr>
          <p:nvPr/>
        </p:nvSpPr>
        <p:spPr bwMode="auto">
          <a:xfrm>
            <a:off x="2162175" y="4871720"/>
            <a:ext cx="9319260" cy="551815"/>
          </a:xfrm>
          <a:prstGeom prst="rect">
            <a:avLst/>
          </a:prstGeom>
          <a:solidFill>
            <a:srgbClr val="FFFF00"/>
          </a:solidFill>
          <a:ln w="9525">
            <a:noFill/>
            <a:miter lim="800000"/>
          </a:ln>
          <a:effectLst/>
        </p:spPr>
        <p:txBody>
          <a:bodyPr wrap="square" lIns="59722" tIns="29860" rIns="59722" bIns="29860" anchor="ctr">
            <a:spAutoFit/>
          </a:bodyPr>
          <a:p>
            <a:pPr algn="ctr" defTabSz="596900" eaLnBrk="0" hangingPunct="0"/>
            <a:r>
              <a:rPr lang="en-US" altLang="zh-CN" sz="3200" b="1" dirty="0" smtClean="0">
                <a:latin typeface="黑体" panose="02010609060101010101" pitchFamily="49" charset="-122"/>
                <a:ea typeface="黑体" panose="02010609060101010101" pitchFamily="49" charset="-122"/>
              </a:rPr>
              <a:t>   </a:t>
            </a:r>
            <a:r>
              <a:rPr lang="zh-CN" altLang="en-US" sz="3200" b="1" dirty="0" smtClean="0">
                <a:latin typeface="黑体" panose="02010609060101010101" pitchFamily="49" charset="-122"/>
                <a:ea typeface="黑体" panose="02010609060101010101" pitchFamily="49" charset="-122"/>
              </a:rPr>
              <a:t>关注社会热点，联系时代脉搏，体现史学功能</a:t>
            </a:r>
            <a:endParaRPr lang="zh-CN" altLang="en-US" sz="3200" b="1" dirty="0" smtClean="0">
              <a:solidFill>
                <a:schemeClr val="accent2"/>
              </a:solidFill>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p:transition spd="slow">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bldLvl="0" animBg="1"/>
      <p:bldP spid="2" grpId="0" bldLvl="0" animBg="1"/>
      <p:bldP spid="8" grpId="0" bldLvl="0" animBg="1"/>
      <p:bldP spid="6"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75000"/>
          </a:schemeClr>
        </a:solidFill>
        <a:effectLst/>
      </p:bgPr>
    </p:bg>
    <p:spTree>
      <p:nvGrpSpPr>
        <p:cNvPr id="1" name=""/>
        <p:cNvGrpSpPr/>
        <p:nvPr/>
      </p:nvGrpSpPr>
      <p:grpSpPr>
        <a:xfrm>
          <a:off x="0" y="0"/>
          <a:ext cx="0" cy="0"/>
          <a:chOff x="0" y="0"/>
          <a:chExt cx="0" cy="0"/>
        </a:xfrm>
      </p:grpSpPr>
      <p:sp>
        <p:nvSpPr>
          <p:cNvPr id="2" name="Rectangle 2"/>
          <p:cNvSpPr txBox="1">
            <a:spLocks noChangeArrowheads="1"/>
          </p:cNvSpPr>
          <p:nvPr/>
        </p:nvSpPr>
        <p:spPr>
          <a:xfrm>
            <a:off x="8382000" y="0"/>
            <a:ext cx="3810000" cy="874059"/>
          </a:xfrm>
          <a:prstGeom prst="rect">
            <a:avLst/>
          </a:prstGeom>
          <a:solidFill>
            <a:srgbClr val="EEF38D"/>
          </a:solidFill>
        </p:spPr>
        <p:txBody>
          <a:bodyPr/>
          <a:lstStyle/>
          <a:p>
            <a:pPr>
              <a:buNone/>
            </a:pPr>
            <a:r>
              <a:rPr lang="zh-CN" altLang="en-US" sz="4400" b="1" dirty="0" smtClean="0">
                <a:solidFill>
                  <a:srgbClr val="0000FF"/>
                </a:solidFill>
                <a:latin typeface="微软雅黑" panose="020B0503020204020204" pitchFamily="34" charset="-122"/>
                <a:ea typeface="微软雅黑" panose="020B0503020204020204" pitchFamily="34" charset="-122"/>
              </a:rPr>
              <a:t>考试怎么考？</a:t>
            </a:r>
            <a:endParaRPr lang="zh-CN" altLang="en-US" sz="4400" b="1" dirty="0" smtClean="0">
              <a:solidFill>
                <a:srgbClr val="0000FF"/>
              </a:solidFill>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90000"/>
              </a:lnSpc>
              <a:spcBef>
                <a:spcPct val="0"/>
              </a:spcBef>
              <a:spcAft>
                <a:spcPct val="0"/>
              </a:spcAft>
              <a:buClrTx/>
              <a:buSzTx/>
              <a:buFontTx/>
              <a:buNone/>
              <a:defRPr/>
            </a:pPr>
            <a:r>
              <a:rPr kumimoji="0" lang="zh-CN" altLang="en-US" sz="4400" b="1"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j-cs"/>
              </a:rPr>
              <a:t> </a:t>
            </a:r>
            <a:endParaRPr kumimoji="0" lang="zh-CN" altLang="en-US" sz="44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j-cs"/>
            </a:endParaRPr>
          </a:p>
        </p:txBody>
      </p:sp>
      <p:sp>
        <p:nvSpPr>
          <p:cNvPr id="3" name="TextBox 2"/>
          <p:cNvSpPr txBox="1"/>
          <p:nvPr/>
        </p:nvSpPr>
        <p:spPr>
          <a:xfrm>
            <a:off x="739589" y="255494"/>
            <a:ext cx="3966882" cy="646331"/>
          </a:xfrm>
          <a:prstGeom prst="rect">
            <a:avLst/>
          </a:prstGeom>
          <a:solidFill>
            <a:schemeClr val="tx1">
              <a:lumMod val="65000"/>
              <a:lumOff val="35000"/>
            </a:schemeClr>
          </a:solidFill>
        </p:spPr>
        <p:txBody>
          <a:bodyPr wrap="square" rtlCol="0">
            <a:spAutoFit/>
          </a:bodyPr>
          <a:lstStyle/>
          <a:p>
            <a:r>
              <a:rPr lang="zh-CN" altLang="en-US" sz="3600" b="1" dirty="0" smtClean="0">
                <a:solidFill>
                  <a:schemeClr val="bg1"/>
                </a:solidFill>
                <a:latin typeface="黑体" panose="02010609060101010101" pitchFamily="49" charset="-122"/>
                <a:ea typeface="黑体" panose="02010609060101010101" pitchFamily="49" charset="-122"/>
              </a:rPr>
              <a:t>命题立意解读</a:t>
            </a:r>
            <a:endParaRPr lang="zh-CN" altLang="en-US" sz="3600" b="1" dirty="0">
              <a:solidFill>
                <a:schemeClr val="bg1"/>
              </a:solidFill>
              <a:latin typeface="黑体" panose="02010609060101010101" pitchFamily="49" charset="-122"/>
              <a:ea typeface="黑体" panose="02010609060101010101" pitchFamily="49" charset="-122"/>
            </a:endParaRPr>
          </a:p>
        </p:txBody>
      </p:sp>
      <p:sp>
        <p:nvSpPr>
          <p:cNvPr id="4" name="TextBox 3"/>
          <p:cNvSpPr txBox="1"/>
          <p:nvPr/>
        </p:nvSpPr>
        <p:spPr>
          <a:xfrm>
            <a:off x="1" y="3294527"/>
            <a:ext cx="6427694" cy="583565"/>
          </a:xfrm>
          <a:prstGeom prst="rect">
            <a:avLst/>
          </a:prstGeom>
          <a:solidFill>
            <a:schemeClr val="accent1">
              <a:lumMod val="60000"/>
              <a:lumOff val="40000"/>
            </a:schemeClr>
          </a:solidFill>
        </p:spPr>
        <p:txBody>
          <a:bodyPr wrap="square" rtlCol="0">
            <a:spAutoFit/>
          </a:bodyPr>
          <a:lstStyle/>
          <a:p>
            <a:r>
              <a:rPr lang="zh-CN" altLang="en-US" sz="3200" b="1" dirty="0" smtClean="0">
                <a:latin typeface="黑体" panose="02010609060101010101" pitchFamily="49" charset="-122"/>
                <a:ea typeface="黑体" panose="02010609060101010101" pitchFamily="49" charset="-122"/>
              </a:rPr>
              <a:t>遵循课标，强调理解基础上的运用</a:t>
            </a:r>
            <a:endParaRPr lang="zh-CN" altLang="en-US" sz="3200" b="1" dirty="0">
              <a:latin typeface="黑体" panose="02010609060101010101" pitchFamily="49" charset="-122"/>
              <a:ea typeface="黑体" panose="02010609060101010101" pitchFamily="49" charset="-122"/>
            </a:endParaRPr>
          </a:p>
        </p:txBody>
      </p:sp>
      <p:sp>
        <p:nvSpPr>
          <p:cNvPr id="5" name="TextBox 4"/>
          <p:cNvSpPr txBox="1"/>
          <p:nvPr/>
        </p:nvSpPr>
        <p:spPr>
          <a:xfrm>
            <a:off x="524435" y="3509682"/>
            <a:ext cx="6118412" cy="369332"/>
          </a:xfrm>
          <a:prstGeom prst="rect">
            <a:avLst/>
          </a:prstGeom>
          <a:noFill/>
        </p:spPr>
        <p:txBody>
          <a:bodyPr wrap="square" rtlCol="0">
            <a:spAutoFit/>
          </a:bodyPr>
          <a:lstStyle/>
          <a:p>
            <a:endParaRPr lang="zh-CN" altLang="en-US" dirty="0"/>
          </a:p>
        </p:txBody>
      </p:sp>
      <p:sp>
        <p:nvSpPr>
          <p:cNvPr id="6" name="TextBox 5"/>
          <p:cNvSpPr txBox="1"/>
          <p:nvPr/>
        </p:nvSpPr>
        <p:spPr>
          <a:xfrm>
            <a:off x="-1" y="4616817"/>
            <a:ext cx="6736977" cy="584775"/>
          </a:xfrm>
          <a:prstGeom prst="rect">
            <a:avLst/>
          </a:prstGeom>
          <a:solidFill>
            <a:schemeClr val="accent1">
              <a:lumMod val="60000"/>
              <a:lumOff val="40000"/>
            </a:schemeClr>
          </a:solidFill>
        </p:spPr>
        <p:txBody>
          <a:bodyPr wrap="square" rtlCol="0">
            <a:spAutoFit/>
          </a:bodyPr>
          <a:lstStyle/>
          <a:p>
            <a:r>
              <a:rPr lang="zh-CN" altLang="en-US" sz="3200" b="1" dirty="0" smtClean="0">
                <a:latin typeface="黑体" panose="02010609060101010101" pitchFamily="49" charset="-122"/>
                <a:ea typeface="黑体" panose="02010609060101010101" pitchFamily="49" charset="-122"/>
              </a:rPr>
              <a:t>立足教材，运用新材料，创设新情境</a:t>
            </a:r>
            <a:endParaRPr lang="zh-CN" altLang="en-US" sz="3200" b="1" dirty="0">
              <a:latin typeface="黑体" panose="02010609060101010101" pitchFamily="49" charset="-122"/>
              <a:ea typeface="黑体" panose="02010609060101010101" pitchFamily="49" charset="-122"/>
            </a:endParaRPr>
          </a:p>
        </p:txBody>
      </p:sp>
      <p:sp>
        <p:nvSpPr>
          <p:cNvPr id="7" name="TextBox 6"/>
          <p:cNvSpPr txBox="1"/>
          <p:nvPr/>
        </p:nvSpPr>
        <p:spPr>
          <a:xfrm>
            <a:off x="0" y="1461240"/>
            <a:ext cx="6333565" cy="584775"/>
          </a:xfrm>
          <a:prstGeom prst="rect">
            <a:avLst/>
          </a:prstGeom>
          <a:solidFill>
            <a:schemeClr val="accent1">
              <a:lumMod val="60000"/>
              <a:lumOff val="40000"/>
            </a:schemeClr>
          </a:solidFill>
        </p:spPr>
        <p:txBody>
          <a:bodyPr wrap="square" rtlCol="0">
            <a:spAutoFit/>
          </a:bodyPr>
          <a:lstStyle/>
          <a:p>
            <a:r>
              <a:rPr lang="zh-CN" altLang="en-US" sz="3200" b="1" dirty="0" smtClean="0">
                <a:latin typeface="黑体" panose="02010609060101010101" pitchFamily="49" charset="-122"/>
                <a:ea typeface="黑体" panose="02010609060101010101" pitchFamily="49" charset="-122"/>
              </a:rPr>
              <a:t>引领价值观，体现学科育人功能</a:t>
            </a:r>
            <a:endParaRPr lang="zh-CN" altLang="en-US" sz="3200" b="1" dirty="0">
              <a:latin typeface="黑体" panose="02010609060101010101" pitchFamily="49" charset="-122"/>
              <a:ea typeface="黑体" panose="02010609060101010101" pitchFamily="49" charset="-122"/>
            </a:endParaRPr>
          </a:p>
        </p:txBody>
      </p:sp>
      <p:sp>
        <p:nvSpPr>
          <p:cNvPr id="8" name="TextBox 7"/>
          <p:cNvSpPr txBox="1"/>
          <p:nvPr/>
        </p:nvSpPr>
        <p:spPr>
          <a:xfrm>
            <a:off x="0" y="5827057"/>
            <a:ext cx="6736976" cy="584775"/>
          </a:xfrm>
          <a:prstGeom prst="rect">
            <a:avLst/>
          </a:prstGeom>
          <a:solidFill>
            <a:schemeClr val="accent1">
              <a:lumMod val="60000"/>
              <a:lumOff val="40000"/>
            </a:schemeClr>
          </a:solidFill>
        </p:spPr>
        <p:txBody>
          <a:bodyPr wrap="square" rtlCol="0">
            <a:spAutoFit/>
          </a:bodyPr>
          <a:lstStyle/>
          <a:p>
            <a:r>
              <a:rPr lang="zh-CN" altLang="en-US" sz="3200" b="1" dirty="0" smtClean="0">
                <a:latin typeface="黑体" panose="02010609060101010101" pitchFamily="49" charset="-122"/>
                <a:ea typeface="黑体" panose="02010609060101010101" pitchFamily="49" charset="-122"/>
              </a:rPr>
              <a:t>着眼学科能力，凸显素养立意</a:t>
            </a:r>
            <a:endParaRPr lang="zh-CN" altLang="en-US" sz="3200" b="1" dirty="0">
              <a:latin typeface="黑体" panose="02010609060101010101" pitchFamily="49" charset="-122"/>
              <a:ea typeface="黑体" panose="02010609060101010101" pitchFamily="49" charset="-122"/>
            </a:endParaRPr>
          </a:p>
        </p:txBody>
      </p:sp>
      <p:sp>
        <p:nvSpPr>
          <p:cNvPr id="12" name="TextBox 11"/>
          <p:cNvSpPr txBox="1"/>
          <p:nvPr/>
        </p:nvSpPr>
        <p:spPr>
          <a:xfrm>
            <a:off x="6602505" y="900952"/>
            <a:ext cx="5589495" cy="706755"/>
          </a:xfrm>
          <a:prstGeom prst="rect">
            <a:avLst/>
          </a:prstGeom>
          <a:solidFill>
            <a:schemeClr val="tx1">
              <a:lumMod val="65000"/>
              <a:lumOff val="35000"/>
            </a:schemeClr>
          </a:solidFill>
          <a:ln>
            <a:solidFill>
              <a:schemeClr val="tx1"/>
            </a:solidFill>
          </a:ln>
        </p:spPr>
        <p:txBody>
          <a:bodyPr wrap="square" rtlCol="0">
            <a:spAutoFit/>
          </a:bodyPr>
          <a:lstStyle/>
          <a:p>
            <a:r>
              <a:rPr lang="zh-CN" altLang="en-US" sz="2000" b="1" dirty="0">
                <a:solidFill>
                  <a:schemeClr val="bg1"/>
                </a:solidFill>
                <a:latin typeface="黑体" panose="02010609060101010101" pitchFamily="49" charset="-122"/>
                <a:ea typeface="黑体" panose="02010609060101010101" pitchFamily="49" charset="-122"/>
              </a:rPr>
              <a:t>八年级政治的</a:t>
            </a:r>
            <a:r>
              <a:rPr lang="en-US" altLang="zh-CN" sz="2000" b="1" dirty="0">
                <a:solidFill>
                  <a:schemeClr val="bg1"/>
                </a:solidFill>
                <a:latin typeface="黑体" panose="02010609060101010101" pitchFamily="49" charset="-122"/>
                <a:ea typeface="黑体" panose="02010609060101010101" pitchFamily="49" charset="-122"/>
              </a:rPr>
              <a:t>17</a:t>
            </a:r>
            <a:r>
              <a:rPr lang="zh-CN" altLang="en-US" sz="2000" b="1" dirty="0">
                <a:solidFill>
                  <a:schemeClr val="bg1"/>
                </a:solidFill>
                <a:latin typeface="黑体" panose="02010609060101010101" pitchFamily="49" charset="-122"/>
                <a:ea typeface="黑体" panose="02010609060101010101" pitchFamily="49" charset="-122"/>
              </a:rPr>
              <a:t>题考察了</a:t>
            </a:r>
            <a:r>
              <a:rPr lang="en-US" altLang="zh-CN" sz="2000" b="1" dirty="0">
                <a:solidFill>
                  <a:schemeClr val="bg1"/>
                </a:solidFill>
                <a:latin typeface="黑体" panose="02010609060101010101" pitchFamily="49" charset="-122"/>
                <a:ea typeface="黑体" panose="02010609060101010101" pitchFamily="49" charset="-122"/>
              </a:rPr>
              <a:t>“</a:t>
            </a:r>
            <a:r>
              <a:rPr lang="zh-CN" altLang="en-US" sz="2000" b="1" dirty="0">
                <a:solidFill>
                  <a:schemeClr val="bg1"/>
                </a:solidFill>
                <a:latin typeface="黑体" panose="02010609060101010101" pitchFamily="49" charset="-122"/>
                <a:ea typeface="黑体" panose="02010609060101010101" pitchFamily="49" charset="-122"/>
              </a:rPr>
              <a:t>诚信与法律</a:t>
            </a:r>
            <a:r>
              <a:rPr lang="en-US" altLang="zh-CN" sz="2000" b="1" dirty="0">
                <a:solidFill>
                  <a:schemeClr val="bg1"/>
                </a:solidFill>
                <a:latin typeface="黑体" panose="02010609060101010101" pitchFamily="49" charset="-122"/>
                <a:ea typeface="黑体" panose="02010609060101010101" pitchFamily="49" charset="-122"/>
              </a:rPr>
              <a:t>”</a:t>
            </a:r>
            <a:r>
              <a:rPr lang="zh-CN" altLang="en-US" sz="2000" b="1" dirty="0">
                <a:solidFill>
                  <a:schemeClr val="bg1"/>
                </a:solidFill>
                <a:latin typeface="黑体" panose="02010609060101010101" pitchFamily="49" charset="-122"/>
                <a:ea typeface="黑体" panose="02010609060101010101" pitchFamily="49" charset="-122"/>
              </a:rPr>
              <a:t>这个知识点。九年级的</a:t>
            </a:r>
            <a:r>
              <a:rPr lang="en-US" altLang="zh-CN" sz="2000" b="1" dirty="0">
                <a:solidFill>
                  <a:schemeClr val="bg1"/>
                </a:solidFill>
                <a:latin typeface="黑体" panose="02010609060101010101" pitchFamily="49" charset="-122"/>
                <a:ea typeface="黑体" panose="02010609060101010101" pitchFamily="49" charset="-122"/>
              </a:rPr>
              <a:t>15</a:t>
            </a:r>
            <a:r>
              <a:rPr lang="zh-CN" altLang="en-US" sz="2000" b="1" dirty="0">
                <a:solidFill>
                  <a:schemeClr val="bg1"/>
                </a:solidFill>
                <a:latin typeface="黑体" panose="02010609060101010101" pitchFamily="49" charset="-122"/>
                <a:ea typeface="黑体" panose="02010609060101010101" pitchFamily="49" charset="-122"/>
              </a:rPr>
              <a:t>题考察了增强文化认同感</a:t>
            </a:r>
            <a:endParaRPr lang="zh-CN" altLang="en-US" sz="2000" b="1" dirty="0">
              <a:solidFill>
                <a:schemeClr val="bg1"/>
              </a:solidFill>
              <a:latin typeface="黑体" panose="02010609060101010101" pitchFamily="49" charset="-122"/>
              <a:ea typeface="黑体" panose="02010609060101010101" pitchFamily="49" charset="-122"/>
            </a:endParaRPr>
          </a:p>
        </p:txBody>
      </p:sp>
      <p:sp>
        <p:nvSpPr>
          <p:cNvPr id="15" name="TextBox 14"/>
          <p:cNvSpPr txBox="1"/>
          <p:nvPr/>
        </p:nvSpPr>
        <p:spPr>
          <a:xfrm>
            <a:off x="6608163" y="5826985"/>
            <a:ext cx="5551975" cy="1014730"/>
          </a:xfrm>
          <a:prstGeom prst="rect">
            <a:avLst/>
          </a:prstGeom>
          <a:solidFill>
            <a:schemeClr val="tx1">
              <a:lumMod val="65000"/>
              <a:lumOff val="35000"/>
            </a:schemeClr>
          </a:solidFill>
          <a:ln>
            <a:solidFill>
              <a:schemeClr val="tx1"/>
            </a:solidFill>
          </a:ln>
        </p:spPr>
        <p:txBody>
          <a:bodyPr wrap="square" rtlCol="0">
            <a:spAutoFit/>
          </a:bodyPr>
          <a:lstStyle/>
          <a:p>
            <a:endParaRPr lang="en-US" altLang="zh-CN" sz="2000" b="1" dirty="0" smtClean="0">
              <a:solidFill>
                <a:schemeClr val="bg1"/>
              </a:solidFill>
              <a:latin typeface="黑体" panose="02010609060101010101" pitchFamily="49" charset="-122"/>
              <a:ea typeface="黑体" panose="02010609060101010101" pitchFamily="49" charset="-122"/>
            </a:endParaRPr>
          </a:p>
          <a:p>
            <a:r>
              <a:rPr lang="zh-CN" altLang="en-US" sz="2000" b="1" dirty="0">
                <a:solidFill>
                  <a:schemeClr val="bg1"/>
                </a:solidFill>
                <a:latin typeface="黑体" panose="02010609060101010101" pitchFamily="49" charset="-122"/>
                <a:ea typeface="黑体" panose="02010609060101010101" pitchFamily="49" charset="-122"/>
              </a:rPr>
              <a:t>八政</a:t>
            </a:r>
            <a:r>
              <a:rPr lang="en-US" altLang="zh-CN" sz="2000" b="1" dirty="0">
                <a:solidFill>
                  <a:schemeClr val="bg1"/>
                </a:solidFill>
                <a:latin typeface="黑体" panose="02010609060101010101" pitchFamily="49" charset="-122"/>
                <a:ea typeface="黑体" panose="02010609060101010101" pitchFamily="49" charset="-122"/>
              </a:rPr>
              <a:t>17</a:t>
            </a:r>
            <a:r>
              <a:rPr lang="zh-CN" altLang="en-US" sz="2000" b="1" dirty="0">
                <a:solidFill>
                  <a:schemeClr val="bg1"/>
                </a:solidFill>
                <a:latin typeface="黑体" panose="02010609060101010101" pitchFamily="49" charset="-122"/>
                <a:ea typeface="黑体" panose="02010609060101010101" pitchFamily="49" charset="-122"/>
              </a:rPr>
              <a:t>，九政的</a:t>
            </a:r>
            <a:r>
              <a:rPr lang="en-US" altLang="zh-CN" sz="2000" b="1" dirty="0">
                <a:solidFill>
                  <a:schemeClr val="bg1"/>
                </a:solidFill>
                <a:latin typeface="黑体" panose="02010609060101010101" pitchFamily="49" charset="-122"/>
                <a:ea typeface="黑体" panose="02010609060101010101" pitchFamily="49" charset="-122"/>
              </a:rPr>
              <a:t>17</a:t>
            </a:r>
            <a:r>
              <a:rPr lang="zh-CN" altLang="en-US" sz="2000" b="1" dirty="0">
                <a:solidFill>
                  <a:schemeClr val="bg1"/>
                </a:solidFill>
                <a:latin typeface="黑体" panose="02010609060101010101" pitchFamily="49" charset="-122"/>
                <a:ea typeface="黑体" panose="02010609060101010101" pitchFamily="49" charset="-122"/>
              </a:rPr>
              <a:t>三个问题都是围绕是什么、为什么、怎么做的思路层层推进</a:t>
            </a:r>
            <a:endParaRPr lang="zh-CN" altLang="en-US" sz="2000" b="1" dirty="0">
              <a:solidFill>
                <a:schemeClr val="bg1"/>
              </a:solidFill>
              <a:latin typeface="黑体" panose="02010609060101010101" pitchFamily="49" charset="-122"/>
              <a:ea typeface="黑体" panose="02010609060101010101" pitchFamily="49" charset="-122"/>
            </a:endParaRPr>
          </a:p>
        </p:txBody>
      </p:sp>
      <p:sp>
        <p:nvSpPr>
          <p:cNvPr id="13" name="TextBox 12"/>
          <p:cNvSpPr txBox="1"/>
          <p:nvPr/>
        </p:nvSpPr>
        <p:spPr>
          <a:xfrm>
            <a:off x="6602505" y="2863043"/>
            <a:ext cx="5589495" cy="1014730"/>
          </a:xfrm>
          <a:prstGeom prst="rect">
            <a:avLst/>
          </a:prstGeom>
          <a:solidFill>
            <a:schemeClr val="tx1">
              <a:lumMod val="65000"/>
              <a:lumOff val="35000"/>
            </a:schemeClr>
          </a:solidFill>
          <a:ln>
            <a:solidFill>
              <a:schemeClr val="tx1"/>
            </a:solidFill>
          </a:ln>
        </p:spPr>
        <p:txBody>
          <a:bodyPr wrap="square" rtlCol="0">
            <a:spAutoFit/>
          </a:bodyPr>
          <a:lstStyle/>
          <a:p>
            <a:r>
              <a:rPr lang="zh-CN" altLang="en-US" sz="2000" b="1" dirty="0">
                <a:solidFill>
                  <a:schemeClr val="bg1"/>
                </a:solidFill>
                <a:latin typeface="黑体" panose="02010609060101010101" pitchFamily="49" charset="-122"/>
                <a:ea typeface="黑体" panose="02010609060101010101" pitchFamily="49" charset="-122"/>
              </a:rPr>
              <a:t>八政</a:t>
            </a:r>
            <a:r>
              <a:rPr lang="en-US" altLang="zh-CN" sz="2000" b="1" dirty="0">
                <a:solidFill>
                  <a:schemeClr val="bg1"/>
                </a:solidFill>
                <a:latin typeface="黑体" panose="02010609060101010101" pitchFamily="49" charset="-122"/>
                <a:ea typeface="黑体" panose="02010609060101010101" pitchFamily="49" charset="-122"/>
              </a:rPr>
              <a:t>15</a:t>
            </a:r>
            <a:r>
              <a:rPr lang="zh-CN" altLang="en-US" sz="2000" b="1" dirty="0">
                <a:solidFill>
                  <a:schemeClr val="bg1"/>
                </a:solidFill>
                <a:latin typeface="黑体" panose="02010609060101010101" pitchFamily="49" charset="-122"/>
                <a:ea typeface="黑体" panose="02010609060101010101" pitchFamily="49" charset="-122"/>
              </a:rPr>
              <a:t>（</a:t>
            </a:r>
            <a:r>
              <a:rPr lang="en-US" altLang="zh-CN" sz="2000" b="1" dirty="0">
                <a:solidFill>
                  <a:schemeClr val="bg1"/>
                </a:solidFill>
                <a:latin typeface="黑体" panose="02010609060101010101" pitchFamily="49" charset="-122"/>
                <a:ea typeface="黑体" panose="02010609060101010101" pitchFamily="49" charset="-122"/>
              </a:rPr>
              <a:t>1</a:t>
            </a:r>
            <a:r>
              <a:rPr lang="zh-CN" altLang="en-US" sz="2000" b="1" dirty="0">
                <a:solidFill>
                  <a:schemeClr val="bg1"/>
                </a:solidFill>
                <a:latin typeface="黑体" panose="02010609060101010101" pitchFamily="49" charset="-122"/>
                <a:ea typeface="黑体" panose="02010609060101010101" pitchFamily="49" charset="-122"/>
              </a:rPr>
              <a:t>）通过名人名言让学生说说其中蕴含的政治道理。九政</a:t>
            </a:r>
            <a:r>
              <a:rPr lang="en-US" altLang="zh-CN" sz="2000" b="1" dirty="0">
                <a:solidFill>
                  <a:schemeClr val="bg1"/>
                </a:solidFill>
                <a:latin typeface="黑体" panose="02010609060101010101" pitchFamily="49" charset="-122"/>
                <a:ea typeface="黑体" panose="02010609060101010101" pitchFamily="49" charset="-122"/>
              </a:rPr>
              <a:t>17</a:t>
            </a:r>
            <a:r>
              <a:rPr lang="zh-CN" altLang="en-US" sz="2000" b="1" dirty="0">
                <a:solidFill>
                  <a:schemeClr val="bg1"/>
                </a:solidFill>
                <a:latin typeface="黑体" panose="02010609060101010101" pitchFamily="49" charset="-122"/>
                <a:ea typeface="黑体" panose="02010609060101010101" pitchFamily="49" charset="-122"/>
              </a:rPr>
              <a:t>（</a:t>
            </a:r>
            <a:r>
              <a:rPr lang="en-US" altLang="zh-CN" sz="2000" b="1" dirty="0">
                <a:solidFill>
                  <a:schemeClr val="bg1"/>
                </a:solidFill>
                <a:latin typeface="黑体" panose="02010609060101010101" pitchFamily="49" charset="-122"/>
                <a:ea typeface="黑体" panose="02010609060101010101" pitchFamily="49" charset="-122"/>
              </a:rPr>
              <a:t>1</a:t>
            </a:r>
            <a:r>
              <a:rPr lang="zh-CN" altLang="en-US" sz="2000" b="1" dirty="0">
                <a:solidFill>
                  <a:schemeClr val="bg1"/>
                </a:solidFill>
                <a:latin typeface="黑体" panose="02010609060101010101" pitchFamily="49" charset="-122"/>
                <a:ea typeface="黑体" panose="02010609060101010101" pitchFamily="49" charset="-122"/>
              </a:rPr>
              <a:t>）通过情景让学生判断体现社会主义核心价值观的什么内容。</a:t>
            </a:r>
            <a:endParaRPr lang="zh-CN" altLang="en-US" sz="2000" b="1" dirty="0">
              <a:solidFill>
                <a:schemeClr val="bg1"/>
              </a:solidFill>
              <a:latin typeface="黑体" panose="02010609060101010101" pitchFamily="49" charset="-122"/>
              <a:ea typeface="黑体" panose="02010609060101010101" pitchFamily="49" charset="-122"/>
            </a:endParaRPr>
          </a:p>
        </p:txBody>
      </p:sp>
      <p:sp>
        <p:nvSpPr>
          <p:cNvPr id="16" name="TextBox 15"/>
          <p:cNvSpPr txBox="1"/>
          <p:nvPr/>
        </p:nvSpPr>
        <p:spPr>
          <a:xfrm>
            <a:off x="6427508" y="4506407"/>
            <a:ext cx="5583517" cy="1015663"/>
          </a:xfrm>
          <a:prstGeom prst="rect">
            <a:avLst/>
          </a:prstGeom>
          <a:solidFill>
            <a:schemeClr val="tx1">
              <a:lumMod val="75000"/>
              <a:lumOff val="25000"/>
            </a:schemeClr>
          </a:solidFill>
          <a:ln>
            <a:solidFill>
              <a:schemeClr val="tx1"/>
            </a:solidFill>
          </a:ln>
        </p:spPr>
        <p:txBody>
          <a:bodyPr wrap="square" rtlCol="0">
            <a:spAutoFit/>
          </a:bodyPr>
          <a:lstStyle/>
          <a:p>
            <a:endParaRPr lang="en-US" altLang="zh-CN" sz="2000" b="1" dirty="0" smtClean="0">
              <a:solidFill>
                <a:schemeClr val="bg1"/>
              </a:solidFill>
              <a:latin typeface="黑体" panose="02010609060101010101" pitchFamily="49" charset="-122"/>
              <a:ea typeface="黑体" panose="02010609060101010101" pitchFamily="49" charset="-122"/>
            </a:endParaRPr>
          </a:p>
          <a:p>
            <a:r>
              <a:rPr lang="zh-CN" altLang="en-US" sz="2000" b="1" dirty="0" smtClean="0">
                <a:solidFill>
                  <a:schemeClr val="bg1"/>
                </a:solidFill>
                <a:latin typeface="黑体" panose="02010609060101010101" pitchFamily="49" charset="-122"/>
                <a:ea typeface="黑体" panose="02010609060101010101" pitchFamily="49" charset="-122"/>
              </a:rPr>
              <a:t>根据已知（学生掌握的知识）说明未知（新材料新情境）</a:t>
            </a:r>
            <a:r>
              <a:rPr lang="en-US" altLang="zh-CN" sz="2000" b="1" dirty="0" smtClean="0">
                <a:solidFill>
                  <a:schemeClr val="bg1"/>
                </a:solidFill>
                <a:latin typeface="黑体" panose="02010609060101010101" pitchFamily="49" charset="-122"/>
                <a:ea typeface="黑体" panose="02010609060101010101" pitchFamily="49" charset="-122"/>
              </a:rPr>
              <a:t>——</a:t>
            </a:r>
            <a:r>
              <a:rPr lang="zh-CN" altLang="en-US" sz="2000" b="1" dirty="0" smtClean="0">
                <a:solidFill>
                  <a:schemeClr val="bg1"/>
                </a:solidFill>
                <a:latin typeface="黑体" panose="02010609060101010101" pitchFamily="49" charset="-122"/>
                <a:ea typeface="黑体" panose="02010609060101010101" pitchFamily="49" charset="-122"/>
              </a:rPr>
              <a:t>尊重教材、尊重教师、尊重学生、</a:t>
            </a:r>
            <a:endParaRPr lang="zh-CN" altLang="en-US" sz="2000" b="1" dirty="0">
              <a:solidFill>
                <a:schemeClr val="bg1"/>
              </a:solidFill>
              <a:latin typeface="黑体" panose="02010609060101010101" pitchFamily="49" charset="-122"/>
              <a:ea typeface="黑体" panose="02010609060101010101" pitchFamily="49" charset="-122"/>
            </a:endParaRPr>
          </a:p>
        </p:txBody>
      </p:sp>
      <p:sp>
        <p:nvSpPr>
          <p:cNvPr id="18" name="TextBox 17"/>
          <p:cNvSpPr txBox="1"/>
          <p:nvPr/>
        </p:nvSpPr>
        <p:spPr>
          <a:xfrm>
            <a:off x="6608483" y="4045506"/>
            <a:ext cx="5583517" cy="1938020"/>
          </a:xfrm>
          <a:prstGeom prst="rect">
            <a:avLst/>
          </a:prstGeom>
          <a:solidFill>
            <a:schemeClr val="tx1">
              <a:lumMod val="65000"/>
              <a:lumOff val="35000"/>
            </a:schemeClr>
          </a:solidFill>
          <a:ln>
            <a:solidFill>
              <a:schemeClr val="tx1"/>
            </a:solidFill>
          </a:ln>
        </p:spPr>
        <p:txBody>
          <a:bodyPr wrap="square" rtlCol="0">
            <a:spAutoFit/>
          </a:bodyPr>
          <a:lstStyle/>
          <a:p>
            <a:r>
              <a:rPr lang="zh-CN" altLang="en-US" sz="2000" b="1" dirty="0" smtClean="0">
                <a:solidFill>
                  <a:schemeClr val="bg1"/>
                </a:solidFill>
                <a:latin typeface="黑体" panose="02010609060101010101" pitchFamily="49" charset="-122"/>
                <a:ea typeface="黑体" panose="02010609060101010101" pitchFamily="49" charset="-122"/>
              </a:rPr>
              <a:t>八政的</a:t>
            </a:r>
            <a:r>
              <a:rPr lang="en-US" altLang="zh-CN" sz="2000" b="1" dirty="0" smtClean="0">
                <a:solidFill>
                  <a:schemeClr val="bg1"/>
                </a:solidFill>
                <a:latin typeface="黑体" panose="02010609060101010101" pitchFamily="49" charset="-122"/>
                <a:ea typeface="黑体" panose="02010609060101010101" pitchFamily="49" charset="-122"/>
              </a:rPr>
              <a:t>15</a:t>
            </a:r>
            <a:r>
              <a:rPr lang="zh-CN" altLang="en-US" sz="2000" b="1" dirty="0" smtClean="0">
                <a:solidFill>
                  <a:schemeClr val="bg1"/>
                </a:solidFill>
                <a:latin typeface="黑体" panose="02010609060101010101" pitchFamily="49" charset="-122"/>
                <a:ea typeface="黑体" panose="02010609060101010101" pitchFamily="49" charset="-122"/>
              </a:rPr>
              <a:t>（</a:t>
            </a:r>
            <a:r>
              <a:rPr lang="en-US" altLang="zh-CN" sz="2000" b="1" dirty="0" smtClean="0">
                <a:solidFill>
                  <a:schemeClr val="bg1"/>
                </a:solidFill>
                <a:latin typeface="黑体" panose="02010609060101010101" pitchFamily="49" charset="-122"/>
                <a:ea typeface="黑体" panose="02010609060101010101" pitchFamily="49" charset="-122"/>
              </a:rPr>
              <a:t>2</a:t>
            </a:r>
            <a:r>
              <a:rPr lang="zh-CN" altLang="en-US" sz="2000" b="1" dirty="0" smtClean="0">
                <a:solidFill>
                  <a:schemeClr val="bg1"/>
                </a:solidFill>
                <a:latin typeface="黑体" panose="02010609060101010101" pitchFamily="49" charset="-122"/>
                <a:ea typeface="黑体" panose="02010609060101010101" pitchFamily="49" charset="-122"/>
              </a:rPr>
              <a:t>）说说不同年龄背后的法律涵义，需要学生权衡选择。九政</a:t>
            </a:r>
            <a:r>
              <a:rPr lang="en-US" altLang="zh-CN" sz="2000" b="1" dirty="0" smtClean="0">
                <a:solidFill>
                  <a:schemeClr val="bg1"/>
                </a:solidFill>
                <a:latin typeface="黑体" panose="02010609060101010101" pitchFamily="49" charset="-122"/>
                <a:ea typeface="黑体" panose="02010609060101010101" pitchFamily="49" charset="-122"/>
              </a:rPr>
              <a:t>16</a:t>
            </a:r>
            <a:r>
              <a:rPr lang="zh-CN" altLang="en-US" sz="2000" b="1" dirty="0" smtClean="0">
                <a:solidFill>
                  <a:schemeClr val="bg1"/>
                </a:solidFill>
                <a:latin typeface="黑体" panose="02010609060101010101" pitchFamily="49" charset="-122"/>
                <a:ea typeface="黑体" panose="02010609060101010101" pitchFamily="49" charset="-122"/>
              </a:rPr>
              <a:t>引用了</a:t>
            </a:r>
            <a:r>
              <a:rPr lang="en-US" altLang="zh-CN" sz="2000" b="1" dirty="0" smtClean="0">
                <a:solidFill>
                  <a:schemeClr val="bg1"/>
                </a:solidFill>
                <a:latin typeface="黑体" panose="02010609060101010101" pitchFamily="49" charset="-122"/>
                <a:ea typeface="黑体" panose="02010609060101010101" pitchFamily="49" charset="-122"/>
              </a:rPr>
              <a:t>“</a:t>
            </a:r>
            <a:r>
              <a:rPr lang="zh-CN" altLang="en-US" sz="2000" b="1" dirty="0" smtClean="0">
                <a:solidFill>
                  <a:schemeClr val="bg1"/>
                </a:solidFill>
                <a:latin typeface="黑体" panose="02010609060101010101" pitchFamily="49" charset="-122"/>
                <a:ea typeface="黑体" panose="02010609060101010101" pitchFamily="49" charset="-122"/>
                <a:sym typeface="+mn-ea"/>
              </a:rPr>
              <a:t>礼让行人</a:t>
            </a:r>
            <a:r>
              <a:rPr lang="en-US" altLang="zh-CN" sz="2000" b="1" dirty="0" smtClean="0">
                <a:solidFill>
                  <a:schemeClr val="bg1"/>
                </a:solidFill>
                <a:latin typeface="黑体" panose="02010609060101010101" pitchFamily="49" charset="-122"/>
                <a:ea typeface="黑体" panose="02010609060101010101" pitchFamily="49" charset="-122"/>
              </a:rPr>
              <a:t>”</a:t>
            </a:r>
            <a:r>
              <a:rPr lang="zh-CN" altLang="en-US" sz="2000" b="1" dirty="0" smtClean="0">
                <a:solidFill>
                  <a:schemeClr val="bg1"/>
                </a:solidFill>
                <a:latin typeface="黑体" panose="02010609060101010101" pitchFamily="49" charset="-122"/>
                <a:ea typeface="黑体" panose="02010609060101010101" pitchFamily="49" charset="-122"/>
              </a:rPr>
              <a:t>这一符合实际的材料创设出新情景让学生运用所学分析生活问题。</a:t>
            </a:r>
            <a:endParaRPr lang="en-US" altLang="zh-CN" sz="2000" b="1" dirty="0" smtClean="0">
              <a:solidFill>
                <a:schemeClr val="bg1"/>
              </a:solidFill>
              <a:latin typeface="黑体" panose="02010609060101010101" pitchFamily="49" charset="-122"/>
              <a:ea typeface="黑体" panose="02010609060101010101" pitchFamily="49" charset="-122"/>
            </a:endParaRPr>
          </a:p>
          <a:p>
            <a:endParaRPr lang="zh-CN" altLang="zh-CN" sz="2000" b="1" dirty="0" smtClean="0">
              <a:solidFill>
                <a:schemeClr val="bg1"/>
              </a:solidFill>
              <a:latin typeface="黑体" panose="02010609060101010101" pitchFamily="49" charset="-122"/>
              <a:ea typeface="黑体" panose="02010609060101010101" pitchFamily="49" charset="-122"/>
            </a:endParaRPr>
          </a:p>
          <a:p>
            <a:endParaRPr lang="zh-CN" altLang="en-US" sz="2000" b="1" dirty="0">
              <a:solidFill>
                <a:schemeClr val="bg1"/>
              </a:solidFill>
              <a:latin typeface="黑体" panose="02010609060101010101" pitchFamily="49" charset="-122"/>
              <a:ea typeface="黑体" panose="02010609060101010101" pitchFamily="49" charset="-122"/>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ssolv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dissolv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dissolv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dissolv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dissolv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dissolve">
                                      <p:cBhvr>
                                        <p:cTn id="42" dur="5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dissolve">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dissolv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ldLvl="0" animBg="1"/>
      <p:bldP spid="6" grpId="0" animBg="1"/>
      <p:bldP spid="7" grpId="0" animBg="1"/>
      <p:bldP spid="8" grpId="0" animBg="1"/>
      <p:bldP spid="12" grpId="0" bldLvl="0" animBg="1"/>
      <p:bldP spid="15" grpId="0" bldLvl="0" animBg="1"/>
      <p:bldP spid="13" grpId="0" bldLvl="0" animBg="1"/>
      <p:bldP spid="16" grpId="0" bldLvl="0" animBg="1"/>
      <p:bldP spid="18"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原创作者QQ：598969553                   _1"/>
          <p:cNvSpPr/>
          <p:nvPr/>
        </p:nvSpPr>
        <p:spPr>
          <a:xfrm>
            <a:off x="1632940" y="1537574"/>
            <a:ext cx="8442325" cy="836612"/>
          </a:xfrm>
          <a:prstGeom prst="rect">
            <a:avLst/>
          </a:prstGeom>
          <a:solidFill>
            <a:srgbClr val="2F2F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b="1" dirty="0">
                <a:solidFill>
                  <a:srgbClr val="FFFFFF"/>
                </a:solidFill>
                <a:latin typeface="Arial" panose="020B0604020202020204" pitchFamily="34" charset="0"/>
                <a:ea typeface="微软雅黑" panose="020B0503020204020204" pitchFamily="34" charset="-122"/>
                <a:sym typeface="+mn-lt"/>
              </a:rPr>
              <a:t>课</a:t>
            </a:r>
            <a:r>
              <a:rPr lang="zh-CN" altLang="en-US" sz="4000" b="1" dirty="0" smtClean="0">
                <a:solidFill>
                  <a:srgbClr val="FFFFFF"/>
                </a:solidFill>
                <a:latin typeface="Arial" panose="020B0604020202020204" pitchFamily="34" charset="0"/>
                <a:ea typeface="微软雅黑" panose="020B0503020204020204" pitchFamily="34" charset="-122"/>
                <a:sym typeface="+mn-lt"/>
              </a:rPr>
              <a:t>堂教学的实践与反思</a:t>
            </a:r>
            <a:endParaRPr lang="zh-CN" altLang="en-US" sz="4000" b="1" dirty="0">
              <a:solidFill>
                <a:srgbClr val="FFFFFF"/>
              </a:solidFill>
              <a:latin typeface="Arial" panose="020B0604020202020204" pitchFamily="34" charset="0"/>
              <a:ea typeface="微软雅黑" panose="020B0503020204020204" pitchFamily="34" charset="-122"/>
              <a:sym typeface="+mn-lt"/>
            </a:endParaRPr>
          </a:p>
        </p:txBody>
      </p:sp>
      <p:grpSp>
        <p:nvGrpSpPr>
          <p:cNvPr id="10242" name="原创作者QQ：598969553                   _17"/>
          <p:cNvGrpSpPr/>
          <p:nvPr/>
        </p:nvGrpSpPr>
        <p:grpSpPr bwMode="auto">
          <a:xfrm rot="-4219013">
            <a:off x="9429750" y="-331787"/>
            <a:ext cx="1692275" cy="2952750"/>
            <a:chOff x="9472193" y="3696342"/>
            <a:chExt cx="1691978" cy="2952638"/>
          </a:xfrm>
        </p:grpSpPr>
        <p:sp>
          <p:nvSpPr>
            <p:cNvPr id="77" name="Freeform 37"/>
            <p:cNvSpPr/>
            <p:nvPr/>
          </p:nvSpPr>
          <p:spPr bwMode="auto">
            <a:xfrm>
              <a:off x="10115469" y="3696342"/>
              <a:ext cx="172982" cy="172982"/>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78" name="Freeform 31"/>
            <p:cNvSpPr/>
            <p:nvPr/>
          </p:nvSpPr>
          <p:spPr bwMode="auto">
            <a:xfrm>
              <a:off x="10674056" y="4925638"/>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0302" name="Freeform 34"/>
            <p:cNvSpPr>
              <a:spLocks noEditPoints="1"/>
            </p:cNvSpPr>
            <p:nvPr/>
          </p:nvSpPr>
          <p:spPr bwMode="auto">
            <a:xfrm>
              <a:off x="11029029" y="6158132"/>
              <a:ext cx="135142" cy="131539"/>
            </a:xfrm>
            <a:custGeom>
              <a:avLst/>
              <a:gdLst>
                <a:gd name="T0" fmla="*/ 2147483647 w 40"/>
                <a:gd name="T1" fmla="*/ 2147483647 h 39"/>
                <a:gd name="T2" fmla="*/ 0 w 40"/>
                <a:gd name="T3" fmla="*/ 2147483647 h 39"/>
                <a:gd name="T4" fmla="*/ 2147483647 w 40"/>
                <a:gd name="T5" fmla="*/ 0 h 39"/>
                <a:gd name="T6" fmla="*/ 2147483647 w 40"/>
                <a:gd name="T7" fmla="*/ 2147483647 h 39"/>
                <a:gd name="T8" fmla="*/ 2147483647 w 40"/>
                <a:gd name="T9" fmla="*/ 2147483647 h 39"/>
                <a:gd name="T10" fmla="*/ 2147483647 w 40"/>
                <a:gd name="T11" fmla="*/ 2147483647 h 39"/>
                <a:gd name="T12" fmla="*/ 2147483647 w 40"/>
                <a:gd name="T13" fmla="*/ 2147483647 h 39"/>
                <a:gd name="T14" fmla="*/ 2147483647 w 40"/>
                <a:gd name="T15" fmla="*/ 2147483647 h 39"/>
                <a:gd name="T16" fmla="*/ 2147483647 w 40"/>
                <a:gd name="T17" fmla="*/ 2147483647 h 39"/>
                <a:gd name="T18" fmla="*/ 2147483647 w 40"/>
                <a:gd name="T19" fmla="*/ 2147483647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39"/>
                <a:gd name="T32" fmla="*/ 40 w 40"/>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39">
                  <a:moveTo>
                    <a:pt x="20" y="39"/>
                  </a:moveTo>
                  <a:cubicBezTo>
                    <a:pt x="9" y="39"/>
                    <a:pt x="0" y="31"/>
                    <a:pt x="0" y="20"/>
                  </a:cubicBezTo>
                  <a:cubicBezTo>
                    <a:pt x="0" y="9"/>
                    <a:pt x="9" y="0"/>
                    <a:pt x="20" y="0"/>
                  </a:cubicBezTo>
                  <a:cubicBezTo>
                    <a:pt x="31" y="0"/>
                    <a:pt x="40" y="9"/>
                    <a:pt x="40" y="20"/>
                  </a:cubicBezTo>
                  <a:cubicBezTo>
                    <a:pt x="40" y="31"/>
                    <a:pt x="31" y="39"/>
                    <a:pt x="20" y="39"/>
                  </a:cubicBezTo>
                  <a:close/>
                  <a:moveTo>
                    <a:pt x="20" y="6"/>
                  </a:moveTo>
                  <a:cubicBezTo>
                    <a:pt x="12" y="6"/>
                    <a:pt x="6" y="12"/>
                    <a:pt x="6" y="20"/>
                  </a:cubicBezTo>
                  <a:cubicBezTo>
                    <a:pt x="6" y="27"/>
                    <a:pt x="12" y="33"/>
                    <a:pt x="20" y="33"/>
                  </a:cubicBezTo>
                  <a:cubicBezTo>
                    <a:pt x="27" y="33"/>
                    <a:pt x="33" y="27"/>
                    <a:pt x="33" y="20"/>
                  </a:cubicBezTo>
                  <a:cubicBezTo>
                    <a:pt x="33" y="12"/>
                    <a:pt x="27" y="6"/>
                    <a:pt x="20" y="6"/>
                  </a:cubicBezTo>
                  <a:close/>
                </a:path>
              </a:pathLst>
            </a:custGeom>
            <a:solidFill>
              <a:srgbClr val="D8FCDA"/>
            </a:solidFill>
            <a:ln w="9525">
              <a:noFill/>
              <a:round/>
            </a:ln>
          </p:spPr>
          <p:txBody>
            <a:bodyPr/>
            <a:lstStyle/>
            <a:p>
              <a:endParaRPr lang="zh-CN" altLang="en-US"/>
            </a:p>
          </p:txBody>
        </p:sp>
        <p:sp>
          <p:nvSpPr>
            <p:cNvPr id="80" name="Freeform 37"/>
            <p:cNvSpPr/>
            <p:nvPr/>
          </p:nvSpPr>
          <p:spPr bwMode="auto">
            <a:xfrm>
              <a:off x="9472193" y="5246702"/>
              <a:ext cx="172982" cy="172982"/>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81" name="Freeform 31"/>
            <p:cNvSpPr/>
            <p:nvPr/>
          </p:nvSpPr>
          <p:spPr bwMode="auto">
            <a:xfrm>
              <a:off x="10030780" y="6475998"/>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grpSp>
      <p:grpSp>
        <p:nvGrpSpPr>
          <p:cNvPr id="10243" name="Group 72"/>
          <p:cNvGrpSpPr/>
          <p:nvPr/>
        </p:nvGrpSpPr>
        <p:grpSpPr bwMode="auto">
          <a:xfrm>
            <a:off x="1461902" y="2753751"/>
            <a:ext cx="5141912" cy="819150"/>
            <a:chOff x="1256" y="1543"/>
            <a:chExt cx="3239" cy="516"/>
          </a:xfrm>
        </p:grpSpPr>
        <p:sp>
          <p:nvSpPr>
            <p:cNvPr id="10288" name="原创作者QQ：598969553                   _18"/>
            <p:cNvSpPr>
              <a:spLocks noChangeArrowheads="1"/>
            </p:cNvSpPr>
            <p:nvPr/>
          </p:nvSpPr>
          <p:spPr bwMode="auto">
            <a:xfrm>
              <a:off x="1648" y="1632"/>
              <a:ext cx="2847" cy="357"/>
            </a:xfrm>
            <a:prstGeom prst="rect">
              <a:avLst/>
            </a:prstGeom>
            <a:noFill/>
            <a:ln w="9525">
              <a:noFill/>
              <a:miter lim="800000"/>
            </a:ln>
          </p:spPr>
          <p:txBody>
            <a:bodyPr>
              <a:spAutoFit/>
            </a:bodyPr>
            <a:lstStyle/>
            <a:p>
              <a:pPr>
                <a:lnSpc>
                  <a:spcPct val="130000"/>
                </a:lnSpc>
              </a:pPr>
              <a:r>
                <a:rPr lang="zh-CN" altLang="en-US" sz="2400" b="1" dirty="0">
                  <a:solidFill>
                    <a:schemeClr val="bg1"/>
                  </a:solidFill>
                  <a:latin typeface="微软雅黑" panose="020B0503020204020204" pitchFamily="34" charset="-122"/>
                  <a:ea typeface="微软雅黑" panose="020B0503020204020204" pitchFamily="34" charset="-122"/>
                </a:rPr>
                <a:t>创设情境，经历真实研究</a:t>
              </a:r>
              <a:endParaRPr lang="zh-CN" altLang="en-US" sz="2400" b="1" dirty="0">
                <a:latin typeface="微软雅黑" panose="020B0503020204020204" pitchFamily="34" charset="-122"/>
                <a:ea typeface="微软雅黑" panose="020B0503020204020204" pitchFamily="34" charset="-122"/>
              </a:endParaRPr>
            </a:p>
          </p:txBody>
        </p:sp>
        <p:grpSp>
          <p:nvGrpSpPr>
            <p:cNvPr id="10289" name="Group 64"/>
            <p:cNvGrpSpPr/>
            <p:nvPr/>
          </p:nvGrpSpPr>
          <p:grpSpPr bwMode="auto">
            <a:xfrm>
              <a:off x="1256" y="1543"/>
              <a:ext cx="2181" cy="516"/>
              <a:chOff x="1256" y="1922"/>
              <a:chExt cx="2181" cy="516"/>
            </a:xfrm>
          </p:grpSpPr>
          <p:grpSp>
            <p:nvGrpSpPr>
              <p:cNvPr id="10290" name="原创作者QQ：598969553                   _19"/>
              <p:cNvGrpSpPr/>
              <p:nvPr/>
            </p:nvGrpSpPr>
            <p:grpSpPr bwMode="auto">
              <a:xfrm>
                <a:off x="1318" y="1922"/>
                <a:ext cx="2119" cy="516"/>
                <a:chOff x="4489409" y="2139320"/>
                <a:chExt cx="3364135" cy="819150"/>
              </a:xfrm>
            </p:grpSpPr>
            <p:cxnSp>
              <p:nvCxnSpPr>
                <p:cNvPr id="2" name="直接连接符 87"/>
                <p:cNvCxnSpPr/>
                <p:nvPr/>
              </p:nvCxnSpPr>
              <p:spPr>
                <a:xfrm>
                  <a:off x="4489409" y="2139320"/>
                  <a:ext cx="3364135"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88"/>
                <p:cNvCxnSpPr/>
                <p:nvPr/>
              </p:nvCxnSpPr>
              <p:spPr>
                <a:xfrm>
                  <a:off x="4489409" y="2958470"/>
                  <a:ext cx="3364135"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10291" name="原创作者QQ：598969553                   _20"/>
              <p:cNvGrpSpPr/>
              <p:nvPr/>
            </p:nvGrpSpPr>
            <p:grpSpPr bwMode="auto">
              <a:xfrm>
                <a:off x="1256" y="2043"/>
                <a:ext cx="375" cy="339"/>
                <a:chOff x="2405797" y="2729907"/>
                <a:chExt cx="421704" cy="421704"/>
              </a:xfrm>
            </p:grpSpPr>
            <p:sp>
              <p:nvSpPr>
                <p:cNvPr id="4" name="椭圆 85"/>
                <p:cNvSpPr/>
                <p:nvPr/>
              </p:nvSpPr>
              <p:spPr>
                <a:xfrm>
                  <a:off x="2405797" y="2729906"/>
                  <a:ext cx="421704" cy="4217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0293" name="文本框 86"/>
                <p:cNvSpPr/>
                <p:nvPr/>
              </p:nvSpPr>
              <p:spPr bwMode="auto">
                <a:xfrm>
                  <a:off x="2527030" y="2853796"/>
                  <a:ext cx="179238" cy="173926"/>
                </a:xfrm>
                <a:custGeom>
                  <a:avLst/>
                  <a:gdLst>
                    <a:gd name="T0" fmla="*/ 21469 w 193365"/>
                    <a:gd name="T1" fmla="*/ 11183 h 187635"/>
                    <a:gd name="T2" fmla="*/ 18797 w 193365"/>
                    <a:gd name="T3" fmla="*/ 12732 h 187635"/>
                    <a:gd name="T4" fmla="*/ 18144 w 193365"/>
                    <a:gd name="T5" fmla="*/ 19896 h 187635"/>
                    <a:gd name="T6" fmla="*/ 18144 w 193365"/>
                    <a:gd name="T7" fmla="*/ 55376 h 187635"/>
                    <a:gd name="T8" fmla="*/ 18750 w 193365"/>
                    <a:gd name="T9" fmla="*/ 63010 h 187635"/>
                    <a:gd name="T10" fmla="*/ 21379 w 193365"/>
                    <a:gd name="T11" fmla="*/ 64312 h 187635"/>
                    <a:gd name="T12" fmla="*/ 24028 w 193365"/>
                    <a:gd name="T13" fmla="*/ 62785 h 187635"/>
                    <a:gd name="T14" fmla="*/ 24657 w 193365"/>
                    <a:gd name="T15" fmla="*/ 55914 h 187635"/>
                    <a:gd name="T16" fmla="*/ 24657 w 193365"/>
                    <a:gd name="T17" fmla="*/ 19896 h 187635"/>
                    <a:gd name="T18" fmla="*/ 24096 w 193365"/>
                    <a:gd name="T19" fmla="*/ 12643 h 187635"/>
                    <a:gd name="T20" fmla="*/ 21469 w 193365"/>
                    <a:gd name="T21" fmla="*/ 11183 h 187635"/>
                    <a:gd name="T22" fmla="*/ 67114 w 193365"/>
                    <a:gd name="T23" fmla="*/ 1393 h 187635"/>
                    <a:gd name="T24" fmla="*/ 77805 w 193365"/>
                    <a:gd name="T25" fmla="*/ 1393 h 187635"/>
                    <a:gd name="T26" fmla="*/ 77805 w 193365"/>
                    <a:gd name="T27" fmla="*/ 74104 h 187635"/>
                    <a:gd name="T28" fmla="*/ 59660 w 193365"/>
                    <a:gd name="T29" fmla="*/ 74104 h 187635"/>
                    <a:gd name="T30" fmla="*/ 59660 w 193365"/>
                    <a:gd name="T31" fmla="*/ 35121 h 187635"/>
                    <a:gd name="T32" fmla="*/ 59256 w 193365"/>
                    <a:gd name="T33" fmla="*/ 24972 h 187635"/>
                    <a:gd name="T34" fmla="*/ 57032 w 193365"/>
                    <a:gd name="T35" fmla="*/ 22388 h 187635"/>
                    <a:gd name="T36" fmla="*/ 48927 w 193365"/>
                    <a:gd name="T37" fmla="*/ 21513 h 187635"/>
                    <a:gd name="T38" fmla="*/ 47129 w 193365"/>
                    <a:gd name="T39" fmla="*/ 21513 h 187635"/>
                    <a:gd name="T40" fmla="*/ 47129 w 193365"/>
                    <a:gd name="T41" fmla="*/ 13036 h 187635"/>
                    <a:gd name="T42" fmla="*/ 67114 w 193365"/>
                    <a:gd name="T43" fmla="*/ 1393 h 187635"/>
                    <a:gd name="T44" fmla="*/ 21064 w 193365"/>
                    <a:gd name="T45" fmla="*/ 0 h 187635"/>
                    <a:gd name="T46" fmla="*/ 31754 w 193365"/>
                    <a:gd name="T47" fmla="*/ 2087 h 187635"/>
                    <a:gd name="T48" fmla="*/ 38805 w 193365"/>
                    <a:gd name="T49" fmla="*/ 7187 h 187635"/>
                    <a:gd name="T50" fmla="*/ 41971 w 193365"/>
                    <a:gd name="T51" fmla="*/ 13968 h 187635"/>
                    <a:gd name="T52" fmla="*/ 42802 w 193365"/>
                    <a:gd name="T53" fmla="*/ 26004 h 187635"/>
                    <a:gd name="T54" fmla="*/ 42802 w 193365"/>
                    <a:gd name="T55" fmla="*/ 50255 h 187635"/>
                    <a:gd name="T56" fmla="*/ 41903 w 193365"/>
                    <a:gd name="T57" fmla="*/ 62292 h 187635"/>
                    <a:gd name="T58" fmla="*/ 38176 w 193365"/>
                    <a:gd name="T59" fmla="*/ 69342 h 187635"/>
                    <a:gd name="T60" fmla="*/ 31349 w 193365"/>
                    <a:gd name="T61" fmla="*/ 74059 h 187635"/>
                    <a:gd name="T62" fmla="*/ 22412 w 193365"/>
                    <a:gd name="T63" fmla="*/ 75494 h 187635"/>
                    <a:gd name="T64" fmla="*/ 11587 w 193365"/>
                    <a:gd name="T65" fmla="*/ 73990 h 187635"/>
                    <a:gd name="T66" fmla="*/ 4715 w 193365"/>
                    <a:gd name="T67" fmla="*/ 69298 h 187635"/>
                    <a:gd name="T68" fmla="*/ 1077 w 193365"/>
                    <a:gd name="T69" fmla="*/ 62583 h 187635"/>
                    <a:gd name="T70" fmla="*/ 0 w 193365"/>
                    <a:gd name="T71" fmla="*/ 51378 h 187635"/>
                    <a:gd name="T72" fmla="*/ 0 w 193365"/>
                    <a:gd name="T73" fmla="*/ 26004 h 187635"/>
                    <a:gd name="T74" fmla="*/ 1728 w 193365"/>
                    <a:gd name="T75" fmla="*/ 11004 h 187635"/>
                    <a:gd name="T76" fmla="*/ 8600 w 193365"/>
                    <a:gd name="T77" fmla="*/ 3010 h 187635"/>
                    <a:gd name="T78" fmla="*/ 21064 w 193365"/>
                    <a:gd name="T79" fmla="*/ 0 h 18763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93365"/>
                    <a:gd name="T121" fmla="*/ 0 h 187635"/>
                    <a:gd name="T122" fmla="*/ 193365 w 193365"/>
                    <a:gd name="T123" fmla="*/ 187635 h 18763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93365" h="187635">
                      <a:moveTo>
                        <a:pt x="53355" y="27794"/>
                      </a:moveTo>
                      <a:cubicBezTo>
                        <a:pt x="50006" y="27794"/>
                        <a:pt x="47792" y="29078"/>
                        <a:pt x="46713" y="31645"/>
                      </a:cubicBezTo>
                      <a:cubicBezTo>
                        <a:pt x="45634" y="34212"/>
                        <a:pt x="45095" y="40147"/>
                        <a:pt x="45095" y="49448"/>
                      </a:cubicBezTo>
                      <a:lnTo>
                        <a:pt x="45095" y="137629"/>
                      </a:lnTo>
                      <a:cubicBezTo>
                        <a:pt x="45095" y="148121"/>
                        <a:pt x="45597" y="154447"/>
                        <a:pt x="46602" y="156605"/>
                      </a:cubicBezTo>
                      <a:cubicBezTo>
                        <a:pt x="47606" y="158763"/>
                        <a:pt x="49783" y="159842"/>
                        <a:pt x="53132" y="159842"/>
                      </a:cubicBezTo>
                      <a:cubicBezTo>
                        <a:pt x="56480" y="159842"/>
                        <a:pt x="58675" y="158577"/>
                        <a:pt x="59717" y="156047"/>
                      </a:cubicBezTo>
                      <a:cubicBezTo>
                        <a:pt x="60759" y="153516"/>
                        <a:pt x="61280" y="147824"/>
                        <a:pt x="61280" y="138969"/>
                      </a:cubicBezTo>
                      <a:lnTo>
                        <a:pt x="61280" y="49448"/>
                      </a:lnTo>
                      <a:cubicBezTo>
                        <a:pt x="61280" y="39849"/>
                        <a:pt x="60815" y="33840"/>
                        <a:pt x="59885" y="31422"/>
                      </a:cubicBezTo>
                      <a:cubicBezTo>
                        <a:pt x="58955" y="29003"/>
                        <a:pt x="56778" y="27794"/>
                        <a:pt x="53355" y="27794"/>
                      </a:cubicBezTo>
                      <a:close/>
                      <a:moveTo>
                        <a:pt x="166799" y="3461"/>
                      </a:moveTo>
                      <a:lnTo>
                        <a:pt x="193365" y="3461"/>
                      </a:lnTo>
                      <a:lnTo>
                        <a:pt x="193365" y="184175"/>
                      </a:lnTo>
                      <a:lnTo>
                        <a:pt x="148270" y="184175"/>
                      </a:lnTo>
                      <a:lnTo>
                        <a:pt x="148270" y="87288"/>
                      </a:lnTo>
                      <a:cubicBezTo>
                        <a:pt x="148270" y="73298"/>
                        <a:pt x="147935" y="64889"/>
                        <a:pt x="147265" y="62062"/>
                      </a:cubicBezTo>
                      <a:cubicBezTo>
                        <a:pt x="146596" y="59234"/>
                        <a:pt x="144754" y="57094"/>
                        <a:pt x="141740" y="55643"/>
                      </a:cubicBezTo>
                      <a:cubicBezTo>
                        <a:pt x="138726" y="54192"/>
                        <a:pt x="132011" y="53467"/>
                        <a:pt x="121593" y="53467"/>
                      </a:cubicBezTo>
                      <a:lnTo>
                        <a:pt x="117128" y="53467"/>
                      </a:lnTo>
                      <a:lnTo>
                        <a:pt x="117128" y="32398"/>
                      </a:lnTo>
                      <a:cubicBezTo>
                        <a:pt x="138931" y="27706"/>
                        <a:pt x="155488" y="18060"/>
                        <a:pt x="166799" y="3461"/>
                      </a:cubicBezTo>
                      <a:close/>
                      <a:moveTo>
                        <a:pt x="52350" y="0"/>
                      </a:moveTo>
                      <a:cubicBezTo>
                        <a:pt x="62247" y="0"/>
                        <a:pt x="71103" y="1730"/>
                        <a:pt x="78916" y="5191"/>
                      </a:cubicBezTo>
                      <a:cubicBezTo>
                        <a:pt x="86730" y="8651"/>
                        <a:pt x="92571" y="12874"/>
                        <a:pt x="96441" y="17860"/>
                      </a:cubicBezTo>
                      <a:cubicBezTo>
                        <a:pt x="100310" y="22845"/>
                        <a:pt x="102933" y="28464"/>
                        <a:pt x="104310" y="34714"/>
                      </a:cubicBezTo>
                      <a:cubicBezTo>
                        <a:pt x="105687" y="40965"/>
                        <a:pt x="106375" y="50937"/>
                        <a:pt x="106375" y="64629"/>
                      </a:cubicBezTo>
                      <a:lnTo>
                        <a:pt x="106375" y="124904"/>
                      </a:lnTo>
                      <a:cubicBezTo>
                        <a:pt x="106375" y="138596"/>
                        <a:pt x="105631" y="148568"/>
                        <a:pt x="104142" y="154819"/>
                      </a:cubicBezTo>
                      <a:cubicBezTo>
                        <a:pt x="102654" y="161069"/>
                        <a:pt x="99566" y="166911"/>
                        <a:pt x="94878" y="172343"/>
                      </a:cubicBezTo>
                      <a:cubicBezTo>
                        <a:pt x="90190" y="177775"/>
                        <a:pt x="84534" y="181682"/>
                        <a:pt x="77911" y="184063"/>
                      </a:cubicBezTo>
                      <a:cubicBezTo>
                        <a:pt x="71289" y="186445"/>
                        <a:pt x="63884" y="187635"/>
                        <a:pt x="55699" y="187635"/>
                      </a:cubicBezTo>
                      <a:cubicBezTo>
                        <a:pt x="44909" y="187635"/>
                        <a:pt x="35942" y="186389"/>
                        <a:pt x="28798" y="183896"/>
                      </a:cubicBezTo>
                      <a:cubicBezTo>
                        <a:pt x="21654" y="181403"/>
                        <a:pt x="15962" y="177515"/>
                        <a:pt x="11720" y="172232"/>
                      </a:cubicBezTo>
                      <a:cubicBezTo>
                        <a:pt x="7479" y="166948"/>
                        <a:pt x="4465" y="161386"/>
                        <a:pt x="2679" y="155544"/>
                      </a:cubicBezTo>
                      <a:cubicBezTo>
                        <a:pt x="893" y="149703"/>
                        <a:pt x="0" y="140420"/>
                        <a:pt x="0" y="127695"/>
                      </a:cubicBezTo>
                      <a:lnTo>
                        <a:pt x="0" y="64629"/>
                      </a:lnTo>
                      <a:cubicBezTo>
                        <a:pt x="0" y="48035"/>
                        <a:pt x="1432" y="35607"/>
                        <a:pt x="4297" y="27347"/>
                      </a:cubicBezTo>
                      <a:cubicBezTo>
                        <a:pt x="7162" y="19087"/>
                        <a:pt x="12855" y="12465"/>
                        <a:pt x="21375" y="7479"/>
                      </a:cubicBezTo>
                      <a:cubicBezTo>
                        <a:pt x="29896" y="2493"/>
                        <a:pt x="40221" y="0"/>
                        <a:pt x="52350" y="0"/>
                      </a:cubicBezTo>
                      <a:close/>
                    </a:path>
                  </a:pathLst>
                </a:custGeom>
                <a:solidFill>
                  <a:schemeClr val="bg1"/>
                </a:solidFill>
                <a:ln w="9525">
                  <a:noFill/>
                  <a:round/>
                </a:ln>
              </p:spPr>
              <p:txBody>
                <a:bodyPr/>
                <a:lstStyle/>
                <a:p>
                  <a:endParaRPr lang="zh-CN" altLang="en-US"/>
                </a:p>
              </p:txBody>
            </p:sp>
          </p:grpSp>
        </p:grpSp>
      </p:grpSp>
      <p:grpSp>
        <p:nvGrpSpPr>
          <p:cNvPr id="10244" name="Group 65"/>
          <p:cNvGrpSpPr/>
          <p:nvPr/>
        </p:nvGrpSpPr>
        <p:grpSpPr bwMode="auto">
          <a:xfrm>
            <a:off x="6081527" y="2754255"/>
            <a:ext cx="3443288" cy="758825"/>
            <a:chOff x="4166" y="1965"/>
            <a:chExt cx="2169" cy="478"/>
          </a:xfrm>
        </p:grpSpPr>
        <p:grpSp>
          <p:nvGrpSpPr>
            <p:cNvPr id="10282" name="原创作者QQ：598969553                   _22"/>
            <p:cNvGrpSpPr/>
            <p:nvPr/>
          </p:nvGrpSpPr>
          <p:grpSpPr bwMode="auto">
            <a:xfrm>
              <a:off x="4216" y="1965"/>
              <a:ext cx="2119" cy="478"/>
              <a:chOff x="4489409" y="2201264"/>
              <a:chExt cx="3364134" cy="757206"/>
            </a:xfrm>
          </p:grpSpPr>
          <p:cxnSp>
            <p:nvCxnSpPr>
              <p:cNvPr id="96" name="直接连接符 95"/>
              <p:cNvCxnSpPr/>
              <p:nvPr/>
            </p:nvCxnSpPr>
            <p:spPr>
              <a:xfrm>
                <a:off x="4489409" y="2201264"/>
                <a:ext cx="3364133"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4489409" y="2958470"/>
                <a:ext cx="3364134"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10283" name="原创作者QQ：598969553                   _23"/>
            <p:cNvGrpSpPr/>
            <p:nvPr/>
          </p:nvGrpSpPr>
          <p:grpSpPr bwMode="auto">
            <a:xfrm>
              <a:off x="4166" y="2043"/>
              <a:ext cx="349" cy="339"/>
              <a:chOff x="2405797" y="3668903"/>
              <a:chExt cx="421703" cy="421704"/>
            </a:xfrm>
          </p:grpSpPr>
          <p:sp>
            <p:nvSpPr>
              <p:cNvPr id="94" name="椭圆 93"/>
              <p:cNvSpPr/>
              <p:nvPr/>
            </p:nvSpPr>
            <p:spPr>
              <a:xfrm>
                <a:off x="2405797" y="3668903"/>
                <a:ext cx="421703" cy="4217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0285" name="文本框 94"/>
              <p:cNvSpPr/>
              <p:nvPr/>
            </p:nvSpPr>
            <p:spPr bwMode="auto">
              <a:xfrm>
                <a:off x="2511855" y="3792793"/>
                <a:ext cx="208622" cy="173927"/>
              </a:xfrm>
              <a:custGeom>
                <a:avLst/>
                <a:gdLst>
                  <a:gd name="T0" fmla="*/ 21469 w 225065"/>
                  <a:gd name="T1" fmla="*/ 11183 h 187635"/>
                  <a:gd name="T2" fmla="*/ 18797 w 225065"/>
                  <a:gd name="T3" fmla="*/ 12733 h 187635"/>
                  <a:gd name="T4" fmla="*/ 18144 w 225065"/>
                  <a:gd name="T5" fmla="*/ 19897 h 187635"/>
                  <a:gd name="T6" fmla="*/ 18144 w 225065"/>
                  <a:gd name="T7" fmla="*/ 55379 h 187635"/>
                  <a:gd name="T8" fmla="*/ 18750 w 225065"/>
                  <a:gd name="T9" fmla="*/ 63015 h 187635"/>
                  <a:gd name="T10" fmla="*/ 21379 w 225065"/>
                  <a:gd name="T11" fmla="*/ 64317 h 187635"/>
                  <a:gd name="T12" fmla="*/ 24028 w 225065"/>
                  <a:gd name="T13" fmla="*/ 62789 h 187635"/>
                  <a:gd name="T14" fmla="*/ 24657 w 225065"/>
                  <a:gd name="T15" fmla="*/ 55918 h 187635"/>
                  <a:gd name="T16" fmla="*/ 24657 w 225065"/>
                  <a:gd name="T17" fmla="*/ 19897 h 187635"/>
                  <a:gd name="T18" fmla="*/ 24096 w 225065"/>
                  <a:gd name="T19" fmla="*/ 12644 h 187635"/>
                  <a:gd name="T20" fmla="*/ 21469 w 225065"/>
                  <a:gd name="T21" fmla="*/ 11183 h 187635"/>
                  <a:gd name="T22" fmla="*/ 68642 w 225065"/>
                  <a:gd name="T23" fmla="*/ 0 h 187635"/>
                  <a:gd name="T24" fmla="*/ 85013 w 225065"/>
                  <a:gd name="T25" fmla="*/ 5369 h 187635"/>
                  <a:gd name="T26" fmla="*/ 90560 w 225065"/>
                  <a:gd name="T27" fmla="*/ 18953 h 187635"/>
                  <a:gd name="T28" fmla="*/ 87437 w 225065"/>
                  <a:gd name="T29" fmla="*/ 32158 h 187635"/>
                  <a:gd name="T30" fmla="*/ 69044 w 225065"/>
                  <a:gd name="T31" fmla="*/ 61712 h 187635"/>
                  <a:gd name="T32" fmla="*/ 88943 w 225065"/>
                  <a:gd name="T33" fmla="*/ 61712 h 187635"/>
                  <a:gd name="T34" fmla="*/ 88943 w 225065"/>
                  <a:gd name="T35" fmla="*/ 74108 h 187635"/>
                  <a:gd name="T36" fmla="*/ 49015 w 225065"/>
                  <a:gd name="T37" fmla="*/ 74108 h 187635"/>
                  <a:gd name="T38" fmla="*/ 49025 w 225065"/>
                  <a:gd name="T39" fmla="*/ 63734 h 187635"/>
                  <a:gd name="T40" fmla="*/ 70113 w 225065"/>
                  <a:gd name="T41" fmla="*/ 27825 h 187635"/>
                  <a:gd name="T42" fmla="*/ 73458 w 225065"/>
                  <a:gd name="T43" fmla="*/ 17067 h 187635"/>
                  <a:gd name="T44" fmla="*/ 72448 w 225065"/>
                  <a:gd name="T45" fmla="*/ 12644 h 187635"/>
                  <a:gd name="T46" fmla="*/ 69366 w 225065"/>
                  <a:gd name="T47" fmla="*/ 11183 h 187635"/>
                  <a:gd name="T48" fmla="*/ 66286 w 225065"/>
                  <a:gd name="T49" fmla="*/ 12801 h 187635"/>
                  <a:gd name="T50" fmla="*/ 65273 w 225065"/>
                  <a:gd name="T51" fmla="*/ 19224 h 187635"/>
                  <a:gd name="T52" fmla="*/ 65273 w 225065"/>
                  <a:gd name="T53" fmla="*/ 26139 h 187635"/>
                  <a:gd name="T54" fmla="*/ 49015 w 225065"/>
                  <a:gd name="T55" fmla="*/ 26139 h 187635"/>
                  <a:gd name="T56" fmla="*/ 49015 w 225065"/>
                  <a:gd name="T57" fmla="*/ 23490 h 187635"/>
                  <a:gd name="T58" fmla="*/ 49643 w 225065"/>
                  <a:gd name="T59" fmla="*/ 13855 h 187635"/>
                  <a:gd name="T60" fmla="*/ 52743 w 225065"/>
                  <a:gd name="T61" fmla="*/ 6918 h 187635"/>
                  <a:gd name="T62" fmla="*/ 59166 w 225065"/>
                  <a:gd name="T63" fmla="*/ 1751 h 187635"/>
                  <a:gd name="T64" fmla="*/ 68642 w 225065"/>
                  <a:gd name="T65" fmla="*/ 0 h 187635"/>
                  <a:gd name="T66" fmla="*/ 21064 w 225065"/>
                  <a:gd name="T67" fmla="*/ 0 h 187635"/>
                  <a:gd name="T68" fmla="*/ 31754 w 225065"/>
                  <a:gd name="T69" fmla="*/ 2087 h 187635"/>
                  <a:gd name="T70" fmla="*/ 38805 w 225065"/>
                  <a:gd name="T71" fmla="*/ 7188 h 187635"/>
                  <a:gd name="T72" fmla="*/ 41971 w 225065"/>
                  <a:gd name="T73" fmla="*/ 13968 h 187635"/>
                  <a:gd name="T74" fmla="*/ 42802 w 225065"/>
                  <a:gd name="T75" fmla="*/ 26006 h 187635"/>
                  <a:gd name="T76" fmla="*/ 42802 w 225065"/>
                  <a:gd name="T77" fmla="*/ 50260 h 187635"/>
                  <a:gd name="T78" fmla="*/ 41903 w 225065"/>
                  <a:gd name="T79" fmla="*/ 62296 h 187635"/>
                  <a:gd name="T80" fmla="*/ 38176 w 225065"/>
                  <a:gd name="T81" fmla="*/ 69348 h 187635"/>
                  <a:gd name="T82" fmla="*/ 31349 w 225065"/>
                  <a:gd name="T83" fmla="*/ 74064 h 187635"/>
                  <a:gd name="T84" fmla="*/ 22412 w 225065"/>
                  <a:gd name="T85" fmla="*/ 75500 h 187635"/>
                  <a:gd name="T86" fmla="*/ 11587 w 225065"/>
                  <a:gd name="T87" fmla="*/ 73996 h 187635"/>
                  <a:gd name="T88" fmla="*/ 4715 w 225065"/>
                  <a:gd name="T89" fmla="*/ 69302 h 187635"/>
                  <a:gd name="T90" fmla="*/ 1077 w 225065"/>
                  <a:gd name="T91" fmla="*/ 62588 h 187635"/>
                  <a:gd name="T92" fmla="*/ 0 w 225065"/>
                  <a:gd name="T93" fmla="*/ 51382 h 187635"/>
                  <a:gd name="T94" fmla="*/ 0 w 225065"/>
                  <a:gd name="T95" fmla="*/ 26006 h 187635"/>
                  <a:gd name="T96" fmla="*/ 1728 w 225065"/>
                  <a:gd name="T97" fmla="*/ 11004 h 187635"/>
                  <a:gd name="T98" fmla="*/ 8600 w 225065"/>
                  <a:gd name="T99" fmla="*/ 3010 h 187635"/>
                  <a:gd name="T100" fmla="*/ 21064 w 225065"/>
                  <a:gd name="T101" fmla="*/ 0 h 18763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25065"/>
                  <a:gd name="T154" fmla="*/ 0 h 187635"/>
                  <a:gd name="T155" fmla="*/ 225065 w 225065"/>
                  <a:gd name="T156" fmla="*/ 187635 h 18763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25065" h="187635">
                    <a:moveTo>
                      <a:pt x="53355" y="27794"/>
                    </a:moveTo>
                    <a:cubicBezTo>
                      <a:pt x="50006" y="27794"/>
                      <a:pt x="47792" y="29078"/>
                      <a:pt x="46713" y="31645"/>
                    </a:cubicBezTo>
                    <a:cubicBezTo>
                      <a:pt x="45634" y="34212"/>
                      <a:pt x="45095" y="40147"/>
                      <a:pt x="45095" y="49448"/>
                    </a:cubicBezTo>
                    <a:lnTo>
                      <a:pt x="45095" y="137629"/>
                    </a:lnTo>
                    <a:cubicBezTo>
                      <a:pt x="45095" y="148121"/>
                      <a:pt x="45597" y="154447"/>
                      <a:pt x="46602" y="156605"/>
                    </a:cubicBezTo>
                    <a:cubicBezTo>
                      <a:pt x="47606" y="158763"/>
                      <a:pt x="49783" y="159842"/>
                      <a:pt x="53132" y="159842"/>
                    </a:cubicBezTo>
                    <a:cubicBezTo>
                      <a:pt x="56480" y="159842"/>
                      <a:pt x="58675" y="158577"/>
                      <a:pt x="59717" y="156047"/>
                    </a:cubicBezTo>
                    <a:cubicBezTo>
                      <a:pt x="60759" y="153516"/>
                      <a:pt x="61280" y="147824"/>
                      <a:pt x="61280" y="138969"/>
                    </a:cubicBezTo>
                    <a:lnTo>
                      <a:pt x="61280" y="49448"/>
                    </a:lnTo>
                    <a:cubicBezTo>
                      <a:pt x="61280" y="39849"/>
                      <a:pt x="60815" y="33840"/>
                      <a:pt x="59885" y="31422"/>
                    </a:cubicBezTo>
                    <a:cubicBezTo>
                      <a:pt x="58955" y="29003"/>
                      <a:pt x="56778" y="27794"/>
                      <a:pt x="53355" y="27794"/>
                    </a:cubicBezTo>
                    <a:close/>
                    <a:moveTo>
                      <a:pt x="170594" y="0"/>
                    </a:moveTo>
                    <a:cubicBezTo>
                      <a:pt x="188528" y="0"/>
                      <a:pt x="202090" y="4447"/>
                      <a:pt x="211280" y="13339"/>
                    </a:cubicBezTo>
                    <a:cubicBezTo>
                      <a:pt x="220470" y="22231"/>
                      <a:pt x="225065" y="33487"/>
                      <a:pt x="225065" y="47104"/>
                    </a:cubicBezTo>
                    <a:cubicBezTo>
                      <a:pt x="225065" y="57448"/>
                      <a:pt x="222479" y="68387"/>
                      <a:pt x="217307" y="79921"/>
                    </a:cubicBezTo>
                    <a:cubicBezTo>
                      <a:pt x="212134" y="91455"/>
                      <a:pt x="196897" y="115937"/>
                      <a:pt x="171595" y="153368"/>
                    </a:cubicBezTo>
                    <a:lnTo>
                      <a:pt x="221047" y="153368"/>
                    </a:lnTo>
                    <a:lnTo>
                      <a:pt x="221047" y="184175"/>
                    </a:lnTo>
                    <a:lnTo>
                      <a:pt x="121816" y="184175"/>
                    </a:lnTo>
                    <a:lnTo>
                      <a:pt x="121844" y="158391"/>
                    </a:lnTo>
                    <a:cubicBezTo>
                      <a:pt x="151237" y="110319"/>
                      <a:pt x="168706" y="80572"/>
                      <a:pt x="174250" y="69150"/>
                    </a:cubicBezTo>
                    <a:cubicBezTo>
                      <a:pt x="179794" y="57727"/>
                      <a:pt x="182566" y="48816"/>
                      <a:pt x="182566" y="42416"/>
                    </a:cubicBezTo>
                    <a:cubicBezTo>
                      <a:pt x="182566" y="37505"/>
                      <a:pt x="181727" y="33840"/>
                      <a:pt x="180051" y="31422"/>
                    </a:cubicBezTo>
                    <a:cubicBezTo>
                      <a:pt x="178374" y="29003"/>
                      <a:pt x="175822" y="27794"/>
                      <a:pt x="172394" y="27794"/>
                    </a:cubicBezTo>
                    <a:cubicBezTo>
                      <a:pt x="168966" y="27794"/>
                      <a:pt x="166414" y="29133"/>
                      <a:pt x="164738" y="31812"/>
                    </a:cubicBezTo>
                    <a:cubicBezTo>
                      <a:pt x="163061" y="34491"/>
                      <a:pt x="162223" y="39812"/>
                      <a:pt x="162223" y="47774"/>
                    </a:cubicBezTo>
                    <a:lnTo>
                      <a:pt x="162223" y="64964"/>
                    </a:lnTo>
                    <a:lnTo>
                      <a:pt x="121816" y="64964"/>
                    </a:lnTo>
                    <a:lnTo>
                      <a:pt x="121816" y="58378"/>
                    </a:lnTo>
                    <a:cubicBezTo>
                      <a:pt x="121816" y="48258"/>
                      <a:pt x="122337" y="40277"/>
                      <a:pt x="123378" y="34435"/>
                    </a:cubicBezTo>
                    <a:cubicBezTo>
                      <a:pt x="124420" y="28594"/>
                      <a:pt x="126988" y="22845"/>
                      <a:pt x="131080" y="17190"/>
                    </a:cubicBezTo>
                    <a:cubicBezTo>
                      <a:pt x="135173" y="11534"/>
                      <a:pt x="140494" y="7256"/>
                      <a:pt x="147042" y="4353"/>
                    </a:cubicBezTo>
                    <a:cubicBezTo>
                      <a:pt x="153591" y="1451"/>
                      <a:pt x="161441" y="0"/>
                      <a:pt x="170594" y="0"/>
                    </a:cubicBezTo>
                    <a:close/>
                    <a:moveTo>
                      <a:pt x="52350" y="0"/>
                    </a:moveTo>
                    <a:cubicBezTo>
                      <a:pt x="62247" y="0"/>
                      <a:pt x="71103" y="1730"/>
                      <a:pt x="78916" y="5191"/>
                    </a:cubicBezTo>
                    <a:cubicBezTo>
                      <a:pt x="86730" y="8651"/>
                      <a:pt x="92571" y="12874"/>
                      <a:pt x="96441" y="17860"/>
                    </a:cubicBezTo>
                    <a:cubicBezTo>
                      <a:pt x="100310" y="22845"/>
                      <a:pt x="102933" y="28464"/>
                      <a:pt x="104310" y="34714"/>
                    </a:cubicBezTo>
                    <a:cubicBezTo>
                      <a:pt x="105687" y="40965"/>
                      <a:pt x="106375" y="50937"/>
                      <a:pt x="106375" y="64629"/>
                    </a:cubicBezTo>
                    <a:lnTo>
                      <a:pt x="106375" y="124904"/>
                    </a:lnTo>
                    <a:cubicBezTo>
                      <a:pt x="106375" y="138596"/>
                      <a:pt x="105631" y="148568"/>
                      <a:pt x="104142" y="154819"/>
                    </a:cubicBezTo>
                    <a:cubicBezTo>
                      <a:pt x="102654" y="161069"/>
                      <a:pt x="99566" y="166911"/>
                      <a:pt x="94878" y="172343"/>
                    </a:cubicBezTo>
                    <a:cubicBezTo>
                      <a:pt x="90190" y="177775"/>
                      <a:pt x="84534" y="181682"/>
                      <a:pt x="77911" y="184063"/>
                    </a:cubicBezTo>
                    <a:cubicBezTo>
                      <a:pt x="71289" y="186445"/>
                      <a:pt x="63884" y="187635"/>
                      <a:pt x="55699" y="187635"/>
                    </a:cubicBezTo>
                    <a:cubicBezTo>
                      <a:pt x="44909" y="187635"/>
                      <a:pt x="35942" y="186389"/>
                      <a:pt x="28798" y="183896"/>
                    </a:cubicBezTo>
                    <a:cubicBezTo>
                      <a:pt x="21654" y="181403"/>
                      <a:pt x="15962" y="177515"/>
                      <a:pt x="11720" y="172232"/>
                    </a:cubicBezTo>
                    <a:cubicBezTo>
                      <a:pt x="7479" y="166948"/>
                      <a:pt x="4465" y="161386"/>
                      <a:pt x="2679" y="155544"/>
                    </a:cubicBezTo>
                    <a:cubicBezTo>
                      <a:pt x="893" y="149703"/>
                      <a:pt x="0" y="140420"/>
                      <a:pt x="0" y="127695"/>
                    </a:cubicBezTo>
                    <a:lnTo>
                      <a:pt x="0" y="64629"/>
                    </a:lnTo>
                    <a:cubicBezTo>
                      <a:pt x="0" y="48035"/>
                      <a:pt x="1432" y="35607"/>
                      <a:pt x="4297" y="27347"/>
                    </a:cubicBezTo>
                    <a:cubicBezTo>
                      <a:pt x="7162" y="19087"/>
                      <a:pt x="12855" y="12465"/>
                      <a:pt x="21375" y="7479"/>
                    </a:cubicBezTo>
                    <a:cubicBezTo>
                      <a:pt x="29896" y="2493"/>
                      <a:pt x="40221" y="0"/>
                      <a:pt x="52350" y="0"/>
                    </a:cubicBezTo>
                    <a:close/>
                  </a:path>
                </a:pathLst>
              </a:custGeom>
              <a:solidFill>
                <a:schemeClr val="bg1"/>
              </a:solidFill>
              <a:ln w="9525">
                <a:noFill/>
                <a:round/>
              </a:ln>
            </p:spPr>
            <p:txBody>
              <a:bodyPr/>
              <a:lstStyle/>
              <a:p>
                <a:endParaRPr lang="zh-CN" altLang="en-US"/>
              </a:p>
            </p:txBody>
          </p:sp>
        </p:grpSp>
      </p:grpSp>
      <p:grpSp>
        <p:nvGrpSpPr>
          <p:cNvPr id="10245" name="Group 89"/>
          <p:cNvGrpSpPr/>
          <p:nvPr/>
        </p:nvGrpSpPr>
        <p:grpSpPr bwMode="auto">
          <a:xfrm>
            <a:off x="1463600" y="4028308"/>
            <a:ext cx="3913188" cy="819150"/>
            <a:chOff x="1023" y="1924"/>
            <a:chExt cx="2465" cy="516"/>
          </a:xfrm>
        </p:grpSpPr>
        <p:grpSp>
          <p:nvGrpSpPr>
            <p:cNvPr id="10275" name="原创作者QQ：598969553                   _25"/>
            <p:cNvGrpSpPr/>
            <p:nvPr/>
          </p:nvGrpSpPr>
          <p:grpSpPr bwMode="auto">
            <a:xfrm>
              <a:off x="1023" y="1924"/>
              <a:ext cx="2465" cy="516"/>
              <a:chOff x="4489409" y="2139320"/>
              <a:chExt cx="3364135" cy="819150"/>
            </a:xfrm>
          </p:grpSpPr>
          <p:cxnSp>
            <p:nvCxnSpPr>
              <p:cNvPr id="104" name="直接连接符 103"/>
              <p:cNvCxnSpPr/>
              <p:nvPr/>
            </p:nvCxnSpPr>
            <p:spPr>
              <a:xfrm>
                <a:off x="4489409" y="2139320"/>
                <a:ext cx="3364135"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4489409" y="2958470"/>
                <a:ext cx="3364135"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10276" name="原创作者QQ：598969553                   _26"/>
            <p:cNvGrpSpPr/>
            <p:nvPr/>
          </p:nvGrpSpPr>
          <p:grpSpPr bwMode="auto">
            <a:xfrm>
              <a:off x="1031" y="2073"/>
              <a:ext cx="356" cy="303"/>
              <a:chOff x="2405797" y="4607900"/>
              <a:chExt cx="421704" cy="421704"/>
            </a:xfrm>
          </p:grpSpPr>
          <p:sp>
            <p:nvSpPr>
              <p:cNvPr id="102" name="椭圆 101"/>
              <p:cNvSpPr/>
              <p:nvPr/>
            </p:nvSpPr>
            <p:spPr>
              <a:xfrm>
                <a:off x="2405797" y="4607900"/>
                <a:ext cx="421704" cy="421704"/>
              </a:xfrm>
              <a:prstGeom prst="ellipse">
                <a:avLst/>
              </a:prstGeom>
              <a:solidFill>
                <a:srgbClr val="2CBC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0278" name="文本框 102"/>
              <p:cNvSpPr/>
              <p:nvPr/>
            </p:nvSpPr>
            <p:spPr bwMode="auto">
              <a:xfrm>
                <a:off x="2499140" y="4730375"/>
                <a:ext cx="212273" cy="212661"/>
              </a:xfrm>
              <a:custGeom>
                <a:avLst/>
                <a:gdLst>
                  <a:gd name="T0" fmla="*/ 18797 w 228860"/>
                  <a:gd name="T1" fmla="*/ 12779 h 187858"/>
                  <a:gd name="T2" fmla="*/ 18145 w 228860"/>
                  <a:gd name="T3" fmla="*/ 55425 h 187858"/>
                  <a:gd name="T4" fmla="*/ 21379 w 228860"/>
                  <a:gd name="T5" fmla="*/ 64363 h 187858"/>
                  <a:gd name="T6" fmla="*/ 24657 w 228860"/>
                  <a:gd name="T7" fmla="*/ 55966 h 187858"/>
                  <a:gd name="T8" fmla="*/ 24096 w 228860"/>
                  <a:gd name="T9" fmla="*/ 12688 h 187858"/>
                  <a:gd name="T10" fmla="*/ 21065 w 228860"/>
                  <a:gd name="T11" fmla="*/ 44 h 187858"/>
                  <a:gd name="T12" fmla="*/ 38805 w 228860"/>
                  <a:gd name="T13" fmla="*/ 7231 h 187858"/>
                  <a:gd name="T14" fmla="*/ 42802 w 228860"/>
                  <a:gd name="T15" fmla="*/ 26050 h 187858"/>
                  <a:gd name="T16" fmla="*/ 41903 w 228860"/>
                  <a:gd name="T17" fmla="*/ 62342 h 187858"/>
                  <a:gd name="T18" fmla="*/ 31349 w 228860"/>
                  <a:gd name="T19" fmla="*/ 74109 h 187858"/>
                  <a:gd name="T20" fmla="*/ 11587 w 228860"/>
                  <a:gd name="T21" fmla="*/ 74043 h 187858"/>
                  <a:gd name="T22" fmla="*/ 1077 w 228860"/>
                  <a:gd name="T23" fmla="*/ 62635 h 187858"/>
                  <a:gd name="T24" fmla="*/ 0 w 228860"/>
                  <a:gd name="T25" fmla="*/ 26050 h 187858"/>
                  <a:gd name="T26" fmla="*/ 8600 w 228860"/>
                  <a:gd name="T27" fmla="*/ 3054 h 187858"/>
                  <a:gd name="T28" fmla="*/ 69183 w 228860"/>
                  <a:gd name="T29" fmla="*/ 0 h 187858"/>
                  <a:gd name="T30" fmla="*/ 91416 w 228860"/>
                  <a:gd name="T31" fmla="*/ 19166 h 187858"/>
                  <a:gd name="T32" fmla="*/ 83914 w 228860"/>
                  <a:gd name="T33" fmla="*/ 32946 h 187858"/>
                  <a:gd name="T34" fmla="*/ 92088 w 228860"/>
                  <a:gd name="T35" fmla="*/ 52358 h 187858"/>
                  <a:gd name="T36" fmla="*/ 83285 w 228860"/>
                  <a:gd name="T37" fmla="*/ 73099 h 187858"/>
                  <a:gd name="T38" fmla="*/ 57303 w 228860"/>
                  <a:gd name="T39" fmla="*/ 72695 h 187858"/>
                  <a:gd name="T40" fmla="*/ 49285 w 228860"/>
                  <a:gd name="T41" fmla="*/ 51025 h 187858"/>
                  <a:gd name="T42" fmla="*/ 67430 w 228860"/>
                  <a:gd name="T43" fmla="*/ 45275 h 187858"/>
                  <a:gd name="T44" fmla="*/ 67992 w 228860"/>
                  <a:gd name="T45" fmla="*/ 63084 h 187858"/>
                  <a:gd name="T46" fmla="*/ 73269 w 228860"/>
                  <a:gd name="T47" fmla="*/ 62747 h 187858"/>
                  <a:gd name="T48" fmla="*/ 73943 w 228860"/>
                  <a:gd name="T49" fmla="*/ 49273 h 187858"/>
                  <a:gd name="T50" fmla="*/ 70215 w 228860"/>
                  <a:gd name="T51" fmla="*/ 40626 h 187858"/>
                  <a:gd name="T52" fmla="*/ 63073 w 228860"/>
                  <a:gd name="T53" fmla="*/ 29374 h 187858"/>
                  <a:gd name="T54" fmla="*/ 73269 w 228860"/>
                  <a:gd name="T55" fmla="*/ 26725 h 187858"/>
                  <a:gd name="T56" fmla="*/ 73943 w 228860"/>
                  <a:gd name="T57" fmla="*/ 17471 h 187858"/>
                  <a:gd name="T58" fmla="*/ 70710 w 228860"/>
                  <a:gd name="T59" fmla="*/ 11227 h 187858"/>
                  <a:gd name="T60" fmla="*/ 67430 w 228860"/>
                  <a:gd name="T61" fmla="*/ 17965 h 187858"/>
                  <a:gd name="T62" fmla="*/ 49285 w 228860"/>
                  <a:gd name="T63" fmla="*/ 23939 h 187858"/>
                  <a:gd name="T64" fmla="*/ 54046 w 228860"/>
                  <a:gd name="T65" fmla="*/ 3660 h 1878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8860"/>
                  <a:gd name="T100" fmla="*/ 0 h 187858"/>
                  <a:gd name="T101" fmla="*/ 228860 w 228860"/>
                  <a:gd name="T102" fmla="*/ 187858 h 1878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8860" h="187858">
                    <a:moveTo>
                      <a:pt x="53355" y="27905"/>
                    </a:moveTo>
                    <a:cubicBezTo>
                      <a:pt x="50006" y="27905"/>
                      <a:pt x="47792" y="29189"/>
                      <a:pt x="46713" y="31756"/>
                    </a:cubicBezTo>
                    <a:cubicBezTo>
                      <a:pt x="45634" y="34323"/>
                      <a:pt x="45095" y="40258"/>
                      <a:pt x="45095" y="49559"/>
                    </a:cubicBezTo>
                    <a:lnTo>
                      <a:pt x="45095" y="137740"/>
                    </a:lnTo>
                    <a:cubicBezTo>
                      <a:pt x="45095" y="148233"/>
                      <a:pt x="45597" y="154558"/>
                      <a:pt x="46602" y="156716"/>
                    </a:cubicBezTo>
                    <a:cubicBezTo>
                      <a:pt x="47606" y="158874"/>
                      <a:pt x="49783" y="159953"/>
                      <a:pt x="53132" y="159953"/>
                    </a:cubicBezTo>
                    <a:cubicBezTo>
                      <a:pt x="56480" y="159953"/>
                      <a:pt x="58675" y="158688"/>
                      <a:pt x="59717" y="156158"/>
                    </a:cubicBezTo>
                    <a:cubicBezTo>
                      <a:pt x="60759" y="153628"/>
                      <a:pt x="61280" y="147935"/>
                      <a:pt x="61280" y="139080"/>
                    </a:cubicBezTo>
                    <a:lnTo>
                      <a:pt x="61280" y="49559"/>
                    </a:lnTo>
                    <a:cubicBezTo>
                      <a:pt x="61280" y="39960"/>
                      <a:pt x="60815" y="33951"/>
                      <a:pt x="59885" y="31533"/>
                    </a:cubicBezTo>
                    <a:cubicBezTo>
                      <a:pt x="58955" y="29114"/>
                      <a:pt x="56778" y="27905"/>
                      <a:pt x="53355" y="27905"/>
                    </a:cubicBezTo>
                    <a:close/>
                    <a:moveTo>
                      <a:pt x="52350" y="111"/>
                    </a:moveTo>
                    <a:cubicBezTo>
                      <a:pt x="62247" y="111"/>
                      <a:pt x="71103" y="1841"/>
                      <a:pt x="78916" y="5302"/>
                    </a:cubicBezTo>
                    <a:cubicBezTo>
                      <a:pt x="86730" y="8762"/>
                      <a:pt x="92571" y="12985"/>
                      <a:pt x="96441" y="17971"/>
                    </a:cubicBezTo>
                    <a:cubicBezTo>
                      <a:pt x="100310" y="22956"/>
                      <a:pt x="102933" y="28575"/>
                      <a:pt x="104310" y="34825"/>
                    </a:cubicBezTo>
                    <a:cubicBezTo>
                      <a:pt x="105687" y="41076"/>
                      <a:pt x="106375" y="51048"/>
                      <a:pt x="106375" y="64740"/>
                    </a:cubicBezTo>
                    <a:lnTo>
                      <a:pt x="106375" y="125015"/>
                    </a:lnTo>
                    <a:cubicBezTo>
                      <a:pt x="106375" y="138708"/>
                      <a:pt x="105631" y="148679"/>
                      <a:pt x="104142" y="154930"/>
                    </a:cubicBezTo>
                    <a:cubicBezTo>
                      <a:pt x="102654" y="161181"/>
                      <a:pt x="99566" y="167022"/>
                      <a:pt x="94878" y="172454"/>
                    </a:cubicBezTo>
                    <a:cubicBezTo>
                      <a:pt x="90190" y="177887"/>
                      <a:pt x="84534" y="181793"/>
                      <a:pt x="77911" y="184175"/>
                    </a:cubicBezTo>
                    <a:cubicBezTo>
                      <a:pt x="71289" y="186556"/>
                      <a:pt x="63884" y="187746"/>
                      <a:pt x="55699" y="187746"/>
                    </a:cubicBezTo>
                    <a:cubicBezTo>
                      <a:pt x="44909" y="187746"/>
                      <a:pt x="35942" y="186500"/>
                      <a:pt x="28798" y="184007"/>
                    </a:cubicBezTo>
                    <a:cubicBezTo>
                      <a:pt x="21654" y="181514"/>
                      <a:pt x="15962" y="177626"/>
                      <a:pt x="11720" y="172343"/>
                    </a:cubicBezTo>
                    <a:cubicBezTo>
                      <a:pt x="7479" y="167059"/>
                      <a:pt x="4465" y="161497"/>
                      <a:pt x="2679" y="155655"/>
                    </a:cubicBezTo>
                    <a:cubicBezTo>
                      <a:pt x="893" y="149814"/>
                      <a:pt x="0" y="140531"/>
                      <a:pt x="0" y="127806"/>
                    </a:cubicBezTo>
                    <a:lnTo>
                      <a:pt x="0" y="64740"/>
                    </a:lnTo>
                    <a:cubicBezTo>
                      <a:pt x="0" y="48146"/>
                      <a:pt x="1432" y="35718"/>
                      <a:pt x="4297" y="27458"/>
                    </a:cubicBezTo>
                    <a:cubicBezTo>
                      <a:pt x="7162" y="19199"/>
                      <a:pt x="12855" y="12576"/>
                      <a:pt x="21375" y="7590"/>
                    </a:cubicBezTo>
                    <a:cubicBezTo>
                      <a:pt x="29896" y="2604"/>
                      <a:pt x="40221" y="111"/>
                      <a:pt x="52350" y="111"/>
                    </a:cubicBezTo>
                    <a:close/>
                    <a:moveTo>
                      <a:pt x="171934" y="0"/>
                    </a:moveTo>
                    <a:cubicBezTo>
                      <a:pt x="193439" y="0"/>
                      <a:pt x="208024" y="4201"/>
                      <a:pt x="215689" y="12604"/>
                    </a:cubicBezTo>
                    <a:cubicBezTo>
                      <a:pt x="223354" y="21007"/>
                      <a:pt x="227186" y="32682"/>
                      <a:pt x="227186" y="47629"/>
                    </a:cubicBezTo>
                    <a:cubicBezTo>
                      <a:pt x="227186" y="57742"/>
                      <a:pt x="225809" y="65048"/>
                      <a:pt x="223056" y="69547"/>
                    </a:cubicBezTo>
                    <a:cubicBezTo>
                      <a:pt x="220303" y="74047"/>
                      <a:pt x="215466" y="78155"/>
                      <a:pt x="208545" y="81874"/>
                    </a:cubicBezTo>
                    <a:cubicBezTo>
                      <a:pt x="215391" y="84182"/>
                      <a:pt x="220489" y="87960"/>
                      <a:pt x="223837" y="93209"/>
                    </a:cubicBezTo>
                    <a:cubicBezTo>
                      <a:pt x="227186" y="98459"/>
                      <a:pt x="228860" y="110762"/>
                      <a:pt x="228860" y="130120"/>
                    </a:cubicBezTo>
                    <a:cubicBezTo>
                      <a:pt x="228860" y="144489"/>
                      <a:pt x="227223" y="155638"/>
                      <a:pt x="223949" y="163567"/>
                    </a:cubicBezTo>
                    <a:cubicBezTo>
                      <a:pt x="220675" y="171496"/>
                      <a:pt x="215019" y="177527"/>
                      <a:pt x="206983" y="181660"/>
                    </a:cubicBezTo>
                    <a:cubicBezTo>
                      <a:pt x="198946" y="185792"/>
                      <a:pt x="188640" y="187858"/>
                      <a:pt x="176064" y="187858"/>
                    </a:cubicBezTo>
                    <a:cubicBezTo>
                      <a:pt x="161776" y="187858"/>
                      <a:pt x="150558" y="185458"/>
                      <a:pt x="142410" y="180658"/>
                    </a:cubicBezTo>
                    <a:cubicBezTo>
                      <a:pt x="134262" y="175859"/>
                      <a:pt x="128904" y="169980"/>
                      <a:pt x="126336" y="163022"/>
                    </a:cubicBezTo>
                    <a:cubicBezTo>
                      <a:pt x="123769" y="156065"/>
                      <a:pt x="122486" y="143991"/>
                      <a:pt x="122486" y="126801"/>
                    </a:cubicBezTo>
                    <a:lnTo>
                      <a:pt x="122486" y="112514"/>
                    </a:lnTo>
                    <a:lnTo>
                      <a:pt x="167580" y="112514"/>
                    </a:lnTo>
                    <a:lnTo>
                      <a:pt x="167580" y="141870"/>
                    </a:lnTo>
                    <a:cubicBezTo>
                      <a:pt x="167580" y="149684"/>
                      <a:pt x="168046" y="154651"/>
                      <a:pt x="168976" y="156772"/>
                    </a:cubicBezTo>
                    <a:cubicBezTo>
                      <a:pt x="169906" y="158892"/>
                      <a:pt x="171971" y="159953"/>
                      <a:pt x="175171" y="159953"/>
                    </a:cubicBezTo>
                    <a:cubicBezTo>
                      <a:pt x="178668" y="159953"/>
                      <a:pt x="180975" y="158613"/>
                      <a:pt x="182091" y="155934"/>
                    </a:cubicBezTo>
                    <a:cubicBezTo>
                      <a:pt x="183207" y="153255"/>
                      <a:pt x="183765" y="146261"/>
                      <a:pt x="183765" y="134950"/>
                    </a:cubicBezTo>
                    <a:lnTo>
                      <a:pt x="183765" y="122448"/>
                    </a:lnTo>
                    <a:cubicBezTo>
                      <a:pt x="183765" y="115528"/>
                      <a:pt x="182984" y="110467"/>
                      <a:pt x="181421" y="107268"/>
                    </a:cubicBezTo>
                    <a:cubicBezTo>
                      <a:pt x="179859" y="104068"/>
                      <a:pt x="177552" y="101966"/>
                      <a:pt x="174501" y="100961"/>
                    </a:cubicBezTo>
                    <a:cubicBezTo>
                      <a:pt x="171450" y="99956"/>
                      <a:pt x="165534" y="99380"/>
                      <a:pt x="156753" y="99231"/>
                    </a:cubicBezTo>
                    <a:lnTo>
                      <a:pt x="156753" y="73000"/>
                    </a:lnTo>
                    <a:cubicBezTo>
                      <a:pt x="167469" y="73000"/>
                      <a:pt x="174092" y="72591"/>
                      <a:pt x="176622" y="71772"/>
                    </a:cubicBezTo>
                    <a:cubicBezTo>
                      <a:pt x="179152" y="70954"/>
                      <a:pt x="180975" y="69168"/>
                      <a:pt x="182091" y="66414"/>
                    </a:cubicBezTo>
                    <a:cubicBezTo>
                      <a:pt x="183207" y="63661"/>
                      <a:pt x="183765" y="59345"/>
                      <a:pt x="183765" y="53466"/>
                    </a:cubicBezTo>
                    <a:lnTo>
                      <a:pt x="183765" y="43420"/>
                    </a:lnTo>
                    <a:cubicBezTo>
                      <a:pt x="183765" y="37095"/>
                      <a:pt x="183114" y="32928"/>
                      <a:pt x="181812" y="30919"/>
                    </a:cubicBezTo>
                    <a:cubicBezTo>
                      <a:pt x="180510" y="28910"/>
                      <a:pt x="178482" y="27905"/>
                      <a:pt x="175729" y="27905"/>
                    </a:cubicBezTo>
                    <a:cubicBezTo>
                      <a:pt x="172603" y="27905"/>
                      <a:pt x="170464" y="28965"/>
                      <a:pt x="169311" y="31086"/>
                    </a:cubicBezTo>
                    <a:cubicBezTo>
                      <a:pt x="168157" y="33207"/>
                      <a:pt x="167580" y="37728"/>
                      <a:pt x="167580" y="44648"/>
                    </a:cubicBezTo>
                    <a:lnTo>
                      <a:pt x="167580" y="59494"/>
                    </a:lnTo>
                    <a:lnTo>
                      <a:pt x="122486" y="59494"/>
                    </a:lnTo>
                    <a:lnTo>
                      <a:pt x="122486" y="44090"/>
                    </a:lnTo>
                    <a:cubicBezTo>
                      <a:pt x="122486" y="26826"/>
                      <a:pt x="126429" y="15162"/>
                      <a:pt x="134317" y="9097"/>
                    </a:cubicBezTo>
                    <a:cubicBezTo>
                      <a:pt x="142205" y="3032"/>
                      <a:pt x="154744" y="0"/>
                      <a:pt x="171934" y="0"/>
                    </a:cubicBezTo>
                    <a:close/>
                  </a:path>
                </a:pathLst>
              </a:custGeom>
              <a:solidFill>
                <a:schemeClr val="bg1"/>
              </a:solidFill>
              <a:ln w="9525">
                <a:noFill/>
                <a:round/>
              </a:ln>
            </p:spPr>
            <p:txBody>
              <a:bodyPr/>
              <a:lstStyle/>
              <a:p>
                <a:endParaRPr lang="zh-CN" altLang="en-US"/>
              </a:p>
            </p:txBody>
          </p:sp>
        </p:grpSp>
      </p:grpSp>
      <p:grpSp>
        <p:nvGrpSpPr>
          <p:cNvPr id="10247" name="原创作者QQ：598969553                   _30"/>
          <p:cNvGrpSpPr/>
          <p:nvPr/>
        </p:nvGrpSpPr>
        <p:grpSpPr bwMode="auto">
          <a:xfrm>
            <a:off x="9951758" y="1423052"/>
            <a:ext cx="439738" cy="439737"/>
            <a:chOff x="7055032" y="986949"/>
            <a:chExt cx="557628" cy="557629"/>
          </a:xfrm>
        </p:grpSpPr>
        <p:sp>
          <p:nvSpPr>
            <p:cNvPr id="53" name="椭圆 52"/>
            <p:cNvSpPr/>
            <p:nvPr/>
          </p:nvSpPr>
          <p:spPr>
            <a:xfrm>
              <a:off x="7055032" y="986949"/>
              <a:ext cx="557628" cy="557629"/>
            </a:xfrm>
            <a:prstGeom prst="ellipse">
              <a:avLst/>
            </a:prstGeom>
            <a:solidFill>
              <a:srgbClr val="EEF38D"/>
            </a:solidFill>
            <a:ln w="15875" cap="flat" cmpd="sng" algn="ctr">
              <a:solidFill>
                <a:schemeClr val="bg1">
                  <a:alpha val="90000"/>
                </a:schemeClr>
              </a:solidFill>
              <a:prstDash val="solid"/>
              <a:miter lim="800000"/>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4" name="十字形 53"/>
            <p:cNvSpPr/>
            <p:nvPr/>
          </p:nvSpPr>
          <p:spPr>
            <a:xfrm>
              <a:off x="7199975" y="1131892"/>
              <a:ext cx="267742" cy="267742"/>
            </a:xfrm>
            <a:prstGeom prst="plus">
              <a:avLst>
                <a:gd name="adj" fmla="val 41810"/>
              </a:avLst>
            </a:prstGeom>
            <a:solidFill>
              <a:srgbClr val="2F2F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0249" name="Group 87"/>
          <p:cNvGrpSpPr/>
          <p:nvPr/>
        </p:nvGrpSpPr>
        <p:grpSpPr bwMode="auto">
          <a:xfrm>
            <a:off x="6080293" y="4194313"/>
            <a:ext cx="3979869" cy="668338"/>
            <a:chOff x="1005" y="2735"/>
            <a:chExt cx="2507" cy="421"/>
          </a:xfrm>
        </p:grpSpPr>
        <p:grpSp>
          <p:nvGrpSpPr>
            <p:cNvPr id="10258" name="原创作者QQ：598969553                   _19"/>
            <p:cNvGrpSpPr/>
            <p:nvPr/>
          </p:nvGrpSpPr>
          <p:grpSpPr bwMode="auto">
            <a:xfrm>
              <a:off x="1379" y="2735"/>
              <a:ext cx="2133" cy="421"/>
              <a:chOff x="4894275" y="2253900"/>
              <a:chExt cx="3381219" cy="671613"/>
            </a:xfrm>
          </p:grpSpPr>
          <p:cxnSp>
            <p:nvCxnSpPr>
              <p:cNvPr id="8" name="直接连接符 87"/>
              <p:cNvCxnSpPr/>
              <p:nvPr/>
            </p:nvCxnSpPr>
            <p:spPr>
              <a:xfrm>
                <a:off x="4917232" y="2253900"/>
                <a:ext cx="3358262"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8"/>
              <p:cNvCxnSpPr/>
              <p:nvPr/>
            </p:nvCxnSpPr>
            <p:spPr>
              <a:xfrm>
                <a:off x="4894275" y="2925513"/>
                <a:ext cx="3361199"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10259" name="Group 82"/>
            <p:cNvGrpSpPr/>
            <p:nvPr/>
          </p:nvGrpSpPr>
          <p:grpSpPr bwMode="auto">
            <a:xfrm>
              <a:off x="1005" y="2766"/>
              <a:ext cx="452" cy="330"/>
              <a:chOff x="1464" y="2766"/>
              <a:chExt cx="452" cy="330"/>
            </a:xfrm>
          </p:grpSpPr>
          <p:sp>
            <p:nvSpPr>
              <p:cNvPr id="5" name="椭圆 85"/>
              <p:cNvSpPr/>
              <p:nvPr/>
            </p:nvSpPr>
            <p:spPr>
              <a:xfrm>
                <a:off x="1464" y="2766"/>
                <a:ext cx="348" cy="33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0262" name="Text Box 56"/>
              <p:cNvSpPr txBox="1">
                <a:spLocks noChangeArrowheads="1"/>
              </p:cNvSpPr>
              <p:nvPr/>
            </p:nvSpPr>
            <p:spPr bwMode="auto">
              <a:xfrm>
                <a:off x="1476" y="2827"/>
                <a:ext cx="440" cy="251"/>
              </a:xfrm>
              <a:prstGeom prst="rect">
                <a:avLst/>
              </a:prstGeom>
              <a:noFill/>
              <a:ln w="9525">
                <a:noFill/>
                <a:miter lim="800000"/>
              </a:ln>
            </p:spPr>
            <p:txBody>
              <a:bodyPr>
                <a:spAutoFit/>
              </a:bodyPr>
              <a:lstStyle/>
              <a:p>
                <a:pPr>
                  <a:spcBef>
                    <a:spcPct val="50000"/>
                  </a:spcBef>
                </a:pPr>
                <a:r>
                  <a:rPr lang="en-US" altLang="zh-CN" sz="2000" b="1" dirty="0">
                    <a:solidFill>
                      <a:schemeClr val="bg1"/>
                    </a:solidFill>
                    <a:latin typeface="微软雅黑" panose="020B0503020204020204" pitchFamily="34" charset="-122"/>
                    <a:ea typeface="微软雅黑" panose="020B0503020204020204" pitchFamily="34" charset="-122"/>
                  </a:rPr>
                  <a:t>04</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grpSp>
      </p:grpSp>
      <p:sp>
        <p:nvSpPr>
          <p:cNvPr id="61" name="Rectangle 5"/>
          <p:cNvSpPr txBox="1">
            <a:spLocks noChangeArrowheads="1"/>
          </p:cNvSpPr>
          <p:nvPr/>
        </p:nvSpPr>
        <p:spPr>
          <a:xfrm>
            <a:off x="-1" y="201705"/>
            <a:ext cx="3644153" cy="779928"/>
          </a:xfrm>
          <a:prstGeom prst="rect">
            <a:avLst/>
          </a:prstGeom>
          <a:solidFill>
            <a:srgbClr val="EEF38D"/>
          </a:solidFill>
        </p:spPr>
        <p:txBody>
          <a:bodyPr/>
          <a:lstStyle/>
          <a:p>
            <a:pPr marL="0" marR="0" lvl="0" indent="0" algn="l" defTabSz="914400" rtl="0" eaLnBrk="0" fontAlgn="base" latinLnBrk="0" hangingPunct="0">
              <a:lnSpc>
                <a:spcPct val="90000"/>
              </a:lnSpc>
              <a:spcBef>
                <a:spcPct val="0"/>
              </a:spcBef>
              <a:spcAft>
                <a:spcPct val="0"/>
              </a:spcAft>
              <a:buClrTx/>
              <a:buSzTx/>
              <a:buFontTx/>
              <a:buNone/>
              <a:defRPr/>
            </a:pPr>
            <a:r>
              <a:rPr kumimoji="0" lang="zh-CN" altLang="en-US" sz="4400" b="1"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  </a:t>
            </a:r>
            <a:r>
              <a:rPr kumimoji="0" lang="zh-CN" altLang="en-US" sz="3600" b="1" i="0" u="none" strike="noStrike" kern="1200" cap="none" spc="0" normalizeH="0" baseline="0" noProof="0" dirty="0" smtClean="0">
                <a:ln>
                  <a:noFill/>
                </a:ln>
                <a:solidFill>
                  <a:srgbClr val="0000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3600"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j-cs"/>
            </a:endParaRPr>
          </a:p>
        </p:txBody>
      </p:sp>
      <p:sp>
        <p:nvSpPr>
          <p:cNvPr id="55" name="矩形 54"/>
          <p:cNvSpPr/>
          <p:nvPr/>
        </p:nvSpPr>
        <p:spPr>
          <a:xfrm>
            <a:off x="2084018" y="4254556"/>
            <a:ext cx="4145280" cy="570865"/>
          </a:xfrm>
          <a:prstGeom prst="rect">
            <a:avLst/>
          </a:prstGeom>
        </p:spPr>
        <p:txBody>
          <a:bodyPr wrap="none">
            <a:spAutoFit/>
          </a:bodyPr>
          <a:lstStyle/>
          <a:p>
            <a:pPr>
              <a:lnSpc>
                <a:spcPct val="130000"/>
              </a:lnSpc>
            </a:pPr>
            <a:r>
              <a:rPr lang="zh-CN" altLang="en-US" sz="2400" b="1" dirty="0" smtClean="0">
                <a:solidFill>
                  <a:schemeClr val="bg1"/>
                </a:solidFill>
                <a:latin typeface="微软雅黑" panose="020B0503020204020204" pitchFamily="34" charset="-122"/>
                <a:ea typeface="微软雅黑" panose="020B0503020204020204" pitchFamily="34" charset="-122"/>
              </a:rPr>
              <a:t>强化答题训练，增强解题能力</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6" name="原创作者QQ：598969553                   _24"/>
          <p:cNvSpPr>
            <a:spLocks noChangeArrowheads="1"/>
          </p:cNvSpPr>
          <p:nvPr/>
        </p:nvSpPr>
        <p:spPr bwMode="auto">
          <a:xfrm>
            <a:off x="6703620" y="2894833"/>
            <a:ext cx="3838575" cy="566738"/>
          </a:xfrm>
          <a:prstGeom prst="rect">
            <a:avLst/>
          </a:prstGeom>
          <a:noFill/>
          <a:ln w="9525">
            <a:noFill/>
            <a:miter lim="800000"/>
          </a:ln>
        </p:spPr>
        <p:txBody>
          <a:bodyPr>
            <a:spAutoFit/>
          </a:bodyPr>
          <a:p>
            <a:pPr>
              <a:lnSpc>
                <a:spcPct val="130000"/>
              </a:lnSpc>
            </a:pPr>
            <a:r>
              <a:rPr lang="zh-CN" altLang="en-US" sz="2400" b="1" dirty="0" smtClean="0">
                <a:solidFill>
                  <a:schemeClr val="bg1"/>
                </a:solidFill>
                <a:latin typeface="微软雅黑" panose="020B0503020204020204" pitchFamily="34" charset="-122"/>
                <a:ea typeface="微软雅黑" panose="020B0503020204020204" pitchFamily="34" charset="-122"/>
              </a:rPr>
              <a:t>立足学</a:t>
            </a:r>
            <a:r>
              <a:rPr lang="zh-CN" altLang="en-US" sz="2400" b="1" dirty="0">
                <a:solidFill>
                  <a:schemeClr val="bg1"/>
                </a:solidFill>
                <a:latin typeface="微软雅黑" panose="020B0503020204020204" pitchFamily="34" charset="-122"/>
                <a:ea typeface="微软雅黑" panose="020B0503020204020204" pitchFamily="34" charset="-122"/>
              </a:rPr>
              <a:t>生，凸显主体地位</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66" name="TextBox 34"/>
          <p:cNvSpPr txBox="1"/>
          <p:nvPr/>
        </p:nvSpPr>
        <p:spPr>
          <a:xfrm>
            <a:off x="6696710" y="4194175"/>
            <a:ext cx="4170680" cy="621030"/>
          </a:xfrm>
          <a:prstGeom prst="rect">
            <a:avLst/>
          </a:prstGeom>
        </p:spPr>
        <p:txBody>
          <a:bodyPr wrap="square" lIns="68543" tIns="34272" rIns="68543" bIns="34272">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sz="2400" b="1" dirty="0" smtClean="0">
                <a:solidFill>
                  <a:schemeClr val="bg1"/>
                </a:solidFill>
                <a:cs typeface="+mn-cs"/>
              </a:rPr>
              <a:t>加强教学研究，提高学习效率。</a:t>
            </a:r>
            <a:endParaRPr lang="zh-CN" altLang="en-US" sz="2400" b="1" dirty="0" smtClean="0">
              <a:solidFill>
                <a:schemeClr val="bg1"/>
              </a:solidFill>
              <a:cs typeface="+mn-cs"/>
            </a:endParaRPr>
          </a:p>
        </p:txBody>
      </p:sp>
    </p:spTree>
  </p:cSld>
  <p:clrMapOvr>
    <a:masterClrMapping/>
  </p:clrMapOvr>
  <p:transition spd="med">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6"/>
          <p:cNvSpPr txBox="1">
            <a:spLocks noChangeArrowheads="1"/>
          </p:cNvSpPr>
          <p:nvPr/>
        </p:nvSpPr>
        <p:spPr bwMode="auto">
          <a:xfrm>
            <a:off x="2185988" y="1227138"/>
            <a:ext cx="184150" cy="366712"/>
          </a:xfrm>
          <a:prstGeom prst="rect">
            <a:avLst/>
          </a:prstGeom>
          <a:noFill/>
          <a:ln w="9525">
            <a:noFill/>
            <a:miter lim="800000"/>
          </a:ln>
        </p:spPr>
        <p:txBody>
          <a:bodyPr wrap="none">
            <a:spAutoFit/>
          </a:bodyPr>
          <a:lstStyle/>
          <a:p>
            <a:endParaRPr lang="zh-CN" altLang="en-US"/>
          </a:p>
        </p:txBody>
      </p:sp>
      <p:sp>
        <p:nvSpPr>
          <p:cNvPr id="127005" name="Text Box 29"/>
          <p:cNvSpPr txBox="1">
            <a:spLocks noChangeArrowheads="1"/>
          </p:cNvSpPr>
          <p:nvPr/>
        </p:nvSpPr>
        <p:spPr bwMode="auto">
          <a:xfrm>
            <a:off x="361950" y="1577975"/>
            <a:ext cx="7033932" cy="783590"/>
          </a:xfrm>
          <a:prstGeom prst="rect">
            <a:avLst/>
          </a:prstGeom>
          <a:noFill/>
          <a:ln w="9525">
            <a:noFill/>
            <a:miter lim="800000"/>
          </a:ln>
        </p:spPr>
        <p:txBody>
          <a:bodyPr wrap="square">
            <a:spAutoFit/>
          </a:bodyPr>
          <a:lstStyle/>
          <a:p>
            <a:pPr>
              <a:spcBef>
                <a:spcPct val="50000"/>
              </a:spcBef>
            </a:pPr>
            <a:r>
              <a:rPr lang="zh-CN" altLang="en-US" b="1" dirty="0">
                <a:solidFill>
                  <a:srgbClr val="F02604"/>
                </a:solidFill>
                <a:ea typeface="微软雅黑" panose="020B0503020204020204" pitchFamily="34" charset="-122"/>
              </a:rPr>
              <a:t>师</a:t>
            </a:r>
            <a:r>
              <a:rPr lang="zh-CN" altLang="en-US" b="1" dirty="0" smtClean="0">
                <a:solidFill>
                  <a:schemeClr val="bg1"/>
                </a:solidFill>
                <a:ea typeface="微软雅黑" panose="020B0503020204020204" pitchFamily="34" charset="-122"/>
              </a:rPr>
              <a:t>：请同学们对这位同学的言论进行评价？</a:t>
            </a:r>
            <a:endParaRPr lang="en-US" altLang="zh-CN" b="1" dirty="0" smtClean="0">
              <a:solidFill>
                <a:srgbClr val="FF0000"/>
              </a:solidFill>
              <a:latin typeface="黑体" panose="02010609060101010101" pitchFamily="49" charset="-122"/>
              <a:ea typeface="黑体" panose="02010609060101010101" pitchFamily="49" charset="-122"/>
            </a:endParaRPr>
          </a:p>
          <a:p>
            <a:pPr>
              <a:spcBef>
                <a:spcPct val="50000"/>
              </a:spcBef>
            </a:pPr>
            <a:r>
              <a:rPr lang="zh-CN" altLang="en-US" b="1" dirty="0" smtClean="0">
                <a:solidFill>
                  <a:schemeClr val="bg1"/>
                </a:solidFill>
                <a:ea typeface="微软雅黑" panose="020B0503020204020204" pitchFamily="34" charset="-122"/>
              </a:rPr>
              <a:t> </a:t>
            </a:r>
            <a:endParaRPr lang="zh-CN" altLang="en-US" b="1" dirty="0">
              <a:solidFill>
                <a:schemeClr val="bg1"/>
              </a:solidFill>
              <a:ea typeface="微软雅黑" panose="020B0503020204020204" pitchFamily="34" charset="-122"/>
            </a:endParaRPr>
          </a:p>
        </p:txBody>
      </p:sp>
      <p:sp>
        <p:nvSpPr>
          <p:cNvPr id="127006" name="Text Box 30"/>
          <p:cNvSpPr txBox="1">
            <a:spLocks noChangeArrowheads="1"/>
          </p:cNvSpPr>
          <p:nvPr/>
        </p:nvSpPr>
        <p:spPr bwMode="auto">
          <a:xfrm>
            <a:off x="315912" y="1993265"/>
            <a:ext cx="7302219" cy="368300"/>
          </a:xfrm>
          <a:prstGeom prst="rect">
            <a:avLst/>
          </a:prstGeom>
          <a:noFill/>
          <a:ln w="9525">
            <a:noFill/>
            <a:miter lim="800000"/>
          </a:ln>
        </p:spPr>
        <p:txBody>
          <a:bodyPr wrap="square">
            <a:spAutoFit/>
          </a:bodyPr>
          <a:lstStyle/>
          <a:p>
            <a:pPr>
              <a:spcBef>
                <a:spcPct val="50000"/>
              </a:spcBef>
            </a:pPr>
            <a:r>
              <a:rPr lang="zh-CN" altLang="en-US" b="1" dirty="0">
                <a:solidFill>
                  <a:schemeClr val="bg1"/>
                </a:solidFill>
                <a:ea typeface="微软雅黑" panose="020B0503020204020204" pitchFamily="34" charset="-122"/>
              </a:rPr>
              <a:t>生</a:t>
            </a:r>
            <a:r>
              <a:rPr lang="zh-CN" altLang="en-US" b="1" dirty="0" smtClean="0">
                <a:solidFill>
                  <a:schemeClr val="bg1"/>
                </a:solidFill>
                <a:ea typeface="微软雅黑" panose="020B0503020204020204" pitchFamily="34" charset="-122"/>
              </a:rPr>
              <a:t>：不尊重、不文明、不礼貌、语言暴力、侮辱女性。。。</a:t>
            </a:r>
            <a:endParaRPr lang="zh-CN" altLang="en-US" b="1" dirty="0">
              <a:solidFill>
                <a:schemeClr val="bg1"/>
              </a:solidFill>
              <a:ea typeface="微软雅黑" panose="020B0503020204020204" pitchFamily="34" charset="-122"/>
            </a:endParaRPr>
          </a:p>
        </p:txBody>
      </p:sp>
      <p:sp>
        <p:nvSpPr>
          <p:cNvPr id="127007" name="Text Box 31"/>
          <p:cNvSpPr txBox="1">
            <a:spLocks noChangeArrowheads="1"/>
          </p:cNvSpPr>
          <p:nvPr/>
        </p:nvSpPr>
        <p:spPr bwMode="auto">
          <a:xfrm>
            <a:off x="325438" y="2536825"/>
            <a:ext cx="6894512" cy="368300"/>
          </a:xfrm>
          <a:prstGeom prst="rect">
            <a:avLst/>
          </a:prstGeom>
          <a:noFill/>
          <a:ln w="9525">
            <a:noFill/>
            <a:miter lim="800000"/>
          </a:ln>
        </p:spPr>
        <p:txBody>
          <a:bodyPr>
            <a:spAutoFit/>
          </a:bodyPr>
          <a:lstStyle/>
          <a:p>
            <a:pPr>
              <a:spcBef>
                <a:spcPct val="50000"/>
              </a:spcBef>
            </a:pPr>
            <a:r>
              <a:rPr lang="zh-CN" altLang="en-US" b="1" dirty="0">
                <a:solidFill>
                  <a:srgbClr val="F02604"/>
                </a:solidFill>
                <a:ea typeface="微软雅黑" panose="020B0503020204020204" pitchFamily="34" charset="-122"/>
              </a:rPr>
              <a:t>师</a:t>
            </a:r>
            <a:r>
              <a:rPr lang="zh-CN" altLang="en-US" b="1" dirty="0" smtClean="0">
                <a:solidFill>
                  <a:schemeClr val="bg1"/>
                </a:solidFill>
                <a:ea typeface="微软雅黑" panose="020B0503020204020204" pitchFamily="34" charset="-122"/>
              </a:rPr>
              <a:t>：这位同学的表现会产生哪些 影响？</a:t>
            </a:r>
            <a:endParaRPr lang="zh-CN" altLang="en-US" b="1" dirty="0">
              <a:solidFill>
                <a:schemeClr val="bg1"/>
              </a:solidFill>
              <a:ea typeface="微软雅黑" panose="020B0503020204020204" pitchFamily="34" charset="-122"/>
            </a:endParaRPr>
          </a:p>
        </p:txBody>
      </p:sp>
      <p:sp>
        <p:nvSpPr>
          <p:cNvPr id="127008" name="Text Box 32"/>
          <p:cNvSpPr txBox="1">
            <a:spLocks noChangeArrowheads="1"/>
          </p:cNvSpPr>
          <p:nvPr/>
        </p:nvSpPr>
        <p:spPr bwMode="auto">
          <a:xfrm>
            <a:off x="338138" y="3048000"/>
            <a:ext cx="5734050" cy="368300"/>
          </a:xfrm>
          <a:prstGeom prst="rect">
            <a:avLst/>
          </a:prstGeom>
          <a:noFill/>
          <a:ln w="9525">
            <a:noFill/>
            <a:miter lim="800000"/>
          </a:ln>
        </p:spPr>
        <p:txBody>
          <a:bodyPr>
            <a:spAutoFit/>
          </a:bodyPr>
          <a:lstStyle/>
          <a:p>
            <a:pPr>
              <a:spcBef>
                <a:spcPct val="50000"/>
              </a:spcBef>
            </a:pPr>
            <a:r>
              <a:rPr lang="zh-CN" altLang="en-US" b="1" dirty="0">
                <a:solidFill>
                  <a:schemeClr val="bg1"/>
                </a:solidFill>
                <a:ea typeface="微软雅黑" panose="020B0503020204020204" pitchFamily="34" charset="-122"/>
              </a:rPr>
              <a:t>生</a:t>
            </a:r>
            <a:r>
              <a:rPr lang="zh-CN" altLang="en-US" b="1" dirty="0" smtClean="0">
                <a:solidFill>
                  <a:schemeClr val="bg1"/>
                </a:solidFill>
                <a:ea typeface="微软雅黑" panose="020B0503020204020204" pitchFamily="34" charset="-122"/>
              </a:rPr>
              <a:t>：对自己、对他人、对学风班风等</a:t>
            </a:r>
            <a:endParaRPr lang="zh-CN" altLang="en-US" b="1" dirty="0">
              <a:solidFill>
                <a:schemeClr val="bg1"/>
              </a:solidFill>
              <a:ea typeface="微软雅黑" panose="020B0503020204020204" pitchFamily="34" charset="-122"/>
            </a:endParaRPr>
          </a:p>
        </p:txBody>
      </p:sp>
      <p:sp>
        <p:nvSpPr>
          <p:cNvPr id="127009" name="Text Box 33"/>
          <p:cNvSpPr txBox="1">
            <a:spLocks noChangeArrowheads="1"/>
          </p:cNvSpPr>
          <p:nvPr/>
        </p:nvSpPr>
        <p:spPr bwMode="auto">
          <a:xfrm>
            <a:off x="349250" y="3556000"/>
            <a:ext cx="6938963" cy="368300"/>
          </a:xfrm>
          <a:prstGeom prst="rect">
            <a:avLst/>
          </a:prstGeom>
          <a:noFill/>
          <a:ln w="9525">
            <a:noFill/>
            <a:miter lim="800000"/>
          </a:ln>
        </p:spPr>
        <p:txBody>
          <a:bodyPr>
            <a:spAutoFit/>
          </a:bodyPr>
          <a:lstStyle/>
          <a:p>
            <a:pPr>
              <a:spcBef>
                <a:spcPct val="50000"/>
              </a:spcBef>
            </a:pPr>
            <a:r>
              <a:rPr lang="zh-CN" altLang="en-US" b="1" dirty="0">
                <a:solidFill>
                  <a:srgbClr val="F02604"/>
                </a:solidFill>
                <a:latin typeface="微软雅黑" panose="020B0503020204020204" pitchFamily="34" charset="-122"/>
                <a:ea typeface="微软雅黑" panose="020B0503020204020204" pitchFamily="34" charset="-122"/>
              </a:rPr>
              <a:t>师</a:t>
            </a:r>
            <a:r>
              <a:rPr lang="zh-CN" altLang="en-US" b="1" dirty="0" smtClean="0">
                <a:solidFill>
                  <a:schemeClr val="bg1"/>
                </a:solidFill>
                <a:latin typeface="微软雅黑" panose="020B0503020204020204" pitchFamily="34" charset="-122"/>
                <a:ea typeface="微软雅黑" panose="020B0503020204020204" pitchFamily="34" charset="-122"/>
              </a:rPr>
              <a:t>：帮助这位同学改变自己你会采取哪些方式？</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27010" name="Text Box 34"/>
          <p:cNvSpPr txBox="1">
            <a:spLocks noChangeArrowheads="1"/>
          </p:cNvSpPr>
          <p:nvPr/>
        </p:nvSpPr>
        <p:spPr bwMode="auto">
          <a:xfrm>
            <a:off x="348933" y="4115435"/>
            <a:ext cx="7024687" cy="645160"/>
          </a:xfrm>
          <a:prstGeom prst="rect">
            <a:avLst/>
          </a:prstGeom>
          <a:noFill/>
          <a:ln w="9525">
            <a:noFill/>
            <a:miter lim="800000"/>
          </a:ln>
        </p:spPr>
        <p:txBody>
          <a:bodyPr>
            <a:spAutoFit/>
          </a:bodyPr>
          <a:lstStyle/>
          <a:p>
            <a:pPr>
              <a:spcBef>
                <a:spcPct val="50000"/>
              </a:spcBef>
            </a:pPr>
            <a:r>
              <a:rPr lang="zh-CN" altLang="en-US" b="1" dirty="0">
                <a:solidFill>
                  <a:srgbClr val="F02604"/>
                </a:solidFill>
                <a:ea typeface="微软雅黑" panose="020B0503020204020204" pitchFamily="34" charset="-122"/>
              </a:rPr>
              <a:t>师</a:t>
            </a:r>
            <a:r>
              <a:rPr lang="zh-CN" altLang="en-US" b="1" dirty="0" smtClean="0">
                <a:solidFill>
                  <a:schemeClr val="bg1"/>
                </a:solidFill>
                <a:ea typeface="微软雅黑" panose="020B0503020204020204" pitchFamily="34" charset="-122"/>
              </a:rPr>
              <a:t>：请你为他写一封道歉信，要求运用你所学的道德与法治的相关知识。</a:t>
            </a:r>
            <a:endParaRPr lang="zh-CN" altLang="en-US" b="1" dirty="0">
              <a:solidFill>
                <a:schemeClr val="bg1"/>
              </a:solidFill>
              <a:ea typeface="微软雅黑" panose="020B0503020204020204" pitchFamily="34" charset="-122"/>
            </a:endParaRPr>
          </a:p>
        </p:txBody>
      </p:sp>
      <p:sp>
        <p:nvSpPr>
          <p:cNvPr id="6" name="原创作者QQ：598969553                   _1"/>
          <p:cNvSpPr/>
          <p:nvPr/>
        </p:nvSpPr>
        <p:spPr>
          <a:xfrm>
            <a:off x="0" y="0"/>
            <a:ext cx="12192000" cy="841375"/>
          </a:xfrm>
          <a:prstGeom prst="rect">
            <a:avLst/>
          </a:prstGeom>
          <a:solidFill>
            <a:srgbClr val="2F2F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grpSp>
        <p:nvGrpSpPr>
          <p:cNvPr id="16398" name="原创作者QQ：598969553                   _30"/>
          <p:cNvGrpSpPr/>
          <p:nvPr/>
        </p:nvGrpSpPr>
        <p:grpSpPr bwMode="auto">
          <a:xfrm>
            <a:off x="11485563" y="182563"/>
            <a:ext cx="439737" cy="439737"/>
            <a:chOff x="7055032" y="986949"/>
            <a:chExt cx="557628" cy="557629"/>
          </a:xfrm>
        </p:grpSpPr>
        <p:sp>
          <p:nvSpPr>
            <p:cNvPr id="53" name="椭圆 52"/>
            <p:cNvSpPr/>
            <p:nvPr/>
          </p:nvSpPr>
          <p:spPr>
            <a:xfrm>
              <a:off x="7055032" y="986949"/>
              <a:ext cx="557628" cy="557629"/>
            </a:xfrm>
            <a:prstGeom prst="ellipse">
              <a:avLst/>
            </a:prstGeom>
            <a:solidFill>
              <a:srgbClr val="EEF38D"/>
            </a:solidFill>
            <a:ln w="15875" cap="flat" cmpd="sng" algn="ctr">
              <a:solidFill>
                <a:schemeClr val="bg1">
                  <a:alpha val="90000"/>
                </a:schemeClr>
              </a:solidFill>
              <a:prstDash val="solid"/>
              <a:miter lim="800000"/>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4" name="十字形 53"/>
            <p:cNvSpPr/>
            <p:nvPr/>
          </p:nvSpPr>
          <p:spPr>
            <a:xfrm>
              <a:off x="7199975" y="1131892"/>
              <a:ext cx="267742" cy="267742"/>
            </a:xfrm>
            <a:prstGeom prst="plus">
              <a:avLst>
                <a:gd name="adj" fmla="val 41810"/>
              </a:avLst>
            </a:prstGeom>
            <a:solidFill>
              <a:srgbClr val="2F2F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6399" name="Group 72"/>
          <p:cNvGrpSpPr/>
          <p:nvPr/>
        </p:nvGrpSpPr>
        <p:grpSpPr bwMode="auto">
          <a:xfrm>
            <a:off x="362585" y="-22225"/>
            <a:ext cx="5141913" cy="819150"/>
            <a:chOff x="1256" y="1543"/>
            <a:chExt cx="3239" cy="516"/>
          </a:xfrm>
        </p:grpSpPr>
        <p:sp>
          <p:nvSpPr>
            <p:cNvPr id="16407" name="原创作者QQ：598969553                   _18"/>
            <p:cNvSpPr>
              <a:spLocks noChangeArrowheads="1"/>
            </p:cNvSpPr>
            <p:nvPr/>
          </p:nvSpPr>
          <p:spPr bwMode="auto">
            <a:xfrm>
              <a:off x="1648" y="1632"/>
              <a:ext cx="2847" cy="357"/>
            </a:xfrm>
            <a:prstGeom prst="rect">
              <a:avLst/>
            </a:prstGeom>
            <a:noFill/>
            <a:ln w="9525">
              <a:noFill/>
              <a:miter lim="800000"/>
            </a:ln>
          </p:spPr>
          <p:txBody>
            <a:bodyPr>
              <a:spAutoFit/>
            </a:bodyPr>
            <a:lstStyle/>
            <a:p>
              <a:pPr>
                <a:lnSpc>
                  <a:spcPct val="130000"/>
                </a:lnSpc>
              </a:pPr>
              <a:r>
                <a:rPr lang="zh-CN" altLang="en-US" sz="2400" b="1" dirty="0">
                  <a:solidFill>
                    <a:schemeClr val="bg1"/>
                  </a:solidFill>
                  <a:latin typeface="微软雅黑" panose="020B0503020204020204" pitchFamily="34" charset="-122"/>
                  <a:ea typeface="微软雅黑" panose="020B0503020204020204" pitchFamily="34" charset="-122"/>
                </a:rPr>
                <a:t>创设情境，经历真实研究</a:t>
              </a:r>
              <a:endParaRPr lang="zh-CN" altLang="en-US" sz="2400" b="1" dirty="0">
                <a:latin typeface="微软雅黑" panose="020B0503020204020204" pitchFamily="34" charset="-122"/>
                <a:ea typeface="微软雅黑" panose="020B0503020204020204" pitchFamily="34" charset="-122"/>
              </a:endParaRPr>
            </a:p>
          </p:txBody>
        </p:sp>
        <p:grpSp>
          <p:nvGrpSpPr>
            <p:cNvPr id="16408" name="Group 64"/>
            <p:cNvGrpSpPr/>
            <p:nvPr/>
          </p:nvGrpSpPr>
          <p:grpSpPr bwMode="auto">
            <a:xfrm>
              <a:off x="1256" y="1543"/>
              <a:ext cx="2181" cy="516"/>
              <a:chOff x="1256" y="1922"/>
              <a:chExt cx="2181" cy="516"/>
            </a:xfrm>
          </p:grpSpPr>
          <p:grpSp>
            <p:nvGrpSpPr>
              <p:cNvPr id="16409" name="原创作者QQ：598969553                   _19"/>
              <p:cNvGrpSpPr/>
              <p:nvPr/>
            </p:nvGrpSpPr>
            <p:grpSpPr bwMode="auto">
              <a:xfrm>
                <a:off x="1318" y="1922"/>
                <a:ext cx="2119" cy="516"/>
                <a:chOff x="4489409" y="2139320"/>
                <a:chExt cx="3364135" cy="819150"/>
              </a:xfrm>
            </p:grpSpPr>
            <p:cxnSp>
              <p:nvCxnSpPr>
                <p:cNvPr id="2" name="直接连接符 87"/>
                <p:cNvCxnSpPr/>
                <p:nvPr/>
              </p:nvCxnSpPr>
              <p:spPr>
                <a:xfrm>
                  <a:off x="4489409" y="2139320"/>
                  <a:ext cx="3364135"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88"/>
                <p:cNvCxnSpPr/>
                <p:nvPr/>
              </p:nvCxnSpPr>
              <p:spPr>
                <a:xfrm>
                  <a:off x="4489409" y="2958470"/>
                  <a:ext cx="3364135"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16410" name="原创作者QQ：598969553                   _20"/>
              <p:cNvGrpSpPr/>
              <p:nvPr/>
            </p:nvGrpSpPr>
            <p:grpSpPr bwMode="auto">
              <a:xfrm>
                <a:off x="1256" y="2043"/>
                <a:ext cx="375" cy="339"/>
                <a:chOff x="2405797" y="2729907"/>
                <a:chExt cx="421704" cy="421704"/>
              </a:xfrm>
            </p:grpSpPr>
            <p:sp>
              <p:nvSpPr>
                <p:cNvPr id="4" name="椭圆 85"/>
                <p:cNvSpPr/>
                <p:nvPr/>
              </p:nvSpPr>
              <p:spPr>
                <a:xfrm>
                  <a:off x="2405797" y="2729907"/>
                  <a:ext cx="421704" cy="421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6412" name="文本框 86"/>
                <p:cNvSpPr/>
                <p:nvPr/>
              </p:nvSpPr>
              <p:spPr bwMode="auto">
                <a:xfrm>
                  <a:off x="2527030" y="2853796"/>
                  <a:ext cx="179238" cy="173926"/>
                </a:xfrm>
                <a:custGeom>
                  <a:avLst/>
                  <a:gdLst>
                    <a:gd name="T0" fmla="*/ 21469 w 193365"/>
                    <a:gd name="T1" fmla="*/ 11183 h 187635"/>
                    <a:gd name="T2" fmla="*/ 18797 w 193365"/>
                    <a:gd name="T3" fmla="*/ 12732 h 187635"/>
                    <a:gd name="T4" fmla="*/ 18144 w 193365"/>
                    <a:gd name="T5" fmla="*/ 19896 h 187635"/>
                    <a:gd name="T6" fmla="*/ 18144 w 193365"/>
                    <a:gd name="T7" fmla="*/ 55376 h 187635"/>
                    <a:gd name="T8" fmla="*/ 18750 w 193365"/>
                    <a:gd name="T9" fmla="*/ 63010 h 187635"/>
                    <a:gd name="T10" fmla="*/ 21379 w 193365"/>
                    <a:gd name="T11" fmla="*/ 64312 h 187635"/>
                    <a:gd name="T12" fmla="*/ 24028 w 193365"/>
                    <a:gd name="T13" fmla="*/ 62785 h 187635"/>
                    <a:gd name="T14" fmla="*/ 24657 w 193365"/>
                    <a:gd name="T15" fmla="*/ 55914 h 187635"/>
                    <a:gd name="T16" fmla="*/ 24657 w 193365"/>
                    <a:gd name="T17" fmla="*/ 19896 h 187635"/>
                    <a:gd name="T18" fmla="*/ 24096 w 193365"/>
                    <a:gd name="T19" fmla="*/ 12643 h 187635"/>
                    <a:gd name="T20" fmla="*/ 21469 w 193365"/>
                    <a:gd name="T21" fmla="*/ 11183 h 187635"/>
                    <a:gd name="T22" fmla="*/ 67114 w 193365"/>
                    <a:gd name="T23" fmla="*/ 1393 h 187635"/>
                    <a:gd name="T24" fmla="*/ 77805 w 193365"/>
                    <a:gd name="T25" fmla="*/ 1393 h 187635"/>
                    <a:gd name="T26" fmla="*/ 77805 w 193365"/>
                    <a:gd name="T27" fmla="*/ 74104 h 187635"/>
                    <a:gd name="T28" fmla="*/ 59660 w 193365"/>
                    <a:gd name="T29" fmla="*/ 74104 h 187635"/>
                    <a:gd name="T30" fmla="*/ 59660 w 193365"/>
                    <a:gd name="T31" fmla="*/ 35121 h 187635"/>
                    <a:gd name="T32" fmla="*/ 59256 w 193365"/>
                    <a:gd name="T33" fmla="*/ 24972 h 187635"/>
                    <a:gd name="T34" fmla="*/ 57032 w 193365"/>
                    <a:gd name="T35" fmla="*/ 22388 h 187635"/>
                    <a:gd name="T36" fmla="*/ 48927 w 193365"/>
                    <a:gd name="T37" fmla="*/ 21513 h 187635"/>
                    <a:gd name="T38" fmla="*/ 47129 w 193365"/>
                    <a:gd name="T39" fmla="*/ 21513 h 187635"/>
                    <a:gd name="T40" fmla="*/ 47129 w 193365"/>
                    <a:gd name="T41" fmla="*/ 13036 h 187635"/>
                    <a:gd name="T42" fmla="*/ 67114 w 193365"/>
                    <a:gd name="T43" fmla="*/ 1393 h 187635"/>
                    <a:gd name="T44" fmla="*/ 21064 w 193365"/>
                    <a:gd name="T45" fmla="*/ 0 h 187635"/>
                    <a:gd name="T46" fmla="*/ 31754 w 193365"/>
                    <a:gd name="T47" fmla="*/ 2087 h 187635"/>
                    <a:gd name="T48" fmla="*/ 38805 w 193365"/>
                    <a:gd name="T49" fmla="*/ 7187 h 187635"/>
                    <a:gd name="T50" fmla="*/ 41971 w 193365"/>
                    <a:gd name="T51" fmla="*/ 13968 h 187635"/>
                    <a:gd name="T52" fmla="*/ 42802 w 193365"/>
                    <a:gd name="T53" fmla="*/ 26004 h 187635"/>
                    <a:gd name="T54" fmla="*/ 42802 w 193365"/>
                    <a:gd name="T55" fmla="*/ 50255 h 187635"/>
                    <a:gd name="T56" fmla="*/ 41903 w 193365"/>
                    <a:gd name="T57" fmla="*/ 62292 h 187635"/>
                    <a:gd name="T58" fmla="*/ 38176 w 193365"/>
                    <a:gd name="T59" fmla="*/ 69342 h 187635"/>
                    <a:gd name="T60" fmla="*/ 31349 w 193365"/>
                    <a:gd name="T61" fmla="*/ 74059 h 187635"/>
                    <a:gd name="T62" fmla="*/ 22412 w 193365"/>
                    <a:gd name="T63" fmla="*/ 75494 h 187635"/>
                    <a:gd name="T64" fmla="*/ 11587 w 193365"/>
                    <a:gd name="T65" fmla="*/ 73990 h 187635"/>
                    <a:gd name="T66" fmla="*/ 4715 w 193365"/>
                    <a:gd name="T67" fmla="*/ 69298 h 187635"/>
                    <a:gd name="T68" fmla="*/ 1077 w 193365"/>
                    <a:gd name="T69" fmla="*/ 62583 h 187635"/>
                    <a:gd name="T70" fmla="*/ 0 w 193365"/>
                    <a:gd name="T71" fmla="*/ 51378 h 187635"/>
                    <a:gd name="T72" fmla="*/ 0 w 193365"/>
                    <a:gd name="T73" fmla="*/ 26004 h 187635"/>
                    <a:gd name="T74" fmla="*/ 1728 w 193365"/>
                    <a:gd name="T75" fmla="*/ 11004 h 187635"/>
                    <a:gd name="T76" fmla="*/ 8600 w 193365"/>
                    <a:gd name="T77" fmla="*/ 3010 h 187635"/>
                    <a:gd name="T78" fmla="*/ 21064 w 193365"/>
                    <a:gd name="T79" fmla="*/ 0 h 18763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93365"/>
                    <a:gd name="T121" fmla="*/ 0 h 187635"/>
                    <a:gd name="T122" fmla="*/ 193365 w 193365"/>
                    <a:gd name="T123" fmla="*/ 187635 h 18763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93365" h="187635">
                      <a:moveTo>
                        <a:pt x="53355" y="27794"/>
                      </a:moveTo>
                      <a:cubicBezTo>
                        <a:pt x="50006" y="27794"/>
                        <a:pt x="47792" y="29078"/>
                        <a:pt x="46713" y="31645"/>
                      </a:cubicBezTo>
                      <a:cubicBezTo>
                        <a:pt x="45634" y="34212"/>
                        <a:pt x="45095" y="40147"/>
                        <a:pt x="45095" y="49448"/>
                      </a:cubicBezTo>
                      <a:lnTo>
                        <a:pt x="45095" y="137629"/>
                      </a:lnTo>
                      <a:cubicBezTo>
                        <a:pt x="45095" y="148121"/>
                        <a:pt x="45597" y="154447"/>
                        <a:pt x="46602" y="156605"/>
                      </a:cubicBezTo>
                      <a:cubicBezTo>
                        <a:pt x="47606" y="158763"/>
                        <a:pt x="49783" y="159842"/>
                        <a:pt x="53132" y="159842"/>
                      </a:cubicBezTo>
                      <a:cubicBezTo>
                        <a:pt x="56480" y="159842"/>
                        <a:pt x="58675" y="158577"/>
                        <a:pt x="59717" y="156047"/>
                      </a:cubicBezTo>
                      <a:cubicBezTo>
                        <a:pt x="60759" y="153516"/>
                        <a:pt x="61280" y="147824"/>
                        <a:pt x="61280" y="138969"/>
                      </a:cubicBezTo>
                      <a:lnTo>
                        <a:pt x="61280" y="49448"/>
                      </a:lnTo>
                      <a:cubicBezTo>
                        <a:pt x="61280" y="39849"/>
                        <a:pt x="60815" y="33840"/>
                        <a:pt x="59885" y="31422"/>
                      </a:cubicBezTo>
                      <a:cubicBezTo>
                        <a:pt x="58955" y="29003"/>
                        <a:pt x="56778" y="27794"/>
                        <a:pt x="53355" y="27794"/>
                      </a:cubicBezTo>
                      <a:close/>
                      <a:moveTo>
                        <a:pt x="166799" y="3461"/>
                      </a:moveTo>
                      <a:lnTo>
                        <a:pt x="193365" y="3461"/>
                      </a:lnTo>
                      <a:lnTo>
                        <a:pt x="193365" y="184175"/>
                      </a:lnTo>
                      <a:lnTo>
                        <a:pt x="148270" y="184175"/>
                      </a:lnTo>
                      <a:lnTo>
                        <a:pt x="148270" y="87288"/>
                      </a:lnTo>
                      <a:cubicBezTo>
                        <a:pt x="148270" y="73298"/>
                        <a:pt x="147935" y="64889"/>
                        <a:pt x="147265" y="62062"/>
                      </a:cubicBezTo>
                      <a:cubicBezTo>
                        <a:pt x="146596" y="59234"/>
                        <a:pt x="144754" y="57094"/>
                        <a:pt x="141740" y="55643"/>
                      </a:cubicBezTo>
                      <a:cubicBezTo>
                        <a:pt x="138726" y="54192"/>
                        <a:pt x="132011" y="53467"/>
                        <a:pt x="121593" y="53467"/>
                      </a:cubicBezTo>
                      <a:lnTo>
                        <a:pt x="117128" y="53467"/>
                      </a:lnTo>
                      <a:lnTo>
                        <a:pt x="117128" y="32398"/>
                      </a:lnTo>
                      <a:cubicBezTo>
                        <a:pt x="138931" y="27706"/>
                        <a:pt x="155488" y="18060"/>
                        <a:pt x="166799" y="3461"/>
                      </a:cubicBezTo>
                      <a:close/>
                      <a:moveTo>
                        <a:pt x="52350" y="0"/>
                      </a:moveTo>
                      <a:cubicBezTo>
                        <a:pt x="62247" y="0"/>
                        <a:pt x="71103" y="1730"/>
                        <a:pt x="78916" y="5191"/>
                      </a:cubicBezTo>
                      <a:cubicBezTo>
                        <a:pt x="86730" y="8651"/>
                        <a:pt x="92571" y="12874"/>
                        <a:pt x="96441" y="17860"/>
                      </a:cubicBezTo>
                      <a:cubicBezTo>
                        <a:pt x="100310" y="22845"/>
                        <a:pt x="102933" y="28464"/>
                        <a:pt x="104310" y="34714"/>
                      </a:cubicBezTo>
                      <a:cubicBezTo>
                        <a:pt x="105687" y="40965"/>
                        <a:pt x="106375" y="50937"/>
                        <a:pt x="106375" y="64629"/>
                      </a:cubicBezTo>
                      <a:lnTo>
                        <a:pt x="106375" y="124904"/>
                      </a:lnTo>
                      <a:cubicBezTo>
                        <a:pt x="106375" y="138596"/>
                        <a:pt x="105631" y="148568"/>
                        <a:pt x="104142" y="154819"/>
                      </a:cubicBezTo>
                      <a:cubicBezTo>
                        <a:pt x="102654" y="161069"/>
                        <a:pt x="99566" y="166911"/>
                        <a:pt x="94878" y="172343"/>
                      </a:cubicBezTo>
                      <a:cubicBezTo>
                        <a:pt x="90190" y="177775"/>
                        <a:pt x="84534" y="181682"/>
                        <a:pt x="77911" y="184063"/>
                      </a:cubicBezTo>
                      <a:cubicBezTo>
                        <a:pt x="71289" y="186445"/>
                        <a:pt x="63884" y="187635"/>
                        <a:pt x="55699" y="187635"/>
                      </a:cubicBezTo>
                      <a:cubicBezTo>
                        <a:pt x="44909" y="187635"/>
                        <a:pt x="35942" y="186389"/>
                        <a:pt x="28798" y="183896"/>
                      </a:cubicBezTo>
                      <a:cubicBezTo>
                        <a:pt x="21654" y="181403"/>
                        <a:pt x="15962" y="177515"/>
                        <a:pt x="11720" y="172232"/>
                      </a:cubicBezTo>
                      <a:cubicBezTo>
                        <a:pt x="7479" y="166948"/>
                        <a:pt x="4465" y="161386"/>
                        <a:pt x="2679" y="155544"/>
                      </a:cubicBezTo>
                      <a:cubicBezTo>
                        <a:pt x="893" y="149703"/>
                        <a:pt x="0" y="140420"/>
                        <a:pt x="0" y="127695"/>
                      </a:cubicBezTo>
                      <a:lnTo>
                        <a:pt x="0" y="64629"/>
                      </a:lnTo>
                      <a:cubicBezTo>
                        <a:pt x="0" y="48035"/>
                        <a:pt x="1432" y="35607"/>
                        <a:pt x="4297" y="27347"/>
                      </a:cubicBezTo>
                      <a:cubicBezTo>
                        <a:pt x="7162" y="19087"/>
                        <a:pt x="12855" y="12465"/>
                        <a:pt x="21375" y="7479"/>
                      </a:cubicBezTo>
                      <a:cubicBezTo>
                        <a:pt x="29896" y="2493"/>
                        <a:pt x="40221" y="0"/>
                        <a:pt x="52350" y="0"/>
                      </a:cubicBezTo>
                      <a:close/>
                    </a:path>
                  </a:pathLst>
                </a:custGeom>
                <a:solidFill>
                  <a:schemeClr val="bg1"/>
                </a:solidFill>
                <a:ln w="9525">
                  <a:noFill/>
                  <a:round/>
                </a:ln>
              </p:spPr>
              <p:txBody>
                <a:bodyPr/>
                <a:lstStyle/>
                <a:p>
                  <a:endParaRPr lang="zh-CN" altLang="en-US"/>
                </a:p>
              </p:txBody>
            </p:sp>
          </p:grpSp>
        </p:grpSp>
      </p:grpSp>
      <p:grpSp>
        <p:nvGrpSpPr>
          <p:cNvPr id="16418" name="Group 34"/>
          <p:cNvGrpSpPr/>
          <p:nvPr/>
        </p:nvGrpSpPr>
        <p:grpSpPr bwMode="auto">
          <a:xfrm>
            <a:off x="239297" y="5460303"/>
            <a:ext cx="7759700" cy="1270216"/>
            <a:chOff x="-3" y="3718"/>
            <a:chExt cx="4888" cy="662"/>
          </a:xfrm>
        </p:grpSpPr>
        <p:sp>
          <p:nvSpPr>
            <p:cNvPr id="16403" name="AutoShape 50"/>
            <p:cNvSpPr>
              <a:spLocks noChangeArrowheads="1"/>
            </p:cNvSpPr>
            <p:nvPr/>
          </p:nvSpPr>
          <p:spPr bwMode="auto">
            <a:xfrm>
              <a:off x="-3" y="3718"/>
              <a:ext cx="4888" cy="650"/>
            </a:xfrm>
            <a:prstGeom prst="roundRect">
              <a:avLst>
                <a:gd name="adj" fmla="val 16667"/>
              </a:avLst>
            </a:prstGeom>
            <a:solidFill>
              <a:schemeClr val="accent1"/>
            </a:solidFill>
            <a:ln w="9525">
              <a:solidFill>
                <a:srgbClr val="FFFFFF"/>
              </a:solidFill>
              <a:round/>
            </a:ln>
          </p:spPr>
          <p:txBody>
            <a:bodyPr wrap="none" anchor="ctr"/>
            <a:lstStyle/>
            <a:p>
              <a:endParaRPr lang="zh-CN" altLang="en-US" sz="2400" dirty="0"/>
            </a:p>
          </p:txBody>
        </p:sp>
        <p:sp>
          <p:nvSpPr>
            <p:cNvPr id="16404" name="Text Box 51"/>
            <p:cNvSpPr txBox="1">
              <a:spLocks noChangeArrowheads="1"/>
            </p:cNvSpPr>
            <p:nvPr/>
          </p:nvSpPr>
          <p:spPr bwMode="auto">
            <a:xfrm>
              <a:off x="53" y="3754"/>
              <a:ext cx="4592" cy="626"/>
            </a:xfrm>
            <a:prstGeom prst="rect">
              <a:avLst/>
            </a:prstGeom>
            <a:noFill/>
            <a:ln w="9525">
              <a:noFill/>
              <a:miter lim="800000"/>
            </a:ln>
          </p:spPr>
          <p:txBody>
            <a:bodyPr wrap="square">
              <a:spAutoFit/>
            </a:bodyPr>
            <a:lstStyle/>
            <a:p>
              <a:pPr>
                <a:spcBef>
                  <a:spcPct val="50000"/>
                </a:spcBef>
              </a:pPr>
              <a:r>
                <a:rPr lang="zh-CN" altLang="en-US" sz="2400" b="1" dirty="0" smtClean="0">
                  <a:ea typeface="微软雅黑" panose="020B0503020204020204" pitchFamily="34" charset="-122"/>
                </a:rPr>
                <a:t>课堂问题</a:t>
              </a:r>
              <a:r>
                <a:rPr lang="zh-CN" altLang="en-US" sz="2400" b="1" smtClean="0">
                  <a:ea typeface="微软雅黑" panose="020B0503020204020204" pitchFamily="34" charset="-122"/>
                </a:rPr>
                <a:t>设计要针</a:t>
              </a:r>
              <a:r>
                <a:rPr lang="zh-CN" altLang="en-US" sz="2400" b="1" dirty="0" smtClean="0">
                  <a:ea typeface="微软雅黑" panose="020B0503020204020204" pitchFamily="34" charset="-122"/>
                </a:rPr>
                <a:t>对本课课标要求的主要目标内容，用学生讨论的方式，改</a:t>
              </a:r>
              <a:r>
                <a:rPr lang="zh-CN" altLang="en-US" sz="2400" b="1" dirty="0">
                  <a:ea typeface="微软雅黑" panose="020B0503020204020204" pitchFamily="34" charset="-122"/>
                </a:rPr>
                <a:t>变了教师的说教，启发了学生的思维，激发了求知欲</a:t>
              </a:r>
              <a:r>
                <a:rPr lang="zh-CN" altLang="en-US" sz="2400" b="1" dirty="0" smtClean="0">
                  <a:ea typeface="微软雅黑" panose="020B0503020204020204" pitchFamily="34" charset="-122"/>
                </a:rPr>
                <a:t>望！</a:t>
              </a:r>
              <a:endParaRPr lang="en-US" altLang="zh-CN" sz="2400" b="1" dirty="0">
                <a:ea typeface="微软雅黑" panose="020B0503020204020204" pitchFamily="34" charset="-122"/>
              </a:endParaRPr>
            </a:p>
          </p:txBody>
        </p:sp>
      </p:grpSp>
      <p:sp>
        <p:nvSpPr>
          <p:cNvPr id="35" name="矩形 34"/>
          <p:cNvSpPr/>
          <p:nvPr/>
        </p:nvSpPr>
        <p:spPr>
          <a:xfrm>
            <a:off x="985048" y="917993"/>
            <a:ext cx="2631440" cy="460375"/>
          </a:xfrm>
          <a:prstGeom prst="rect">
            <a:avLst/>
          </a:prstGeom>
          <a:solidFill>
            <a:srgbClr val="FFFFCC"/>
          </a:solidFill>
        </p:spPr>
        <p:txBody>
          <a:bodyPr wrap="none">
            <a:spAutoFit/>
          </a:bodyPr>
          <a:lstStyle/>
          <a:p>
            <a:r>
              <a:rPr lang="zh-CN" altLang="en-US" sz="2400" b="1" dirty="0" smtClean="0">
                <a:latin typeface="黑体" panose="02010609060101010101" pitchFamily="49" charset="-122"/>
                <a:ea typeface="黑体" panose="02010609060101010101" pitchFamily="49" charset="-122"/>
              </a:rPr>
              <a:t>尊重他人教学片段</a:t>
            </a:r>
            <a:endParaRPr lang="zh-CN" altLang="en-US" sz="2400" b="1" dirty="0">
              <a:latin typeface="黑体" panose="02010609060101010101" pitchFamily="49" charset="-122"/>
              <a:ea typeface="黑体" panose="02010609060101010101" pitchFamily="49" charset="-122"/>
            </a:endParaRPr>
          </a:p>
        </p:txBody>
      </p:sp>
      <p:sp>
        <p:nvSpPr>
          <p:cNvPr id="38" name="Rectangle 3"/>
          <p:cNvSpPr txBox="1">
            <a:spLocks noChangeArrowheads="1"/>
          </p:cNvSpPr>
          <p:nvPr/>
        </p:nvSpPr>
        <p:spPr>
          <a:xfrm>
            <a:off x="782918" y="4521480"/>
            <a:ext cx="8893175" cy="1295400"/>
          </a:xfrm>
          <a:prstGeom prst="rect">
            <a:avLst/>
          </a:prstGeom>
          <a:noFill/>
        </p:spPr>
        <p:txBody>
          <a:bodyPr/>
          <a:lstStyle/>
          <a:p>
            <a:pPr marL="228600" marR="0" lvl="0" indent="-228600" algn="l" defTabSz="914400" rtl="0" eaLnBrk="1" fontAlgn="base" latinLnBrk="0" hangingPunct="1">
              <a:lnSpc>
                <a:spcPct val="80000"/>
              </a:lnSpc>
              <a:spcBef>
                <a:spcPts val="1000"/>
              </a:spcBef>
              <a:spcAft>
                <a:spcPct val="0"/>
              </a:spcAft>
              <a:buClrTx/>
              <a:buSzTx/>
              <a:buFontTx/>
              <a:buNone/>
              <a:defRPr/>
            </a:pPr>
            <a:endParaRPr kumimoji="0" lang="zh-CN" altLang="en-US" sz="2800" b="1" i="0" u="none" strike="noStrike" kern="1200" cap="none" spc="0" normalizeH="0" baseline="0" noProof="0" dirty="0" smtClean="0">
              <a:ln>
                <a:noFill/>
              </a:ln>
              <a:solidFill>
                <a:schemeClr val="bg1"/>
              </a:solidFill>
              <a:effectLst/>
              <a:uLnTx/>
              <a:uFillTx/>
              <a:latin typeface="黑体" panose="02010609060101010101" pitchFamily="49" charset="-122"/>
              <a:ea typeface="黑体" panose="02010609060101010101" pitchFamily="49" charset="-122"/>
              <a:cs typeface="+mn-cs"/>
            </a:endParaRPr>
          </a:p>
        </p:txBody>
      </p:sp>
      <p:sp>
        <p:nvSpPr>
          <p:cNvPr id="39" name="AutoShape 81"/>
          <p:cNvSpPr>
            <a:spLocks noChangeArrowheads="1"/>
          </p:cNvSpPr>
          <p:nvPr/>
        </p:nvSpPr>
        <p:spPr bwMode="auto">
          <a:xfrm>
            <a:off x="8229600" y="894523"/>
            <a:ext cx="3775446" cy="5347252"/>
          </a:xfrm>
          <a:prstGeom prst="roundRect">
            <a:avLst>
              <a:gd name="adj" fmla="val 16667"/>
            </a:avLst>
          </a:prstGeom>
          <a:solidFill>
            <a:schemeClr val="accent1"/>
          </a:solidFill>
          <a:ln w="9525">
            <a:solidFill>
              <a:schemeClr val="bg1"/>
            </a:solidFill>
            <a:round/>
          </a:ln>
        </p:spPr>
        <p:txBody>
          <a:bodyPr wrap="none" anchor="ctr"/>
          <a:lstStyle/>
          <a:p>
            <a:endParaRPr lang="zh-CN" altLang="en-US"/>
          </a:p>
        </p:txBody>
      </p:sp>
      <p:sp>
        <p:nvSpPr>
          <p:cNvPr id="40" name="Text Box 80"/>
          <p:cNvSpPr txBox="1">
            <a:spLocks noChangeArrowheads="1"/>
          </p:cNvSpPr>
          <p:nvPr/>
        </p:nvSpPr>
        <p:spPr bwMode="auto">
          <a:xfrm>
            <a:off x="8349521" y="1354666"/>
            <a:ext cx="3462728" cy="4013406"/>
          </a:xfrm>
          <a:prstGeom prst="rect">
            <a:avLst/>
          </a:prstGeom>
          <a:noFill/>
          <a:ln w="9525">
            <a:noFill/>
            <a:miter lim="800000"/>
          </a:ln>
        </p:spPr>
        <p:txBody>
          <a:bodyPr wrap="square">
            <a:spAutoFit/>
          </a:bodyPr>
          <a:lstStyle/>
          <a:p>
            <a:pPr>
              <a:lnSpc>
                <a:spcPct val="130000"/>
              </a:lnSpc>
            </a:pPr>
            <a:r>
              <a:rPr lang="zh-CN" altLang="en-US" sz="2800" b="1" dirty="0" smtClean="0">
                <a:latin typeface="微软雅黑" panose="020B0503020204020204" pitchFamily="34" charset="-122"/>
                <a:ea typeface="微软雅黑" panose="020B0503020204020204" pitchFamily="34" charset="-122"/>
              </a:rPr>
              <a:t>学</a:t>
            </a:r>
            <a:r>
              <a:rPr lang="zh-CN" altLang="en-US" sz="2800" b="1" dirty="0">
                <a:latin typeface="微软雅黑" panose="020B0503020204020204" pitchFamily="34" charset="-122"/>
                <a:ea typeface="微软雅黑" panose="020B0503020204020204" pitchFamily="34" charset="-122"/>
              </a:rPr>
              <a:t>习是问题与问题的解决，学习的过程是建立在问题的基础之上的</a:t>
            </a:r>
            <a:r>
              <a:rPr lang="zh-CN" altLang="en-US" sz="2800" b="1" dirty="0" smtClean="0">
                <a:latin typeface="微软雅黑" panose="020B0503020204020204" pitchFamily="34" charset="-122"/>
                <a:ea typeface="微软雅黑" panose="020B0503020204020204" pitchFamily="34" charset="-122"/>
              </a:rPr>
              <a:t>，课</a:t>
            </a:r>
            <a:r>
              <a:rPr lang="zh-CN" altLang="en-US" sz="2800" b="1" dirty="0">
                <a:latin typeface="微软雅黑" panose="020B0503020204020204" pitchFamily="34" charset="-122"/>
                <a:ea typeface="微软雅黑" panose="020B0503020204020204" pitchFamily="34" charset="-122"/>
              </a:rPr>
              <a:t>堂中的问题需要教师构建合理的情境，从而形成真实的问题研究氛围！</a:t>
            </a:r>
            <a:endParaRPr lang="zh-CN" altLang="en-US" sz="2800" b="1" dirty="0">
              <a:latin typeface="微软雅黑" panose="020B0503020204020204" pitchFamily="34" charset="-122"/>
              <a:ea typeface="微软雅黑" panose="020B0503020204020204" pitchFamily="34" charset="-122"/>
            </a:endParaRPr>
          </a:p>
        </p:txBody>
      </p:sp>
      <p:pic>
        <p:nvPicPr>
          <p:cNvPr id="5" name="图片 4" descr="1a94b862cc4e2177_mh1538266444201"/>
          <p:cNvPicPr>
            <a:picLocks noChangeAspect="1"/>
          </p:cNvPicPr>
          <p:nvPr/>
        </p:nvPicPr>
        <p:blipFill>
          <a:blip r:embed="rId1"/>
          <a:stretch>
            <a:fillRect/>
          </a:stretch>
        </p:blipFill>
        <p:spPr>
          <a:xfrm>
            <a:off x="7962900" y="877570"/>
            <a:ext cx="3962400" cy="5364480"/>
          </a:xfrm>
          <a:prstGeom prst="rect">
            <a:avLst/>
          </a:prstGeom>
        </p:spPr>
      </p:pic>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dissolv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7005"/>
                                        </p:tgtEl>
                                        <p:attrNameLst>
                                          <p:attrName>style.visibility</p:attrName>
                                        </p:attrNameLst>
                                      </p:cBhvr>
                                      <p:to>
                                        <p:strVal val="visible"/>
                                      </p:to>
                                    </p:set>
                                    <p:animEffect transition="in" filter="fade">
                                      <p:cBhvr>
                                        <p:cTn id="12" dur="1000"/>
                                        <p:tgtEl>
                                          <p:spTgt spid="12700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7006"/>
                                        </p:tgtEl>
                                        <p:attrNameLst>
                                          <p:attrName>style.visibility</p:attrName>
                                        </p:attrNameLst>
                                      </p:cBhvr>
                                      <p:to>
                                        <p:strVal val="visible"/>
                                      </p:to>
                                    </p:set>
                                    <p:animEffect transition="in" filter="fade">
                                      <p:cBhvr>
                                        <p:cTn id="17" dur="1000"/>
                                        <p:tgtEl>
                                          <p:spTgt spid="12700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7007"/>
                                        </p:tgtEl>
                                        <p:attrNameLst>
                                          <p:attrName>style.visibility</p:attrName>
                                        </p:attrNameLst>
                                      </p:cBhvr>
                                      <p:to>
                                        <p:strVal val="visible"/>
                                      </p:to>
                                    </p:set>
                                    <p:animEffect transition="in" filter="fade">
                                      <p:cBhvr>
                                        <p:cTn id="22" dur="1000"/>
                                        <p:tgtEl>
                                          <p:spTgt spid="12700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7008"/>
                                        </p:tgtEl>
                                        <p:attrNameLst>
                                          <p:attrName>style.visibility</p:attrName>
                                        </p:attrNameLst>
                                      </p:cBhvr>
                                      <p:to>
                                        <p:strVal val="visible"/>
                                      </p:to>
                                    </p:set>
                                    <p:animEffect transition="in" filter="fade">
                                      <p:cBhvr>
                                        <p:cTn id="27" dur="1000"/>
                                        <p:tgtEl>
                                          <p:spTgt spid="12700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7009"/>
                                        </p:tgtEl>
                                        <p:attrNameLst>
                                          <p:attrName>style.visibility</p:attrName>
                                        </p:attrNameLst>
                                      </p:cBhvr>
                                      <p:to>
                                        <p:strVal val="visible"/>
                                      </p:to>
                                    </p:set>
                                    <p:animEffect transition="in" filter="fade">
                                      <p:cBhvr>
                                        <p:cTn id="32" dur="1000"/>
                                        <p:tgtEl>
                                          <p:spTgt spid="12700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7010"/>
                                        </p:tgtEl>
                                        <p:attrNameLst>
                                          <p:attrName>style.visibility</p:attrName>
                                        </p:attrNameLst>
                                      </p:cBhvr>
                                      <p:to>
                                        <p:strVal val="visible"/>
                                      </p:to>
                                    </p:set>
                                    <p:animEffect transition="in" filter="fade">
                                      <p:cBhvr>
                                        <p:cTn id="37" dur="1000"/>
                                        <p:tgtEl>
                                          <p:spTgt spid="127010"/>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dissolve">
                                      <p:cBhvr>
                                        <p:cTn id="42" dur="500"/>
                                        <p:tgtEl>
                                          <p:spTgt spid="3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6418"/>
                                        </p:tgtEl>
                                        <p:attrNameLst>
                                          <p:attrName>style.visibility</p:attrName>
                                        </p:attrNameLst>
                                      </p:cBhvr>
                                      <p:to>
                                        <p:strVal val="visible"/>
                                      </p:to>
                                    </p:set>
                                    <p:animEffect transition="in" filter="fade">
                                      <p:cBhvr>
                                        <p:cTn id="47" dur="1000"/>
                                        <p:tgtEl>
                                          <p:spTgt spid="16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005" grpId="0"/>
      <p:bldP spid="127006" grpId="0"/>
      <p:bldP spid="127007" grpId="0"/>
      <p:bldP spid="127008" grpId="0"/>
      <p:bldP spid="127009" grpId="0"/>
      <p:bldP spid="127010" grpId="0"/>
      <p:bldP spid="35" grpId="0" bldLvl="0" animBg="1"/>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6"/>
          <p:cNvGrpSpPr/>
          <p:nvPr/>
        </p:nvGrpSpPr>
        <p:grpSpPr bwMode="auto">
          <a:xfrm>
            <a:off x="0" y="0"/>
            <a:ext cx="12192000" cy="6858000"/>
            <a:chOff x="0" y="0"/>
            <a:chExt cx="7680" cy="4320"/>
          </a:xfrm>
        </p:grpSpPr>
        <p:sp>
          <p:nvSpPr>
            <p:cNvPr id="6" name="原创作者QQ：598969553                   _1"/>
            <p:cNvSpPr/>
            <p:nvPr/>
          </p:nvSpPr>
          <p:spPr>
            <a:xfrm>
              <a:off x="0" y="0"/>
              <a:ext cx="7680" cy="530"/>
            </a:xfrm>
            <a:prstGeom prst="rect">
              <a:avLst/>
            </a:prstGeom>
            <a:solidFill>
              <a:srgbClr val="2F2F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0" name="原创作者QQ：598969553                   _4"/>
            <p:cNvSpPr/>
            <p:nvPr/>
          </p:nvSpPr>
          <p:spPr>
            <a:xfrm>
              <a:off x="0" y="4056"/>
              <a:ext cx="7680" cy="264"/>
            </a:xfrm>
            <a:prstGeom prst="rect">
              <a:avLst/>
            </a:prstGeom>
            <a:solidFill>
              <a:srgbClr val="2ACDA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sym typeface="+mn-lt"/>
              </a:endParaRPr>
            </a:p>
          </p:txBody>
        </p:sp>
        <p:grpSp>
          <p:nvGrpSpPr>
            <p:cNvPr id="5" name="原创作者QQ：598969553                   _30"/>
            <p:cNvGrpSpPr/>
            <p:nvPr/>
          </p:nvGrpSpPr>
          <p:grpSpPr bwMode="auto">
            <a:xfrm>
              <a:off x="7235" y="115"/>
              <a:ext cx="277" cy="277"/>
              <a:chOff x="7055032" y="986949"/>
              <a:chExt cx="557628" cy="557629"/>
            </a:xfrm>
          </p:grpSpPr>
          <p:sp>
            <p:nvSpPr>
              <p:cNvPr id="53" name="椭圆 52"/>
              <p:cNvSpPr/>
              <p:nvPr/>
            </p:nvSpPr>
            <p:spPr>
              <a:xfrm>
                <a:off x="7055032" y="986949"/>
                <a:ext cx="557627" cy="557628"/>
              </a:xfrm>
              <a:prstGeom prst="ellipse">
                <a:avLst/>
              </a:prstGeom>
              <a:solidFill>
                <a:srgbClr val="EEF38D"/>
              </a:solidFill>
              <a:ln w="15875" cap="flat" cmpd="sng" algn="ctr">
                <a:solidFill>
                  <a:schemeClr val="bg1">
                    <a:alpha val="90000"/>
                  </a:schemeClr>
                </a:solidFill>
                <a:prstDash val="solid"/>
                <a:miter lim="800000"/>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4" name="十字形 53"/>
              <p:cNvSpPr/>
              <p:nvPr/>
            </p:nvSpPr>
            <p:spPr>
              <a:xfrm>
                <a:off x="7199975" y="1131892"/>
                <a:ext cx="267741" cy="267742"/>
              </a:xfrm>
              <a:prstGeom prst="plus">
                <a:avLst>
                  <a:gd name="adj" fmla="val 41810"/>
                </a:avLst>
              </a:prstGeom>
              <a:solidFill>
                <a:srgbClr val="2F2F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nvGrpSpPr>
          <p:cNvPr id="7" name="Group 88"/>
          <p:cNvGrpSpPr/>
          <p:nvPr/>
        </p:nvGrpSpPr>
        <p:grpSpPr bwMode="auto">
          <a:xfrm>
            <a:off x="477940" y="0"/>
            <a:ext cx="6554105" cy="1527175"/>
            <a:chOff x="4000" y="1933"/>
            <a:chExt cx="3650" cy="962"/>
          </a:xfrm>
        </p:grpSpPr>
        <p:sp>
          <p:nvSpPr>
            <p:cNvPr id="28688" name="原创作者QQ：598969553                   _27"/>
            <p:cNvSpPr>
              <a:spLocks noChangeArrowheads="1"/>
            </p:cNvSpPr>
            <p:nvPr/>
          </p:nvSpPr>
          <p:spPr bwMode="auto">
            <a:xfrm>
              <a:off x="4321" y="2031"/>
              <a:ext cx="3329" cy="864"/>
            </a:xfrm>
            <a:prstGeom prst="rect">
              <a:avLst/>
            </a:prstGeom>
            <a:noFill/>
            <a:ln w="9525">
              <a:noFill/>
              <a:miter lim="800000"/>
            </a:ln>
          </p:spPr>
          <p:txBody>
            <a:bodyPr wrap="square">
              <a:spAutoFit/>
            </a:bodyPr>
            <a:lstStyle/>
            <a:p>
              <a:pPr>
                <a:lnSpc>
                  <a:spcPct val="130000"/>
                </a:lnSpc>
              </a:pPr>
              <a:r>
                <a:rPr lang="zh-CN" altLang="en-US" sz="3200" b="1" dirty="0" smtClean="0">
                  <a:solidFill>
                    <a:schemeClr val="bg1"/>
                  </a:solidFill>
                  <a:latin typeface="微软雅黑" panose="020B0503020204020204" pitchFamily="34" charset="-122"/>
                  <a:ea typeface="微软雅黑" panose="020B0503020204020204" pitchFamily="34" charset="-122"/>
                  <a:sym typeface="+mn-ea"/>
                </a:rPr>
                <a:t>立足学</a:t>
              </a:r>
              <a:r>
                <a:rPr lang="zh-CN" altLang="en-US" sz="3200" b="1" dirty="0">
                  <a:solidFill>
                    <a:schemeClr val="bg1"/>
                  </a:solidFill>
                  <a:latin typeface="微软雅黑" panose="020B0503020204020204" pitchFamily="34" charset="-122"/>
                  <a:ea typeface="微软雅黑" panose="020B0503020204020204" pitchFamily="34" charset="-122"/>
                  <a:sym typeface="+mn-ea"/>
                </a:rPr>
                <a:t>生，凸显主体地位</a:t>
              </a:r>
              <a:endParaRPr lang="zh-CN" altLang="en-US" sz="3200" b="1" dirty="0">
                <a:solidFill>
                  <a:schemeClr val="bg1"/>
                </a:solidFill>
                <a:latin typeface="微软雅黑" panose="020B0503020204020204" pitchFamily="34" charset="-122"/>
                <a:ea typeface="微软雅黑" panose="020B0503020204020204" pitchFamily="34" charset="-122"/>
              </a:endParaRPr>
            </a:p>
            <a:p>
              <a:pPr>
                <a:lnSpc>
                  <a:spcPct val="130000"/>
                </a:lnSpc>
              </a:pP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nvGrpSpPr>
            <p:cNvPr id="8" name="原创作者QQ：598969553                   _28"/>
            <p:cNvGrpSpPr/>
            <p:nvPr/>
          </p:nvGrpSpPr>
          <p:grpSpPr bwMode="auto">
            <a:xfrm>
              <a:off x="4000" y="1933"/>
              <a:ext cx="2119" cy="516"/>
              <a:chOff x="4489409" y="2139320"/>
              <a:chExt cx="3364135" cy="819150"/>
            </a:xfrm>
          </p:grpSpPr>
          <p:cxnSp>
            <p:nvCxnSpPr>
              <p:cNvPr id="112" name="直接连接符 111"/>
              <p:cNvCxnSpPr/>
              <p:nvPr/>
            </p:nvCxnSpPr>
            <p:spPr>
              <a:xfrm>
                <a:off x="4489409" y="2139320"/>
                <a:ext cx="3364134"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4489409" y="2958470"/>
                <a:ext cx="3364134"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grpSp>
      <p:grpSp>
        <p:nvGrpSpPr>
          <p:cNvPr id="9" name="Group 49"/>
          <p:cNvGrpSpPr/>
          <p:nvPr/>
        </p:nvGrpSpPr>
        <p:grpSpPr bwMode="auto">
          <a:xfrm>
            <a:off x="403819" y="1205923"/>
            <a:ext cx="11520243" cy="5232764"/>
            <a:chOff x="-1557" y="-1735"/>
            <a:chExt cx="6754" cy="2474"/>
          </a:xfrm>
        </p:grpSpPr>
        <p:sp>
          <p:nvSpPr>
            <p:cNvPr id="61" name="AutoShape 42"/>
            <p:cNvSpPr>
              <a:spLocks noChangeArrowheads="1"/>
            </p:cNvSpPr>
            <p:nvPr/>
          </p:nvSpPr>
          <p:spPr bwMode="auto">
            <a:xfrm>
              <a:off x="-1557" y="-1618"/>
              <a:ext cx="6504" cy="2357"/>
            </a:xfrm>
            <a:prstGeom prst="roundRect">
              <a:avLst>
                <a:gd name="adj" fmla="val 16667"/>
              </a:avLst>
            </a:prstGeom>
            <a:solidFill>
              <a:schemeClr val="accent1"/>
            </a:solidFill>
            <a:ln w="9525">
              <a:solidFill>
                <a:schemeClr val="bg1"/>
              </a:solidFill>
              <a:round/>
            </a:ln>
          </p:spPr>
          <p:txBody>
            <a:bodyPr wrap="none" anchor="ctr"/>
            <a:lstStyle/>
            <a:p>
              <a:endParaRPr lang="zh-CN" altLang="en-US"/>
            </a:p>
          </p:txBody>
        </p:sp>
        <p:sp>
          <p:nvSpPr>
            <p:cNvPr id="62" name="Text Box 44"/>
            <p:cNvSpPr txBox="1">
              <a:spLocks noChangeArrowheads="1"/>
            </p:cNvSpPr>
            <p:nvPr/>
          </p:nvSpPr>
          <p:spPr bwMode="auto">
            <a:xfrm>
              <a:off x="-1304" y="-1735"/>
              <a:ext cx="6501" cy="2464"/>
            </a:xfrm>
            <a:prstGeom prst="rect">
              <a:avLst/>
            </a:prstGeom>
            <a:noFill/>
            <a:ln w="9525">
              <a:noFill/>
              <a:miter lim="800000"/>
            </a:ln>
          </p:spPr>
          <p:txBody>
            <a:bodyPr wrap="square">
              <a:spAutoFit/>
            </a:bodyPr>
            <a:lstStyle/>
            <a:p>
              <a:pPr>
                <a:lnSpc>
                  <a:spcPct val="130000"/>
                </a:lnSpc>
              </a:pPr>
              <a:r>
                <a:rPr lang="zh-CN" altLang="en-US" sz="3200" b="1" dirty="0">
                  <a:latin typeface="微软雅黑" panose="020B0503020204020204" pitchFamily="34" charset="-122"/>
                  <a:ea typeface="微软雅黑" panose="020B0503020204020204" pitchFamily="34" charset="-122"/>
                </a:rPr>
                <a:t>    </a:t>
              </a:r>
              <a:endParaRPr lang="en-US" altLang="zh-CN" sz="3200" b="1" dirty="0" smtClean="0">
                <a:latin typeface="微软雅黑" panose="020B0503020204020204" pitchFamily="34" charset="-122"/>
                <a:ea typeface="微软雅黑" panose="020B0503020204020204" pitchFamily="34" charset="-122"/>
              </a:endParaRPr>
            </a:p>
            <a:p>
              <a:pPr>
                <a:lnSpc>
                  <a:spcPct val="130000"/>
                </a:lnSpc>
              </a:pPr>
              <a:r>
                <a:rPr lang="zh-CN" altLang="en-US" sz="3200" b="1" dirty="0">
                  <a:latin typeface="微软雅黑" panose="020B0503020204020204" pitchFamily="34" charset="-122"/>
                  <a:ea typeface="微软雅黑" panose="020B0503020204020204" pitchFamily="34" charset="-122"/>
                </a:rPr>
                <a:t>授人以鱼，只供一饭之需，教人以渔，则终身受用无穷。</a:t>
              </a:r>
              <a:endParaRPr lang="zh-CN" altLang="en-US" sz="3200" b="1" dirty="0">
                <a:latin typeface="微软雅黑" panose="020B0503020204020204" pitchFamily="34" charset="-122"/>
                <a:ea typeface="微软雅黑" panose="020B0503020204020204" pitchFamily="34" charset="-122"/>
              </a:endParaRPr>
            </a:p>
            <a:p>
              <a:pPr>
                <a:lnSpc>
                  <a:spcPct val="130000"/>
                </a:lnSpc>
              </a:pPr>
              <a:r>
                <a:rPr lang="zh-CN" altLang="en-US" sz="3200" b="1" dirty="0">
                  <a:latin typeface="微软雅黑" panose="020B0503020204020204" pitchFamily="34" charset="-122"/>
                  <a:ea typeface="微软雅黑" panose="020B0503020204020204" pitchFamily="34" charset="-122"/>
                </a:rPr>
                <a:t> </a:t>
              </a:r>
              <a:r>
                <a:rPr lang="zh-CN" altLang="en-US" sz="3200" b="1" dirty="0">
                  <a:latin typeface="微软雅黑" panose="020B0503020204020204" pitchFamily="34" charset="-122"/>
                  <a:ea typeface="微软雅黑" panose="020B0503020204020204" pitchFamily="34" charset="-122"/>
                  <a:sym typeface="+mn-ea"/>
                </a:rPr>
                <a:t>知</a:t>
              </a:r>
              <a:r>
                <a:rPr lang="zh-CN" altLang="en-US" sz="3200" b="1" dirty="0" smtClean="0">
                  <a:latin typeface="微软雅黑" panose="020B0503020204020204" pitchFamily="34" charset="-122"/>
                  <a:ea typeface="微软雅黑" panose="020B0503020204020204" pitchFamily="34" charset="-122"/>
                  <a:sym typeface="+mn-ea"/>
                </a:rPr>
                <a:t>识、方法、能力、素养不</a:t>
              </a:r>
              <a:r>
                <a:rPr lang="zh-CN" altLang="en-US" sz="3200" b="1" dirty="0">
                  <a:latin typeface="微软雅黑" panose="020B0503020204020204" pitchFamily="34" charset="-122"/>
                  <a:ea typeface="微软雅黑" panose="020B0503020204020204" pitchFamily="34" charset="-122"/>
                  <a:sym typeface="+mn-ea"/>
                </a:rPr>
                <a:t>是强加给学生的，而是需要教师导学生主动生</a:t>
              </a:r>
              <a:r>
                <a:rPr lang="zh-CN" altLang="en-US" sz="3200" b="1" dirty="0" smtClean="0">
                  <a:latin typeface="微软雅黑" panose="020B0503020204020204" pitchFamily="34" charset="-122"/>
                  <a:ea typeface="微软雅黑" panose="020B0503020204020204" pitchFamily="34" charset="-122"/>
                  <a:sym typeface="+mn-ea"/>
                </a:rPr>
                <a:t>成的。在教学中我也曾经试图把关于</a:t>
              </a:r>
              <a:r>
                <a:rPr lang="en-US" altLang="zh-CN" sz="3200" b="1" dirty="0">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法律</a:t>
              </a:r>
              <a:r>
                <a:rPr lang="en-US" altLang="zh-CN" sz="3200" b="1" dirty="0">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道德素养</a:t>
              </a:r>
              <a:r>
                <a:rPr lang="en-US" altLang="zh-CN" sz="3200" b="1" dirty="0">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的一些基本的套路表达让学生记在书上，最后发现很多人要么照抄不看题，要么就是不知道书上有归纳过。殷老师提醒我，教学时只有放手多让学生通过材料自己归纳出来的东西才会真正印象深刻，学以致用。</a:t>
              </a:r>
              <a:endParaRPr lang="zh-CN" altLang="en-US" sz="3200" b="1" dirty="0">
                <a:latin typeface="微软雅黑" panose="020B0503020204020204" pitchFamily="34" charset="-122"/>
                <a:ea typeface="微软雅黑" panose="020B0503020204020204" pitchFamily="34" charset="-122"/>
              </a:endParaRPr>
            </a:p>
          </p:txBody>
        </p:sp>
      </p:grpSp>
      <p:sp>
        <p:nvSpPr>
          <p:cNvPr id="63" name="椭圆 62"/>
          <p:cNvSpPr/>
          <p:nvPr/>
        </p:nvSpPr>
        <p:spPr bwMode="auto">
          <a:xfrm>
            <a:off x="403412" y="174812"/>
            <a:ext cx="726141" cy="5647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0285" name="文本框 94"/>
          <p:cNvSpPr/>
          <p:nvPr/>
        </p:nvSpPr>
        <p:spPr bwMode="auto">
          <a:xfrm>
            <a:off x="629285" y="331470"/>
            <a:ext cx="424815" cy="397510"/>
          </a:xfrm>
          <a:custGeom>
            <a:avLst/>
            <a:gdLst>
              <a:gd name="T0" fmla="*/ 21469 w 225065"/>
              <a:gd name="T1" fmla="*/ 11183 h 187635"/>
              <a:gd name="T2" fmla="*/ 18797 w 225065"/>
              <a:gd name="T3" fmla="*/ 12733 h 187635"/>
              <a:gd name="T4" fmla="*/ 18144 w 225065"/>
              <a:gd name="T5" fmla="*/ 19897 h 187635"/>
              <a:gd name="T6" fmla="*/ 18144 w 225065"/>
              <a:gd name="T7" fmla="*/ 55379 h 187635"/>
              <a:gd name="T8" fmla="*/ 18750 w 225065"/>
              <a:gd name="T9" fmla="*/ 63015 h 187635"/>
              <a:gd name="T10" fmla="*/ 21379 w 225065"/>
              <a:gd name="T11" fmla="*/ 64317 h 187635"/>
              <a:gd name="T12" fmla="*/ 24028 w 225065"/>
              <a:gd name="T13" fmla="*/ 62789 h 187635"/>
              <a:gd name="T14" fmla="*/ 24657 w 225065"/>
              <a:gd name="T15" fmla="*/ 55918 h 187635"/>
              <a:gd name="T16" fmla="*/ 24657 w 225065"/>
              <a:gd name="T17" fmla="*/ 19897 h 187635"/>
              <a:gd name="T18" fmla="*/ 24096 w 225065"/>
              <a:gd name="T19" fmla="*/ 12644 h 187635"/>
              <a:gd name="T20" fmla="*/ 21469 w 225065"/>
              <a:gd name="T21" fmla="*/ 11183 h 187635"/>
              <a:gd name="T22" fmla="*/ 68642 w 225065"/>
              <a:gd name="T23" fmla="*/ 0 h 187635"/>
              <a:gd name="T24" fmla="*/ 85013 w 225065"/>
              <a:gd name="T25" fmla="*/ 5369 h 187635"/>
              <a:gd name="T26" fmla="*/ 90560 w 225065"/>
              <a:gd name="T27" fmla="*/ 18953 h 187635"/>
              <a:gd name="T28" fmla="*/ 87437 w 225065"/>
              <a:gd name="T29" fmla="*/ 32158 h 187635"/>
              <a:gd name="T30" fmla="*/ 69044 w 225065"/>
              <a:gd name="T31" fmla="*/ 61712 h 187635"/>
              <a:gd name="T32" fmla="*/ 88943 w 225065"/>
              <a:gd name="T33" fmla="*/ 61712 h 187635"/>
              <a:gd name="T34" fmla="*/ 88943 w 225065"/>
              <a:gd name="T35" fmla="*/ 74108 h 187635"/>
              <a:gd name="T36" fmla="*/ 49015 w 225065"/>
              <a:gd name="T37" fmla="*/ 74108 h 187635"/>
              <a:gd name="T38" fmla="*/ 49025 w 225065"/>
              <a:gd name="T39" fmla="*/ 63734 h 187635"/>
              <a:gd name="T40" fmla="*/ 70113 w 225065"/>
              <a:gd name="T41" fmla="*/ 27825 h 187635"/>
              <a:gd name="T42" fmla="*/ 73458 w 225065"/>
              <a:gd name="T43" fmla="*/ 17067 h 187635"/>
              <a:gd name="T44" fmla="*/ 72448 w 225065"/>
              <a:gd name="T45" fmla="*/ 12644 h 187635"/>
              <a:gd name="T46" fmla="*/ 69366 w 225065"/>
              <a:gd name="T47" fmla="*/ 11183 h 187635"/>
              <a:gd name="T48" fmla="*/ 66286 w 225065"/>
              <a:gd name="T49" fmla="*/ 12801 h 187635"/>
              <a:gd name="T50" fmla="*/ 65273 w 225065"/>
              <a:gd name="T51" fmla="*/ 19224 h 187635"/>
              <a:gd name="T52" fmla="*/ 65273 w 225065"/>
              <a:gd name="T53" fmla="*/ 26139 h 187635"/>
              <a:gd name="T54" fmla="*/ 49015 w 225065"/>
              <a:gd name="T55" fmla="*/ 26139 h 187635"/>
              <a:gd name="T56" fmla="*/ 49015 w 225065"/>
              <a:gd name="T57" fmla="*/ 23490 h 187635"/>
              <a:gd name="T58" fmla="*/ 49643 w 225065"/>
              <a:gd name="T59" fmla="*/ 13855 h 187635"/>
              <a:gd name="T60" fmla="*/ 52743 w 225065"/>
              <a:gd name="T61" fmla="*/ 6918 h 187635"/>
              <a:gd name="T62" fmla="*/ 59166 w 225065"/>
              <a:gd name="T63" fmla="*/ 1751 h 187635"/>
              <a:gd name="T64" fmla="*/ 68642 w 225065"/>
              <a:gd name="T65" fmla="*/ 0 h 187635"/>
              <a:gd name="T66" fmla="*/ 21064 w 225065"/>
              <a:gd name="T67" fmla="*/ 0 h 187635"/>
              <a:gd name="T68" fmla="*/ 31754 w 225065"/>
              <a:gd name="T69" fmla="*/ 2087 h 187635"/>
              <a:gd name="T70" fmla="*/ 38805 w 225065"/>
              <a:gd name="T71" fmla="*/ 7188 h 187635"/>
              <a:gd name="T72" fmla="*/ 41971 w 225065"/>
              <a:gd name="T73" fmla="*/ 13968 h 187635"/>
              <a:gd name="T74" fmla="*/ 42802 w 225065"/>
              <a:gd name="T75" fmla="*/ 26006 h 187635"/>
              <a:gd name="T76" fmla="*/ 42802 w 225065"/>
              <a:gd name="T77" fmla="*/ 50260 h 187635"/>
              <a:gd name="T78" fmla="*/ 41903 w 225065"/>
              <a:gd name="T79" fmla="*/ 62296 h 187635"/>
              <a:gd name="T80" fmla="*/ 38176 w 225065"/>
              <a:gd name="T81" fmla="*/ 69348 h 187635"/>
              <a:gd name="T82" fmla="*/ 31349 w 225065"/>
              <a:gd name="T83" fmla="*/ 74064 h 187635"/>
              <a:gd name="T84" fmla="*/ 22412 w 225065"/>
              <a:gd name="T85" fmla="*/ 75500 h 187635"/>
              <a:gd name="T86" fmla="*/ 11587 w 225065"/>
              <a:gd name="T87" fmla="*/ 73996 h 187635"/>
              <a:gd name="T88" fmla="*/ 4715 w 225065"/>
              <a:gd name="T89" fmla="*/ 69302 h 187635"/>
              <a:gd name="T90" fmla="*/ 1077 w 225065"/>
              <a:gd name="T91" fmla="*/ 62588 h 187635"/>
              <a:gd name="T92" fmla="*/ 0 w 225065"/>
              <a:gd name="T93" fmla="*/ 51382 h 187635"/>
              <a:gd name="T94" fmla="*/ 0 w 225065"/>
              <a:gd name="T95" fmla="*/ 26006 h 187635"/>
              <a:gd name="T96" fmla="*/ 1728 w 225065"/>
              <a:gd name="T97" fmla="*/ 11004 h 187635"/>
              <a:gd name="T98" fmla="*/ 8600 w 225065"/>
              <a:gd name="T99" fmla="*/ 3010 h 187635"/>
              <a:gd name="T100" fmla="*/ 21064 w 225065"/>
              <a:gd name="T101" fmla="*/ 0 h 18763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25065"/>
              <a:gd name="T154" fmla="*/ 0 h 187635"/>
              <a:gd name="T155" fmla="*/ 225065 w 225065"/>
              <a:gd name="T156" fmla="*/ 187635 h 18763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25065" h="187635">
                <a:moveTo>
                  <a:pt x="53355" y="27794"/>
                </a:moveTo>
                <a:cubicBezTo>
                  <a:pt x="50006" y="27794"/>
                  <a:pt x="47792" y="29078"/>
                  <a:pt x="46713" y="31645"/>
                </a:cubicBezTo>
                <a:cubicBezTo>
                  <a:pt x="45634" y="34212"/>
                  <a:pt x="45095" y="40147"/>
                  <a:pt x="45095" y="49448"/>
                </a:cubicBezTo>
                <a:lnTo>
                  <a:pt x="45095" y="137629"/>
                </a:lnTo>
                <a:cubicBezTo>
                  <a:pt x="45095" y="148121"/>
                  <a:pt x="45597" y="154447"/>
                  <a:pt x="46602" y="156605"/>
                </a:cubicBezTo>
                <a:cubicBezTo>
                  <a:pt x="47606" y="158763"/>
                  <a:pt x="49783" y="159842"/>
                  <a:pt x="53132" y="159842"/>
                </a:cubicBezTo>
                <a:cubicBezTo>
                  <a:pt x="56480" y="159842"/>
                  <a:pt x="58675" y="158577"/>
                  <a:pt x="59717" y="156047"/>
                </a:cubicBezTo>
                <a:cubicBezTo>
                  <a:pt x="60759" y="153516"/>
                  <a:pt x="61280" y="147824"/>
                  <a:pt x="61280" y="138969"/>
                </a:cubicBezTo>
                <a:lnTo>
                  <a:pt x="61280" y="49448"/>
                </a:lnTo>
                <a:cubicBezTo>
                  <a:pt x="61280" y="39849"/>
                  <a:pt x="60815" y="33840"/>
                  <a:pt x="59885" y="31422"/>
                </a:cubicBezTo>
                <a:cubicBezTo>
                  <a:pt x="58955" y="29003"/>
                  <a:pt x="56778" y="27794"/>
                  <a:pt x="53355" y="27794"/>
                </a:cubicBezTo>
                <a:close/>
                <a:moveTo>
                  <a:pt x="170594" y="0"/>
                </a:moveTo>
                <a:cubicBezTo>
                  <a:pt x="188528" y="0"/>
                  <a:pt x="202090" y="4447"/>
                  <a:pt x="211280" y="13339"/>
                </a:cubicBezTo>
                <a:cubicBezTo>
                  <a:pt x="220470" y="22231"/>
                  <a:pt x="225065" y="33487"/>
                  <a:pt x="225065" y="47104"/>
                </a:cubicBezTo>
                <a:cubicBezTo>
                  <a:pt x="225065" y="57448"/>
                  <a:pt x="222479" y="68387"/>
                  <a:pt x="217307" y="79921"/>
                </a:cubicBezTo>
                <a:cubicBezTo>
                  <a:pt x="212134" y="91455"/>
                  <a:pt x="196897" y="115937"/>
                  <a:pt x="171595" y="153368"/>
                </a:cubicBezTo>
                <a:lnTo>
                  <a:pt x="221047" y="153368"/>
                </a:lnTo>
                <a:lnTo>
                  <a:pt x="221047" y="184175"/>
                </a:lnTo>
                <a:lnTo>
                  <a:pt x="121816" y="184175"/>
                </a:lnTo>
                <a:lnTo>
                  <a:pt x="121844" y="158391"/>
                </a:lnTo>
                <a:cubicBezTo>
                  <a:pt x="151237" y="110319"/>
                  <a:pt x="168706" y="80572"/>
                  <a:pt x="174250" y="69150"/>
                </a:cubicBezTo>
                <a:cubicBezTo>
                  <a:pt x="179794" y="57727"/>
                  <a:pt x="182566" y="48816"/>
                  <a:pt x="182566" y="42416"/>
                </a:cubicBezTo>
                <a:cubicBezTo>
                  <a:pt x="182566" y="37505"/>
                  <a:pt x="181727" y="33840"/>
                  <a:pt x="180051" y="31422"/>
                </a:cubicBezTo>
                <a:cubicBezTo>
                  <a:pt x="178374" y="29003"/>
                  <a:pt x="175822" y="27794"/>
                  <a:pt x="172394" y="27794"/>
                </a:cubicBezTo>
                <a:cubicBezTo>
                  <a:pt x="168966" y="27794"/>
                  <a:pt x="166414" y="29133"/>
                  <a:pt x="164738" y="31812"/>
                </a:cubicBezTo>
                <a:cubicBezTo>
                  <a:pt x="163061" y="34491"/>
                  <a:pt x="162223" y="39812"/>
                  <a:pt x="162223" y="47774"/>
                </a:cubicBezTo>
                <a:lnTo>
                  <a:pt x="162223" y="64964"/>
                </a:lnTo>
                <a:lnTo>
                  <a:pt x="121816" y="64964"/>
                </a:lnTo>
                <a:lnTo>
                  <a:pt x="121816" y="58378"/>
                </a:lnTo>
                <a:cubicBezTo>
                  <a:pt x="121816" y="48258"/>
                  <a:pt x="122337" y="40277"/>
                  <a:pt x="123378" y="34435"/>
                </a:cubicBezTo>
                <a:cubicBezTo>
                  <a:pt x="124420" y="28594"/>
                  <a:pt x="126988" y="22845"/>
                  <a:pt x="131080" y="17190"/>
                </a:cubicBezTo>
                <a:cubicBezTo>
                  <a:pt x="135173" y="11534"/>
                  <a:pt x="140494" y="7256"/>
                  <a:pt x="147042" y="4353"/>
                </a:cubicBezTo>
                <a:cubicBezTo>
                  <a:pt x="153591" y="1451"/>
                  <a:pt x="161441" y="0"/>
                  <a:pt x="170594" y="0"/>
                </a:cubicBezTo>
                <a:close/>
                <a:moveTo>
                  <a:pt x="52350" y="0"/>
                </a:moveTo>
                <a:cubicBezTo>
                  <a:pt x="62247" y="0"/>
                  <a:pt x="71103" y="1730"/>
                  <a:pt x="78916" y="5191"/>
                </a:cubicBezTo>
                <a:cubicBezTo>
                  <a:pt x="86730" y="8651"/>
                  <a:pt x="92571" y="12874"/>
                  <a:pt x="96441" y="17860"/>
                </a:cubicBezTo>
                <a:cubicBezTo>
                  <a:pt x="100310" y="22845"/>
                  <a:pt x="102933" y="28464"/>
                  <a:pt x="104310" y="34714"/>
                </a:cubicBezTo>
                <a:cubicBezTo>
                  <a:pt x="105687" y="40965"/>
                  <a:pt x="106375" y="50937"/>
                  <a:pt x="106375" y="64629"/>
                </a:cubicBezTo>
                <a:lnTo>
                  <a:pt x="106375" y="124904"/>
                </a:lnTo>
                <a:cubicBezTo>
                  <a:pt x="106375" y="138596"/>
                  <a:pt x="105631" y="148568"/>
                  <a:pt x="104142" y="154819"/>
                </a:cubicBezTo>
                <a:cubicBezTo>
                  <a:pt x="102654" y="161069"/>
                  <a:pt x="99566" y="166911"/>
                  <a:pt x="94878" y="172343"/>
                </a:cubicBezTo>
                <a:cubicBezTo>
                  <a:pt x="90190" y="177775"/>
                  <a:pt x="84534" y="181682"/>
                  <a:pt x="77911" y="184063"/>
                </a:cubicBezTo>
                <a:cubicBezTo>
                  <a:pt x="71289" y="186445"/>
                  <a:pt x="63884" y="187635"/>
                  <a:pt x="55699" y="187635"/>
                </a:cubicBezTo>
                <a:cubicBezTo>
                  <a:pt x="44909" y="187635"/>
                  <a:pt x="35942" y="186389"/>
                  <a:pt x="28798" y="183896"/>
                </a:cubicBezTo>
                <a:cubicBezTo>
                  <a:pt x="21654" y="181403"/>
                  <a:pt x="15962" y="177515"/>
                  <a:pt x="11720" y="172232"/>
                </a:cubicBezTo>
                <a:cubicBezTo>
                  <a:pt x="7479" y="166948"/>
                  <a:pt x="4465" y="161386"/>
                  <a:pt x="2679" y="155544"/>
                </a:cubicBezTo>
                <a:cubicBezTo>
                  <a:pt x="893" y="149703"/>
                  <a:pt x="0" y="140420"/>
                  <a:pt x="0" y="127695"/>
                </a:cubicBezTo>
                <a:lnTo>
                  <a:pt x="0" y="64629"/>
                </a:lnTo>
                <a:cubicBezTo>
                  <a:pt x="0" y="48035"/>
                  <a:pt x="1432" y="35607"/>
                  <a:pt x="4297" y="27347"/>
                </a:cubicBezTo>
                <a:cubicBezTo>
                  <a:pt x="7162" y="19087"/>
                  <a:pt x="12855" y="12465"/>
                  <a:pt x="21375" y="7479"/>
                </a:cubicBezTo>
                <a:cubicBezTo>
                  <a:pt x="29896" y="2493"/>
                  <a:pt x="40221" y="0"/>
                  <a:pt x="52350" y="0"/>
                </a:cubicBezTo>
                <a:close/>
              </a:path>
            </a:pathLst>
          </a:custGeom>
          <a:solidFill>
            <a:schemeClr val="bg1"/>
          </a:solidFill>
          <a:ln w="9525">
            <a:noFill/>
            <a:round/>
          </a:ln>
        </p:spPr>
        <p:txBody>
          <a:bodyPr/>
          <a:p>
            <a:endParaRPr lang="zh-CN" altLang="en-US"/>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46"/>
          <p:cNvGrpSpPr/>
          <p:nvPr/>
        </p:nvGrpSpPr>
        <p:grpSpPr bwMode="auto">
          <a:xfrm>
            <a:off x="0" y="-22225"/>
            <a:ext cx="12192000" cy="6858000"/>
            <a:chOff x="0" y="0"/>
            <a:chExt cx="7680" cy="4320"/>
          </a:xfrm>
        </p:grpSpPr>
        <p:sp>
          <p:nvSpPr>
            <p:cNvPr id="6" name="原创作者QQ：598969553                   _1"/>
            <p:cNvSpPr/>
            <p:nvPr/>
          </p:nvSpPr>
          <p:spPr>
            <a:xfrm>
              <a:off x="0" y="0"/>
              <a:ext cx="7680" cy="530"/>
            </a:xfrm>
            <a:prstGeom prst="rect">
              <a:avLst/>
            </a:prstGeom>
            <a:solidFill>
              <a:srgbClr val="2F2F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0" name="原创作者QQ：598969553                   _4"/>
            <p:cNvSpPr/>
            <p:nvPr/>
          </p:nvSpPr>
          <p:spPr>
            <a:xfrm>
              <a:off x="0" y="4056"/>
              <a:ext cx="7680" cy="264"/>
            </a:xfrm>
            <a:prstGeom prst="rect">
              <a:avLst/>
            </a:prstGeom>
            <a:solidFill>
              <a:srgbClr val="2ACDA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sym typeface="+mn-lt"/>
              </a:endParaRPr>
            </a:p>
          </p:txBody>
        </p:sp>
        <p:grpSp>
          <p:nvGrpSpPr>
            <p:cNvPr id="9" name="原创作者QQ：598969553                   _30"/>
            <p:cNvGrpSpPr/>
            <p:nvPr/>
          </p:nvGrpSpPr>
          <p:grpSpPr bwMode="auto">
            <a:xfrm>
              <a:off x="7235" y="115"/>
              <a:ext cx="277" cy="277"/>
              <a:chOff x="7055032" y="986949"/>
              <a:chExt cx="557628" cy="557629"/>
            </a:xfrm>
          </p:grpSpPr>
          <p:sp>
            <p:nvSpPr>
              <p:cNvPr id="53" name="椭圆 52"/>
              <p:cNvSpPr/>
              <p:nvPr/>
            </p:nvSpPr>
            <p:spPr>
              <a:xfrm>
                <a:off x="7055032" y="986949"/>
                <a:ext cx="557627" cy="557628"/>
              </a:xfrm>
              <a:prstGeom prst="ellipse">
                <a:avLst/>
              </a:prstGeom>
              <a:solidFill>
                <a:srgbClr val="EEF38D"/>
              </a:solidFill>
              <a:ln w="15875" cap="flat" cmpd="sng" algn="ctr">
                <a:solidFill>
                  <a:schemeClr val="bg1">
                    <a:alpha val="90000"/>
                  </a:schemeClr>
                </a:solidFill>
                <a:prstDash val="solid"/>
                <a:miter lim="800000"/>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4" name="十字形 53"/>
              <p:cNvSpPr/>
              <p:nvPr/>
            </p:nvSpPr>
            <p:spPr>
              <a:xfrm>
                <a:off x="7199975" y="1131892"/>
                <a:ext cx="267741" cy="267742"/>
              </a:xfrm>
              <a:prstGeom prst="plus">
                <a:avLst>
                  <a:gd name="adj" fmla="val 41810"/>
                </a:avLst>
              </a:prstGeom>
              <a:solidFill>
                <a:srgbClr val="2F2F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32" name="原创作者QQ：598969553                   _7"/>
          <p:cNvSpPr/>
          <p:nvPr/>
        </p:nvSpPr>
        <p:spPr bwMode="auto">
          <a:xfrm>
            <a:off x="6790106" y="2954412"/>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25" name="原创作者QQ：598969553                   _9"/>
          <p:cNvSpPr/>
          <p:nvPr/>
        </p:nvSpPr>
        <p:spPr bwMode="auto">
          <a:xfrm>
            <a:off x="1991750" y="4212267"/>
            <a:ext cx="169378" cy="172982"/>
          </a:xfrm>
          <a:custGeom>
            <a:avLst/>
            <a:gdLst>
              <a:gd name="T0" fmla="*/ 47 w 94"/>
              <a:gd name="T1" fmla="*/ 96 h 96"/>
              <a:gd name="T2" fmla="*/ 0 w 94"/>
              <a:gd name="T3" fmla="*/ 49 h 96"/>
              <a:gd name="T4" fmla="*/ 47 w 94"/>
              <a:gd name="T5" fmla="*/ 0 h 96"/>
              <a:gd name="T6" fmla="*/ 94 w 94"/>
              <a:gd name="T7" fmla="*/ 49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9"/>
                </a:lnTo>
                <a:lnTo>
                  <a:pt x="47" y="0"/>
                </a:lnTo>
                <a:lnTo>
                  <a:pt x="94" y="49"/>
                </a:lnTo>
                <a:lnTo>
                  <a:pt x="47" y="96"/>
                </a:lnTo>
                <a:close/>
              </a:path>
            </a:pathLst>
          </a:custGeom>
          <a:solidFill>
            <a:srgbClr val="63CED2"/>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86" name="原创作者QQ：598969553                   _10"/>
          <p:cNvSpPr/>
          <p:nvPr/>
        </p:nvSpPr>
        <p:spPr bwMode="auto">
          <a:xfrm>
            <a:off x="5999592" y="2265150"/>
            <a:ext cx="172982" cy="172981"/>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87" name="原创作者QQ：598969553                   _11"/>
          <p:cNvSpPr/>
          <p:nvPr/>
        </p:nvSpPr>
        <p:spPr bwMode="auto">
          <a:xfrm>
            <a:off x="5072279" y="3823058"/>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sp>
        <p:nvSpPr>
          <p:cNvPr id="189" name="原创作者QQ：598969553                   _12"/>
          <p:cNvSpPr/>
          <p:nvPr/>
        </p:nvSpPr>
        <p:spPr bwMode="auto">
          <a:xfrm>
            <a:off x="6790106" y="2954412"/>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p:spPr>
        <p:txBody>
          <a:bodyPr/>
          <a:lstStyle/>
          <a:p>
            <a:pPr fontAlgn="auto">
              <a:spcBef>
                <a:spcPts val="0"/>
              </a:spcBef>
              <a:spcAft>
                <a:spcPts val="0"/>
              </a:spcAft>
              <a:defRPr/>
            </a:pPr>
            <a:endParaRPr lang="zh-CN" altLang="en-US">
              <a:latin typeface="+mn-lt"/>
              <a:ea typeface="+mn-ea"/>
            </a:endParaRPr>
          </a:p>
        </p:txBody>
      </p:sp>
      <p:grpSp>
        <p:nvGrpSpPr>
          <p:cNvPr id="11" name="原创作者QQ：598969553                   _19"/>
          <p:cNvGrpSpPr/>
          <p:nvPr/>
        </p:nvGrpSpPr>
        <p:grpSpPr bwMode="auto">
          <a:xfrm>
            <a:off x="1213485" y="-22225"/>
            <a:ext cx="3363913" cy="819150"/>
            <a:chOff x="4489409" y="2139320"/>
            <a:chExt cx="3364135" cy="819150"/>
          </a:xfrm>
        </p:grpSpPr>
        <p:cxnSp>
          <p:nvCxnSpPr>
            <p:cNvPr id="5" name="直接连接符 87"/>
            <p:cNvCxnSpPr/>
            <p:nvPr/>
          </p:nvCxnSpPr>
          <p:spPr>
            <a:xfrm>
              <a:off x="4489409" y="2139320"/>
              <a:ext cx="3364135"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88"/>
            <p:cNvCxnSpPr/>
            <p:nvPr/>
          </p:nvCxnSpPr>
          <p:spPr>
            <a:xfrm>
              <a:off x="4489409" y="2958470"/>
              <a:ext cx="3364135"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12317" name="AutoShape 81"/>
          <p:cNvSpPr>
            <a:spLocks noChangeArrowheads="1"/>
          </p:cNvSpPr>
          <p:nvPr/>
        </p:nvSpPr>
        <p:spPr bwMode="auto">
          <a:xfrm>
            <a:off x="388620" y="1169670"/>
            <a:ext cx="11421745" cy="5247640"/>
          </a:xfrm>
          <a:prstGeom prst="roundRect">
            <a:avLst>
              <a:gd name="adj" fmla="val 16667"/>
            </a:avLst>
          </a:prstGeom>
          <a:solidFill>
            <a:schemeClr val="accent1"/>
          </a:solidFill>
          <a:ln w="9525">
            <a:solidFill>
              <a:schemeClr val="bg1"/>
            </a:solidFill>
            <a:round/>
          </a:ln>
        </p:spPr>
        <p:txBody>
          <a:bodyPr wrap="none" anchor="ctr"/>
          <a:lstStyle/>
          <a:p>
            <a:endParaRPr lang="zh-CN" altLang="en-US"/>
          </a:p>
        </p:txBody>
      </p:sp>
      <p:sp>
        <p:nvSpPr>
          <p:cNvPr id="40" name="Text Box 37"/>
          <p:cNvSpPr txBox="1">
            <a:spLocks noChangeArrowheads="1"/>
          </p:cNvSpPr>
          <p:nvPr/>
        </p:nvSpPr>
        <p:spPr bwMode="auto">
          <a:xfrm>
            <a:off x="509905" y="1457960"/>
            <a:ext cx="11089005" cy="3290570"/>
          </a:xfrm>
          <a:prstGeom prst="rect">
            <a:avLst/>
          </a:prstGeom>
          <a:noFill/>
          <a:ln w="9525">
            <a:noFill/>
            <a:miter lim="800000"/>
          </a:ln>
        </p:spPr>
        <p:txBody>
          <a:bodyPr wrap="square">
            <a:spAutoFit/>
          </a:bodyPr>
          <a:lstStyle/>
          <a:p>
            <a:pPr>
              <a:lnSpc>
                <a:spcPct val="130000"/>
              </a:lnSpc>
            </a:pPr>
            <a:r>
              <a:rPr lang="zh-CN" altLang="en-US" sz="2400" b="1" dirty="0">
                <a:latin typeface="微软雅黑" panose="020B0503020204020204" pitchFamily="34" charset="-122"/>
                <a:ea typeface="微软雅黑" panose="020B0503020204020204" pitchFamily="34" charset="-122"/>
              </a:rPr>
              <a:t>     </a:t>
            </a:r>
            <a:r>
              <a:rPr lang="zh-CN" altLang="en-US" sz="3200" b="1" dirty="0">
                <a:latin typeface="微软雅黑" panose="020B0503020204020204" pitchFamily="34" charset="-122"/>
                <a:ea typeface="微软雅黑" panose="020B0503020204020204" pitchFamily="34" charset="-122"/>
              </a:rPr>
              <a:t>平静的湖面练不出精悍的水手。</a:t>
            </a:r>
            <a:endParaRPr lang="zh-CN" altLang="en-US" sz="3200" b="1" dirty="0">
              <a:latin typeface="微软雅黑" panose="020B0503020204020204" pitchFamily="34" charset="-122"/>
              <a:ea typeface="微软雅黑" panose="020B0503020204020204" pitchFamily="34" charset="-122"/>
            </a:endParaRPr>
          </a:p>
          <a:p>
            <a:pPr>
              <a:lnSpc>
                <a:spcPct val="130000"/>
              </a:lnSpc>
            </a:pPr>
            <a:r>
              <a:rPr lang="zh-CN" altLang="en-US" sz="3200" b="1" dirty="0">
                <a:latin typeface="微软雅黑" panose="020B0503020204020204" pitchFamily="34" charset="-122"/>
                <a:ea typeface="微软雅黑" panose="020B0503020204020204" pitchFamily="34" charset="-122"/>
              </a:rPr>
              <a:t>    以后的教学中我首先要精选试题，题目不在多而在精。提高选题的质量。其次提高自己分析讲解试题的能力。再次，要注重对学生应试技巧能力训练，加强</a:t>
            </a:r>
            <a:r>
              <a:rPr lang="zh-CN" altLang="en-US" sz="3200" b="1" dirty="0">
                <a:latin typeface="微软雅黑" panose="020B0503020204020204" pitchFamily="34" charset="-122"/>
                <a:ea typeface="微软雅黑" panose="020B0503020204020204" pitchFamily="34" charset="-122"/>
                <a:hlinkClick r:id="rId1" action="ppaction://hlinksldjump"/>
              </a:rPr>
              <a:t>答题规范的训练</a:t>
            </a:r>
            <a:r>
              <a:rPr lang="zh-CN" altLang="en-US" sz="3200" b="1" dirty="0">
                <a:latin typeface="微软雅黑" panose="020B0503020204020204" pitchFamily="34" charset="-122"/>
                <a:ea typeface="微软雅黑" panose="020B0503020204020204" pitchFamily="34" charset="-122"/>
              </a:rPr>
              <a:t>，培养学生的规范习惯。</a:t>
            </a:r>
            <a:endParaRPr lang="zh-CN" altLang="en-US" sz="3200" b="1" dirty="0">
              <a:latin typeface="微软雅黑" panose="020B0503020204020204" pitchFamily="34" charset="-122"/>
              <a:ea typeface="微软雅黑" panose="020B0503020204020204" pitchFamily="34" charset="-122"/>
            </a:endParaRPr>
          </a:p>
        </p:txBody>
      </p:sp>
      <p:sp>
        <p:nvSpPr>
          <p:cNvPr id="71" name="椭圆 70"/>
          <p:cNvSpPr/>
          <p:nvPr/>
        </p:nvSpPr>
        <p:spPr bwMode="auto">
          <a:xfrm>
            <a:off x="180228" y="255494"/>
            <a:ext cx="592563" cy="45962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0278" name="文本框 102"/>
          <p:cNvSpPr/>
          <p:nvPr/>
        </p:nvSpPr>
        <p:spPr bwMode="auto">
          <a:xfrm>
            <a:off x="292100" y="255905"/>
            <a:ext cx="385445" cy="458470"/>
          </a:xfrm>
          <a:custGeom>
            <a:avLst/>
            <a:gdLst>
              <a:gd name="T0" fmla="*/ 18797 w 228860"/>
              <a:gd name="T1" fmla="*/ 12779 h 187858"/>
              <a:gd name="T2" fmla="*/ 18145 w 228860"/>
              <a:gd name="T3" fmla="*/ 55425 h 187858"/>
              <a:gd name="T4" fmla="*/ 21379 w 228860"/>
              <a:gd name="T5" fmla="*/ 64363 h 187858"/>
              <a:gd name="T6" fmla="*/ 24657 w 228860"/>
              <a:gd name="T7" fmla="*/ 55966 h 187858"/>
              <a:gd name="T8" fmla="*/ 24096 w 228860"/>
              <a:gd name="T9" fmla="*/ 12688 h 187858"/>
              <a:gd name="T10" fmla="*/ 21065 w 228860"/>
              <a:gd name="T11" fmla="*/ 44 h 187858"/>
              <a:gd name="T12" fmla="*/ 38805 w 228860"/>
              <a:gd name="T13" fmla="*/ 7231 h 187858"/>
              <a:gd name="T14" fmla="*/ 42802 w 228860"/>
              <a:gd name="T15" fmla="*/ 26050 h 187858"/>
              <a:gd name="T16" fmla="*/ 41903 w 228860"/>
              <a:gd name="T17" fmla="*/ 62342 h 187858"/>
              <a:gd name="T18" fmla="*/ 31349 w 228860"/>
              <a:gd name="T19" fmla="*/ 74109 h 187858"/>
              <a:gd name="T20" fmla="*/ 11587 w 228860"/>
              <a:gd name="T21" fmla="*/ 74043 h 187858"/>
              <a:gd name="T22" fmla="*/ 1077 w 228860"/>
              <a:gd name="T23" fmla="*/ 62635 h 187858"/>
              <a:gd name="T24" fmla="*/ 0 w 228860"/>
              <a:gd name="T25" fmla="*/ 26050 h 187858"/>
              <a:gd name="T26" fmla="*/ 8600 w 228860"/>
              <a:gd name="T27" fmla="*/ 3054 h 187858"/>
              <a:gd name="T28" fmla="*/ 69183 w 228860"/>
              <a:gd name="T29" fmla="*/ 0 h 187858"/>
              <a:gd name="T30" fmla="*/ 91416 w 228860"/>
              <a:gd name="T31" fmla="*/ 19166 h 187858"/>
              <a:gd name="T32" fmla="*/ 83914 w 228860"/>
              <a:gd name="T33" fmla="*/ 32946 h 187858"/>
              <a:gd name="T34" fmla="*/ 92088 w 228860"/>
              <a:gd name="T35" fmla="*/ 52358 h 187858"/>
              <a:gd name="T36" fmla="*/ 83285 w 228860"/>
              <a:gd name="T37" fmla="*/ 73099 h 187858"/>
              <a:gd name="T38" fmla="*/ 57303 w 228860"/>
              <a:gd name="T39" fmla="*/ 72695 h 187858"/>
              <a:gd name="T40" fmla="*/ 49285 w 228860"/>
              <a:gd name="T41" fmla="*/ 51025 h 187858"/>
              <a:gd name="T42" fmla="*/ 67430 w 228860"/>
              <a:gd name="T43" fmla="*/ 45275 h 187858"/>
              <a:gd name="T44" fmla="*/ 67992 w 228860"/>
              <a:gd name="T45" fmla="*/ 63084 h 187858"/>
              <a:gd name="T46" fmla="*/ 73269 w 228860"/>
              <a:gd name="T47" fmla="*/ 62747 h 187858"/>
              <a:gd name="T48" fmla="*/ 73943 w 228860"/>
              <a:gd name="T49" fmla="*/ 49273 h 187858"/>
              <a:gd name="T50" fmla="*/ 70215 w 228860"/>
              <a:gd name="T51" fmla="*/ 40626 h 187858"/>
              <a:gd name="T52" fmla="*/ 63073 w 228860"/>
              <a:gd name="T53" fmla="*/ 29374 h 187858"/>
              <a:gd name="T54" fmla="*/ 73269 w 228860"/>
              <a:gd name="T55" fmla="*/ 26725 h 187858"/>
              <a:gd name="T56" fmla="*/ 73943 w 228860"/>
              <a:gd name="T57" fmla="*/ 17471 h 187858"/>
              <a:gd name="T58" fmla="*/ 70710 w 228860"/>
              <a:gd name="T59" fmla="*/ 11227 h 187858"/>
              <a:gd name="T60" fmla="*/ 67430 w 228860"/>
              <a:gd name="T61" fmla="*/ 17965 h 187858"/>
              <a:gd name="T62" fmla="*/ 49285 w 228860"/>
              <a:gd name="T63" fmla="*/ 23939 h 187858"/>
              <a:gd name="T64" fmla="*/ 54046 w 228860"/>
              <a:gd name="T65" fmla="*/ 3660 h 1878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8860"/>
              <a:gd name="T100" fmla="*/ 0 h 187858"/>
              <a:gd name="T101" fmla="*/ 228860 w 228860"/>
              <a:gd name="T102" fmla="*/ 187858 h 1878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8860" h="187858">
                <a:moveTo>
                  <a:pt x="53355" y="27905"/>
                </a:moveTo>
                <a:cubicBezTo>
                  <a:pt x="50006" y="27905"/>
                  <a:pt x="47792" y="29189"/>
                  <a:pt x="46713" y="31756"/>
                </a:cubicBezTo>
                <a:cubicBezTo>
                  <a:pt x="45634" y="34323"/>
                  <a:pt x="45095" y="40258"/>
                  <a:pt x="45095" y="49559"/>
                </a:cubicBezTo>
                <a:lnTo>
                  <a:pt x="45095" y="137740"/>
                </a:lnTo>
                <a:cubicBezTo>
                  <a:pt x="45095" y="148233"/>
                  <a:pt x="45597" y="154558"/>
                  <a:pt x="46602" y="156716"/>
                </a:cubicBezTo>
                <a:cubicBezTo>
                  <a:pt x="47606" y="158874"/>
                  <a:pt x="49783" y="159953"/>
                  <a:pt x="53132" y="159953"/>
                </a:cubicBezTo>
                <a:cubicBezTo>
                  <a:pt x="56480" y="159953"/>
                  <a:pt x="58675" y="158688"/>
                  <a:pt x="59717" y="156158"/>
                </a:cubicBezTo>
                <a:cubicBezTo>
                  <a:pt x="60759" y="153628"/>
                  <a:pt x="61280" y="147935"/>
                  <a:pt x="61280" y="139080"/>
                </a:cubicBezTo>
                <a:lnTo>
                  <a:pt x="61280" y="49559"/>
                </a:lnTo>
                <a:cubicBezTo>
                  <a:pt x="61280" y="39960"/>
                  <a:pt x="60815" y="33951"/>
                  <a:pt x="59885" y="31533"/>
                </a:cubicBezTo>
                <a:cubicBezTo>
                  <a:pt x="58955" y="29114"/>
                  <a:pt x="56778" y="27905"/>
                  <a:pt x="53355" y="27905"/>
                </a:cubicBezTo>
                <a:close/>
                <a:moveTo>
                  <a:pt x="52350" y="111"/>
                </a:moveTo>
                <a:cubicBezTo>
                  <a:pt x="62247" y="111"/>
                  <a:pt x="71103" y="1841"/>
                  <a:pt x="78916" y="5302"/>
                </a:cubicBezTo>
                <a:cubicBezTo>
                  <a:pt x="86730" y="8762"/>
                  <a:pt x="92571" y="12985"/>
                  <a:pt x="96441" y="17971"/>
                </a:cubicBezTo>
                <a:cubicBezTo>
                  <a:pt x="100310" y="22956"/>
                  <a:pt x="102933" y="28575"/>
                  <a:pt x="104310" y="34825"/>
                </a:cubicBezTo>
                <a:cubicBezTo>
                  <a:pt x="105687" y="41076"/>
                  <a:pt x="106375" y="51048"/>
                  <a:pt x="106375" y="64740"/>
                </a:cubicBezTo>
                <a:lnTo>
                  <a:pt x="106375" y="125015"/>
                </a:lnTo>
                <a:cubicBezTo>
                  <a:pt x="106375" y="138708"/>
                  <a:pt x="105631" y="148679"/>
                  <a:pt x="104142" y="154930"/>
                </a:cubicBezTo>
                <a:cubicBezTo>
                  <a:pt x="102654" y="161181"/>
                  <a:pt x="99566" y="167022"/>
                  <a:pt x="94878" y="172454"/>
                </a:cubicBezTo>
                <a:cubicBezTo>
                  <a:pt x="90190" y="177887"/>
                  <a:pt x="84534" y="181793"/>
                  <a:pt x="77911" y="184175"/>
                </a:cubicBezTo>
                <a:cubicBezTo>
                  <a:pt x="71289" y="186556"/>
                  <a:pt x="63884" y="187746"/>
                  <a:pt x="55699" y="187746"/>
                </a:cubicBezTo>
                <a:cubicBezTo>
                  <a:pt x="44909" y="187746"/>
                  <a:pt x="35942" y="186500"/>
                  <a:pt x="28798" y="184007"/>
                </a:cubicBezTo>
                <a:cubicBezTo>
                  <a:pt x="21654" y="181514"/>
                  <a:pt x="15962" y="177626"/>
                  <a:pt x="11720" y="172343"/>
                </a:cubicBezTo>
                <a:cubicBezTo>
                  <a:pt x="7479" y="167059"/>
                  <a:pt x="4465" y="161497"/>
                  <a:pt x="2679" y="155655"/>
                </a:cubicBezTo>
                <a:cubicBezTo>
                  <a:pt x="893" y="149814"/>
                  <a:pt x="0" y="140531"/>
                  <a:pt x="0" y="127806"/>
                </a:cubicBezTo>
                <a:lnTo>
                  <a:pt x="0" y="64740"/>
                </a:lnTo>
                <a:cubicBezTo>
                  <a:pt x="0" y="48146"/>
                  <a:pt x="1432" y="35718"/>
                  <a:pt x="4297" y="27458"/>
                </a:cubicBezTo>
                <a:cubicBezTo>
                  <a:pt x="7162" y="19199"/>
                  <a:pt x="12855" y="12576"/>
                  <a:pt x="21375" y="7590"/>
                </a:cubicBezTo>
                <a:cubicBezTo>
                  <a:pt x="29896" y="2604"/>
                  <a:pt x="40221" y="111"/>
                  <a:pt x="52350" y="111"/>
                </a:cubicBezTo>
                <a:close/>
                <a:moveTo>
                  <a:pt x="171934" y="0"/>
                </a:moveTo>
                <a:cubicBezTo>
                  <a:pt x="193439" y="0"/>
                  <a:pt x="208024" y="4201"/>
                  <a:pt x="215689" y="12604"/>
                </a:cubicBezTo>
                <a:cubicBezTo>
                  <a:pt x="223354" y="21007"/>
                  <a:pt x="227186" y="32682"/>
                  <a:pt x="227186" y="47629"/>
                </a:cubicBezTo>
                <a:cubicBezTo>
                  <a:pt x="227186" y="57742"/>
                  <a:pt x="225809" y="65048"/>
                  <a:pt x="223056" y="69547"/>
                </a:cubicBezTo>
                <a:cubicBezTo>
                  <a:pt x="220303" y="74047"/>
                  <a:pt x="215466" y="78155"/>
                  <a:pt x="208545" y="81874"/>
                </a:cubicBezTo>
                <a:cubicBezTo>
                  <a:pt x="215391" y="84182"/>
                  <a:pt x="220489" y="87960"/>
                  <a:pt x="223837" y="93209"/>
                </a:cubicBezTo>
                <a:cubicBezTo>
                  <a:pt x="227186" y="98459"/>
                  <a:pt x="228860" y="110762"/>
                  <a:pt x="228860" y="130120"/>
                </a:cubicBezTo>
                <a:cubicBezTo>
                  <a:pt x="228860" y="144489"/>
                  <a:pt x="227223" y="155638"/>
                  <a:pt x="223949" y="163567"/>
                </a:cubicBezTo>
                <a:cubicBezTo>
                  <a:pt x="220675" y="171496"/>
                  <a:pt x="215019" y="177527"/>
                  <a:pt x="206983" y="181660"/>
                </a:cubicBezTo>
                <a:cubicBezTo>
                  <a:pt x="198946" y="185792"/>
                  <a:pt x="188640" y="187858"/>
                  <a:pt x="176064" y="187858"/>
                </a:cubicBezTo>
                <a:cubicBezTo>
                  <a:pt x="161776" y="187858"/>
                  <a:pt x="150558" y="185458"/>
                  <a:pt x="142410" y="180658"/>
                </a:cubicBezTo>
                <a:cubicBezTo>
                  <a:pt x="134262" y="175859"/>
                  <a:pt x="128904" y="169980"/>
                  <a:pt x="126336" y="163022"/>
                </a:cubicBezTo>
                <a:cubicBezTo>
                  <a:pt x="123769" y="156065"/>
                  <a:pt x="122486" y="143991"/>
                  <a:pt x="122486" y="126801"/>
                </a:cubicBezTo>
                <a:lnTo>
                  <a:pt x="122486" y="112514"/>
                </a:lnTo>
                <a:lnTo>
                  <a:pt x="167580" y="112514"/>
                </a:lnTo>
                <a:lnTo>
                  <a:pt x="167580" y="141870"/>
                </a:lnTo>
                <a:cubicBezTo>
                  <a:pt x="167580" y="149684"/>
                  <a:pt x="168046" y="154651"/>
                  <a:pt x="168976" y="156772"/>
                </a:cubicBezTo>
                <a:cubicBezTo>
                  <a:pt x="169906" y="158892"/>
                  <a:pt x="171971" y="159953"/>
                  <a:pt x="175171" y="159953"/>
                </a:cubicBezTo>
                <a:cubicBezTo>
                  <a:pt x="178668" y="159953"/>
                  <a:pt x="180975" y="158613"/>
                  <a:pt x="182091" y="155934"/>
                </a:cubicBezTo>
                <a:cubicBezTo>
                  <a:pt x="183207" y="153255"/>
                  <a:pt x="183765" y="146261"/>
                  <a:pt x="183765" y="134950"/>
                </a:cubicBezTo>
                <a:lnTo>
                  <a:pt x="183765" y="122448"/>
                </a:lnTo>
                <a:cubicBezTo>
                  <a:pt x="183765" y="115528"/>
                  <a:pt x="182984" y="110467"/>
                  <a:pt x="181421" y="107268"/>
                </a:cubicBezTo>
                <a:cubicBezTo>
                  <a:pt x="179859" y="104068"/>
                  <a:pt x="177552" y="101966"/>
                  <a:pt x="174501" y="100961"/>
                </a:cubicBezTo>
                <a:cubicBezTo>
                  <a:pt x="171450" y="99956"/>
                  <a:pt x="165534" y="99380"/>
                  <a:pt x="156753" y="99231"/>
                </a:cubicBezTo>
                <a:lnTo>
                  <a:pt x="156753" y="73000"/>
                </a:lnTo>
                <a:cubicBezTo>
                  <a:pt x="167469" y="73000"/>
                  <a:pt x="174092" y="72591"/>
                  <a:pt x="176622" y="71772"/>
                </a:cubicBezTo>
                <a:cubicBezTo>
                  <a:pt x="179152" y="70954"/>
                  <a:pt x="180975" y="69168"/>
                  <a:pt x="182091" y="66414"/>
                </a:cubicBezTo>
                <a:cubicBezTo>
                  <a:pt x="183207" y="63661"/>
                  <a:pt x="183765" y="59345"/>
                  <a:pt x="183765" y="53466"/>
                </a:cubicBezTo>
                <a:lnTo>
                  <a:pt x="183765" y="43420"/>
                </a:lnTo>
                <a:cubicBezTo>
                  <a:pt x="183765" y="37095"/>
                  <a:pt x="183114" y="32928"/>
                  <a:pt x="181812" y="30919"/>
                </a:cubicBezTo>
                <a:cubicBezTo>
                  <a:pt x="180510" y="28910"/>
                  <a:pt x="178482" y="27905"/>
                  <a:pt x="175729" y="27905"/>
                </a:cubicBezTo>
                <a:cubicBezTo>
                  <a:pt x="172603" y="27905"/>
                  <a:pt x="170464" y="28965"/>
                  <a:pt x="169311" y="31086"/>
                </a:cubicBezTo>
                <a:cubicBezTo>
                  <a:pt x="168157" y="33207"/>
                  <a:pt x="167580" y="37728"/>
                  <a:pt x="167580" y="44648"/>
                </a:cubicBezTo>
                <a:lnTo>
                  <a:pt x="167580" y="59494"/>
                </a:lnTo>
                <a:lnTo>
                  <a:pt x="122486" y="59494"/>
                </a:lnTo>
                <a:lnTo>
                  <a:pt x="122486" y="44090"/>
                </a:lnTo>
                <a:cubicBezTo>
                  <a:pt x="122486" y="26826"/>
                  <a:pt x="126429" y="15162"/>
                  <a:pt x="134317" y="9097"/>
                </a:cubicBezTo>
                <a:cubicBezTo>
                  <a:pt x="142205" y="3032"/>
                  <a:pt x="154744" y="0"/>
                  <a:pt x="171934" y="0"/>
                </a:cubicBezTo>
                <a:close/>
              </a:path>
            </a:pathLst>
          </a:custGeom>
          <a:solidFill>
            <a:schemeClr val="bg1"/>
          </a:solidFill>
          <a:ln w="9525">
            <a:noFill/>
            <a:round/>
          </a:ln>
        </p:spPr>
        <p:txBody>
          <a:bodyPr/>
          <a:p>
            <a:endParaRPr lang="zh-CN" altLang="en-US"/>
          </a:p>
        </p:txBody>
      </p:sp>
      <p:sp>
        <p:nvSpPr>
          <p:cNvPr id="2" name="文本框 1"/>
          <p:cNvSpPr txBox="1"/>
          <p:nvPr/>
        </p:nvSpPr>
        <p:spPr>
          <a:xfrm>
            <a:off x="1606550" y="168275"/>
            <a:ext cx="5955030" cy="583565"/>
          </a:xfrm>
          <a:prstGeom prst="rect">
            <a:avLst/>
          </a:prstGeom>
          <a:noFill/>
        </p:spPr>
        <p:txBody>
          <a:bodyPr wrap="square" rtlCol="0">
            <a:spAutoFit/>
          </a:bodyPr>
          <a:p>
            <a:r>
              <a:rPr lang="zh-CN" altLang="en-US" sz="3200" b="1" dirty="0" smtClean="0">
                <a:solidFill>
                  <a:schemeClr val="bg1"/>
                </a:solidFill>
                <a:latin typeface="微软雅黑" panose="020B0503020204020204" pitchFamily="34" charset="-122"/>
                <a:ea typeface="微软雅黑" panose="020B0503020204020204" pitchFamily="34" charset="-122"/>
                <a:sym typeface="+mn-ea"/>
              </a:rPr>
              <a:t>强化答题训练，增强解题能力</a:t>
            </a:r>
            <a:endParaRPr lang="zh-CN" altLang="en-US" sz="3200" b="1" dirty="0" smtClean="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spd="med">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C:\Users\zzsm\AppData\Roaming\Tencent\Users\1144704799\QQ\WinTemp\RichOle\QB}GF$CR%{@7QWNINZ4Q7$0.png"/>
          <p:cNvPicPr>
            <a:picLocks noChangeAspect="1" noChangeArrowheads="1"/>
          </p:cNvPicPr>
          <p:nvPr/>
        </p:nvPicPr>
        <p:blipFill>
          <a:blip r:embed="rId1" cstate="print"/>
          <a:srcRect/>
          <a:stretch>
            <a:fillRect/>
          </a:stretch>
        </p:blipFill>
        <p:spPr bwMode="auto">
          <a:xfrm>
            <a:off x="927100" y="800090"/>
            <a:ext cx="9144000" cy="5517733"/>
          </a:xfrm>
          <a:prstGeom prst="rect">
            <a:avLst/>
          </a:prstGeom>
          <a:noFill/>
        </p:spPr>
      </p:pic>
      <p:sp>
        <p:nvSpPr>
          <p:cNvPr id="3" name="TextBox 2"/>
          <p:cNvSpPr txBox="1"/>
          <p:nvPr/>
        </p:nvSpPr>
        <p:spPr>
          <a:xfrm>
            <a:off x="1198295" y="401608"/>
            <a:ext cx="2880320" cy="398780"/>
          </a:xfrm>
          <a:prstGeom prst="rect">
            <a:avLst/>
          </a:prstGeom>
          <a:noFill/>
        </p:spPr>
        <p:txBody>
          <a:bodyPr wrap="square" rtlCol="0">
            <a:spAutoFit/>
          </a:bodyPr>
          <a:lstStyle/>
          <a:p>
            <a:r>
              <a:rPr lang="en-US" altLang="zh-CN" sz="2000" b="1" dirty="0" smtClean="0"/>
              <a:t>18</a:t>
            </a:r>
            <a:r>
              <a:rPr lang="zh-CN" altLang="en-US" sz="2000" b="1" dirty="0" smtClean="0"/>
              <a:t>（</a:t>
            </a:r>
            <a:r>
              <a:rPr lang="en-US" altLang="zh-CN" sz="2000" b="1" dirty="0"/>
              <a:t>2</a:t>
            </a:r>
            <a:r>
              <a:rPr lang="zh-CN" altLang="en-US" sz="2000" b="1" dirty="0" smtClean="0"/>
              <a:t>）优秀卷</a:t>
            </a:r>
            <a:endParaRPr lang="zh-CN" altLang="en-US" sz="2000" b="1" dirty="0"/>
          </a:p>
        </p:txBody>
      </p:sp>
    </p:spTree>
  </p:cSld>
  <p:clrMapOvr>
    <a:masterClrMapping/>
  </p:clrMapOvr>
  <p:transition spd="med" advTm="8000">
    <p:fade/>
  </p:transition>
  <p:timing>
    <p:tnLst>
      <p:par>
        <p:cTn id="1" dur="indefinite" restart="never" nodeType="tmRoot"/>
      </p:par>
    </p:tnLst>
  </p:timing>
</p:sld>
</file>

<file path=ppt/theme/theme1.xml><?xml version="1.0" encoding="utf-8"?>
<a:theme xmlns:a="http://schemas.openxmlformats.org/drawingml/2006/main" name="第一PPT，www.1ppt.com">
  <a:themeElements>
    <a:clrScheme name="商务绿">
      <a:dk1>
        <a:srgbClr val="000000"/>
      </a:dk1>
      <a:lt1>
        <a:srgbClr val="FFFFFF"/>
      </a:lt1>
      <a:dk2>
        <a:srgbClr val="17406D"/>
      </a:dk2>
      <a:lt2>
        <a:srgbClr val="DBEFF9"/>
      </a:lt2>
      <a:accent1>
        <a:srgbClr val="EEF390"/>
      </a:accent1>
      <a:accent2>
        <a:srgbClr val="2F2F2F"/>
      </a:accent2>
      <a:accent3>
        <a:srgbClr val="2CBCA3"/>
      </a:accent3>
      <a:accent4>
        <a:srgbClr val="10CF9B"/>
      </a:accent4>
      <a:accent5>
        <a:srgbClr val="7CCA62"/>
      </a:accent5>
      <a:accent6>
        <a:srgbClr val="F49100"/>
      </a:accent6>
      <a:hlink>
        <a:srgbClr val="F49100"/>
      </a:hlink>
      <a:folHlink>
        <a:srgbClr val="85DFD0"/>
      </a:folHlink>
    </a:clrScheme>
    <a:fontScheme name="第一PPT，www.1ppt.com">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1568</Words>
  <Application>WPS 演示</Application>
  <PresentationFormat>自定义</PresentationFormat>
  <Paragraphs>120</Paragraphs>
  <Slides>12</Slides>
  <Notes>7</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12</vt:i4>
      </vt:variant>
    </vt:vector>
  </HeadingPairs>
  <TitlesOfParts>
    <vt:vector size="25" baseType="lpstr">
      <vt:lpstr>Arial</vt:lpstr>
      <vt:lpstr>宋体</vt:lpstr>
      <vt:lpstr>Wingdings</vt:lpstr>
      <vt:lpstr>微软雅黑</vt:lpstr>
      <vt:lpstr>黑体</vt:lpstr>
      <vt:lpstr>Times New Roman</vt:lpstr>
      <vt:lpstr>Segoe UI Semilight</vt:lpstr>
      <vt:lpstr>Calibri</vt:lpstr>
      <vt:lpstr>楷体</vt:lpstr>
      <vt:lpstr>Arial Unicode MS</vt:lpstr>
      <vt:lpstr>等线</vt:lpstr>
      <vt:lpstr>Segoe UI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Administrator</cp:lastModifiedBy>
  <cp:revision>351</cp:revision>
  <dcterms:created xsi:type="dcterms:W3CDTF">2016-08-13T12:14:00Z</dcterms:created>
  <dcterms:modified xsi:type="dcterms:W3CDTF">2018-11-26T07:55:23Z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2052-11.1.0.7989</vt:lpwstr>
  </property>
</Properties>
</file>