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2" r:id="rId5"/>
    <p:sldId id="263" r:id="rId6"/>
    <p:sldId id="259" r:id="rId7"/>
    <p:sldId id="265" r:id="rId8"/>
    <p:sldId id="260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CD7FF-931A-42D6-9D65-604EF05B70F8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33229-6E09-4326-85CD-7F36D2087A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40489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991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60955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89896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89896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dministrator\Desktop\QQ&#31354;&#38388;&#35270;&#39057;_20181122133159.mp4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2222" y="1344474"/>
            <a:ext cx="3726075" cy="488924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43738" y="2692543"/>
            <a:ext cx="4820750" cy="667322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不忘初心，踏实前行</a:t>
            </a:r>
          </a:p>
        </p:txBody>
      </p:sp>
      <p:sp>
        <p:nvSpPr>
          <p:cNvPr id="4" name="矩形 3"/>
          <p:cNvSpPr/>
          <p:nvPr/>
        </p:nvSpPr>
        <p:spPr>
          <a:xfrm>
            <a:off x="5220072" y="3919960"/>
            <a:ext cx="3528391" cy="6481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996" tIns="54498" rIns="108996" bIns="54498" rtlCol="0" anchor="ctr"/>
          <a:lstStyle/>
          <a:p>
            <a:pPr algn="ctr"/>
            <a:r>
              <a:rPr lang="zh-CN" altLang="en-US" dirty="0" smtClean="0"/>
              <a:t>东青实验学校七年级组  伍晓英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650444" y="198207"/>
            <a:ext cx="1374283" cy="387059"/>
          </a:xfrm>
          <a:prstGeom prst="rect">
            <a:avLst/>
          </a:prstGeom>
          <a:noFill/>
        </p:spPr>
        <p:txBody>
          <a:bodyPr wrap="none" lIns="108996" tIns="54498" rIns="108996" bIns="54498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的做法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05581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8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289466" y="1983179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74417" y="1983179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89466" y="3502705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74417" y="3502705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43129" y="2957857"/>
            <a:ext cx="1057742" cy="1410323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336816" y="3248440"/>
            <a:ext cx="470368" cy="829157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3479177" y="2498445"/>
            <a:ext cx="2185649" cy="584775"/>
            <a:chOff x="4526323" y="2498441"/>
            <a:chExt cx="2914198" cy="584775"/>
          </a:xfrm>
        </p:grpSpPr>
        <p:sp>
          <p:nvSpPr>
            <p:cNvPr id="16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3479177" y="4209193"/>
            <a:ext cx="2185649" cy="584775"/>
            <a:chOff x="4526323" y="2498441"/>
            <a:chExt cx="2914198" cy="584775"/>
          </a:xfrm>
        </p:grpSpPr>
        <p:sp>
          <p:nvSpPr>
            <p:cNvPr id="19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76"/>
          <p:cNvSpPr txBox="1"/>
          <p:nvPr/>
        </p:nvSpPr>
        <p:spPr>
          <a:xfrm>
            <a:off x="774915" y="1803894"/>
            <a:ext cx="1404059" cy="359545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endParaRPr lang="zh-CN" altLang="en-US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7392" y="2120616"/>
            <a:ext cx="1814696" cy="281190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774914" y="4357950"/>
            <a:ext cx="1404059" cy="359545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endParaRPr lang="zh-CN" altLang="en-US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759" y="4673032"/>
            <a:ext cx="1814696" cy="281190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6430" y="2120616"/>
            <a:ext cx="1814696" cy="30260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C2B2662-5D6B-49AC-A305-587071972D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3658764" cy="23846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26760FE-A223-413A-BDC3-4C7D4383B8B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7633" y="833756"/>
            <a:ext cx="2556372" cy="2569435"/>
          </a:xfrm>
          <a:prstGeom prst="rect">
            <a:avLst/>
          </a:prstGeom>
        </p:spPr>
      </p:pic>
      <p:pic>
        <p:nvPicPr>
          <p:cNvPr id="30" name="Picture 2" descr="C:\Users\Administrator\Desktop\IMG_20181122_132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789040"/>
            <a:ext cx="3563736" cy="2392101"/>
          </a:xfrm>
          <a:prstGeom prst="rect">
            <a:avLst/>
          </a:prstGeom>
          <a:noFill/>
        </p:spPr>
      </p:pic>
      <p:pic>
        <p:nvPicPr>
          <p:cNvPr id="4098" name="Picture 2" descr="C:\Users\Administrator\Desktop\IMG_20181122_1324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933056"/>
            <a:ext cx="2696971" cy="2641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8611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650444" y="198207"/>
            <a:ext cx="1374283" cy="387059"/>
          </a:xfrm>
          <a:prstGeom prst="rect">
            <a:avLst/>
          </a:prstGeom>
          <a:noFill/>
        </p:spPr>
        <p:txBody>
          <a:bodyPr wrap="none" lIns="108996" tIns="54498" rIns="108996" bIns="54498" rtlCol="0">
            <a:spAutoFit/>
          </a:bodyPr>
          <a:lstStyle/>
          <a:p>
            <a:r>
              <a:rPr lang="zh-CN" altLang="en-US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dirty="0" smtClean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的做法</a:t>
            </a:r>
            <a:endParaRPr lang="zh-CN" altLang="en-US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05581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8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289466" y="1983179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74417" y="1983179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89466" y="3502705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74417" y="3502705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43129" y="2957857"/>
            <a:ext cx="1057742" cy="1410323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336816" y="3248440"/>
            <a:ext cx="470368" cy="829157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3479177" y="2498445"/>
            <a:ext cx="2185649" cy="584775"/>
            <a:chOff x="4526323" y="2498441"/>
            <a:chExt cx="2914198" cy="584775"/>
          </a:xfrm>
        </p:grpSpPr>
        <p:sp>
          <p:nvSpPr>
            <p:cNvPr id="16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3479177" y="4209193"/>
            <a:ext cx="2185649" cy="584775"/>
            <a:chOff x="4526323" y="2498441"/>
            <a:chExt cx="2914198" cy="584775"/>
          </a:xfrm>
        </p:grpSpPr>
        <p:sp>
          <p:nvSpPr>
            <p:cNvPr id="19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616430" y="2120616"/>
            <a:ext cx="1814696" cy="30260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C2B2662-5D6B-49AC-A305-587071972D2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1190" y="1018573"/>
            <a:ext cx="2384246" cy="23846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26760FE-A223-413A-BDC3-4C7D4383B8B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84794" y="864243"/>
            <a:ext cx="2574820" cy="257522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87EAC1F-7B5E-4FEF-94E3-73DA9C474D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861048"/>
            <a:ext cx="1827213" cy="1827213"/>
          </a:xfrm>
          <a:prstGeom prst="rect">
            <a:avLst/>
          </a:prstGeom>
        </p:spPr>
      </p:pic>
      <p:pic>
        <p:nvPicPr>
          <p:cNvPr id="31" name="QQ空间视频_20181122133159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483768" y="2276872"/>
            <a:ext cx="3345082" cy="2438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611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988" y="213232"/>
            <a:ext cx="5404058" cy="405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6372" y="2806596"/>
            <a:ext cx="5402619" cy="405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3884" y="7208"/>
            <a:ext cx="3876699" cy="396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3885" y="2965078"/>
            <a:ext cx="3882458" cy="389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3"/>
          <p:cNvSpPr txBox="1">
            <a:spLocks noChangeArrowheads="1"/>
          </p:cNvSpPr>
          <p:nvPr/>
        </p:nvSpPr>
        <p:spPr bwMode="auto">
          <a:xfrm>
            <a:off x="3040323" y="2361402"/>
            <a:ext cx="5453003" cy="115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276" tIns="44139" rIns="88276" bIns="44139">
            <a:spAutoFit/>
          </a:bodyPr>
          <a:lstStyle/>
          <a:p>
            <a:r>
              <a:rPr lang="zh-CN" altLang="zh-CN" sz="69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我们的运动会</a:t>
            </a:r>
          </a:p>
        </p:txBody>
      </p:sp>
      <p:pic>
        <p:nvPicPr>
          <p:cNvPr id="4" name="纯音乐 - 沉思">
            <a:hlinkClick r:id="" action="ppaction://media"/>
          </p:cNvPr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1290" y="3148054"/>
            <a:ext cx="561423" cy="561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811202136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759" y="224759"/>
            <a:ext cx="4667010" cy="622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 descr="QQ图片201811202137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768" y="17290"/>
            <a:ext cx="3942918" cy="407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QQ图片201811202137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3555" y="2155372"/>
            <a:ext cx="4700119" cy="459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3443396" y="1433556"/>
            <a:ext cx="5605594" cy="1150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276" tIns="44139" rIns="88276" bIns="44139">
            <a:spAutoFit/>
          </a:bodyPr>
          <a:lstStyle/>
          <a:p>
            <a:r>
              <a:rPr lang="zh-CN" altLang="zh-CN" sz="69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水果拼盘大赛</a:t>
            </a:r>
            <a:endParaRPr lang="zh-CN" altLang="en-US" sz="31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"/>
          <p:cNvGrpSpPr/>
          <p:nvPr/>
        </p:nvGrpSpPr>
        <p:grpSpPr>
          <a:xfrm>
            <a:off x="1333500" y="-169334"/>
            <a:ext cx="6467178" cy="8022415"/>
            <a:chOff x="0" y="0"/>
            <a:chExt cx="2335459" cy="2193537"/>
          </a:xfrm>
        </p:grpSpPr>
        <p:sp>
          <p:nvSpPr>
            <p:cNvPr id="3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03" y="505342"/>
            <a:ext cx="5088099" cy="50880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4006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henying0907 148"/>
          <p:cNvSpPr/>
          <p:nvPr/>
        </p:nvSpPr>
        <p:spPr>
          <a:xfrm>
            <a:off x="1302013" y="3826617"/>
            <a:ext cx="2143991" cy="1258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1" name="chenying0907 148"/>
          <p:cNvSpPr/>
          <p:nvPr/>
        </p:nvSpPr>
        <p:spPr>
          <a:xfrm>
            <a:off x="3854043" y="3877439"/>
            <a:ext cx="2143991" cy="1258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chenying0907 148"/>
          <p:cNvSpPr/>
          <p:nvPr/>
        </p:nvSpPr>
        <p:spPr>
          <a:xfrm>
            <a:off x="6467272" y="3782216"/>
            <a:ext cx="2143991" cy="12588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3" name="Group 98"/>
          <p:cNvGrpSpPr/>
          <p:nvPr/>
        </p:nvGrpSpPr>
        <p:grpSpPr>
          <a:xfrm>
            <a:off x="6731269" y="2058007"/>
            <a:ext cx="985033" cy="1642861"/>
            <a:chOff x="0" y="0"/>
            <a:chExt cx="1561716" cy="1953500"/>
          </a:xfrm>
        </p:grpSpPr>
        <p:grpSp>
          <p:nvGrpSpPr>
            <p:cNvPr id="4" name="Group 90"/>
            <p:cNvGrpSpPr/>
            <p:nvPr/>
          </p:nvGrpSpPr>
          <p:grpSpPr>
            <a:xfrm>
              <a:off x="622299" y="723900"/>
              <a:ext cx="539187" cy="576209"/>
              <a:chOff x="0" y="0"/>
              <a:chExt cx="539185" cy="576208"/>
            </a:xfrm>
          </p:grpSpPr>
          <p:sp>
            <p:nvSpPr>
              <p:cNvPr id="73" name="chenying0907 88"/>
              <p:cNvSpPr/>
              <p:nvPr/>
            </p:nvSpPr>
            <p:spPr>
              <a:xfrm>
                <a:off x="-1" y="0"/>
                <a:ext cx="539187" cy="576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4" h="17472" extrusionOk="0">
                    <a:moveTo>
                      <a:pt x="17716" y="14514"/>
                    </a:moveTo>
                    <a:cubicBezTo>
                      <a:pt x="20957" y="10991"/>
                      <a:pt x="21156" y="5148"/>
                      <a:pt x="16903" y="2098"/>
                    </a:cubicBezTo>
                    <a:cubicBezTo>
                      <a:pt x="10629" y="-2401"/>
                      <a:pt x="569" y="729"/>
                      <a:pt x="21" y="7726"/>
                    </a:cubicBezTo>
                    <a:cubicBezTo>
                      <a:pt x="-444" y="13669"/>
                      <a:pt x="6904" y="19199"/>
                      <a:pt x="13877" y="16965"/>
                    </a:cubicBezTo>
                    <a:cubicBezTo>
                      <a:pt x="15420" y="16471"/>
                      <a:pt x="16714" y="15603"/>
                      <a:pt x="17716" y="14514"/>
                    </a:cubicBezTo>
                    <a:close/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4" name="chenying0907 89"/>
              <p:cNvSpPr/>
              <p:nvPr/>
            </p:nvSpPr>
            <p:spPr>
              <a:xfrm>
                <a:off x="114300" y="114300"/>
                <a:ext cx="320568" cy="342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5" h="17472" extrusionOk="0">
                    <a:moveTo>
                      <a:pt x="17716" y="14515"/>
                    </a:moveTo>
                    <a:cubicBezTo>
                      <a:pt x="20957" y="10992"/>
                      <a:pt x="21156" y="5149"/>
                      <a:pt x="16903" y="2099"/>
                    </a:cubicBezTo>
                    <a:cubicBezTo>
                      <a:pt x="10629" y="-2400"/>
                      <a:pt x="569" y="730"/>
                      <a:pt x="21" y="7727"/>
                    </a:cubicBezTo>
                    <a:cubicBezTo>
                      <a:pt x="-444" y="13670"/>
                      <a:pt x="6904" y="19200"/>
                      <a:pt x="13878" y="16966"/>
                    </a:cubicBezTo>
                    <a:cubicBezTo>
                      <a:pt x="15420" y="16471"/>
                      <a:pt x="16714" y="15604"/>
                      <a:pt x="17716" y="14515"/>
                    </a:cubicBezTo>
                    <a:close/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5" name="Group 97"/>
            <p:cNvGrpSpPr/>
            <p:nvPr/>
          </p:nvGrpSpPr>
          <p:grpSpPr>
            <a:xfrm>
              <a:off x="0" y="-1"/>
              <a:ext cx="1561717" cy="1953502"/>
              <a:chOff x="0" y="0"/>
              <a:chExt cx="1561716" cy="1953500"/>
            </a:xfrm>
          </p:grpSpPr>
          <p:sp>
            <p:nvSpPr>
              <p:cNvPr id="67" name="chenying0907 91"/>
              <p:cNvSpPr/>
              <p:nvPr/>
            </p:nvSpPr>
            <p:spPr>
              <a:xfrm>
                <a:off x="-1" y="0"/>
                <a:ext cx="1561718" cy="195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3" h="21575" extrusionOk="0">
                    <a:moveTo>
                      <a:pt x="4422" y="10273"/>
                    </a:moveTo>
                    <a:cubicBezTo>
                      <a:pt x="4988" y="10128"/>
                      <a:pt x="5596" y="10037"/>
                      <a:pt x="6024" y="10128"/>
                    </a:cubicBezTo>
                    <a:cubicBezTo>
                      <a:pt x="7105" y="8239"/>
                      <a:pt x="8932" y="6998"/>
                      <a:pt x="10714" y="5587"/>
                    </a:cubicBezTo>
                    <a:cubicBezTo>
                      <a:pt x="12697" y="4016"/>
                      <a:pt x="14777" y="2735"/>
                      <a:pt x="17151" y="1581"/>
                    </a:cubicBezTo>
                    <a:cubicBezTo>
                      <a:pt x="18423" y="962"/>
                      <a:pt x="19735" y="449"/>
                      <a:pt x="21109" y="0"/>
                    </a:cubicBezTo>
                    <a:cubicBezTo>
                      <a:pt x="21057" y="17"/>
                      <a:pt x="21261" y="2955"/>
                      <a:pt x="20839" y="4745"/>
                    </a:cubicBezTo>
                    <a:cubicBezTo>
                      <a:pt x="20497" y="6196"/>
                      <a:pt x="20104" y="7587"/>
                      <a:pt x="19402" y="8948"/>
                    </a:cubicBezTo>
                    <a:cubicBezTo>
                      <a:pt x="18832" y="10055"/>
                      <a:pt x="18455" y="11150"/>
                      <a:pt x="17794" y="12230"/>
                    </a:cubicBezTo>
                    <a:cubicBezTo>
                      <a:pt x="17708" y="12371"/>
                      <a:pt x="16484" y="14383"/>
                      <a:pt x="16436" y="14360"/>
                    </a:cubicBezTo>
                    <a:cubicBezTo>
                      <a:pt x="16949" y="14631"/>
                      <a:pt x="17118" y="15843"/>
                      <a:pt x="17101" y="16284"/>
                    </a:cubicBezTo>
                    <a:cubicBezTo>
                      <a:pt x="17074" y="17045"/>
                      <a:pt x="16801" y="18083"/>
                      <a:pt x="16459" y="18783"/>
                    </a:cubicBezTo>
                    <a:cubicBezTo>
                      <a:pt x="15792" y="20172"/>
                      <a:pt x="14589" y="21319"/>
                      <a:pt x="12593" y="21505"/>
                    </a:cubicBezTo>
                    <a:cubicBezTo>
                      <a:pt x="12169" y="21545"/>
                      <a:pt x="11727" y="21600"/>
                      <a:pt x="11302" y="21562"/>
                    </a:cubicBezTo>
                    <a:cubicBezTo>
                      <a:pt x="11902" y="21366"/>
                      <a:pt x="12300" y="20667"/>
                      <a:pt x="12472" y="20196"/>
                    </a:cubicBezTo>
                    <a:cubicBezTo>
                      <a:pt x="12593" y="19865"/>
                      <a:pt x="12628" y="19516"/>
                      <a:pt x="12567" y="19173"/>
                    </a:cubicBezTo>
                    <a:cubicBezTo>
                      <a:pt x="12547" y="19061"/>
                      <a:pt x="12120" y="18241"/>
                      <a:pt x="12133" y="18225"/>
                    </a:cubicBezTo>
                    <a:cubicBezTo>
                      <a:pt x="11577" y="18901"/>
                      <a:pt x="10529" y="19406"/>
                      <a:pt x="9649" y="19755"/>
                    </a:cubicBezTo>
                    <a:cubicBezTo>
                      <a:pt x="9055" y="19528"/>
                      <a:pt x="7992" y="18910"/>
                      <a:pt x="7621" y="18704"/>
                    </a:cubicBezTo>
                    <a:cubicBezTo>
                      <a:pt x="6788" y="18241"/>
                      <a:pt x="5993" y="17735"/>
                      <a:pt x="5229" y="17198"/>
                    </a:cubicBezTo>
                    <a:cubicBezTo>
                      <a:pt x="4963" y="17011"/>
                      <a:pt x="4136" y="16487"/>
                      <a:pt x="4026" y="16251"/>
                    </a:cubicBezTo>
                    <a:cubicBezTo>
                      <a:pt x="3931" y="16045"/>
                      <a:pt x="4554" y="14389"/>
                      <a:pt x="4437" y="14350"/>
                    </a:cubicBezTo>
                    <a:cubicBezTo>
                      <a:pt x="3946" y="14185"/>
                      <a:pt x="3105" y="14445"/>
                      <a:pt x="2643" y="14602"/>
                    </a:cubicBezTo>
                    <a:cubicBezTo>
                      <a:pt x="2110" y="14785"/>
                      <a:pt x="835" y="15557"/>
                      <a:pt x="800" y="16582"/>
                    </a:cubicBezTo>
                    <a:cubicBezTo>
                      <a:pt x="-339" y="15137"/>
                      <a:pt x="-266" y="13495"/>
                      <a:pt x="1050" y="12196"/>
                    </a:cubicBezTo>
                    <a:cubicBezTo>
                      <a:pt x="1672" y="11583"/>
                      <a:pt x="2430" y="11014"/>
                      <a:pt x="3301" y="10647"/>
                    </a:cubicBezTo>
                    <a:cubicBezTo>
                      <a:pt x="3585" y="10527"/>
                      <a:pt x="3992" y="10384"/>
                      <a:pt x="4422" y="10273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8" name="chenying0907 92"/>
              <p:cNvSpPr/>
              <p:nvPr/>
            </p:nvSpPr>
            <p:spPr>
              <a:xfrm>
                <a:off x="1066800" y="266700"/>
                <a:ext cx="431366" cy="289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379" y="6426"/>
                      <a:pt x="7227" y="11376"/>
                      <a:pt x="11452" y="14964"/>
                    </a:cubicBezTo>
                    <a:cubicBezTo>
                      <a:pt x="13898" y="17041"/>
                      <a:pt x="19295" y="20423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9" name="chenying0907 93"/>
              <p:cNvSpPr/>
              <p:nvPr/>
            </p:nvSpPr>
            <p:spPr>
              <a:xfrm>
                <a:off x="1003300" y="317500"/>
                <a:ext cx="479079" cy="327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42" y="5671"/>
                      <a:pt x="7183" y="11692"/>
                      <a:pt x="10987" y="14858"/>
                    </a:cubicBezTo>
                    <a:cubicBezTo>
                      <a:pt x="13189" y="16691"/>
                      <a:pt x="19525" y="20561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0" name="chenying0907 94"/>
              <p:cNvSpPr/>
              <p:nvPr/>
            </p:nvSpPr>
            <p:spPr>
              <a:xfrm>
                <a:off x="317500" y="1028700"/>
                <a:ext cx="84374" cy="267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016" y="15315"/>
                      <a:pt x="14405" y="5985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1" name="chenying0907 95"/>
              <p:cNvSpPr/>
              <p:nvPr/>
            </p:nvSpPr>
            <p:spPr>
              <a:xfrm>
                <a:off x="889000" y="1409700"/>
                <a:ext cx="194631" cy="24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151" y="14365"/>
                      <a:pt x="14301" y="8151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2" name="chenying0907 96"/>
              <p:cNvSpPr/>
              <p:nvPr/>
            </p:nvSpPr>
            <p:spPr>
              <a:xfrm>
                <a:off x="304800" y="1358900"/>
                <a:ext cx="514350" cy="349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445" y="1850"/>
                      <a:pt x="4122" y="5622"/>
                      <a:pt x="6224" y="8181"/>
                    </a:cubicBezTo>
                    <a:cubicBezTo>
                      <a:pt x="8411" y="10843"/>
                      <a:pt x="10777" y="13242"/>
                      <a:pt x="13131" y="15565"/>
                    </a:cubicBezTo>
                    <a:cubicBezTo>
                      <a:pt x="15743" y="18141"/>
                      <a:pt x="18474" y="20652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6" name="Group 146"/>
          <p:cNvGrpSpPr/>
          <p:nvPr/>
        </p:nvGrpSpPr>
        <p:grpSpPr>
          <a:xfrm>
            <a:off x="4087363" y="2466110"/>
            <a:ext cx="1525436" cy="980638"/>
            <a:chOff x="0" y="0"/>
            <a:chExt cx="1579773" cy="761675"/>
          </a:xfrm>
        </p:grpSpPr>
        <p:sp>
          <p:nvSpPr>
            <p:cNvPr id="76" name="chenying0907 141"/>
            <p:cNvSpPr/>
            <p:nvPr/>
          </p:nvSpPr>
          <p:spPr>
            <a:xfrm>
              <a:off x="634999" y="368300"/>
              <a:ext cx="364143" cy="261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022" extrusionOk="0">
                  <a:moveTo>
                    <a:pt x="14159" y="1798"/>
                  </a:moveTo>
                  <a:cubicBezTo>
                    <a:pt x="16681" y="3577"/>
                    <a:pt x="18515" y="6261"/>
                    <a:pt x="19377" y="9996"/>
                  </a:cubicBezTo>
                  <a:cubicBezTo>
                    <a:pt x="20066" y="12984"/>
                    <a:pt x="21421" y="17931"/>
                    <a:pt x="21270" y="21022"/>
                  </a:cubicBezTo>
                  <a:cubicBezTo>
                    <a:pt x="15103" y="14127"/>
                    <a:pt x="8404" y="5305"/>
                    <a:pt x="5" y="6602"/>
                  </a:cubicBezTo>
                  <a:cubicBezTo>
                    <a:pt x="-179" y="4102"/>
                    <a:pt x="4665" y="1206"/>
                    <a:pt x="5911" y="648"/>
                  </a:cubicBezTo>
                  <a:cubicBezTo>
                    <a:pt x="8643" y="-578"/>
                    <a:pt x="11623" y="9"/>
                    <a:pt x="14159" y="179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chenying0907 142"/>
            <p:cNvSpPr/>
            <p:nvPr/>
          </p:nvSpPr>
          <p:spPr>
            <a:xfrm>
              <a:off x="685800" y="203200"/>
              <a:ext cx="166823" cy="16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3" h="17631" extrusionOk="0">
                  <a:moveTo>
                    <a:pt x="14621" y="16680"/>
                  </a:moveTo>
                  <a:cubicBezTo>
                    <a:pt x="18649" y="14507"/>
                    <a:pt x="20733" y="9487"/>
                    <a:pt x="18734" y="5635"/>
                  </a:cubicBezTo>
                  <a:cubicBezTo>
                    <a:pt x="14464" y="-2596"/>
                    <a:pt x="1633" y="-1708"/>
                    <a:pt x="70" y="7634"/>
                  </a:cubicBezTo>
                  <a:cubicBezTo>
                    <a:pt x="-867" y="13225"/>
                    <a:pt x="7831" y="19004"/>
                    <a:pt x="13069" y="17340"/>
                  </a:cubicBezTo>
                  <a:cubicBezTo>
                    <a:pt x="13613" y="17167"/>
                    <a:pt x="14131" y="16945"/>
                    <a:pt x="14621" y="16680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chenying0907 143"/>
            <p:cNvSpPr/>
            <p:nvPr/>
          </p:nvSpPr>
          <p:spPr>
            <a:xfrm>
              <a:off x="558800" y="368299"/>
              <a:ext cx="436905" cy="23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9" h="17222" extrusionOk="0">
                  <a:moveTo>
                    <a:pt x="5" y="17222"/>
                  </a:moveTo>
                  <a:cubicBezTo>
                    <a:pt x="-221" y="5664"/>
                    <a:pt x="7024" y="-4378"/>
                    <a:pt x="15310" y="1969"/>
                  </a:cubicBezTo>
                  <a:cubicBezTo>
                    <a:pt x="21361" y="6605"/>
                    <a:pt x="20595" y="12732"/>
                    <a:pt x="21379" y="1644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chenying0907 144"/>
            <p:cNvSpPr/>
            <p:nvPr/>
          </p:nvSpPr>
          <p:spPr>
            <a:xfrm>
              <a:off x="0" y="0"/>
              <a:ext cx="1579774" cy="761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32" extrusionOk="0">
                  <a:moveTo>
                    <a:pt x="0" y="10842"/>
                  </a:moveTo>
                  <a:cubicBezTo>
                    <a:pt x="1862" y="13656"/>
                    <a:pt x="4658" y="17739"/>
                    <a:pt x="7824" y="18794"/>
                  </a:cubicBezTo>
                  <a:cubicBezTo>
                    <a:pt x="12458" y="20338"/>
                    <a:pt x="17930" y="17735"/>
                    <a:pt x="21600" y="11959"/>
                  </a:cubicBezTo>
                  <a:cubicBezTo>
                    <a:pt x="19404" y="6504"/>
                    <a:pt x="16309" y="1551"/>
                    <a:pt x="12383" y="267"/>
                  </a:cubicBezTo>
                  <a:cubicBezTo>
                    <a:pt x="7707" y="-1262"/>
                    <a:pt x="3134" y="3993"/>
                    <a:pt x="260" y="10362"/>
                  </a:cubicBezTo>
                  <a:cubicBezTo>
                    <a:pt x="260" y="10362"/>
                    <a:pt x="0" y="10842"/>
                    <a:pt x="0" y="10842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chenying0907 145"/>
            <p:cNvSpPr/>
            <p:nvPr/>
          </p:nvSpPr>
          <p:spPr>
            <a:xfrm>
              <a:off x="431799" y="76200"/>
              <a:ext cx="654399" cy="603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886" h="13090" extrusionOk="0">
                  <a:moveTo>
                    <a:pt x="12295" y="11065"/>
                  </a:moveTo>
                  <a:cubicBezTo>
                    <a:pt x="18131" y="5313"/>
                    <a:pt x="6423" y="-5059"/>
                    <a:pt x="1181" y="2885"/>
                  </a:cubicBezTo>
                  <a:cubicBezTo>
                    <a:pt x="-3469" y="9932"/>
                    <a:pt x="6740" y="16541"/>
                    <a:pt x="12295" y="1106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1" name="chenying0907 179"/>
          <p:cNvSpPr/>
          <p:nvPr/>
        </p:nvSpPr>
        <p:spPr>
          <a:xfrm>
            <a:off x="1662545" y="2300628"/>
            <a:ext cx="965745" cy="132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366" h="18746" extrusionOk="0">
                <a:moveTo>
                  <a:pt x="16789" y="2619"/>
                </a:moveTo>
                <a:cubicBezTo>
                  <a:pt x="19982" y="8007"/>
                  <a:pt x="9019" y="16387"/>
                  <a:pt x="5475" y="18746"/>
                </a:cubicBezTo>
                <a:cubicBezTo>
                  <a:pt x="3269" y="15480"/>
                  <a:pt x="-1618" y="5143"/>
                  <a:pt x="535" y="1577"/>
                </a:cubicBezTo>
                <a:cubicBezTo>
                  <a:pt x="3210" y="-2854"/>
                  <a:pt x="7075" y="3151"/>
                  <a:pt x="7664" y="6130"/>
                </a:cubicBezTo>
                <a:cubicBezTo>
                  <a:pt x="9500" y="3945"/>
                  <a:pt x="14312" y="-1562"/>
                  <a:pt x="16789" y="2619"/>
                </a:cubicBezTo>
                <a:close/>
              </a:path>
            </a:pathLst>
          </a:custGeom>
          <a:solidFill>
            <a:srgbClr val="E7E4EA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64" y="187023"/>
            <a:ext cx="4676698" cy="4676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05" y="2300627"/>
            <a:ext cx="4359728" cy="4359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4596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81" grpId="0" animBg="1"/>
      <p:bldP spid="8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650443" y="198205"/>
            <a:ext cx="2279980" cy="602503"/>
          </a:xfrm>
          <a:prstGeom prst="rect">
            <a:avLst/>
          </a:prstGeom>
          <a:noFill/>
        </p:spPr>
        <p:txBody>
          <a:bodyPr wrap="none" lIns="108996" tIns="54498" rIns="108996" bIns="54498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我们的愿景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105581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8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289466" y="1983179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74417" y="1983179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89466" y="3502705"/>
            <a:ext cx="1380119" cy="1840159"/>
          </a:xfrm>
          <a:prstGeom prst="ellipse">
            <a:avLst/>
          </a:prstGeom>
          <a:solidFill>
            <a:srgbClr val="BF8714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74417" y="3502705"/>
            <a:ext cx="1380119" cy="1840159"/>
          </a:xfrm>
          <a:prstGeom prst="ellipse">
            <a:avLst/>
          </a:prstGeom>
          <a:solidFill>
            <a:srgbClr val="886D27"/>
          </a:solidFill>
          <a:ln w="98425">
            <a:solidFill>
              <a:srgbClr val="E7E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43129" y="2957857"/>
            <a:ext cx="1057742" cy="1410323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283968" y="3212976"/>
            <a:ext cx="470368" cy="829157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886D2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3479177" y="2498445"/>
            <a:ext cx="2185649" cy="584775"/>
            <a:chOff x="4526323" y="2498441"/>
            <a:chExt cx="2914198" cy="584775"/>
          </a:xfrm>
        </p:grpSpPr>
        <p:sp>
          <p:nvSpPr>
            <p:cNvPr id="16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3479177" y="4209193"/>
            <a:ext cx="2185649" cy="584775"/>
            <a:chOff x="4526323" y="2498441"/>
            <a:chExt cx="2914198" cy="584775"/>
          </a:xfrm>
        </p:grpSpPr>
        <p:sp>
          <p:nvSpPr>
            <p:cNvPr id="19" name="TextBox 76"/>
            <p:cNvSpPr txBox="1"/>
            <p:nvPr/>
          </p:nvSpPr>
          <p:spPr>
            <a:xfrm>
              <a:off x="4526323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76"/>
            <p:cNvSpPr txBox="1"/>
            <p:nvPr/>
          </p:nvSpPr>
          <p:spPr>
            <a:xfrm>
              <a:off x="6141325" y="2498441"/>
              <a:ext cx="12991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403648" y="2120618"/>
            <a:ext cx="1895137" cy="63192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改进不足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" y="3933056"/>
            <a:ext cx="4074289" cy="63192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狠抓行为习惯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24128" y="1558726"/>
            <a:ext cx="3672408" cy="1272103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提高工作艺术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10491" y="3933056"/>
            <a:ext cx="3596957" cy="63192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提高工作效率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1477" y="2974873"/>
            <a:ext cx="2775095" cy="3641395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4445639" y="1487399"/>
            <a:ext cx="2169440" cy="46726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我们的团队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3842493" y="1417125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87353" y="1386801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76"/>
          <p:cNvSpPr txBox="1"/>
          <p:nvPr/>
        </p:nvSpPr>
        <p:spPr>
          <a:xfrm>
            <a:off x="4445639" y="2613206"/>
            <a:ext cx="2169440" cy="46726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我们的态度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3842493" y="2542932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387353" y="2512606"/>
            <a:ext cx="0" cy="706985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76"/>
          <p:cNvSpPr txBox="1"/>
          <p:nvPr/>
        </p:nvSpPr>
        <p:spPr>
          <a:xfrm>
            <a:off x="4445639" y="3739011"/>
            <a:ext cx="2169440" cy="46726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的做法</a:t>
            </a:r>
            <a:endParaRPr lang="zh-CN" altLang="en-US" sz="2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3842493" y="3668737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387353" y="3638413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76"/>
          <p:cNvSpPr txBox="1"/>
          <p:nvPr/>
        </p:nvSpPr>
        <p:spPr>
          <a:xfrm>
            <a:off x="4445639" y="4864817"/>
            <a:ext cx="2169440" cy="467267"/>
          </a:xfrm>
          <a:prstGeom prst="rect">
            <a:avLst/>
          </a:prstGeom>
          <a:noFill/>
          <a:effectLst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我们的愿景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3842493" y="4794545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387353" y="4764220"/>
            <a:ext cx="0" cy="706985"/>
          </a:xfrm>
          <a:prstGeom prst="line">
            <a:avLst/>
          </a:prstGeom>
          <a:ln w="28575">
            <a:solidFill>
              <a:srgbClr val="886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17502" y="367458"/>
            <a:ext cx="1144739" cy="1529573"/>
          </a:xfrm>
          <a:prstGeom prst="ellipse">
            <a:avLst/>
          </a:prstGeom>
          <a:solidFill>
            <a:srgbClr val="BF8714">
              <a:alpha val="86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6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6400" b="1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15042" y="1508833"/>
            <a:ext cx="694393" cy="927828"/>
          </a:xfrm>
          <a:prstGeom prst="ellipse">
            <a:avLst/>
          </a:prstGeom>
          <a:solidFill>
            <a:srgbClr val="886D27">
              <a:alpha val="30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3900" kern="0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zh-CN" sz="3900" kern="0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s_12"/>
          <p:cNvSpPr txBox="1"/>
          <p:nvPr>
            <p:custDataLst>
              <p:tags r:id="rId3"/>
            </p:custDataLst>
          </p:nvPr>
        </p:nvSpPr>
        <p:spPr>
          <a:xfrm>
            <a:off x="7613934" y="1972745"/>
            <a:ext cx="459268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 lnSpcReduction="10000"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/>
          <p:nvPr/>
        </p:nvSpPr>
        <p:spPr bwMode="auto">
          <a:xfrm>
            <a:off x="4628351" y="2090439"/>
            <a:ext cx="1149217" cy="1837381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86D27"/>
          </a:solidFill>
          <a:ln w="6350"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Freeform 23"/>
          <p:cNvSpPr/>
          <p:nvPr/>
        </p:nvSpPr>
        <p:spPr bwMode="auto">
          <a:xfrm>
            <a:off x="4399532" y="3772996"/>
            <a:ext cx="1378036" cy="1532288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BF8714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Freeform 24"/>
          <p:cNvSpPr/>
          <p:nvPr/>
        </p:nvSpPr>
        <p:spPr bwMode="auto">
          <a:xfrm>
            <a:off x="3366433" y="3465630"/>
            <a:ext cx="1149216" cy="1839657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886D27"/>
          </a:solidFill>
          <a:ln w="6350"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Freeform 25"/>
          <p:cNvSpPr/>
          <p:nvPr/>
        </p:nvSpPr>
        <p:spPr bwMode="auto">
          <a:xfrm>
            <a:off x="3366434" y="2090439"/>
            <a:ext cx="1374620" cy="1532289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BF8714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Freeform 43"/>
          <p:cNvSpPr>
            <a:spLocks noEditPoints="1"/>
          </p:cNvSpPr>
          <p:nvPr/>
        </p:nvSpPr>
        <p:spPr bwMode="auto">
          <a:xfrm>
            <a:off x="5056806" y="4334350"/>
            <a:ext cx="294144" cy="508895"/>
          </a:xfrm>
          <a:custGeom>
            <a:avLst/>
            <a:gdLst>
              <a:gd name="T0" fmla="*/ 350 w 530"/>
              <a:gd name="T1" fmla="*/ 251 h 687"/>
              <a:gd name="T2" fmla="*/ 265 w 530"/>
              <a:gd name="T3" fmla="*/ 286 h 687"/>
              <a:gd name="T4" fmla="*/ 219 w 530"/>
              <a:gd name="T5" fmla="*/ 277 h 687"/>
              <a:gd name="T6" fmla="*/ 180 w 530"/>
              <a:gd name="T7" fmla="*/ 251 h 687"/>
              <a:gd name="T8" fmla="*/ 157 w 530"/>
              <a:gd name="T9" fmla="*/ 251 h 687"/>
              <a:gd name="T10" fmla="*/ 157 w 530"/>
              <a:gd name="T11" fmla="*/ 274 h 687"/>
              <a:gd name="T12" fmla="*/ 207 w 530"/>
              <a:gd name="T13" fmla="*/ 307 h 687"/>
              <a:gd name="T14" fmla="*/ 265 w 530"/>
              <a:gd name="T15" fmla="*/ 318 h 687"/>
              <a:gd name="T16" fmla="*/ 373 w 530"/>
              <a:gd name="T17" fmla="*/ 274 h 687"/>
              <a:gd name="T18" fmla="*/ 373 w 530"/>
              <a:gd name="T19" fmla="*/ 251 h 687"/>
              <a:gd name="T20" fmla="*/ 350 w 530"/>
              <a:gd name="T21" fmla="*/ 251 h 687"/>
              <a:gd name="T22" fmla="*/ 388 w 530"/>
              <a:gd name="T23" fmla="*/ 599 h 687"/>
              <a:gd name="T24" fmla="*/ 388 w 530"/>
              <a:gd name="T25" fmla="*/ 599 h 687"/>
              <a:gd name="T26" fmla="*/ 142 w 530"/>
              <a:gd name="T27" fmla="*/ 599 h 687"/>
              <a:gd name="T28" fmla="*/ 126 w 530"/>
              <a:gd name="T29" fmla="*/ 615 h 687"/>
              <a:gd name="T30" fmla="*/ 142 w 530"/>
              <a:gd name="T31" fmla="*/ 632 h 687"/>
              <a:gd name="T32" fmla="*/ 388 w 530"/>
              <a:gd name="T33" fmla="*/ 632 h 687"/>
              <a:gd name="T34" fmla="*/ 404 w 530"/>
              <a:gd name="T35" fmla="*/ 615 h 687"/>
              <a:gd name="T36" fmla="*/ 388 w 530"/>
              <a:gd name="T37" fmla="*/ 599 h 687"/>
              <a:gd name="T38" fmla="*/ 530 w 530"/>
              <a:gd name="T39" fmla="*/ 265 h 687"/>
              <a:gd name="T40" fmla="*/ 530 w 530"/>
              <a:gd name="T41" fmla="*/ 265 h 687"/>
              <a:gd name="T42" fmla="*/ 452 w 530"/>
              <a:gd name="T43" fmla="*/ 78 h 687"/>
              <a:gd name="T44" fmla="*/ 265 w 530"/>
              <a:gd name="T45" fmla="*/ 0 h 687"/>
              <a:gd name="T46" fmla="*/ 78 w 530"/>
              <a:gd name="T47" fmla="*/ 78 h 687"/>
              <a:gd name="T48" fmla="*/ 0 w 530"/>
              <a:gd name="T49" fmla="*/ 265 h 687"/>
              <a:gd name="T50" fmla="*/ 34 w 530"/>
              <a:gd name="T51" fmla="*/ 395 h 687"/>
              <a:gd name="T52" fmla="*/ 34 w 530"/>
              <a:gd name="T53" fmla="*/ 395 h 687"/>
              <a:gd name="T54" fmla="*/ 115 w 530"/>
              <a:gd name="T55" fmla="*/ 483 h 687"/>
              <a:gd name="T56" fmla="*/ 115 w 530"/>
              <a:gd name="T57" fmla="*/ 557 h 687"/>
              <a:gd name="T58" fmla="*/ 142 w 530"/>
              <a:gd name="T59" fmla="*/ 584 h 687"/>
              <a:gd name="T60" fmla="*/ 388 w 530"/>
              <a:gd name="T61" fmla="*/ 584 h 687"/>
              <a:gd name="T62" fmla="*/ 415 w 530"/>
              <a:gd name="T63" fmla="*/ 557 h 687"/>
              <a:gd name="T64" fmla="*/ 415 w 530"/>
              <a:gd name="T65" fmla="*/ 483 h 687"/>
              <a:gd name="T66" fmla="*/ 496 w 530"/>
              <a:gd name="T67" fmla="*/ 395 h 687"/>
              <a:gd name="T68" fmla="*/ 496 w 530"/>
              <a:gd name="T69" fmla="*/ 395 h 687"/>
              <a:gd name="T70" fmla="*/ 530 w 530"/>
              <a:gd name="T71" fmla="*/ 265 h 687"/>
              <a:gd name="T72" fmla="*/ 449 w 530"/>
              <a:gd name="T73" fmla="*/ 368 h 687"/>
              <a:gd name="T74" fmla="*/ 449 w 530"/>
              <a:gd name="T75" fmla="*/ 368 h 687"/>
              <a:gd name="T76" fmla="*/ 449 w 530"/>
              <a:gd name="T77" fmla="*/ 368 h 687"/>
              <a:gd name="T78" fmla="*/ 449 w 530"/>
              <a:gd name="T79" fmla="*/ 368 h 687"/>
              <a:gd name="T80" fmla="*/ 374 w 530"/>
              <a:gd name="T81" fmla="*/ 446 h 687"/>
              <a:gd name="T82" fmla="*/ 361 w 530"/>
              <a:gd name="T83" fmla="*/ 469 h 687"/>
              <a:gd name="T84" fmla="*/ 361 w 530"/>
              <a:gd name="T85" fmla="*/ 469 h 687"/>
              <a:gd name="T86" fmla="*/ 361 w 530"/>
              <a:gd name="T87" fmla="*/ 530 h 687"/>
              <a:gd name="T88" fmla="*/ 169 w 530"/>
              <a:gd name="T89" fmla="*/ 530 h 687"/>
              <a:gd name="T90" fmla="*/ 169 w 530"/>
              <a:gd name="T91" fmla="*/ 469 h 687"/>
              <a:gd name="T92" fmla="*/ 154 w 530"/>
              <a:gd name="T93" fmla="*/ 445 h 687"/>
              <a:gd name="T94" fmla="*/ 81 w 530"/>
              <a:gd name="T95" fmla="*/ 368 h 687"/>
              <a:gd name="T96" fmla="*/ 81 w 530"/>
              <a:gd name="T97" fmla="*/ 368 h 687"/>
              <a:gd name="T98" fmla="*/ 54 w 530"/>
              <a:gd name="T99" fmla="*/ 265 h 687"/>
              <a:gd name="T100" fmla="*/ 116 w 530"/>
              <a:gd name="T101" fmla="*/ 116 h 687"/>
              <a:gd name="T102" fmla="*/ 265 w 530"/>
              <a:gd name="T103" fmla="*/ 54 h 687"/>
              <a:gd name="T104" fmla="*/ 414 w 530"/>
              <a:gd name="T105" fmla="*/ 116 h 687"/>
              <a:gd name="T106" fmla="*/ 476 w 530"/>
              <a:gd name="T107" fmla="*/ 265 h 687"/>
              <a:gd name="T108" fmla="*/ 449 w 530"/>
              <a:gd name="T109" fmla="*/ 368 h 687"/>
              <a:gd name="T110" fmla="*/ 336 w 530"/>
              <a:gd name="T111" fmla="*/ 655 h 687"/>
              <a:gd name="T112" fmla="*/ 336 w 530"/>
              <a:gd name="T113" fmla="*/ 655 h 687"/>
              <a:gd name="T114" fmla="*/ 194 w 530"/>
              <a:gd name="T115" fmla="*/ 655 h 687"/>
              <a:gd name="T116" fmla="*/ 178 w 530"/>
              <a:gd name="T117" fmla="*/ 671 h 687"/>
              <a:gd name="T118" fmla="*/ 194 w 530"/>
              <a:gd name="T119" fmla="*/ 687 h 687"/>
              <a:gd name="T120" fmla="*/ 336 w 530"/>
              <a:gd name="T121" fmla="*/ 687 h 687"/>
              <a:gd name="T122" fmla="*/ 353 w 530"/>
              <a:gd name="T123" fmla="*/ 671 h 687"/>
              <a:gd name="T124" fmla="*/ 336 w 530"/>
              <a:gd name="T125" fmla="*/ 655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0" h="687">
                <a:moveTo>
                  <a:pt x="350" y="251"/>
                </a:moveTo>
                <a:cubicBezTo>
                  <a:pt x="329" y="273"/>
                  <a:pt x="299" y="286"/>
                  <a:pt x="265" y="286"/>
                </a:cubicBezTo>
                <a:cubicBezTo>
                  <a:pt x="249" y="286"/>
                  <a:pt x="233" y="283"/>
                  <a:pt x="219" y="277"/>
                </a:cubicBezTo>
                <a:cubicBezTo>
                  <a:pt x="204" y="271"/>
                  <a:pt x="191" y="262"/>
                  <a:pt x="180" y="251"/>
                </a:cubicBezTo>
                <a:cubicBezTo>
                  <a:pt x="173" y="245"/>
                  <a:pt x="163" y="245"/>
                  <a:pt x="157" y="251"/>
                </a:cubicBezTo>
                <a:cubicBezTo>
                  <a:pt x="151" y="257"/>
                  <a:pt x="151" y="267"/>
                  <a:pt x="157" y="274"/>
                </a:cubicBezTo>
                <a:cubicBezTo>
                  <a:pt x="171" y="288"/>
                  <a:pt x="188" y="299"/>
                  <a:pt x="207" y="307"/>
                </a:cubicBezTo>
                <a:cubicBezTo>
                  <a:pt x="225" y="314"/>
                  <a:pt x="244" y="318"/>
                  <a:pt x="265" y="318"/>
                </a:cubicBezTo>
                <a:cubicBezTo>
                  <a:pt x="307" y="318"/>
                  <a:pt x="346" y="301"/>
                  <a:pt x="373" y="274"/>
                </a:cubicBezTo>
                <a:cubicBezTo>
                  <a:pt x="380" y="267"/>
                  <a:pt x="380" y="257"/>
                  <a:pt x="373" y="251"/>
                </a:cubicBezTo>
                <a:cubicBezTo>
                  <a:pt x="367" y="245"/>
                  <a:pt x="357" y="245"/>
                  <a:pt x="350" y="251"/>
                </a:cubicBezTo>
                <a:close/>
                <a:moveTo>
                  <a:pt x="388" y="599"/>
                </a:moveTo>
                <a:cubicBezTo>
                  <a:pt x="388" y="599"/>
                  <a:pt x="388" y="599"/>
                  <a:pt x="388" y="599"/>
                </a:cubicBezTo>
                <a:cubicBezTo>
                  <a:pt x="142" y="599"/>
                  <a:pt x="142" y="599"/>
                  <a:pt x="142" y="599"/>
                </a:cubicBezTo>
                <a:cubicBezTo>
                  <a:pt x="133" y="599"/>
                  <a:pt x="126" y="606"/>
                  <a:pt x="126" y="615"/>
                </a:cubicBezTo>
                <a:cubicBezTo>
                  <a:pt x="126" y="624"/>
                  <a:pt x="133" y="632"/>
                  <a:pt x="142" y="632"/>
                </a:cubicBezTo>
                <a:cubicBezTo>
                  <a:pt x="388" y="632"/>
                  <a:pt x="388" y="632"/>
                  <a:pt x="388" y="632"/>
                </a:cubicBezTo>
                <a:cubicBezTo>
                  <a:pt x="397" y="632"/>
                  <a:pt x="404" y="624"/>
                  <a:pt x="404" y="615"/>
                </a:cubicBezTo>
                <a:cubicBezTo>
                  <a:pt x="404" y="606"/>
                  <a:pt x="397" y="599"/>
                  <a:pt x="388" y="599"/>
                </a:cubicBezTo>
                <a:close/>
                <a:moveTo>
                  <a:pt x="530" y="265"/>
                </a:moveTo>
                <a:cubicBezTo>
                  <a:pt x="530" y="265"/>
                  <a:pt x="530" y="265"/>
                  <a:pt x="530" y="265"/>
                </a:cubicBezTo>
                <a:cubicBezTo>
                  <a:pt x="530" y="192"/>
                  <a:pt x="500" y="126"/>
                  <a:pt x="452" y="78"/>
                </a:cubicBezTo>
                <a:cubicBezTo>
                  <a:pt x="404" y="30"/>
                  <a:pt x="338" y="0"/>
                  <a:pt x="265" y="0"/>
                </a:cubicBezTo>
                <a:cubicBezTo>
                  <a:pt x="192" y="0"/>
                  <a:pt x="126" y="30"/>
                  <a:pt x="78" y="78"/>
                </a:cubicBezTo>
                <a:cubicBezTo>
                  <a:pt x="30" y="126"/>
                  <a:pt x="0" y="192"/>
                  <a:pt x="0" y="265"/>
                </a:cubicBezTo>
                <a:cubicBezTo>
                  <a:pt x="0" y="312"/>
                  <a:pt x="13" y="356"/>
                  <a:pt x="34" y="395"/>
                </a:cubicBezTo>
                <a:cubicBezTo>
                  <a:pt x="34" y="395"/>
                  <a:pt x="34" y="395"/>
                  <a:pt x="34" y="395"/>
                </a:cubicBezTo>
                <a:cubicBezTo>
                  <a:pt x="54" y="430"/>
                  <a:pt x="82" y="460"/>
                  <a:pt x="115" y="483"/>
                </a:cubicBezTo>
                <a:cubicBezTo>
                  <a:pt x="115" y="557"/>
                  <a:pt x="115" y="557"/>
                  <a:pt x="115" y="557"/>
                </a:cubicBezTo>
                <a:cubicBezTo>
                  <a:pt x="115" y="572"/>
                  <a:pt x="127" y="584"/>
                  <a:pt x="142" y="584"/>
                </a:cubicBezTo>
                <a:cubicBezTo>
                  <a:pt x="388" y="584"/>
                  <a:pt x="388" y="584"/>
                  <a:pt x="388" y="584"/>
                </a:cubicBezTo>
                <a:cubicBezTo>
                  <a:pt x="403" y="584"/>
                  <a:pt x="415" y="572"/>
                  <a:pt x="415" y="557"/>
                </a:cubicBezTo>
                <a:cubicBezTo>
                  <a:pt x="415" y="483"/>
                  <a:pt x="415" y="483"/>
                  <a:pt x="415" y="483"/>
                </a:cubicBezTo>
                <a:cubicBezTo>
                  <a:pt x="448" y="460"/>
                  <a:pt x="476" y="430"/>
                  <a:pt x="496" y="395"/>
                </a:cubicBezTo>
                <a:cubicBezTo>
                  <a:pt x="496" y="395"/>
                  <a:pt x="496" y="395"/>
                  <a:pt x="496" y="395"/>
                </a:cubicBezTo>
                <a:cubicBezTo>
                  <a:pt x="517" y="356"/>
                  <a:pt x="530" y="312"/>
                  <a:pt x="530" y="265"/>
                </a:cubicBezTo>
                <a:close/>
                <a:moveTo>
                  <a:pt x="449" y="368"/>
                </a:move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49" y="368"/>
                  <a:pt x="449" y="368"/>
                  <a:pt x="449" y="368"/>
                </a:cubicBezTo>
                <a:cubicBezTo>
                  <a:pt x="431" y="400"/>
                  <a:pt x="405" y="427"/>
                  <a:pt x="374" y="446"/>
                </a:cubicBezTo>
                <a:cubicBezTo>
                  <a:pt x="366" y="451"/>
                  <a:pt x="361" y="460"/>
                  <a:pt x="361" y="469"/>
                </a:cubicBezTo>
                <a:cubicBezTo>
                  <a:pt x="361" y="469"/>
                  <a:pt x="361" y="469"/>
                  <a:pt x="361" y="469"/>
                </a:cubicBezTo>
                <a:cubicBezTo>
                  <a:pt x="361" y="530"/>
                  <a:pt x="361" y="530"/>
                  <a:pt x="361" y="530"/>
                </a:cubicBezTo>
                <a:cubicBezTo>
                  <a:pt x="169" y="530"/>
                  <a:pt x="169" y="530"/>
                  <a:pt x="169" y="530"/>
                </a:cubicBezTo>
                <a:cubicBezTo>
                  <a:pt x="169" y="469"/>
                  <a:pt x="169" y="469"/>
                  <a:pt x="169" y="469"/>
                </a:cubicBezTo>
                <a:cubicBezTo>
                  <a:pt x="169" y="458"/>
                  <a:pt x="162" y="449"/>
                  <a:pt x="154" y="445"/>
                </a:cubicBezTo>
                <a:cubicBezTo>
                  <a:pt x="124" y="426"/>
                  <a:pt x="98" y="399"/>
                  <a:pt x="81" y="368"/>
                </a:cubicBezTo>
                <a:cubicBezTo>
                  <a:pt x="81" y="368"/>
                  <a:pt x="81" y="368"/>
                  <a:pt x="81" y="368"/>
                </a:cubicBezTo>
                <a:cubicBezTo>
                  <a:pt x="64" y="338"/>
                  <a:pt x="54" y="303"/>
                  <a:pt x="54" y="265"/>
                </a:cubicBezTo>
                <a:cubicBezTo>
                  <a:pt x="54" y="207"/>
                  <a:pt x="78" y="154"/>
                  <a:pt x="116" y="116"/>
                </a:cubicBezTo>
                <a:cubicBezTo>
                  <a:pt x="154" y="78"/>
                  <a:pt x="207" y="54"/>
                  <a:pt x="265" y="54"/>
                </a:cubicBezTo>
                <a:cubicBezTo>
                  <a:pt x="323" y="54"/>
                  <a:pt x="376" y="78"/>
                  <a:pt x="414" y="116"/>
                </a:cubicBezTo>
                <a:cubicBezTo>
                  <a:pt x="452" y="154"/>
                  <a:pt x="476" y="207"/>
                  <a:pt x="476" y="265"/>
                </a:cubicBezTo>
                <a:cubicBezTo>
                  <a:pt x="476" y="303"/>
                  <a:pt x="466" y="338"/>
                  <a:pt x="449" y="368"/>
                </a:cubicBezTo>
                <a:close/>
                <a:moveTo>
                  <a:pt x="336" y="655"/>
                </a:moveTo>
                <a:cubicBezTo>
                  <a:pt x="336" y="655"/>
                  <a:pt x="336" y="655"/>
                  <a:pt x="336" y="655"/>
                </a:cubicBezTo>
                <a:cubicBezTo>
                  <a:pt x="194" y="655"/>
                  <a:pt x="194" y="655"/>
                  <a:pt x="194" y="655"/>
                </a:cubicBezTo>
                <a:cubicBezTo>
                  <a:pt x="185" y="655"/>
                  <a:pt x="178" y="662"/>
                  <a:pt x="178" y="671"/>
                </a:cubicBezTo>
                <a:cubicBezTo>
                  <a:pt x="178" y="680"/>
                  <a:pt x="185" y="687"/>
                  <a:pt x="194" y="687"/>
                </a:cubicBezTo>
                <a:cubicBezTo>
                  <a:pt x="336" y="687"/>
                  <a:pt x="336" y="687"/>
                  <a:pt x="336" y="687"/>
                </a:cubicBezTo>
                <a:cubicBezTo>
                  <a:pt x="345" y="687"/>
                  <a:pt x="353" y="680"/>
                  <a:pt x="353" y="671"/>
                </a:cubicBezTo>
                <a:cubicBezTo>
                  <a:pt x="353" y="662"/>
                  <a:pt x="345" y="655"/>
                  <a:pt x="336" y="655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81747" tIns="40874" rIns="81747" bIns="40874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Freeform 72"/>
          <p:cNvSpPr>
            <a:spLocks noEditPoints="1"/>
          </p:cNvSpPr>
          <p:nvPr/>
        </p:nvSpPr>
        <p:spPr bwMode="auto">
          <a:xfrm>
            <a:off x="3754941" y="2555987"/>
            <a:ext cx="372200" cy="498413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81747" tIns="40874" rIns="81747" bIns="40874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76"/>
          <p:cNvSpPr>
            <a:spLocks noEditPoints="1"/>
          </p:cNvSpPr>
          <p:nvPr/>
        </p:nvSpPr>
        <p:spPr bwMode="auto">
          <a:xfrm>
            <a:off x="3768911" y="4348459"/>
            <a:ext cx="344260" cy="464479"/>
          </a:xfrm>
          <a:custGeom>
            <a:avLst/>
            <a:gdLst>
              <a:gd name="T0" fmla="*/ 431 w 690"/>
              <a:gd name="T1" fmla="*/ 0 h 698"/>
              <a:gd name="T2" fmla="*/ 443 w 690"/>
              <a:gd name="T3" fmla="*/ 0 h 698"/>
              <a:gd name="T4" fmla="*/ 501 w 690"/>
              <a:gd name="T5" fmla="*/ 27 h 698"/>
              <a:gd name="T6" fmla="*/ 469 w 690"/>
              <a:gd name="T7" fmla="*/ 53 h 698"/>
              <a:gd name="T8" fmla="*/ 672 w 690"/>
              <a:gd name="T9" fmla="*/ 626 h 698"/>
              <a:gd name="T10" fmla="*/ 631 w 690"/>
              <a:gd name="T11" fmla="*/ 698 h 698"/>
              <a:gd name="T12" fmla="*/ 60 w 690"/>
              <a:gd name="T13" fmla="*/ 698 h 698"/>
              <a:gd name="T14" fmla="*/ 19 w 690"/>
              <a:gd name="T15" fmla="*/ 624 h 698"/>
              <a:gd name="T16" fmla="*/ 221 w 690"/>
              <a:gd name="T17" fmla="*/ 53 h 698"/>
              <a:gd name="T18" fmla="*/ 189 w 690"/>
              <a:gd name="T19" fmla="*/ 27 h 698"/>
              <a:gd name="T20" fmla="*/ 247 w 690"/>
              <a:gd name="T21" fmla="*/ 0 h 698"/>
              <a:gd name="T22" fmla="*/ 249 w 690"/>
              <a:gd name="T23" fmla="*/ 0 h 698"/>
              <a:gd name="T24" fmla="*/ 177 w 690"/>
              <a:gd name="T25" fmla="*/ 565 h 698"/>
              <a:gd name="T26" fmla="*/ 193 w 690"/>
              <a:gd name="T27" fmla="*/ 581 h 698"/>
              <a:gd name="T28" fmla="*/ 161 w 690"/>
              <a:gd name="T29" fmla="*/ 581 h 698"/>
              <a:gd name="T30" fmla="*/ 261 w 690"/>
              <a:gd name="T31" fmla="*/ 518 h 698"/>
              <a:gd name="T32" fmla="*/ 277 w 690"/>
              <a:gd name="T33" fmla="*/ 534 h 698"/>
              <a:gd name="T34" fmla="*/ 245 w 690"/>
              <a:gd name="T35" fmla="*/ 534 h 698"/>
              <a:gd name="T36" fmla="*/ 237 w 690"/>
              <a:gd name="T37" fmla="*/ 410 h 698"/>
              <a:gd name="T38" fmla="*/ 253 w 690"/>
              <a:gd name="T39" fmla="*/ 426 h 698"/>
              <a:gd name="T40" fmla="*/ 221 w 690"/>
              <a:gd name="T41" fmla="*/ 426 h 698"/>
              <a:gd name="T42" fmla="*/ 240 w 690"/>
              <a:gd name="T43" fmla="*/ 573 h 698"/>
              <a:gd name="T44" fmla="*/ 267 w 690"/>
              <a:gd name="T45" fmla="*/ 599 h 698"/>
              <a:gd name="T46" fmla="*/ 213 w 690"/>
              <a:gd name="T47" fmla="*/ 599 h 698"/>
              <a:gd name="T48" fmla="*/ 206 w 690"/>
              <a:gd name="T49" fmla="*/ 470 h 698"/>
              <a:gd name="T50" fmla="*/ 232 w 690"/>
              <a:gd name="T51" fmla="*/ 497 h 698"/>
              <a:gd name="T52" fmla="*/ 179 w 690"/>
              <a:gd name="T53" fmla="*/ 497 h 698"/>
              <a:gd name="T54" fmla="*/ 239 w 690"/>
              <a:gd name="T55" fmla="*/ 346 h 698"/>
              <a:gd name="T56" fmla="*/ 451 w 690"/>
              <a:gd name="T57" fmla="*/ 346 h 698"/>
              <a:gd name="T58" fmla="*/ 415 w 690"/>
              <a:gd name="T59" fmla="*/ 276 h 698"/>
              <a:gd name="T60" fmla="*/ 275 w 690"/>
              <a:gd name="T61" fmla="*/ 53 h 698"/>
              <a:gd name="T62" fmla="*/ 275 w 690"/>
              <a:gd name="T63" fmla="*/ 276 h 698"/>
              <a:gd name="T64" fmla="*/ 239 w 690"/>
              <a:gd name="T65" fmla="*/ 346 h 698"/>
              <a:gd name="T66" fmla="*/ 469 w 690"/>
              <a:gd name="T67" fmla="*/ 378 h 698"/>
              <a:gd name="T68" fmla="*/ 69 w 690"/>
              <a:gd name="T69" fmla="*/ 644 h 698"/>
              <a:gd name="T70" fmla="*/ 469 w 690"/>
              <a:gd name="T71" fmla="*/ 378 h 698"/>
              <a:gd name="T72" fmla="*/ 316 w 690"/>
              <a:gd name="T73" fmla="*/ 593 h 698"/>
              <a:gd name="T74" fmla="*/ 316 w 690"/>
              <a:gd name="T75" fmla="*/ 561 h 698"/>
              <a:gd name="T76" fmla="*/ 391 w 690"/>
              <a:gd name="T77" fmla="*/ 577 h 698"/>
              <a:gd name="T78" fmla="*/ 316 w 690"/>
              <a:gd name="T79" fmla="*/ 593 h 698"/>
              <a:gd name="T80" fmla="*/ 332 w 690"/>
              <a:gd name="T81" fmla="*/ 507 h 698"/>
              <a:gd name="T82" fmla="*/ 332 w 690"/>
              <a:gd name="T83" fmla="*/ 475 h 698"/>
              <a:gd name="T84" fmla="*/ 374 w 690"/>
              <a:gd name="T85" fmla="*/ 491 h 698"/>
              <a:gd name="T86" fmla="*/ 332 w 690"/>
              <a:gd name="T87" fmla="*/ 507 h 698"/>
              <a:gd name="T88" fmla="*/ 332 w 690"/>
              <a:gd name="T89" fmla="*/ 335 h 698"/>
              <a:gd name="T90" fmla="*/ 332 w 690"/>
              <a:gd name="T91" fmla="*/ 303 h 698"/>
              <a:gd name="T92" fmla="*/ 374 w 690"/>
              <a:gd name="T93" fmla="*/ 319 h 698"/>
              <a:gd name="T94" fmla="*/ 332 w 690"/>
              <a:gd name="T95" fmla="*/ 335 h 698"/>
              <a:gd name="T96" fmla="*/ 316 w 690"/>
              <a:gd name="T97" fmla="*/ 421 h 698"/>
              <a:gd name="T98" fmla="*/ 316 w 690"/>
              <a:gd name="T99" fmla="*/ 389 h 698"/>
              <a:gd name="T100" fmla="*/ 391 w 690"/>
              <a:gd name="T101" fmla="*/ 405 h 698"/>
              <a:gd name="T102" fmla="*/ 316 w 690"/>
              <a:gd name="T103" fmla="*/ 421 h 698"/>
              <a:gd name="T104" fmla="*/ 316 w 690"/>
              <a:gd name="T105" fmla="*/ 249 h 698"/>
              <a:gd name="T106" fmla="*/ 316 w 690"/>
              <a:gd name="T107" fmla="*/ 217 h 698"/>
              <a:gd name="T108" fmla="*/ 391 w 690"/>
              <a:gd name="T109" fmla="*/ 234 h 698"/>
              <a:gd name="T110" fmla="*/ 316 w 690"/>
              <a:gd name="T111" fmla="*/ 249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0" h="698">
                <a:moveTo>
                  <a:pt x="259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42" y="0"/>
                  <a:pt x="442" y="0"/>
                  <a:pt x="442" y="0"/>
                </a:cubicBezTo>
                <a:cubicBezTo>
                  <a:pt x="443" y="0"/>
                  <a:pt x="443" y="0"/>
                  <a:pt x="443" y="0"/>
                </a:cubicBezTo>
                <a:cubicBezTo>
                  <a:pt x="474" y="0"/>
                  <a:pt x="474" y="0"/>
                  <a:pt x="474" y="0"/>
                </a:cubicBezTo>
                <a:cubicBezTo>
                  <a:pt x="490" y="0"/>
                  <a:pt x="501" y="12"/>
                  <a:pt x="501" y="27"/>
                </a:cubicBezTo>
                <a:cubicBezTo>
                  <a:pt x="501" y="41"/>
                  <a:pt x="490" y="53"/>
                  <a:pt x="474" y="53"/>
                </a:cubicBezTo>
                <a:cubicBezTo>
                  <a:pt x="469" y="53"/>
                  <a:pt x="469" y="53"/>
                  <a:pt x="469" y="53"/>
                </a:cubicBezTo>
                <a:cubicBezTo>
                  <a:pt x="469" y="269"/>
                  <a:pt x="469" y="269"/>
                  <a:pt x="469" y="269"/>
                </a:cubicBezTo>
                <a:cubicBezTo>
                  <a:pt x="672" y="626"/>
                  <a:pt x="672" y="626"/>
                  <a:pt x="672" y="626"/>
                </a:cubicBezTo>
                <a:cubicBezTo>
                  <a:pt x="690" y="658"/>
                  <a:pt x="667" y="698"/>
                  <a:pt x="631" y="698"/>
                </a:cubicBezTo>
                <a:cubicBezTo>
                  <a:pt x="631" y="698"/>
                  <a:pt x="631" y="698"/>
                  <a:pt x="631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60" y="698"/>
                  <a:pt x="60" y="698"/>
                  <a:pt x="60" y="698"/>
                </a:cubicBezTo>
                <a:cubicBezTo>
                  <a:pt x="24" y="698"/>
                  <a:pt x="0" y="658"/>
                  <a:pt x="18" y="626"/>
                </a:cubicBezTo>
                <a:cubicBezTo>
                  <a:pt x="19" y="624"/>
                  <a:pt x="19" y="624"/>
                  <a:pt x="19" y="624"/>
                </a:cubicBezTo>
                <a:cubicBezTo>
                  <a:pt x="221" y="269"/>
                  <a:pt x="221" y="269"/>
                  <a:pt x="221" y="269"/>
                </a:cubicBezTo>
                <a:cubicBezTo>
                  <a:pt x="221" y="53"/>
                  <a:pt x="221" y="53"/>
                  <a:pt x="221" y="53"/>
                </a:cubicBezTo>
                <a:cubicBezTo>
                  <a:pt x="216" y="53"/>
                  <a:pt x="216" y="53"/>
                  <a:pt x="216" y="53"/>
                </a:cubicBezTo>
                <a:cubicBezTo>
                  <a:pt x="201" y="53"/>
                  <a:pt x="189" y="41"/>
                  <a:pt x="189" y="27"/>
                </a:cubicBezTo>
                <a:cubicBezTo>
                  <a:pt x="189" y="12"/>
                  <a:pt x="201" y="0"/>
                  <a:pt x="216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248" y="0"/>
                  <a:pt x="248" y="0"/>
                  <a:pt x="248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59" y="0"/>
                  <a:pt x="259" y="0"/>
                  <a:pt x="259" y="0"/>
                </a:cubicBezTo>
                <a:close/>
                <a:moveTo>
                  <a:pt x="177" y="565"/>
                </a:moveTo>
                <a:cubicBezTo>
                  <a:pt x="177" y="565"/>
                  <a:pt x="177" y="565"/>
                  <a:pt x="177" y="565"/>
                </a:cubicBezTo>
                <a:cubicBezTo>
                  <a:pt x="186" y="565"/>
                  <a:pt x="193" y="572"/>
                  <a:pt x="193" y="581"/>
                </a:cubicBezTo>
                <a:cubicBezTo>
                  <a:pt x="193" y="590"/>
                  <a:pt x="186" y="597"/>
                  <a:pt x="177" y="597"/>
                </a:cubicBezTo>
                <a:cubicBezTo>
                  <a:pt x="168" y="597"/>
                  <a:pt x="161" y="590"/>
                  <a:pt x="161" y="581"/>
                </a:cubicBezTo>
                <a:cubicBezTo>
                  <a:pt x="161" y="572"/>
                  <a:pt x="168" y="565"/>
                  <a:pt x="177" y="565"/>
                </a:cubicBezTo>
                <a:close/>
                <a:moveTo>
                  <a:pt x="261" y="518"/>
                </a:moveTo>
                <a:cubicBezTo>
                  <a:pt x="261" y="518"/>
                  <a:pt x="261" y="518"/>
                  <a:pt x="261" y="518"/>
                </a:cubicBezTo>
                <a:cubicBezTo>
                  <a:pt x="270" y="518"/>
                  <a:pt x="277" y="525"/>
                  <a:pt x="277" y="534"/>
                </a:cubicBezTo>
                <a:cubicBezTo>
                  <a:pt x="277" y="543"/>
                  <a:pt x="270" y="550"/>
                  <a:pt x="261" y="550"/>
                </a:cubicBezTo>
                <a:cubicBezTo>
                  <a:pt x="252" y="550"/>
                  <a:pt x="245" y="543"/>
                  <a:pt x="245" y="534"/>
                </a:cubicBezTo>
                <a:cubicBezTo>
                  <a:pt x="245" y="525"/>
                  <a:pt x="252" y="518"/>
                  <a:pt x="261" y="518"/>
                </a:cubicBezTo>
                <a:close/>
                <a:moveTo>
                  <a:pt x="237" y="410"/>
                </a:moveTo>
                <a:cubicBezTo>
                  <a:pt x="237" y="410"/>
                  <a:pt x="237" y="410"/>
                  <a:pt x="237" y="410"/>
                </a:cubicBezTo>
                <a:cubicBezTo>
                  <a:pt x="246" y="410"/>
                  <a:pt x="253" y="418"/>
                  <a:pt x="253" y="426"/>
                </a:cubicBezTo>
                <a:cubicBezTo>
                  <a:pt x="253" y="435"/>
                  <a:pt x="246" y="442"/>
                  <a:pt x="237" y="442"/>
                </a:cubicBezTo>
                <a:cubicBezTo>
                  <a:pt x="228" y="442"/>
                  <a:pt x="221" y="435"/>
                  <a:pt x="221" y="426"/>
                </a:cubicBezTo>
                <a:cubicBezTo>
                  <a:pt x="221" y="418"/>
                  <a:pt x="228" y="410"/>
                  <a:pt x="237" y="410"/>
                </a:cubicBezTo>
                <a:close/>
                <a:moveTo>
                  <a:pt x="240" y="573"/>
                </a:moveTo>
                <a:cubicBezTo>
                  <a:pt x="240" y="573"/>
                  <a:pt x="240" y="573"/>
                  <a:pt x="240" y="573"/>
                </a:cubicBezTo>
                <a:cubicBezTo>
                  <a:pt x="255" y="573"/>
                  <a:pt x="267" y="584"/>
                  <a:pt x="267" y="599"/>
                </a:cubicBezTo>
                <a:cubicBezTo>
                  <a:pt x="267" y="614"/>
                  <a:pt x="255" y="626"/>
                  <a:pt x="240" y="626"/>
                </a:cubicBezTo>
                <a:cubicBezTo>
                  <a:pt x="226" y="626"/>
                  <a:pt x="213" y="614"/>
                  <a:pt x="213" y="599"/>
                </a:cubicBezTo>
                <a:cubicBezTo>
                  <a:pt x="213" y="584"/>
                  <a:pt x="226" y="573"/>
                  <a:pt x="240" y="573"/>
                </a:cubicBezTo>
                <a:close/>
                <a:moveTo>
                  <a:pt x="206" y="470"/>
                </a:moveTo>
                <a:cubicBezTo>
                  <a:pt x="206" y="470"/>
                  <a:pt x="206" y="470"/>
                  <a:pt x="206" y="470"/>
                </a:cubicBezTo>
                <a:cubicBezTo>
                  <a:pt x="221" y="470"/>
                  <a:pt x="232" y="483"/>
                  <a:pt x="232" y="497"/>
                </a:cubicBezTo>
                <a:cubicBezTo>
                  <a:pt x="232" y="512"/>
                  <a:pt x="221" y="524"/>
                  <a:pt x="206" y="524"/>
                </a:cubicBezTo>
                <a:cubicBezTo>
                  <a:pt x="191" y="524"/>
                  <a:pt x="179" y="512"/>
                  <a:pt x="179" y="497"/>
                </a:cubicBezTo>
                <a:cubicBezTo>
                  <a:pt x="179" y="483"/>
                  <a:pt x="191" y="470"/>
                  <a:pt x="206" y="470"/>
                </a:cubicBezTo>
                <a:close/>
                <a:moveTo>
                  <a:pt x="239" y="346"/>
                </a:moveTo>
                <a:cubicBezTo>
                  <a:pt x="239" y="346"/>
                  <a:pt x="239" y="346"/>
                  <a:pt x="239" y="346"/>
                </a:cubicBezTo>
                <a:cubicBezTo>
                  <a:pt x="451" y="346"/>
                  <a:pt x="451" y="346"/>
                  <a:pt x="451" y="346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7" y="286"/>
                  <a:pt x="415" y="281"/>
                  <a:pt x="415" y="276"/>
                </a:cubicBezTo>
                <a:cubicBezTo>
                  <a:pt x="415" y="53"/>
                  <a:pt x="415" y="53"/>
                  <a:pt x="415" y="53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76"/>
                  <a:pt x="275" y="276"/>
                  <a:pt x="275" y="276"/>
                </a:cubicBezTo>
                <a:cubicBezTo>
                  <a:pt x="275" y="280"/>
                  <a:pt x="274" y="285"/>
                  <a:pt x="271" y="289"/>
                </a:cubicBezTo>
                <a:cubicBezTo>
                  <a:pt x="239" y="346"/>
                  <a:pt x="239" y="346"/>
                  <a:pt x="239" y="346"/>
                </a:cubicBezTo>
                <a:close/>
                <a:moveTo>
                  <a:pt x="469" y="378"/>
                </a:moveTo>
                <a:cubicBezTo>
                  <a:pt x="469" y="378"/>
                  <a:pt x="469" y="378"/>
                  <a:pt x="469" y="378"/>
                </a:cubicBezTo>
                <a:cubicBezTo>
                  <a:pt x="221" y="378"/>
                  <a:pt x="221" y="378"/>
                  <a:pt x="221" y="378"/>
                </a:cubicBezTo>
                <a:cubicBezTo>
                  <a:pt x="69" y="644"/>
                  <a:pt x="69" y="644"/>
                  <a:pt x="69" y="644"/>
                </a:cubicBezTo>
                <a:cubicBezTo>
                  <a:pt x="621" y="644"/>
                  <a:pt x="621" y="644"/>
                  <a:pt x="621" y="644"/>
                </a:cubicBezTo>
                <a:cubicBezTo>
                  <a:pt x="469" y="378"/>
                  <a:pt x="469" y="378"/>
                  <a:pt x="469" y="378"/>
                </a:cubicBezTo>
                <a:close/>
                <a:moveTo>
                  <a:pt x="316" y="593"/>
                </a:moveTo>
                <a:cubicBezTo>
                  <a:pt x="316" y="593"/>
                  <a:pt x="316" y="593"/>
                  <a:pt x="316" y="593"/>
                </a:cubicBezTo>
                <a:cubicBezTo>
                  <a:pt x="307" y="593"/>
                  <a:pt x="300" y="586"/>
                  <a:pt x="300" y="577"/>
                </a:cubicBezTo>
                <a:cubicBezTo>
                  <a:pt x="300" y="568"/>
                  <a:pt x="307" y="561"/>
                  <a:pt x="316" y="561"/>
                </a:cubicBezTo>
                <a:cubicBezTo>
                  <a:pt x="374" y="561"/>
                  <a:pt x="374" y="561"/>
                  <a:pt x="374" y="561"/>
                </a:cubicBezTo>
                <a:cubicBezTo>
                  <a:pt x="383" y="561"/>
                  <a:pt x="391" y="568"/>
                  <a:pt x="391" y="577"/>
                </a:cubicBezTo>
                <a:cubicBezTo>
                  <a:pt x="391" y="586"/>
                  <a:pt x="383" y="593"/>
                  <a:pt x="374" y="593"/>
                </a:cubicBezTo>
                <a:cubicBezTo>
                  <a:pt x="316" y="593"/>
                  <a:pt x="316" y="593"/>
                  <a:pt x="316" y="593"/>
                </a:cubicBezTo>
                <a:close/>
                <a:moveTo>
                  <a:pt x="332" y="507"/>
                </a:moveTo>
                <a:cubicBezTo>
                  <a:pt x="332" y="507"/>
                  <a:pt x="332" y="507"/>
                  <a:pt x="332" y="507"/>
                </a:cubicBezTo>
                <a:cubicBezTo>
                  <a:pt x="323" y="507"/>
                  <a:pt x="316" y="500"/>
                  <a:pt x="316" y="491"/>
                </a:cubicBezTo>
                <a:cubicBezTo>
                  <a:pt x="316" y="482"/>
                  <a:pt x="323" y="475"/>
                  <a:pt x="332" y="475"/>
                </a:cubicBezTo>
                <a:cubicBezTo>
                  <a:pt x="358" y="475"/>
                  <a:pt x="358" y="475"/>
                  <a:pt x="358" y="475"/>
                </a:cubicBezTo>
                <a:cubicBezTo>
                  <a:pt x="367" y="475"/>
                  <a:pt x="374" y="482"/>
                  <a:pt x="374" y="491"/>
                </a:cubicBezTo>
                <a:cubicBezTo>
                  <a:pt x="374" y="500"/>
                  <a:pt x="367" y="507"/>
                  <a:pt x="358" y="507"/>
                </a:cubicBezTo>
                <a:cubicBezTo>
                  <a:pt x="332" y="507"/>
                  <a:pt x="332" y="507"/>
                  <a:pt x="332" y="507"/>
                </a:cubicBezTo>
                <a:close/>
                <a:moveTo>
                  <a:pt x="332" y="335"/>
                </a:moveTo>
                <a:cubicBezTo>
                  <a:pt x="332" y="335"/>
                  <a:pt x="332" y="335"/>
                  <a:pt x="332" y="335"/>
                </a:cubicBezTo>
                <a:cubicBezTo>
                  <a:pt x="323" y="335"/>
                  <a:pt x="316" y="328"/>
                  <a:pt x="316" y="319"/>
                </a:cubicBezTo>
                <a:cubicBezTo>
                  <a:pt x="316" y="310"/>
                  <a:pt x="323" y="303"/>
                  <a:pt x="332" y="303"/>
                </a:cubicBezTo>
                <a:cubicBezTo>
                  <a:pt x="358" y="303"/>
                  <a:pt x="358" y="303"/>
                  <a:pt x="358" y="303"/>
                </a:cubicBezTo>
                <a:cubicBezTo>
                  <a:pt x="367" y="303"/>
                  <a:pt x="374" y="310"/>
                  <a:pt x="374" y="319"/>
                </a:cubicBezTo>
                <a:cubicBezTo>
                  <a:pt x="374" y="328"/>
                  <a:pt x="367" y="335"/>
                  <a:pt x="358" y="335"/>
                </a:cubicBezTo>
                <a:cubicBezTo>
                  <a:pt x="332" y="335"/>
                  <a:pt x="332" y="335"/>
                  <a:pt x="332" y="335"/>
                </a:cubicBezTo>
                <a:close/>
                <a:moveTo>
                  <a:pt x="316" y="421"/>
                </a:moveTo>
                <a:cubicBezTo>
                  <a:pt x="316" y="421"/>
                  <a:pt x="316" y="421"/>
                  <a:pt x="316" y="421"/>
                </a:cubicBezTo>
                <a:cubicBezTo>
                  <a:pt x="307" y="421"/>
                  <a:pt x="300" y="414"/>
                  <a:pt x="300" y="405"/>
                </a:cubicBezTo>
                <a:cubicBezTo>
                  <a:pt x="300" y="396"/>
                  <a:pt x="307" y="389"/>
                  <a:pt x="316" y="389"/>
                </a:cubicBezTo>
                <a:cubicBezTo>
                  <a:pt x="374" y="389"/>
                  <a:pt x="374" y="389"/>
                  <a:pt x="374" y="389"/>
                </a:cubicBezTo>
                <a:cubicBezTo>
                  <a:pt x="383" y="389"/>
                  <a:pt x="391" y="396"/>
                  <a:pt x="391" y="405"/>
                </a:cubicBezTo>
                <a:cubicBezTo>
                  <a:pt x="391" y="414"/>
                  <a:pt x="383" y="421"/>
                  <a:pt x="374" y="421"/>
                </a:cubicBezTo>
                <a:cubicBezTo>
                  <a:pt x="316" y="421"/>
                  <a:pt x="316" y="421"/>
                  <a:pt x="316" y="421"/>
                </a:cubicBezTo>
                <a:close/>
                <a:moveTo>
                  <a:pt x="316" y="249"/>
                </a:moveTo>
                <a:cubicBezTo>
                  <a:pt x="316" y="249"/>
                  <a:pt x="316" y="249"/>
                  <a:pt x="316" y="249"/>
                </a:cubicBezTo>
                <a:cubicBezTo>
                  <a:pt x="307" y="249"/>
                  <a:pt x="300" y="242"/>
                  <a:pt x="300" y="234"/>
                </a:cubicBezTo>
                <a:cubicBezTo>
                  <a:pt x="300" y="224"/>
                  <a:pt x="307" y="217"/>
                  <a:pt x="316" y="217"/>
                </a:cubicBezTo>
                <a:cubicBezTo>
                  <a:pt x="374" y="217"/>
                  <a:pt x="374" y="217"/>
                  <a:pt x="374" y="217"/>
                </a:cubicBezTo>
                <a:cubicBezTo>
                  <a:pt x="383" y="217"/>
                  <a:pt x="391" y="224"/>
                  <a:pt x="391" y="234"/>
                </a:cubicBezTo>
                <a:cubicBezTo>
                  <a:pt x="391" y="242"/>
                  <a:pt x="383" y="249"/>
                  <a:pt x="374" y="249"/>
                </a:cubicBezTo>
                <a:cubicBezTo>
                  <a:pt x="316" y="249"/>
                  <a:pt x="316" y="249"/>
                  <a:pt x="316" y="249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81747" tIns="40874" rIns="81747" bIns="40874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Freeform 79"/>
          <p:cNvSpPr>
            <a:spLocks noEditPoints="1"/>
          </p:cNvSpPr>
          <p:nvPr/>
        </p:nvSpPr>
        <p:spPr bwMode="auto">
          <a:xfrm>
            <a:off x="5040327" y="2595893"/>
            <a:ext cx="325266" cy="507247"/>
          </a:xfrm>
          <a:custGeom>
            <a:avLst/>
            <a:gdLst>
              <a:gd name="T0" fmla="*/ 380 w 611"/>
              <a:gd name="T1" fmla="*/ 32 h 715"/>
              <a:gd name="T2" fmla="*/ 495 w 611"/>
              <a:gd name="T3" fmla="*/ 81 h 715"/>
              <a:gd name="T4" fmla="*/ 511 w 611"/>
              <a:gd name="T5" fmla="*/ 98 h 715"/>
              <a:gd name="T6" fmla="*/ 585 w 611"/>
              <a:gd name="T7" fmla="*/ 112 h 715"/>
              <a:gd name="T8" fmla="*/ 611 w 611"/>
              <a:gd name="T9" fmla="*/ 139 h 715"/>
              <a:gd name="T10" fmla="*/ 585 w 611"/>
              <a:gd name="T11" fmla="*/ 715 h 715"/>
              <a:gd name="T12" fmla="*/ 27 w 611"/>
              <a:gd name="T13" fmla="*/ 715 h 715"/>
              <a:gd name="T14" fmla="*/ 0 w 611"/>
              <a:gd name="T15" fmla="*/ 688 h 715"/>
              <a:gd name="T16" fmla="*/ 27 w 611"/>
              <a:gd name="T17" fmla="*/ 112 h 715"/>
              <a:gd name="T18" fmla="*/ 101 w 611"/>
              <a:gd name="T19" fmla="*/ 112 h 715"/>
              <a:gd name="T20" fmla="*/ 117 w 611"/>
              <a:gd name="T21" fmla="*/ 81 h 715"/>
              <a:gd name="T22" fmla="*/ 203 w 611"/>
              <a:gd name="T23" fmla="*/ 81 h 715"/>
              <a:gd name="T24" fmla="*/ 306 w 611"/>
              <a:gd name="T25" fmla="*/ 0 h 715"/>
              <a:gd name="T26" fmla="*/ 422 w 611"/>
              <a:gd name="T27" fmla="*/ 308 h 715"/>
              <a:gd name="T28" fmla="*/ 460 w 611"/>
              <a:gd name="T29" fmla="*/ 346 h 715"/>
              <a:gd name="T30" fmla="*/ 242 w 611"/>
              <a:gd name="T31" fmla="*/ 526 h 715"/>
              <a:gd name="T32" fmla="*/ 152 w 611"/>
              <a:gd name="T33" fmla="*/ 436 h 715"/>
              <a:gd name="T34" fmla="*/ 190 w 611"/>
              <a:gd name="T35" fmla="*/ 398 h 715"/>
              <a:gd name="T36" fmla="*/ 422 w 611"/>
              <a:gd name="T37" fmla="*/ 308 h 715"/>
              <a:gd name="T38" fmla="*/ 375 w 611"/>
              <a:gd name="T39" fmla="*/ 81 h 715"/>
              <a:gd name="T40" fmla="*/ 306 w 611"/>
              <a:gd name="T41" fmla="*/ 32 h 715"/>
              <a:gd name="T42" fmla="*/ 237 w 611"/>
              <a:gd name="T43" fmla="*/ 81 h 715"/>
              <a:gd name="T44" fmla="*/ 375 w 611"/>
              <a:gd name="T45" fmla="*/ 81 h 715"/>
              <a:gd name="T46" fmla="*/ 511 w 611"/>
              <a:gd name="T47" fmla="*/ 165 h 715"/>
              <a:gd name="T48" fmla="*/ 495 w 611"/>
              <a:gd name="T49" fmla="*/ 197 h 715"/>
              <a:gd name="T50" fmla="*/ 306 w 611"/>
              <a:gd name="T51" fmla="*/ 197 h 715"/>
              <a:gd name="T52" fmla="*/ 101 w 611"/>
              <a:gd name="T53" fmla="*/ 180 h 715"/>
              <a:gd name="T54" fmla="*/ 101 w 611"/>
              <a:gd name="T55" fmla="*/ 165 h 715"/>
              <a:gd name="T56" fmla="*/ 54 w 611"/>
              <a:gd name="T57" fmla="*/ 662 h 715"/>
              <a:gd name="T58" fmla="*/ 558 w 611"/>
              <a:gd name="T59" fmla="*/ 165 h 715"/>
              <a:gd name="T60" fmla="*/ 306 w 611"/>
              <a:gd name="T61" fmla="*/ 113 h 715"/>
              <a:gd name="T62" fmla="*/ 133 w 611"/>
              <a:gd name="T63" fmla="*/ 113 h 715"/>
              <a:gd name="T64" fmla="*/ 133 w 611"/>
              <a:gd name="T65" fmla="*/ 165 h 715"/>
              <a:gd name="T66" fmla="*/ 479 w 611"/>
              <a:gd name="T67" fmla="*/ 165 h 715"/>
              <a:gd name="T68" fmla="*/ 479 w 611"/>
              <a:gd name="T69" fmla="*/ 113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1" h="715">
                <a:moveTo>
                  <a:pt x="306" y="0"/>
                </a:moveTo>
                <a:cubicBezTo>
                  <a:pt x="335" y="0"/>
                  <a:pt x="361" y="12"/>
                  <a:pt x="380" y="32"/>
                </a:cubicBezTo>
                <a:cubicBezTo>
                  <a:pt x="394" y="45"/>
                  <a:pt x="404" y="62"/>
                  <a:pt x="408" y="81"/>
                </a:cubicBezTo>
                <a:cubicBezTo>
                  <a:pt x="495" y="81"/>
                  <a:pt x="495" y="81"/>
                  <a:pt x="495" y="81"/>
                </a:cubicBezTo>
                <a:cubicBezTo>
                  <a:pt x="504" y="81"/>
                  <a:pt x="511" y="88"/>
                  <a:pt x="511" y="97"/>
                </a:cubicBezTo>
                <a:cubicBezTo>
                  <a:pt x="511" y="98"/>
                  <a:pt x="511" y="98"/>
                  <a:pt x="511" y="98"/>
                </a:cubicBezTo>
                <a:cubicBezTo>
                  <a:pt x="511" y="112"/>
                  <a:pt x="511" y="112"/>
                  <a:pt x="511" y="112"/>
                </a:cubicBezTo>
                <a:cubicBezTo>
                  <a:pt x="585" y="112"/>
                  <a:pt x="585" y="112"/>
                  <a:pt x="585" y="112"/>
                </a:cubicBezTo>
                <a:cubicBezTo>
                  <a:pt x="599" y="112"/>
                  <a:pt x="611" y="124"/>
                  <a:pt x="611" y="139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688"/>
                  <a:pt x="611" y="688"/>
                  <a:pt x="611" y="688"/>
                </a:cubicBezTo>
                <a:cubicBezTo>
                  <a:pt x="611" y="704"/>
                  <a:pt x="599" y="715"/>
                  <a:pt x="585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27" y="715"/>
                  <a:pt x="27" y="715"/>
                  <a:pt x="27" y="715"/>
                </a:cubicBezTo>
                <a:cubicBezTo>
                  <a:pt x="12" y="715"/>
                  <a:pt x="0" y="704"/>
                  <a:pt x="0" y="688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24"/>
                  <a:pt x="12" y="112"/>
                  <a:pt x="27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88"/>
                  <a:pt x="108" y="81"/>
                  <a:pt x="117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203" y="81"/>
                  <a:pt x="203" y="81"/>
                  <a:pt x="203" y="81"/>
                </a:cubicBezTo>
                <a:cubicBezTo>
                  <a:pt x="208" y="62"/>
                  <a:pt x="218" y="45"/>
                  <a:pt x="231" y="32"/>
                </a:cubicBezTo>
                <a:cubicBezTo>
                  <a:pt x="250" y="12"/>
                  <a:pt x="277" y="0"/>
                  <a:pt x="306" y="0"/>
                </a:cubicBezTo>
                <a:close/>
                <a:moveTo>
                  <a:pt x="422" y="308"/>
                </a:moveTo>
                <a:cubicBezTo>
                  <a:pt x="422" y="308"/>
                  <a:pt x="422" y="308"/>
                  <a:pt x="422" y="308"/>
                </a:cubicBezTo>
                <a:cubicBezTo>
                  <a:pt x="432" y="298"/>
                  <a:pt x="449" y="298"/>
                  <a:pt x="460" y="308"/>
                </a:cubicBezTo>
                <a:cubicBezTo>
                  <a:pt x="470" y="319"/>
                  <a:pt x="470" y="336"/>
                  <a:pt x="460" y="346"/>
                </a:cubicBezTo>
                <a:cubicBezTo>
                  <a:pt x="280" y="526"/>
                  <a:pt x="280" y="526"/>
                  <a:pt x="280" y="526"/>
                </a:cubicBezTo>
                <a:cubicBezTo>
                  <a:pt x="269" y="537"/>
                  <a:pt x="252" y="537"/>
                  <a:pt x="242" y="526"/>
                </a:cubicBezTo>
                <a:cubicBezTo>
                  <a:pt x="241" y="526"/>
                  <a:pt x="241" y="526"/>
                  <a:pt x="241" y="526"/>
                </a:cubicBezTo>
                <a:cubicBezTo>
                  <a:pt x="152" y="436"/>
                  <a:pt x="152" y="436"/>
                  <a:pt x="152" y="436"/>
                </a:cubicBezTo>
                <a:cubicBezTo>
                  <a:pt x="141" y="426"/>
                  <a:pt x="141" y="409"/>
                  <a:pt x="152" y="398"/>
                </a:cubicBezTo>
                <a:cubicBezTo>
                  <a:pt x="162" y="388"/>
                  <a:pt x="179" y="388"/>
                  <a:pt x="190" y="398"/>
                </a:cubicBezTo>
                <a:cubicBezTo>
                  <a:pt x="261" y="469"/>
                  <a:pt x="261" y="469"/>
                  <a:pt x="261" y="469"/>
                </a:cubicBezTo>
                <a:cubicBezTo>
                  <a:pt x="422" y="308"/>
                  <a:pt x="422" y="308"/>
                  <a:pt x="422" y="308"/>
                </a:cubicBezTo>
                <a:close/>
                <a:moveTo>
                  <a:pt x="375" y="81"/>
                </a:moveTo>
                <a:cubicBezTo>
                  <a:pt x="375" y="81"/>
                  <a:pt x="375" y="81"/>
                  <a:pt x="375" y="81"/>
                </a:cubicBezTo>
                <a:cubicBezTo>
                  <a:pt x="371" y="71"/>
                  <a:pt x="365" y="62"/>
                  <a:pt x="358" y="54"/>
                </a:cubicBezTo>
                <a:cubicBezTo>
                  <a:pt x="344" y="41"/>
                  <a:pt x="326" y="32"/>
                  <a:pt x="306" y="32"/>
                </a:cubicBezTo>
                <a:cubicBezTo>
                  <a:pt x="285" y="32"/>
                  <a:pt x="267" y="41"/>
                  <a:pt x="254" y="54"/>
                </a:cubicBezTo>
                <a:cubicBezTo>
                  <a:pt x="246" y="62"/>
                  <a:pt x="240" y="71"/>
                  <a:pt x="237" y="81"/>
                </a:cubicBezTo>
                <a:cubicBezTo>
                  <a:pt x="306" y="81"/>
                  <a:pt x="306" y="81"/>
                  <a:pt x="306" y="81"/>
                </a:cubicBezTo>
                <a:cubicBezTo>
                  <a:pt x="375" y="81"/>
                  <a:pt x="375" y="81"/>
                  <a:pt x="375" y="81"/>
                </a:cubicBezTo>
                <a:close/>
                <a:moveTo>
                  <a:pt x="511" y="165"/>
                </a:moveTo>
                <a:cubicBezTo>
                  <a:pt x="511" y="165"/>
                  <a:pt x="511" y="165"/>
                  <a:pt x="511" y="165"/>
                </a:cubicBezTo>
                <a:cubicBezTo>
                  <a:pt x="511" y="180"/>
                  <a:pt x="511" y="180"/>
                  <a:pt x="511" y="180"/>
                </a:cubicBezTo>
                <a:cubicBezTo>
                  <a:pt x="511" y="189"/>
                  <a:pt x="504" y="197"/>
                  <a:pt x="495" y="197"/>
                </a:cubicBezTo>
                <a:cubicBezTo>
                  <a:pt x="494" y="197"/>
                  <a:pt x="494" y="197"/>
                  <a:pt x="494" y="197"/>
                </a:cubicBezTo>
                <a:cubicBezTo>
                  <a:pt x="306" y="197"/>
                  <a:pt x="306" y="197"/>
                  <a:pt x="306" y="197"/>
                </a:cubicBezTo>
                <a:cubicBezTo>
                  <a:pt x="117" y="197"/>
                  <a:pt x="117" y="197"/>
                  <a:pt x="117" y="197"/>
                </a:cubicBezTo>
                <a:cubicBezTo>
                  <a:pt x="108" y="197"/>
                  <a:pt x="101" y="189"/>
                  <a:pt x="101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65"/>
                  <a:pt x="101" y="165"/>
                  <a:pt x="101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662"/>
                  <a:pt x="54" y="662"/>
                  <a:pt x="54" y="662"/>
                </a:cubicBezTo>
                <a:cubicBezTo>
                  <a:pt x="558" y="662"/>
                  <a:pt x="558" y="662"/>
                  <a:pt x="558" y="662"/>
                </a:cubicBezTo>
                <a:cubicBezTo>
                  <a:pt x="558" y="165"/>
                  <a:pt x="558" y="165"/>
                  <a:pt x="558" y="165"/>
                </a:cubicBezTo>
                <a:cubicBezTo>
                  <a:pt x="511" y="165"/>
                  <a:pt x="511" y="165"/>
                  <a:pt x="511" y="165"/>
                </a:cubicBezTo>
                <a:close/>
                <a:moveTo>
                  <a:pt x="306" y="113"/>
                </a:moveTo>
                <a:cubicBezTo>
                  <a:pt x="306" y="113"/>
                  <a:pt x="306" y="113"/>
                  <a:pt x="306" y="113"/>
                </a:cubicBezTo>
                <a:cubicBezTo>
                  <a:pt x="133" y="113"/>
                  <a:pt x="133" y="113"/>
                  <a:pt x="133" y="113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33" y="165"/>
                  <a:pt x="133" y="165"/>
                  <a:pt x="133" y="165"/>
                </a:cubicBezTo>
                <a:cubicBezTo>
                  <a:pt x="306" y="165"/>
                  <a:pt x="306" y="165"/>
                  <a:pt x="306" y="165"/>
                </a:cubicBezTo>
                <a:cubicBezTo>
                  <a:pt x="479" y="165"/>
                  <a:pt x="479" y="165"/>
                  <a:pt x="479" y="165"/>
                </a:cubicBezTo>
                <a:cubicBezTo>
                  <a:pt x="479" y="139"/>
                  <a:pt x="479" y="139"/>
                  <a:pt x="479" y="139"/>
                </a:cubicBezTo>
                <a:cubicBezTo>
                  <a:pt x="479" y="113"/>
                  <a:pt x="479" y="113"/>
                  <a:pt x="479" y="113"/>
                </a:cubicBezTo>
                <a:cubicBezTo>
                  <a:pt x="306" y="113"/>
                  <a:pt x="306" y="113"/>
                  <a:pt x="306" y="11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vert="horz" wrap="square" lIns="81747" tIns="40874" rIns="81747" bIns="40874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48915" y="2153863"/>
            <a:ext cx="2493877" cy="820762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300" b="1" dirty="0" smtClean="0">
                <a:latin typeface="楷体" pitchFamily="49" charset="-122"/>
                <a:ea typeface="楷体" pitchFamily="49" charset="-122"/>
              </a:rPr>
              <a:t>团结和谐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6248916" y="4325696"/>
            <a:ext cx="2442749" cy="744266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r>
              <a:rPr lang="zh-CN" altLang="en-US" sz="4300" b="1" dirty="0" smtClean="0">
                <a:latin typeface="楷体" pitchFamily="49" charset="-122"/>
                <a:ea typeface="楷体" pitchFamily="49" charset="-122"/>
              </a:rPr>
              <a:t>奋进好学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502" y="2153863"/>
            <a:ext cx="2113797" cy="942782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4300" b="1" dirty="0" smtClean="0">
                <a:latin typeface="楷体" pitchFamily="49" charset="-122"/>
                <a:ea typeface="楷体" pitchFamily="49" charset="-122"/>
              </a:rPr>
              <a:t>老中青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395536" y="4325696"/>
            <a:ext cx="2493763" cy="744266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r"/>
            <a:r>
              <a:rPr lang="zh-CN" altLang="en-US" sz="4300" b="1" dirty="0" smtClean="0">
                <a:latin typeface="楷体" pitchFamily="49" charset="-122"/>
                <a:ea typeface="楷体" pitchFamily="49" charset="-122"/>
              </a:rPr>
              <a:t>新鲜血液</a:t>
            </a:r>
            <a:endParaRPr lang="zh-CN" altLang="en-US" sz="4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650444" y="198205"/>
            <a:ext cx="2829897" cy="585583"/>
            <a:chOff x="822390" y="235742"/>
            <a:chExt cx="3773196" cy="585582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2992700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我们的团队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252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7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50444" y="198205"/>
            <a:ext cx="2829897" cy="584775"/>
            <a:chOff x="822390" y="235742"/>
            <a:chExt cx="3773196" cy="584774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2992700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我们的团队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7"/>
              <a:ext cx="3773196" cy="218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3" y="263864"/>
            <a:ext cx="54566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7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64"/>
          <p:cNvSpPr>
            <a:spLocks noChangeArrowheads="1"/>
          </p:cNvSpPr>
          <p:nvPr/>
        </p:nvSpPr>
        <p:spPr bwMode="auto">
          <a:xfrm>
            <a:off x="323528" y="1844824"/>
            <a:ext cx="2088231" cy="1412807"/>
          </a:xfrm>
          <a:prstGeom prst="teardrop">
            <a:avLst/>
          </a:prstGeom>
          <a:solidFill>
            <a:srgbClr val="886D27"/>
          </a:solidFill>
          <a:ln w="190500" cap="sq" cmpd="sng">
            <a:noFill/>
            <a:round/>
          </a:ln>
        </p:spPr>
        <p:txBody>
          <a:bodyPr lIns="52951" tIns="26475" rIns="52951" bIns="26475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老中青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1244" y="1800931"/>
            <a:ext cx="6451235" cy="118955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老的有经验，稳当；年轻的敢冲敢拼，经验可能缺乏一点；中年是中流砥柱；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64"/>
          <p:cNvSpPr>
            <a:spLocks noChangeArrowheads="1"/>
          </p:cNvSpPr>
          <p:nvPr/>
        </p:nvSpPr>
        <p:spPr bwMode="auto">
          <a:xfrm>
            <a:off x="323528" y="4221088"/>
            <a:ext cx="2160240" cy="1412807"/>
          </a:xfrm>
          <a:prstGeom prst="teardrop">
            <a:avLst/>
          </a:prstGeom>
          <a:solidFill>
            <a:srgbClr val="BF8714"/>
          </a:solidFill>
          <a:ln w="190500" cap="sq" cmpd="sng">
            <a:noFill/>
            <a:round/>
          </a:ln>
        </p:spPr>
        <p:txBody>
          <a:bodyPr lIns="52951" tIns="26475" rIns="52951" bIns="26475" anchor="ctr"/>
          <a:lstStyle/>
          <a:p>
            <a:pPr algn="ctr"/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新鲜血液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/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1244" y="4570159"/>
            <a:ext cx="6163203" cy="5748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有干劲、善于接受新思想，敢于创新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50444" y="198204"/>
            <a:ext cx="3633524" cy="584775"/>
            <a:chOff x="822390" y="235741"/>
            <a:chExt cx="4844698" cy="584774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1"/>
              <a:ext cx="4844698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我们的团队</a:t>
              </a:r>
              <a:endPara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6"/>
              <a:ext cx="3773196" cy="218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3" y="263864"/>
            <a:ext cx="54566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7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541" y="1652958"/>
            <a:ext cx="7900921" cy="228871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1560" y="2101933"/>
            <a:ext cx="2452274" cy="4135379"/>
          </a:xfrm>
          <a:prstGeom prst="rect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团结和谐、奋进好学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3667260" y="4671918"/>
            <a:ext cx="82390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07904" y="4149080"/>
            <a:ext cx="4824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zh-CN" sz="3200" b="1" dirty="0" smtClean="0"/>
              <a:t>没有资历的高低，没有名利的争吵，有的是拼搏的精神、团结的友情和竞争的氛围。</a:t>
            </a:r>
            <a:endParaRPr lang="zh-CN" altLang="en-US" sz="3200" b="1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926169B-B1B0-46F8-8004-1FB136EF8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700808"/>
            <a:ext cx="2592288" cy="1749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650444" y="198207"/>
            <a:ext cx="2279980" cy="602503"/>
          </a:xfrm>
          <a:prstGeom prst="rect">
            <a:avLst/>
          </a:prstGeom>
          <a:noFill/>
        </p:spPr>
        <p:txBody>
          <a:bodyPr wrap="none" lIns="108996" tIns="54498" rIns="108996" bIns="54498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的态度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05581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8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27049" y="2606327"/>
            <a:ext cx="1540172" cy="2963149"/>
          </a:xfrm>
          <a:prstGeom prst="roundRect">
            <a:avLst/>
          </a:prstGeom>
          <a:noFill/>
          <a:ln w="19050">
            <a:solidFill>
              <a:srgbClr val="886D27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755425" y="2007165"/>
            <a:ext cx="1540172" cy="2963149"/>
          </a:xfrm>
          <a:prstGeom prst="roundRect">
            <a:avLst/>
          </a:prstGeom>
          <a:noFill/>
          <a:ln w="19050">
            <a:solidFill>
              <a:srgbClr val="BF8714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4852793" y="2606327"/>
            <a:ext cx="1540172" cy="2963149"/>
          </a:xfrm>
          <a:prstGeom prst="roundRect">
            <a:avLst/>
          </a:prstGeom>
          <a:noFill/>
          <a:ln w="19050">
            <a:solidFill>
              <a:srgbClr val="886D27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872627" y="2007165"/>
            <a:ext cx="1538858" cy="2963149"/>
          </a:xfrm>
          <a:prstGeom prst="roundRect">
            <a:avLst/>
          </a:prstGeom>
          <a:noFill/>
          <a:ln w="19050">
            <a:solidFill>
              <a:srgbClr val="BF8714"/>
            </a:solidFill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Oval 7"/>
          <p:cNvSpPr>
            <a:spLocks noChangeArrowheads="1"/>
          </p:cNvSpPr>
          <p:nvPr/>
        </p:nvSpPr>
        <p:spPr bwMode="auto">
          <a:xfrm rot="2700000">
            <a:off x="3081988" y="4579641"/>
            <a:ext cx="951437" cy="705694"/>
          </a:xfrm>
          <a:prstGeom prst="roundRect">
            <a:avLst/>
          </a:prstGeom>
          <a:solidFill>
            <a:srgbClr val="BF871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Freeform 6"/>
          <p:cNvSpPr>
            <a:spLocks noEditPoints="1" noChangeArrowheads="1"/>
          </p:cNvSpPr>
          <p:nvPr/>
        </p:nvSpPr>
        <p:spPr bwMode="auto">
          <a:xfrm>
            <a:off x="3355508" y="4762632"/>
            <a:ext cx="407187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Oval 13"/>
          <p:cNvSpPr>
            <a:spLocks noChangeArrowheads="1"/>
          </p:cNvSpPr>
          <p:nvPr/>
        </p:nvSpPr>
        <p:spPr bwMode="auto">
          <a:xfrm rot="2700000">
            <a:off x="7211017" y="4579641"/>
            <a:ext cx="951437" cy="705694"/>
          </a:xfrm>
          <a:prstGeom prst="roundRect">
            <a:avLst/>
          </a:prstGeom>
          <a:solidFill>
            <a:srgbClr val="BF8714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Freeform 7"/>
          <p:cNvSpPr>
            <a:spLocks noEditPoints="1" noChangeArrowheads="1"/>
          </p:cNvSpPr>
          <p:nvPr/>
        </p:nvSpPr>
        <p:spPr bwMode="auto">
          <a:xfrm>
            <a:off x="7486198" y="4707383"/>
            <a:ext cx="382969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80613" tIns="42010" rIns="80613" bIns="4201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 rot="2700000">
            <a:off x="1012875" y="2265178"/>
            <a:ext cx="951437" cy="705694"/>
          </a:xfrm>
          <a:prstGeom prst="roundRect">
            <a:avLst/>
          </a:prstGeom>
          <a:solidFill>
            <a:srgbClr val="886D2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Freeform 8"/>
          <p:cNvSpPr>
            <a:spLocks noEditPoints="1" noChangeArrowheads="1"/>
          </p:cNvSpPr>
          <p:nvPr/>
        </p:nvSpPr>
        <p:spPr bwMode="auto">
          <a:xfrm>
            <a:off x="1359634" y="2373309"/>
            <a:ext cx="257916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 rot="2700000">
            <a:off x="5159644" y="2265178"/>
            <a:ext cx="951439" cy="705694"/>
          </a:xfrm>
          <a:prstGeom prst="roundRect">
            <a:avLst/>
          </a:prstGeom>
          <a:solidFill>
            <a:srgbClr val="886D2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Freeform 11"/>
          <p:cNvSpPr>
            <a:spLocks noEditPoints="1" noChangeArrowheads="1"/>
          </p:cNvSpPr>
          <p:nvPr/>
        </p:nvSpPr>
        <p:spPr bwMode="auto">
          <a:xfrm>
            <a:off x="5472686" y="2413034"/>
            <a:ext cx="325642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F4F5F7"/>
          </a:solidFill>
          <a:ln>
            <a:noFill/>
          </a:ln>
        </p:spPr>
        <p:txBody>
          <a:bodyPr lIns="81747" tIns="40874" rIns="81747" bIns="40874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1009935" y="3102015"/>
            <a:ext cx="1108232" cy="1559874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57273" y="4122318"/>
            <a:ext cx="1479721" cy="302607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9" name="TextBox 76"/>
          <p:cNvSpPr txBox="1"/>
          <p:nvPr/>
        </p:nvSpPr>
        <p:spPr>
          <a:xfrm>
            <a:off x="3043729" y="2487595"/>
            <a:ext cx="787492" cy="1559874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151568" y="3571425"/>
            <a:ext cx="974397" cy="1559874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886D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热情</a:t>
            </a:r>
            <a:endParaRPr lang="zh-CN" altLang="en-US" sz="4800" b="1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7150818" y="2487596"/>
            <a:ext cx="974397" cy="1559874"/>
          </a:xfrm>
          <a:prstGeom prst="rect">
            <a:avLst/>
          </a:prstGeom>
          <a:noFill/>
        </p:spPr>
        <p:txBody>
          <a:bodyPr wrap="square" lIns="81747" tIns="40874" rIns="81747" bIns="40874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好学</a:t>
            </a:r>
            <a:endParaRPr lang="zh-CN" altLang="en-US" sz="4800" b="1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50444" y="198205"/>
            <a:ext cx="2829897" cy="569387"/>
            <a:chOff x="822390" y="235742"/>
            <a:chExt cx="3773196" cy="569386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1614117" cy="569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我们的态度</a:t>
              </a:r>
            </a:p>
            <a:p>
              <a:endParaRPr lang="zh-CN" altLang="en-US" sz="15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6"/>
              <a:ext cx="3773196" cy="232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7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e</a:t>
              </a: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263864"/>
            <a:ext cx="54566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7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053977" y="2743682"/>
            <a:ext cx="3036049" cy="1833623"/>
          </a:xfrm>
          <a:prstGeom prst="ellips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2544447" y="2972885"/>
            <a:ext cx="4048065" cy="1375217"/>
          </a:xfrm>
          <a:prstGeom prst="ellips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25147" y="2142578"/>
            <a:ext cx="1048583" cy="1398111"/>
          </a:xfrm>
          <a:prstGeom prst="ellips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18866" y="2142578"/>
            <a:ext cx="1048583" cy="1398111"/>
          </a:xfrm>
          <a:prstGeom prst="ellips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18866" y="3809038"/>
            <a:ext cx="1048583" cy="1398111"/>
          </a:xfrm>
          <a:prstGeom prst="ellips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25147" y="3823390"/>
            <a:ext cx="1048583" cy="1398111"/>
          </a:xfrm>
          <a:prstGeom prst="ellips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32991" y="2474003"/>
            <a:ext cx="42276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6268" y="2496256"/>
            <a:ext cx="59066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0134" y="4167876"/>
            <a:ext cx="541786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热情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17192" y="4167876"/>
            <a:ext cx="39063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好学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6156176" y="1916832"/>
            <a:ext cx="187339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对待后进生：不放弃、不抛弃，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82982" y="2251413"/>
            <a:ext cx="2288508" cy="2678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82982" y="4293096"/>
            <a:ext cx="2288508" cy="11495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新老同事之间的互相学习、同一学科老师的互相学习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1475656" y="1882084"/>
            <a:ext cx="158835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备课、上课、批改、辅导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5499" y="2251413"/>
            <a:ext cx="2288508" cy="2678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30000"/>
              </a:lnSpc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1475656" y="4423248"/>
            <a:ext cx="187220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对待学生、对待家长、同事之间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6"/>
          <p:cNvSpPr txBox="1"/>
          <p:nvPr/>
        </p:nvSpPr>
        <p:spPr>
          <a:xfrm>
            <a:off x="650444" y="198207"/>
            <a:ext cx="2271965" cy="602503"/>
          </a:xfrm>
          <a:prstGeom prst="rect">
            <a:avLst/>
          </a:prstGeom>
          <a:noFill/>
        </p:spPr>
        <p:txBody>
          <a:bodyPr wrap="none" lIns="108996" tIns="54498" rIns="108996" bIns="54498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的做法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05581" y="263864"/>
            <a:ext cx="645992" cy="574989"/>
          </a:xfrm>
          <a:prstGeom prst="rect">
            <a:avLst/>
          </a:prstGeom>
          <a:noFill/>
        </p:spPr>
        <p:txBody>
          <a:bodyPr wrap="none" lIns="81747" tIns="40874" rIns="81747" bIns="40874" rtlCol="0">
            <a:spAutoFit/>
          </a:bodyPr>
          <a:lstStyle/>
          <a:p>
            <a:r>
              <a:rPr lang="en-US" altLang="zh-CN" sz="32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8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饼形 3"/>
          <p:cNvSpPr/>
          <p:nvPr/>
        </p:nvSpPr>
        <p:spPr>
          <a:xfrm rot="10800000" flipV="1">
            <a:off x="5073034" y="2228184"/>
            <a:ext cx="1101165" cy="3419611"/>
          </a:xfrm>
          <a:prstGeom prst="triangl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饼形 3"/>
          <p:cNvSpPr/>
          <p:nvPr/>
        </p:nvSpPr>
        <p:spPr>
          <a:xfrm rot="10800000" flipH="1" flipV="1">
            <a:off x="7216595" y="4027989"/>
            <a:ext cx="1765358" cy="1619803"/>
          </a:xfrm>
          <a:prstGeom prst="triangl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饼形 3"/>
          <p:cNvSpPr/>
          <p:nvPr/>
        </p:nvSpPr>
        <p:spPr>
          <a:xfrm rot="10800000" flipV="1">
            <a:off x="4016643" y="2358889"/>
            <a:ext cx="1101165" cy="3288905"/>
          </a:xfrm>
          <a:prstGeom prst="triangle">
            <a:avLst/>
          </a:prstGeom>
          <a:solidFill>
            <a:srgbClr val="BF8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饼形 3"/>
          <p:cNvSpPr/>
          <p:nvPr/>
        </p:nvSpPr>
        <p:spPr>
          <a:xfrm rot="10800000" flipV="1">
            <a:off x="7171822" y="2358889"/>
            <a:ext cx="1099767" cy="3288905"/>
          </a:xfrm>
          <a:prstGeom prst="triangle">
            <a:avLst/>
          </a:prstGeom>
          <a:solidFill>
            <a:srgbClr val="886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rtlCol="0" anchor="ctr"/>
          <a:lstStyle/>
          <a:p>
            <a:pPr algn="ctr"/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5567764" y="5456059"/>
            <a:ext cx="96534" cy="114452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anchor="ctr"/>
          <a:lstStyle/>
          <a:p>
            <a:pPr algn="ctr">
              <a:defRPr/>
            </a:pP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4511375" y="5456059"/>
            <a:ext cx="97711" cy="114452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anchor="ctr"/>
          <a:lstStyle/>
          <a:p>
            <a:pPr algn="ctr">
              <a:defRPr/>
            </a:pP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6624155" y="5464252"/>
            <a:ext cx="96534" cy="113075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anchor="ctr"/>
          <a:lstStyle/>
          <a:p>
            <a:pPr algn="ctr">
              <a:defRPr/>
            </a:pP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7680545" y="5470807"/>
            <a:ext cx="96534" cy="113075"/>
          </a:xfrm>
          <a:prstGeom prst="ellipse">
            <a:avLst/>
          </a:prstGeom>
          <a:solidFill>
            <a:srgbClr val="E7E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747" tIns="40874" rIns="81747" bIns="40874" anchor="ctr"/>
          <a:lstStyle/>
          <a:p>
            <a:pPr algn="ctr">
              <a:defRPr/>
            </a:pPr>
            <a:endParaRPr lang="zh-CN" altLang="en-US" sz="1300" dirty="0">
              <a:solidFill>
                <a:schemeClr val="tx1">
                  <a:lumMod val="65000"/>
                  <a:lumOff val="35000"/>
                </a:schemeClr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323528" y="2497065"/>
            <a:ext cx="3092527" cy="1569660"/>
            <a:chOff x="1360233" y="3256197"/>
            <a:chExt cx="3675219" cy="1569654"/>
          </a:xfrm>
        </p:grpSpPr>
        <p:sp>
          <p:nvSpPr>
            <p:cNvPr id="21" name="文本框 20"/>
            <p:cNvSpPr txBox="1"/>
            <p:nvPr/>
          </p:nvSpPr>
          <p:spPr>
            <a:xfrm>
              <a:off x="1360233" y="3753090"/>
              <a:ext cx="3675219" cy="312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76"/>
            <p:cNvSpPr txBox="1"/>
            <p:nvPr/>
          </p:nvSpPr>
          <p:spPr>
            <a:xfrm>
              <a:off x="1360233" y="3256197"/>
              <a:ext cx="3261846" cy="156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itchFamily="49" charset="-122"/>
                  <a:ea typeface="楷体" pitchFamily="49" charset="-122"/>
                </a:rPr>
                <a:t>真抓实</a:t>
              </a:r>
              <a:r>
                <a:rPr lang="zh-CN" altLang="en-US" sz="4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itchFamily="49" charset="-122"/>
                  <a:ea typeface="楷体" pitchFamily="49" charset="-122"/>
                </a:rPr>
                <a:t>干智</a:t>
              </a:r>
              <a:r>
                <a:rPr lang="zh-CN" altLang="en-US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itchFamily="49" charset="-122"/>
                  <a:ea typeface="楷体" pitchFamily="49" charset="-122"/>
                </a:rPr>
                <a:t>慧创意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5C896D7-7CF9-4CB5-AE78-E0588998D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340768"/>
            <a:ext cx="2534251" cy="2534251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E4BAE47-BCCD-42D1-8A35-81092F9137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1412776"/>
            <a:ext cx="2550046" cy="2550047"/>
          </a:xfrm>
          <a:prstGeom prst="rect">
            <a:avLst/>
          </a:prstGeom>
        </p:spPr>
      </p:pic>
      <p:pic>
        <p:nvPicPr>
          <p:cNvPr id="2053" name="Picture 5" descr="C:\Users\Administrator\Desktop\-1ed290866885fe8f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12160" y="4165997"/>
            <a:ext cx="2692003" cy="2692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AAAFAC5-4479-4A4C-9F51-B49A2AF962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501008"/>
            <a:ext cx="2625327" cy="27007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50444" y="198205"/>
            <a:ext cx="2829897" cy="815608"/>
            <a:chOff x="822390" y="235742"/>
            <a:chExt cx="3773196" cy="815607"/>
          </a:xfrm>
        </p:grpSpPr>
        <p:sp>
          <p:nvSpPr>
            <p:cNvPr id="7" name="TextBox 76"/>
            <p:cNvSpPr txBox="1"/>
            <p:nvPr/>
          </p:nvSpPr>
          <p:spPr>
            <a:xfrm>
              <a:off x="822390" y="235742"/>
              <a:ext cx="2982013" cy="815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我们的做法</a:t>
              </a:r>
            </a:p>
            <a:p>
              <a:endParaRPr lang="zh-CN" altLang="en-US" sz="15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2390" y="568946"/>
              <a:ext cx="3773196" cy="218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76"/>
          <p:cNvSpPr txBox="1"/>
          <p:nvPr/>
        </p:nvSpPr>
        <p:spPr>
          <a:xfrm>
            <a:off x="105582" y="263864"/>
            <a:ext cx="54566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dirty="0">
                <a:solidFill>
                  <a:srgbClr val="BF87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rgbClr val="BF87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0443" y="233537"/>
            <a:ext cx="0" cy="706985"/>
          </a:xfrm>
          <a:prstGeom prst="line">
            <a:avLst/>
          </a:prstGeom>
          <a:ln w="28575">
            <a:solidFill>
              <a:srgbClr val="BF87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对角圆角矩形 7"/>
          <p:cNvSpPr/>
          <p:nvPr/>
        </p:nvSpPr>
        <p:spPr>
          <a:xfrm>
            <a:off x="1491429" y="2159455"/>
            <a:ext cx="3295641" cy="1039487"/>
          </a:xfrm>
          <a:prstGeom prst="round2DiagRect">
            <a:avLst/>
          </a:prstGeom>
          <a:solidFill>
            <a:srgbClr val="BF871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" name="圆角矩形 4"/>
          <p:cNvSpPr/>
          <p:nvPr/>
        </p:nvSpPr>
        <p:spPr>
          <a:xfrm>
            <a:off x="2412790" y="2248873"/>
            <a:ext cx="2303406" cy="860651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" name="TextBox 40"/>
          <p:cNvSpPr txBox="1"/>
          <p:nvPr/>
        </p:nvSpPr>
        <p:spPr>
          <a:xfrm flipH="1">
            <a:off x="1682256" y="2411433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11760" y="2272933"/>
            <a:ext cx="2222903" cy="90948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 smtClean="0"/>
              <a:t>指导思想，坚持“育人为主导，质量为中心，学生为主体”的教育思路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5112712" y="2159455"/>
            <a:ext cx="3295641" cy="1039487"/>
          </a:xfrm>
          <a:prstGeom prst="round2DiagRect">
            <a:avLst/>
          </a:prstGeom>
          <a:solidFill>
            <a:srgbClr val="886D2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3" name="圆角矩形 4"/>
          <p:cNvSpPr/>
          <p:nvPr/>
        </p:nvSpPr>
        <p:spPr>
          <a:xfrm>
            <a:off x="5940152" y="2276872"/>
            <a:ext cx="2303406" cy="860651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4" name="TextBox 40"/>
          <p:cNvSpPr txBox="1"/>
          <p:nvPr/>
        </p:nvSpPr>
        <p:spPr>
          <a:xfrm flipH="1">
            <a:off x="5303540" y="2411433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12160" y="2272933"/>
            <a:ext cx="2243786" cy="50013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endParaRPr lang="en-US" altLang="zh-CN" sz="1400" b="1" dirty="0" smtClean="0"/>
          </a:p>
          <a:p>
            <a:r>
              <a:rPr lang="en-US" altLang="zh-CN" sz="1400" b="1" dirty="0" smtClean="0"/>
              <a:t>       </a:t>
            </a:r>
            <a:r>
              <a:rPr lang="zh-CN" altLang="en-US" sz="1400" b="1" dirty="0" smtClean="0"/>
              <a:t>狠抓教育教学工作</a:t>
            </a:r>
            <a:endParaRPr lang="zh-CN" altLang="en-US" sz="1400" b="1" u="sng" dirty="0">
              <a:solidFill>
                <a:srgbClr val="886D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735649" y="4186758"/>
            <a:ext cx="3295641" cy="1039487"/>
          </a:xfrm>
          <a:prstGeom prst="round2DiagRect">
            <a:avLst/>
          </a:prstGeom>
          <a:solidFill>
            <a:srgbClr val="886D27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7" name="圆角矩形 4"/>
          <p:cNvSpPr/>
          <p:nvPr/>
        </p:nvSpPr>
        <p:spPr>
          <a:xfrm>
            <a:off x="1657010" y="4276175"/>
            <a:ext cx="2303406" cy="860651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8" name="TextBox 40"/>
          <p:cNvSpPr txBox="1"/>
          <p:nvPr/>
        </p:nvSpPr>
        <p:spPr>
          <a:xfrm flipH="1">
            <a:off x="926477" y="4438736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38543" y="4300235"/>
            <a:ext cx="2140340" cy="909480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 smtClean="0"/>
              <a:t>组织参加各种活动，调动学生积极性，增强班级凝聚力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4356933" y="4186758"/>
            <a:ext cx="3295641" cy="1039487"/>
          </a:xfrm>
          <a:prstGeom prst="round2DiagRect">
            <a:avLst/>
          </a:prstGeom>
          <a:solidFill>
            <a:srgbClr val="BF8714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1" name="圆角矩形 4"/>
          <p:cNvSpPr/>
          <p:nvPr/>
        </p:nvSpPr>
        <p:spPr>
          <a:xfrm>
            <a:off x="5278294" y="4276175"/>
            <a:ext cx="2303406" cy="860651"/>
          </a:xfrm>
          <a:prstGeom prst="round2DiagRect">
            <a:avLst/>
          </a:prstGeom>
          <a:solidFill>
            <a:srgbClr val="E7EDD8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22" name="TextBox 40"/>
          <p:cNvSpPr txBox="1"/>
          <p:nvPr/>
        </p:nvSpPr>
        <p:spPr>
          <a:xfrm flipH="1">
            <a:off x="4547760" y="4438736"/>
            <a:ext cx="648660" cy="4016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700" b="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700" b="0" dirty="0">
              <a:solidFill>
                <a:schemeClr val="bg1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59826" y="4300235"/>
            <a:ext cx="2308517" cy="603307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b="1" dirty="0" smtClean="0"/>
              <a:t>建立家校沟通的桥梁</a:t>
            </a:r>
            <a:endParaRPr lang="zh-CN" altLang="en-US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01195603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478</Words>
  <Application>Microsoft Office PowerPoint</Application>
  <PresentationFormat>全屏显示(4:3)</PresentationFormat>
  <Paragraphs>96</Paragraphs>
  <Slides>16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15</cp:revision>
  <dcterms:modified xsi:type="dcterms:W3CDTF">2018-11-25T01:56:13Z</dcterms:modified>
</cp:coreProperties>
</file>