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tags/tag29.xml" ContentType="application/vnd.openxmlformats-officedocument.presentationml.tags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docProps/custom.xml" ContentType="application/vnd.openxmlformats-officedocument.custom-propertie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31.xml" ContentType="application/vnd.openxmlformats-officedocument.presentationml.tags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4.xml" ContentType="application/vnd.openxmlformats-officedocument.presentationml.notesSlide+xml"/>
  <Override PartName="/ppt/tags/tag30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10"/>
  </p:notesMasterIdLst>
  <p:sldIdLst>
    <p:sldId id="273" r:id="rId2"/>
    <p:sldId id="259" r:id="rId3"/>
    <p:sldId id="262" r:id="rId4"/>
    <p:sldId id="274" r:id="rId5"/>
    <p:sldId id="277" r:id="rId6"/>
    <p:sldId id="275" r:id="rId7"/>
    <p:sldId id="276" r:id="rId8"/>
    <p:sldId id="272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60"/>
  </p:normalViewPr>
  <p:slideViewPr>
    <p:cSldViewPr snapToGrid="0">
      <p:cViewPr varScale="1">
        <p:scale>
          <a:sx n="70" d="100"/>
          <a:sy n="70" d="100"/>
        </p:scale>
        <p:origin x="-870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5A8C7-CC1A-4A08-9B4B-31F43B054C7F}" type="datetimeFigureOut">
              <a:rPr lang="zh-CN" altLang="en-US" smtClean="0"/>
              <a:pPr/>
              <a:t>2018/11/26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1B693-632D-4080-9CF6-EA28B66DC80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43809-2B8D-4F89-AA90-42471D75D2CB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43809-2B8D-4F89-AA90-42471D75D2CB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43809-2B8D-4F89-AA90-42471D75D2CB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43809-2B8D-4F89-AA90-42471D75D2CB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43809-2B8D-4F89-AA90-42471D75D2CB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51D9C-74F3-4A50-80CE-FCA0A0469843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854199"/>
            <a:ext cx="9144000" cy="1655763"/>
          </a:xfrm>
        </p:spPr>
        <p:txBody>
          <a:bodyPr anchor="b">
            <a:normAutofit/>
          </a:bodyPr>
          <a:lstStyle>
            <a:lvl1pPr algn="ctr">
              <a:defRPr sz="7200" b="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2018/11/26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2018/11/26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  <a:pPr/>
              <a:t>2018/11/26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838200" y="2187443"/>
            <a:ext cx="10515600" cy="2483115"/>
          </a:xfrm>
        </p:spPr>
        <p:txBody>
          <a:bodyPr>
            <a:normAutofit/>
          </a:bodyPr>
          <a:lstStyle>
            <a:lvl1pPr algn="ctr">
              <a:defRPr sz="6000" b="0"/>
            </a:lvl1pPr>
          </a:lstStyle>
          <a:p>
            <a:r>
              <a:rPr lang="zh-CN" altLang="en-US" dirty="0"/>
              <a:t>单击此处编辑标题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2018/11/26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anchor="ctr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2018/11/26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2018/11/26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8200" y="713673"/>
            <a:ext cx="4681654" cy="1428161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642517" y="713673"/>
            <a:ext cx="5711882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0" y="2313873"/>
            <a:ext cx="4681654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pPr/>
              <a:t>2018/11/26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10444898" y="365125"/>
            <a:ext cx="908901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9446443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2018/11/26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2018/11/26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1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8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D997B5FA-0921-464F-AAE1-844C04324D75}" type="datetimeFigureOut">
              <a:rPr lang="zh-CN" altLang="en-US" smtClean="0"/>
              <a:pPr/>
              <a:t>2018/11/26</a:t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KSO_TEMPLATE" hidden="1"/>
          <p:cNvSpPr/>
          <p:nvPr userDrawn="1">
            <p:custDataLst>
              <p:tags r:id="rId1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image" Target="../media/image3.pn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2.png"/><Relationship Id="rId5" Type="http://schemas.openxmlformats.org/officeDocument/2006/relationships/hyperlink" Target="&#25945;&#23398;&#24120;&#35268;&#24773;&#20917;&#36890;&#25253;.doc" TargetMode="External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3" Type="http://schemas.openxmlformats.org/officeDocument/2006/relationships/tags" Target="../tags/tag8.xml"/><Relationship Id="rId7" Type="http://schemas.openxmlformats.org/officeDocument/2006/relationships/slideLayout" Target="../slideLayouts/slideLayout1.xml"/><Relationship Id="rId12" Type="http://schemas.openxmlformats.org/officeDocument/2006/relationships/image" Target="../media/image3.png"/><Relationship Id="rId2" Type="http://schemas.openxmlformats.org/officeDocument/2006/relationships/tags" Target="../tags/tag7.xml"/><Relationship Id="rId1" Type="http://schemas.openxmlformats.org/officeDocument/2006/relationships/themeOverride" Target="../theme/themeOverride1.xml"/><Relationship Id="rId6" Type="http://schemas.openxmlformats.org/officeDocument/2006/relationships/tags" Target="../tags/tag11.xml"/><Relationship Id="rId11" Type="http://schemas.openxmlformats.org/officeDocument/2006/relationships/image" Target="../media/image4.png"/><Relationship Id="rId5" Type="http://schemas.openxmlformats.org/officeDocument/2006/relationships/tags" Target="../tags/tag10.xml"/><Relationship Id="rId10" Type="http://schemas.openxmlformats.org/officeDocument/2006/relationships/image" Target="../media/image2.png"/><Relationship Id="rId4" Type="http://schemas.openxmlformats.org/officeDocument/2006/relationships/tags" Target="../tags/tag9.xml"/><Relationship Id="rId9" Type="http://schemas.openxmlformats.org/officeDocument/2006/relationships/hyperlink" Target="&#27605;&#19994;&#29983;&#24773;&#20917;&#20998;&#26512;218&#12289;11&#12289;26.xlsx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&#27605;&#19994;&#29983;&#24773;&#20917;&#20998;&#26512;218&#12289;11&#12289;26.xlsx" TargetMode="External"/><Relationship Id="rId3" Type="http://schemas.openxmlformats.org/officeDocument/2006/relationships/tags" Target="../tags/tag14.xml"/><Relationship Id="rId7" Type="http://schemas.openxmlformats.org/officeDocument/2006/relationships/notesSlide" Target="../notesSlides/notesSlide2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Layout" Target="../slideLayouts/slideLayout1.xml"/><Relationship Id="rId11" Type="http://schemas.openxmlformats.org/officeDocument/2006/relationships/image" Target="../media/image3.png"/><Relationship Id="rId5" Type="http://schemas.openxmlformats.org/officeDocument/2006/relationships/tags" Target="../tags/tag16.xml"/><Relationship Id="rId10" Type="http://schemas.openxmlformats.org/officeDocument/2006/relationships/image" Target="../media/image4.png"/><Relationship Id="rId4" Type="http://schemas.openxmlformats.org/officeDocument/2006/relationships/tags" Target="../tags/tag15.xml"/><Relationship Id="rId9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&#21306;&#21457;&#24635;&#22825;&#23425;&#21306;2018&#24180;&#20013;&#32771;&#23398;&#31185;&#24773;&#20917;&#32479;&#35745;(21).docx" TargetMode="External"/><Relationship Id="rId3" Type="http://schemas.openxmlformats.org/officeDocument/2006/relationships/tags" Target="../tags/tag19.xml"/><Relationship Id="rId7" Type="http://schemas.openxmlformats.org/officeDocument/2006/relationships/notesSlide" Target="../notesSlides/notesSlide3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Layout" Target="../slideLayouts/slideLayout1.xml"/><Relationship Id="rId11" Type="http://schemas.openxmlformats.org/officeDocument/2006/relationships/image" Target="../media/image3.png"/><Relationship Id="rId5" Type="http://schemas.openxmlformats.org/officeDocument/2006/relationships/tags" Target="../tags/tag21.xml"/><Relationship Id="rId10" Type="http://schemas.openxmlformats.org/officeDocument/2006/relationships/image" Target="../media/image4.png"/><Relationship Id="rId4" Type="http://schemas.openxmlformats.org/officeDocument/2006/relationships/tags" Target="../tags/tag20.xml"/><Relationship Id="rId9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201811&#26399;&#20013;&#22235;&#26657;&#25104;&#32489;&#32479;&#35745;.xls" TargetMode="External"/><Relationship Id="rId3" Type="http://schemas.openxmlformats.org/officeDocument/2006/relationships/tags" Target="../tags/tag24.xml"/><Relationship Id="rId7" Type="http://schemas.openxmlformats.org/officeDocument/2006/relationships/notesSlide" Target="../notesSlides/notesSlide4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slideLayout" Target="../slideLayouts/slideLayout1.xml"/><Relationship Id="rId11" Type="http://schemas.openxmlformats.org/officeDocument/2006/relationships/image" Target="../media/image3.png"/><Relationship Id="rId5" Type="http://schemas.openxmlformats.org/officeDocument/2006/relationships/tags" Target="../tags/tag26.xml"/><Relationship Id="rId10" Type="http://schemas.openxmlformats.org/officeDocument/2006/relationships/image" Target="../media/image4.png"/><Relationship Id="rId4" Type="http://schemas.openxmlformats.org/officeDocument/2006/relationships/tags" Target="../tags/tag25.xml"/><Relationship Id="rId9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&#19979;&#38454;&#27573;&#24037;&#20316;&#35201;&#27714;.doc" TargetMode="External"/><Relationship Id="rId3" Type="http://schemas.openxmlformats.org/officeDocument/2006/relationships/tags" Target="../tags/tag29.xml"/><Relationship Id="rId7" Type="http://schemas.openxmlformats.org/officeDocument/2006/relationships/notesSlide" Target="../notesSlides/notesSlide5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slideLayout" Target="../slideLayouts/slideLayout1.xml"/><Relationship Id="rId11" Type="http://schemas.openxmlformats.org/officeDocument/2006/relationships/image" Target="../media/image3.png"/><Relationship Id="rId5" Type="http://schemas.openxmlformats.org/officeDocument/2006/relationships/tags" Target="../tags/tag31.xml"/><Relationship Id="rId10" Type="http://schemas.openxmlformats.org/officeDocument/2006/relationships/image" Target="../media/image4.png"/><Relationship Id="rId4" Type="http://schemas.openxmlformats.org/officeDocument/2006/relationships/tags" Target="../tags/tag30.xml"/><Relationship Id="rId9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标题 6348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noProof="1"/>
          </a:p>
        </p:txBody>
      </p:sp>
      <p:sp>
        <p:nvSpPr>
          <p:cNvPr id="3075" name="文本占位符 63490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pic>
        <p:nvPicPr>
          <p:cNvPr id="3076" name="Picture 3" descr="C:\Users\Administrator\Desktop\ppt\ppt1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60960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406401" y="609600"/>
            <a:ext cx="10869084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zh-CN" sz="60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深化改革，减负增</a:t>
            </a:r>
            <a:r>
              <a:rPr lang="zh-CN" altLang="zh-CN" sz="60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效</a:t>
            </a:r>
            <a:endParaRPr lang="en-US" altLang="zh-CN" sz="6000" dirty="0" smtClean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algn="ctr"/>
            <a:r>
              <a:rPr lang="en-US" altLang="zh-CN" sz="60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       </a:t>
            </a:r>
            <a:r>
              <a:rPr lang="zh-CN" altLang="zh-CN" sz="60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全</a:t>
            </a:r>
            <a:r>
              <a:rPr lang="zh-CN" altLang="zh-CN" sz="60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面提升教学质量</a:t>
            </a:r>
            <a:endParaRPr lang="zh-CN" altLang="en-US" sz="40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algn="ctr"/>
            <a:r>
              <a:rPr lang="zh-CN" altLang="en-US" sz="4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       </a:t>
            </a:r>
            <a:endParaRPr lang="en-US" altLang="zh-CN" sz="40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algn="ctr"/>
            <a:r>
              <a:rPr lang="zh-CN" altLang="en-US" sz="4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    常州市东青实验学校</a:t>
            </a:r>
          </a:p>
          <a:p>
            <a:pPr algn="ctr"/>
            <a:r>
              <a:rPr lang="zh-CN" altLang="en-US" sz="4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         </a:t>
            </a:r>
            <a:endParaRPr lang="en-US" altLang="zh-CN" sz="40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algn="ctr"/>
            <a:r>
              <a:rPr lang="en-US" altLang="zh-CN" sz="4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        2018</a:t>
            </a:r>
            <a:r>
              <a:rPr lang="zh-CN" altLang="en-US" sz="4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年</a:t>
            </a:r>
            <a:r>
              <a:rPr lang="en-US" altLang="zh-CN" sz="4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11</a:t>
            </a:r>
            <a:r>
              <a:rPr lang="zh-CN" altLang="en-US" sz="4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月</a:t>
            </a:r>
            <a:r>
              <a:rPr lang="en-US" altLang="zh-CN" sz="4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26</a:t>
            </a:r>
            <a:r>
              <a:rPr lang="zh-CN" altLang="en-US" sz="4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日</a:t>
            </a:r>
            <a:r>
              <a:rPr lang="zh-CN" altLang="en-US" sz="2800" b="1" dirty="0">
                <a:latin typeface="Calibri" pitchFamily="34" charset="0"/>
              </a:rPr>
              <a:t>                          </a:t>
            </a:r>
            <a:r>
              <a:rPr lang="zh-CN" altLang="en-US" sz="2400" b="1" dirty="0">
                <a:latin typeface="Calibri" pitchFamily="34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endParaRPr lang="zh-CN" altLang="en-US" sz="3600" b="1" dirty="0">
              <a:latin typeface="Calibri" pitchFamily="34" charset="0"/>
            </a:endParaRPr>
          </a:p>
        </p:txBody>
      </p:sp>
      <p:sp>
        <p:nvSpPr>
          <p:cNvPr id="3078" name="文本框 63493"/>
          <p:cNvSpPr txBox="1">
            <a:spLocks noChangeArrowheads="1"/>
          </p:cNvSpPr>
          <p:nvPr/>
        </p:nvSpPr>
        <p:spPr bwMode="auto">
          <a:xfrm>
            <a:off x="7924800" y="3886201"/>
            <a:ext cx="233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图片 1" descr="图片1">
            <a:hlinkClick r:id="rId5" action="ppaction://hlinkfile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5240" y="3175"/>
            <a:ext cx="12133580" cy="6854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7" name="文本框 87042"/>
          <p:cNvSpPr txBox="1"/>
          <p:nvPr/>
        </p:nvSpPr>
        <p:spPr>
          <a:xfrm>
            <a:off x="3184525" y="722313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87091" name="组合 87090"/>
          <p:cNvGrpSpPr/>
          <p:nvPr/>
        </p:nvGrpSpPr>
        <p:grpSpPr>
          <a:xfrm>
            <a:off x="1584325" y="2800249"/>
            <a:ext cx="7960995" cy="953236"/>
            <a:chOff x="1429" y="1914"/>
            <a:chExt cx="3062" cy="342"/>
          </a:xfrm>
        </p:grpSpPr>
        <p:sp>
          <p:nvSpPr>
            <p:cNvPr id="6149" name="圆角矩形 87091"/>
            <p:cNvSpPr/>
            <p:nvPr/>
          </p:nvSpPr>
          <p:spPr>
            <a:xfrm>
              <a:off x="1536" y="1914"/>
              <a:ext cx="2955" cy="30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rgbClr val="D9E8F7"/>
                </a:gs>
                <a:gs pos="100000">
                  <a:schemeClr val="accent1"/>
                </a:gs>
              </a:gsLst>
              <a:lin ang="5400000" scaled="1"/>
              <a:tileRect/>
            </a:gradFill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r"/>
              <a:endParaRPr lang="zh-CN" altLang="en-US"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6150" name="菱形 87092"/>
            <p:cNvSpPr/>
            <p:nvPr/>
          </p:nvSpPr>
          <p:spPr>
            <a:xfrm>
              <a:off x="1432" y="1914"/>
              <a:ext cx="220" cy="342"/>
            </a:xfrm>
            <a:prstGeom prst="diamond">
              <a:avLst/>
            </a:prstGeom>
            <a:solidFill>
              <a:schemeClr val="accent1"/>
            </a:solidFill>
            <a:ln w="254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r"/>
              <a:endParaRPr lang="zh-CN" altLang="en-US"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6151" name="文本框 87093"/>
            <p:cNvSpPr txBox="1"/>
            <p:nvPr/>
          </p:nvSpPr>
          <p:spPr>
            <a:xfrm>
              <a:off x="1691" y="1956"/>
              <a:ext cx="2800" cy="18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eaLnBrk="0" hangingPunct="0"/>
              <a:r>
                <a:rPr lang="zh-CN" altLang="en-US" sz="2800" b="1" dirty="0" smtClean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听课情况</a:t>
              </a:r>
              <a:endParaRPr lang="zh-CN" alt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152" name="文本框 87094"/>
            <p:cNvSpPr txBox="1"/>
            <p:nvPr/>
          </p:nvSpPr>
          <p:spPr>
            <a:xfrm>
              <a:off x="1429" y="1984"/>
              <a:ext cx="223" cy="1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ctr" eaLnBrk="0" hangingPunct="0"/>
              <a:r>
                <a:rPr lang="en-US" altLang="zh-CN" sz="240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2</a:t>
              </a:r>
            </a:p>
          </p:txBody>
        </p:sp>
      </p:grpSp>
      <p:grpSp>
        <p:nvGrpSpPr>
          <p:cNvPr id="87096" name="组合 87095"/>
          <p:cNvGrpSpPr/>
          <p:nvPr/>
        </p:nvGrpSpPr>
        <p:grpSpPr>
          <a:xfrm>
            <a:off x="1540510" y="4018915"/>
            <a:ext cx="8030210" cy="1091565"/>
            <a:chOff x="1434" y="1899"/>
            <a:chExt cx="4155" cy="337"/>
          </a:xfrm>
        </p:grpSpPr>
        <p:sp>
          <p:nvSpPr>
            <p:cNvPr id="6154" name="圆角矩形 87096"/>
            <p:cNvSpPr/>
            <p:nvPr/>
          </p:nvSpPr>
          <p:spPr>
            <a:xfrm>
              <a:off x="1691" y="1899"/>
              <a:ext cx="3898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2"/>
                </a:gs>
                <a:gs pos="50000">
                  <a:srgbClr val="D1DBEF"/>
                </a:gs>
                <a:gs pos="100000">
                  <a:schemeClr val="tx2"/>
                </a:gs>
              </a:gsLst>
              <a:lin ang="5400000" scaled="1"/>
              <a:tileRect/>
            </a:gradFill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r"/>
              <a:endParaRPr lang="zh-CN" altLang="en-US"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6155" name="菱形 87097"/>
            <p:cNvSpPr/>
            <p:nvPr/>
          </p:nvSpPr>
          <p:spPr>
            <a:xfrm>
              <a:off x="1434" y="1899"/>
              <a:ext cx="295" cy="337"/>
            </a:xfrm>
            <a:prstGeom prst="diamond">
              <a:avLst/>
            </a:prstGeom>
            <a:solidFill>
              <a:schemeClr val="tx2"/>
            </a:solidFill>
            <a:ln w="254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r"/>
              <a:endParaRPr lang="zh-CN" altLang="en-US"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6156" name="文本框 87098"/>
            <p:cNvSpPr txBox="1"/>
            <p:nvPr/>
          </p:nvSpPr>
          <p:spPr>
            <a:xfrm>
              <a:off x="1712" y="1963"/>
              <a:ext cx="3856" cy="23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eaLnBrk="0" hangingPunct="0"/>
              <a:r>
                <a:rPr lang="zh-CN" altLang="en-US" sz="2800" b="1" dirty="0" smtClean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作业情况</a:t>
              </a:r>
              <a:r>
                <a:rPr lang="zh-CN" altLang="en-US" sz="4400" b="1" dirty="0" smtClean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 </a:t>
              </a:r>
              <a:endParaRPr lang="zh-CN" altLang="en-US" sz="44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157" name="文本框 87099"/>
            <p:cNvSpPr txBox="1"/>
            <p:nvPr/>
          </p:nvSpPr>
          <p:spPr>
            <a:xfrm>
              <a:off x="1468" y="2024"/>
              <a:ext cx="223" cy="14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ctr" eaLnBrk="0" hangingPunct="0"/>
              <a:r>
                <a:rPr lang="en-US" altLang="zh-CN" sz="240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3</a:t>
              </a:r>
            </a:p>
          </p:txBody>
        </p:sp>
      </p:grpSp>
      <p:grpSp>
        <p:nvGrpSpPr>
          <p:cNvPr id="87086" name="组合 87085"/>
          <p:cNvGrpSpPr/>
          <p:nvPr/>
        </p:nvGrpSpPr>
        <p:grpSpPr>
          <a:xfrm>
            <a:off x="1542415" y="1556385"/>
            <a:ext cx="8406765" cy="987425"/>
            <a:chOff x="1084" y="1926"/>
            <a:chExt cx="3631" cy="242"/>
          </a:xfrm>
        </p:grpSpPr>
        <p:sp>
          <p:nvSpPr>
            <p:cNvPr id="6165" name="圆角矩形 87086"/>
            <p:cNvSpPr/>
            <p:nvPr/>
          </p:nvSpPr>
          <p:spPr>
            <a:xfrm>
              <a:off x="1326" y="1954"/>
              <a:ext cx="3220" cy="18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rgbClr val="E2EED1"/>
                </a:gs>
                <a:gs pos="100000">
                  <a:schemeClr val="accent2"/>
                </a:gs>
              </a:gsLst>
              <a:lin ang="5400000" scaled="1"/>
              <a:tileRect/>
            </a:gradFill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r"/>
              <a:endParaRPr lang="zh-CN" altLang="en-US"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6166" name="菱形 87087"/>
            <p:cNvSpPr/>
            <p:nvPr/>
          </p:nvSpPr>
          <p:spPr>
            <a:xfrm>
              <a:off x="1084" y="1926"/>
              <a:ext cx="311" cy="242"/>
            </a:xfrm>
            <a:prstGeom prst="diamond">
              <a:avLst/>
            </a:prstGeom>
            <a:solidFill>
              <a:schemeClr val="accent2"/>
            </a:solidFill>
            <a:ln w="254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r"/>
              <a:endParaRPr lang="zh-CN" altLang="en-US"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6167" name="文本框 87088"/>
            <p:cNvSpPr txBox="1"/>
            <p:nvPr/>
          </p:nvSpPr>
          <p:spPr>
            <a:xfrm>
              <a:off x="1405" y="1975"/>
              <a:ext cx="3310" cy="12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eaLnBrk="0" hangingPunct="0"/>
              <a:r>
                <a:rPr lang="zh-CN" altLang="en-US" sz="2800" b="1" dirty="0" smtClean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备课情况</a:t>
              </a:r>
              <a:endParaRPr lang="zh-CN" alt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168" name="文本框 87089"/>
            <p:cNvSpPr txBox="1"/>
            <p:nvPr/>
          </p:nvSpPr>
          <p:spPr>
            <a:xfrm>
              <a:off x="1107" y="2003"/>
              <a:ext cx="223" cy="11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ctr" eaLnBrk="0" hangingPunct="0"/>
              <a:r>
                <a:rPr lang="en-US" altLang="zh-CN" sz="240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1</a:t>
              </a:r>
            </a:p>
          </p:txBody>
        </p:sp>
      </p:grpSp>
      <p:pic>
        <p:nvPicPr>
          <p:cNvPr id="10" name="PA_图片 4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screen"/>
          <a:stretch>
            <a:fillRect/>
          </a:stretch>
        </p:blipFill>
        <p:spPr>
          <a:xfrm rot="1370491">
            <a:off x="5083884" y="260613"/>
            <a:ext cx="907352" cy="695148"/>
          </a:xfrm>
          <a:prstGeom prst="rect">
            <a:avLst/>
          </a:prstGeom>
        </p:spPr>
      </p:pic>
      <p:sp>
        <p:nvSpPr>
          <p:cNvPr id="41" name="PA_文本框 29"/>
          <p:cNvSpPr txBox="1"/>
          <p:nvPr>
            <p:custDataLst>
              <p:tags r:id="rId2"/>
            </p:custDataLst>
          </p:nvPr>
        </p:nvSpPr>
        <p:spPr>
          <a:xfrm>
            <a:off x="5894002" y="254847"/>
            <a:ext cx="52085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4400" dirty="0">
                <a:solidFill>
                  <a:srgbClr val="754C24"/>
                </a:solidFill>
                <a:latin typeface="Impact" panose="020B0806030902050204" pitchFamily="34" charset="0"/>
                <a:ea typeface="造字工房悦黑演示版常规体" pitchFamily="50" charset="-122"/>
                <a:cs typeface="文泉驿微米黑" panose="020B0606030804020204" pitchFamily="34" charset="-122"/>
              </a:rPr>
              <a:t>一</a:t>
            </a:r>
            <a:r>
              <a:rPr lang="zh-CN" altLang="en-US" sz="4400" dirty="0" smtClean="0">
                <a:solidFill>
                  <a:srgbClr val="754C24"/>
                </a:solidFill>
                <a:latin typeface="Impact" panose="020B0806030902050204" pitchFamily="34" charset="0"/>
                <a:ea typeface="造字工房悦黑演示版常规体" pitchFamily="50" charset="-122"/>
                <a:cs typeface="文泉驿微米黑" panose="020B0606030804020204" pitchFamily="34" charset="-122"/>
              </a:rPr>
              <a:t>、</a:t>
            </a:r>
            <a:r>
              <a:rPr lang="zh-CN" altLang="en-US" sz="3600" dirty="0" smtClean="0">
                <a:solidFill>
                  <a:srgbClr val="754C24"/>
                </a:solidFill>
                <a:latin typeface="Impact" panose="020B0806030902050204" pitchFamily="34" charset="0"/>
                <a:ea typeface="造字工房悦黑演示版常规体" pitchFamily="50" charset="-122"/>
                <a:cs typeface="文泉驿微米黑" panose="020B0606030804020204" pitchFamily="34" charset="-122"/>
              </a:rPr>
              <a:t>教学常规情况反馈</a:t>
            </a:r>
            <a:endParaRPr lang="zh-CN" altLang="en-US" sz="3600" dirty="0">
              <a:solidFill>
                <a:srgbClr val="754C24"/>
              </a:solidFill>
              <a:latin typeface="造字工房悦黑演示版常规体" pitchFamily="50" charset="-122"/>
              <a:ea typeface="造字工房悦黑演示版常规体" pitchFamily="50" charset="-122"/>
              <a:cs typeface="文泉驿微米黑" panose="020B0606030804020204" pitchFamily="34" charset="-122"/>
            </a:endParaRPr>
          </a:p>
        </p:txBody>
      </p:sp>
      <p:cxnSp>
        <p:nvCxnSpPr>
          <p:cNvPr id="11" name="PA_直接连接符 43"/>
          <p:cNvCxnSpPr/>
          <p:nvPr>
            <p:custDataLst>
              <p:tags r:id="rId3"/>
            </p:custDataLst>
          </p:nvPr>
        </p:nvCxnSpPr>
        <p:spPr>
          <a:xfrm>
            <a:off x="5989955" y="931545"/>
            <a:ext cx="4438015" cy="41275"/>
          </a:xfrm>
          <a:prstGeom prst="line">
            <a:avLst/>
          </a:prstGeom>
          <a:ln w="12700">
            <a:solidFill>
              <a:srgbClr val="754C2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87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87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87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1">
            <a:hlinkClick r:id="rId9" action="ppaction://hlinkfile"/>
          </p:cNvPr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0640" y="48260"/>
            <a:ext cx="12131040" cy="676084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1" cstate="screen"/>
          <a:stretch>
            <a:fillRect/>
          </a:stretch>
        </p:blipFill>
        <p:spPr>
          <a:xfrm>
            <a:off x="971127" y="964353"/>
            <a:ext cx="2843953" cy="440182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088197" y="1385361"/>
            <a:ext cx="1009931" cy="66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735" dirty="0">
                <a:solidFill>
                  <a:srgbClr val="754C24"/>
                </a:solidFill>
                <a:latin typeface="Impact" panose="020B0806030902050204" pitchFamily="34" charset="0"/>
                <a:ea typeface="造字工房悦黑演示版常规体" pitchFamily="50" charset="-122"/>
                <a:cs typeface="文泉驿微米黑" panose="020B0606030804020204" pitchFamily="34" charset="-122"/>
              </a:rPr>
              <a:t>1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5946140" y="1332653"/>
            <a:ext cx="5797127" cy="748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265" b="1" dirty="0" smtClean="0">
                <a:solidFill>
                  <a:srgbClr val="754C24"/>
                </a:solidFill>
                <a:latin typeface="造字工房悦黑演示版常规体" pitchFamily="50" charset="-122"/>
                <a:ea typeface="造字工房悦黑演示版常规体" pitchFamily="50" charset="-122"/>
                <a:cs typeface="文泉驿微米黑" panose="020B0606030804020204" pitchFamily="34" charset="-122"/>
              </a:rPr>
              <a:t>毕业人数 </a:t>
            </a:r>
            <a:endParaRPr lang="zh-CN" altLang="en-US" sz="4265" b="1" dirty="0">
              <a:solidFill>
                <a:srgbClr val="754C24"/>
              </a:solidFill>
              <a:latin typeface="造字工房悦黑演示版常规体" pitchFamily="50" charset="-122"/>
              <a:ea typeface="造字工房悦黑演示版常规体" pitchFamily="50" charset="-122"/>
              <a:cs typeface="文泉驿微米黑" panose="020B06060308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5133917" y="2941968"/>
            <a:ext cx="1009931" cy="66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altLang="zh-CN" sz="3735" dirty="0">
                <a:solidFill>
                  <a:srgbClr val="754C24"/>
                </a:solidFill>
                <a:latin typeface="Impact" panose="020B0806030902050204" pitchFamily="34" charset="0"/>
                <a:ea typeface="造字工房悦黑演示版常规体" pitchFamily="50" charset="-122"/>
                <a:cs typeface="文泉驿微米黑" panose="020B0606030804020204" pitchFamily="34" charset="-122"/>
                <a:sym typeface="+mn-ea"/>
              </a:rPr>
              <a:t>2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5915660" y="2888827"/>
            <a:ext cx="5140960" cy="748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265" b="1" dirty="0" smtClean="0">
                <a:solidFill>
                  <a:srgbClr val="754C24"/>
                </a:solidFill>
                <a:latin typeface="造字工房悦黑演示版常规体" pitchFamily="50" charset="-122"/>
                <a:ea typeface="造字工房悦黑演示版常规体" pitchFamily="50" charset="-122"/>
                <a:cs typeface="文泉驿微米黑" panose="020B0606030804020204" pitchFamily="34" charset="-122"/>
              </a:rPr>
              <a:t>录取人数 </a:t>
            </a:r>
            <a:endParaRPr lang="zh-CN" altLang="en-US" sz="4265" b="1" dirty="0">
              <a:solidFill>
                <a:srgbClr val="754C24"/>
              </a:solidFill>
              <a:latin typeface="造字工房悦黑演示版常规体" pitchFamily="50" charset="-122"/>
              <a:ea typeface="造字工房悦黑演示版常规体" pitchFamily="50" charset="-122"/>
              <a:cs typeface="文泉驿微米黑" panose="020B0606030804020204" pitchFamily="34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5194877" y="4422375"/>
            <a:ext cx="1009931" cy="66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altLang="zh-CN" sz="3735" dirty="0">
                <a:solidFill>
                  <a:srgbClr val="754C24"/>
                </a:solidFill>
                <a:latin typeface="Impact" panose="020B0806030902050204" pitchFamily="34" charset="0"/>
                <a:ea typeface="造字工房悦黑演示版常规体" pitchFamily="50" charset="-122"/>
                <a:cs typeface="文泉驿微米黑" panose="020B0606030804020204" pitchFamily="34" charset="-122"/>
                <a:sym typeface="+mn-ea"/>
              </a:rPr>
              <a:t>3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5976620" y="4354407"/>
            <a:ext cx="5537200" cy="748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265" b="1" dirty="0" smtClean="0">
                <a:solidFill>
                  <a:srgbClr val="754C24"/>
                </a:solidFill>
                <a:latin typeface="造字工房悦黑演示版常规体" pitchFamily="50" charset="-122"/>
                <a:ea typeface="造字工房悦黑演示版常规体" pitchFamily="50" charset="-122"/>
                <a:cs typeface="文泉驿微米黑" panose="020B0606030804020204" pitchFamily="34" charset="-122"/>
              </a:rPr>
              <a:t>变动情况 </a:t>
            </a:r>
            <a:endParaRPr lang="zh-CN" altLang="en-US" sz="4265" b="1" dirty="0">
              <a:solidFill>
                <a:srgbClr val="754C24"/>
              </a:solidFill>
              <a:latin typeface="造字工房悦黑演示版常规体" pitchFamily="50" charset="-122"/>
              <a:ea typeface="造字工房悦黑演示版常规体" pitchFamily="50" charset="-122"/>
              <a:cs typeface="文泉驿微米黑" panose="020B0606030804020204" pitchFamily="34" charset="-122"/>
            </a:endParaRPr>
          </a:p>
        </p:txBody>
      </p:sp>
      <p:pic>
        <p:nvPicPr>
          <p:cNvPr id="58" name="PA_图片 5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 cstate="screen"/>
          <a:stretch>
            <a:fillRect/>
          </a:stretch>
        </p:blipFill>
        <p:spPr>
          <a:xfrm>
            <a:off x="5356225" y="463550"/>
            <a:ext cx="819150" cy="628015"/>
          </a:xfrm>
          <a:prstGeom prst="rect">
            <a:avLst/>
          </a:prstGeom>
        </p:spPr>
      </p:pic>
      <p:cxnSp>
        <p:nvCxnSpPr>
          <p:cNvPr id="44" name="PA_直接连接符 43"/>
          <p:cNvCxnSpPr/>
          <p:nvPr>
            <p:custDataLst>
              <p:tags r:id="rId3"/>
            </p:custDataLst>
          </p:nvPr>
        </p:nvCxnSpPr>
        <p:spPr>
          <a:xfrm>
            <a:off x="5333365" y="2190115"/>
            <a:ext cx="4240530" cy="1270"/>
          </a:xfrm>
          <a:prstGeom prst="line">
            <a:avLst/>
          </a:prstGeom>
          <a:ln w="12700">
            <a:solidFill>
              <a:srgbClr val="754C2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PA_直接连接符 43"/>
          <p:cNvCxnSpPr/>
          <p:nvPr>
            <p:custDataLst>
              <p:tags r:id="rId4"/>
            </p:custDataLst>
          </p:nvPr>
        </p:nvCxnSpPr>
        <p:spPr>
          <a:xfrm>
            <a:off x="5309235" y="3550920"/>
            <a:ext cx="4104640" cy="15240"/>
          </a:xfrm>
          <a:prstGeom prst="line">
            <a:avLst/>
          </a:prstGeom>
          <a:ln w="12700">
            <a:solidFill>
              <a:srgbClr val="754C2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PA_直接连接符 43"/>
          <p:cNvCxnSpPr/>
          <p:nvPr>
            <p:custDataLst>
              <p:tags r:id="rId5"/>
            </p:custDataLst>
          </p:nvPr>
        </p:nvCxnSpPr>
        <p:spPr>
          <a:xfrm>
            <a:off x="5396865" y="5034280"/>
            <a:ext cx="4006215" cy="54610"/>
          </a:xfrm>
          <a:prstGeom prst="line">
            <a:avLst/>
          </a:prstGeom>
          <a:ln w="12700">
            <a:solidFill>
              <a:srgbClr val="754C2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6189785" y="343747"/>
            <a:ext cx="5553270" cy="748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265" b="1" dirty="0">
                <a:solidFill>
                  <a:srgbClr val="754C24"/>
                </a:solidFill>
                <a:latin typeface="造字工房悦黑演示版常规体" pitchFamily="50" charset="-122"/>
                <a:ea typeface="造字工房悦黑演示版常规体" pitchFamily="50" charset="-122"/>
                <a:cs typeface="文泉驿微米黑" panose="020B0606030804020204" pitchFamily="34" charset="-122"/>
              </a:rPr>
              <a:t>二</a:t>
            </a:r>
            <a:r>
              <a:rPr lang="zh-CN" altLang="en-US" sz="4265" b="1" dirty="0" smtClean="0">
                <a:solidFill>
                  <a:srgbClr val="754C24"/>
                </a:solidFill>
                <a:latin typeface="造字工房悦黑演示版常规体" pitchFamily="50" charset="-122"/>
                <a:ea typeface="造字工房悦黑演示版常规体" pitchFamily="50" charset="-122"/>
                <a:cs typeface="文泉驿微米黑" panose="020B0606030804020204" pitchFamily="34" charset="-122"/>
              </a:rPr>
              <a:t>、</a:t>
            </a:r>
            <a:r>
              <a:rPr lang="zh-CN" altLang="en-US" sz="2800" b="1" dirty="0" smtClean="0">
                <a:solidFill>
                  <a:srgbClr val="754C24"/>
                </a:solidFill>
                <a:latin typeface="造字工房悦黑演示版常规体" pitchFamily="50" charset="-122"/>
                <a:ea typeface="造字工房悦黑演示版常规体" pitchFamily="50" charset="-122"/>
                <a:cs typeface="文泉驿微米黑" panose="020B0606030804020204" pitchFamily="34" charset="-122"/>
              </a:rPr>
              <a:t>近三年六年级毕业生情况</a:t>
            </a:r>
            <a:endParaRPr lang="zh-CN" altLang="en-US" sz="2800" b="1" dirty="0">
              <a:solidFill>
                <a:srgbClr val="754C24"/>
              </a:solidFill>
              <a:latin typeface="造字工房悦黑演示版常规体" pitchFamily="50" charset="-122"/>
              <a:ea typeface="造字工房悦黑演示版常规体" pitchFamily="50" charset="-122"/>
              <a:cs typeface="文泉驿微米黑" panose="020B0606030804020204" pitchFamily="34" charset="-122"/>
            </a:endParaRPr>
          </a:p>
        </p:txBody>
      </p:sp>
      <p:cxnSp>
        <p:nvCxnSpPr>
          <p:cNvPr id="5" name="PA_直接连接符 43"/>
          <p:cNvCxnSpPr/>
          <p:nvPr>
            <p:custDataLst>
              <p:tags r:id="rId6"/>
            </p:custDataLst>
          </p:nvPr>
        </p:nvCxnSpPr>
        <p:spPr>
          <a:xfrm flipV="1">
            <a:off x="6254750" y="1084580"/>
            <a:ext cx="4455795" cy="10160"/>
          </a:xfrm>
          <a:prstGeom prst="line">
            <a:avLst/>
          </a:prstGeom>
          <a:ln w="12700">
            <a:solidFill>
              <a:srgbClr val="754C2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50" decel="10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 tmFilter="0,0; .5, 1; 1, 1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 tmFilter="0,0; .5, 1; 1, 1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6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/>
      <p:bldP spid="49" grpId="0"/>
      <p:bldP spid="50" grpId="0"/>
      <p:bldP spid="55" grpId="0"/>
      <p:bldP spid="56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1">
            <a:hlinkClick r:id="rId8" action="ppaction://hlinkfile"/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0640" y="48260"/>
            <a:ext cx="12131040" cy="676084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971127" y="964353"/>
            <a:ext cx="2843953" cy="440182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088197" y="1385361"/>
            <a:ext cx="1009931" cy="66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735" dirty="0">
                <a:solidFill>
                  <a:srgbClr val="754C24"/>
                </a:solidFill>
                <a:latin typeface="Impact" panose="020B0806030902050204" pitchFamily="34" charset="0"/>
                <a:ea typeface="造字工房悦黑演示版常规体" pitchFamily="50" charset="-122"/>
                <a:cs typeface="文泉驿微米黑" panose="020B0606030804020204" pitchFamily="34" charset="-122"/>
              </a:rPr>
              <a:t>1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5946140" y="1332653"/>
            <a:ext cx="5797127" cy="748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265" b="1" dirty="0" smtClean="0">
                <a:solidFill>
                  <a:srgbClr val="754C24"/>
                </a:solidFill>
                <a:latin typeface="造字工房悦黑演示版常规体" pitchFamily="50" charset="-122"/>
                <a:ea typeface="造字工房悦黑演示版常规体" pitchFamily="50" charset="-122"/>
                <a:cs typeface="文泉驿微米黑" panose="020B0606030804020204" pitchFamily="34" charset="-122"/>
              </a:rPr>
              <a:t>均总分 </a:t>
            </a:r>
            <a:endParaRPr lang="zh-CN" altLang="en-US" sz="4265" b="1" dirty="0">
              <a:solidFill>
                <a:srgbClr val="754C24"/>
              </a:solidFill>
              <a:latin typeface="造字工房悦黑演示版常规体" pitchFamily="50" charset="-122"/>
              <a:ea typeface="造字工房悦黑演示版常规体" pitchFamily="50" charset="-122"/>
              <a:cs typeface="文泉驿微米黑" panose="020B06060308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5133917" y="2941968"/>
            <a:ext cx="1009931" cy="66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altLang="zh-CN" sz="3735" dirty="0">
                <a:solidFill>
                  <a:srgbClr val="754C24"/>
                </a:solidFill>
                <a:latin typeface="Impact" panose="020B0806030902050204" pitchFamily="34" charset="0"/>
                <a:ea typeface="造字工房悦黑演示版常规体" pitchFamily="50" charset="-122"/>
                <a:cs typeface="文泉驿微米黑" panose="020B0606030804020204" pitchFamily="34" charset="-122"/>
                <a:sym typeface="+mn-ea"/>
              </a:rPr>
              <a:t>2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5915660" y="2888827"/>
            <a:ext cx="5140960" cy="748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265" b="1" dirty="0" smtClean="0">
                <a:solidFill>
                  <a:srgbClr val="754C24"/>
                </a:solidFill>
                <a:latin typeface="造字工房悦黑演示版常规体" pitchFamily="50" charset="-122"/>
                <a:ea typeface="造字工房悦黑演示版常规体" pitchFamily="50" charset="-122"/>
                <a:cs typeface="文泉驿微米黑" panose="020B0606030804020204" pitchFamily="34" charset="-122"/>
              </a:rPr>
              <a:t>优秀率 </a:t>
            </a:r>
            <a:endParaRPr lang="zh-CN" altLang="en-US" sz="4265" b="1" dirty="0">
              <a:solidFill>
                <a:srgbClr val="754C24"/>
              </a:solidFill>
              <a:latin typeface="造字工房悦黑演示版常规体" pitchFamily="50" charset="-122"/>
              <a:ea typeface="造字工房悦黑演示版常规体" pitchFamily="50" charset="-122"/>
              <a:cs typeface="文泉驿微米黑" panose="020B0606030804020204" pitchFamily="34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5194877" y="4422375"/>
            <a:ext cx="1009931" cy="66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altLang="zh-CN" sz="3735" dirty="0">
                <a:solidFill>
                  <a:srgbClr val="754C24"/>
                </a:solidFill>
                <a:latin typeface="Impact" panose="020B0806030902050204" pitchFamily="34" charset="0"/>
                <a:ea typeface="造字工房悦黑演示版常规体" pitchFamily="50" charset="-122"/>
                <a:cs typeface="文泉驿微米黑" panose="020B0606030804020204" pitchFamily="34" charset="-122"/>
                <a:sym typeface="+mn-ea"/>
              </a:rPr>
              <a:t>3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5976620" y="4354407"/>
            <a:ext cx="5537200" cy="748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265" b="1" dirty="0" smtClean="0">
                <a:solidFill>
                  <a:srgbClr val="754C24"/>
                </a:solidFill>
                <a:latin typeface="造字工房悦黑演示版常规体" pitchFamily="50" charset="-122"/>
                <a:ea typeface="造字工房悦黑演示版常规体" pitchFamily="50" charset="-122"/>
                <a:cs typeface="文泉驿微米黑" panose="020B0606030804020204" pitchFamily="34" charset="-122"/>
              </a:rPr>
              <a:t>及格</a:t>
            </a:r>
            <a:r>
              <a:rPr lang="zh-CN" altLang="en-US" sz="4265" b="1" dirty="0" smtClean="0">
                <a:solidFill>
                  <a:srgbClr val="754C24"/>
                </a:solidFill>
                <a:latin typeface="造字工房悦黑演示版常规体" pitchFamily="50" charset="-122"/>
                <a:ea typeface="造字工房悦黑演示版常规体" pitchFamily="50" charset="-122"/>
                <a:cs typeface="文泉驿微米黑" panose="020B0606030804020204" pitchFamily="34" charset="-122"/>
              </a:rPr>
              <a:t>率</a:t>
            </a:r>
            <a:endParaRPr lang="en-US" altLang="zh-CN" sz="4265" b="1" dirty="0" smtClean="0">
              <a:solidFill>
                <a:srgbClr val="754C24"/>
              </a:solidFill>
              <a:latin typeface="造字工房悦黑演示版常规体" pitchFamily="50" charset="-122"/>
              <a:ea typeface="造字工房悦黑演示版常规体" pitchFamily="50" charset="-122"/>
              <a:cs typeface="文泉驿微米黑" panose="020B0606030804020204" pitchFamily="34" charset="-122"/>
            </a:endParaRPr>
          </a:p>
        </p:txBody>
      </p:sp>
      <p:pic>
        <p:nvPicPr>
          <p:cNvPr id="58" name="PA_图片 5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 cstate="screen"/>
          <a:stretch>
            <a:fillRect/>
          </a:stretch>
        </p:blipFill>
        <p:spPr>
          <a:xfrm>
            <a:off x="5356225" y="463550"/>
            <a:ext cx="819150" cy="628015"/>
          </a:xfrm>
          <a:prstGeom prst="rect">
            <a:avLst/>
          </a:prstGeom>
        </p:spPr>
      </p:pic>
      <p:cxnSp>
        <p:nvCxnSpPr>
          <p:cNvPr id="44" name="PA_直接连接符 43"/>
          <p:cNvCxnSpPr/>
          <p:nvPr>
            <p:custDataLst>
              <p:tags r:id="rId2"/>
            </p:custDataLst>
          </p:nvPr>
        </p:nvCxnSpPr>
        <p:spPr>
          <a:xfrm>
            <a:off x="5333365" y="2190115"/>
            <a:ext cx="4240530" cy="1270"/>
          </a:xfrm>
          <a:prstGeom prst="line">
            <a:avLst/>
          </a:prstGeom>
          <a:ln w="12700">
            <a:solidFill>
              <a:srgbClr val="754C2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PA_直接连接符 43"/>
          <p:cNvCxnSpPr/>
          <p:nvPr>
            <p:custDataLst>
              <p:tags r:id="rId3"/>
            </p:custDataLst>
          </p:nvPr>
        </p:nvCxnSpPr>
        <p:spPr>
          <a:xfrm>
            <a:off x="5309235" y="3550920"/>
            <a:ext cx="4104640" cy="15240"/>
          </a:xfrm>
          <a:prstGeom prst="line">
            <a:avLst/>
          </a:prstGeom>
          <a:ln w="12700">
            <a:solidFill>
              <a:srgbClr val="754C2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PA_直接连接符 43"/>
          <p:cNvCxnSpPr/>
          <p:nvPr>
            <p:custDataLst>
              <p:tags r:id="rId4"/>
            </p:custDataLst>
          </p:nvPr>
        </p:nvCxnSpPr>
        <p:spPr>
          <a:xfrm>
            <a:off x="5396865" y="5034280"/>
            <a:ext cx="4006215" cy="54610"/>
          </a:xfrm>
          <a:prstGeom prst="line">
            <a:avLst/>
          </a:prstGeom>
          <a:ln w="12700">
            <a:solidFill>
              <a:srgbClr val="754C2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6189785" y="343747"/>
            <a:ext cx="5553270" cy="748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265" b="1" dirty="0">
                <a:solidFill>
                  <a:srgbClr val="754C24"/>
                </a:solidFill>
                <a:latin typeface="造字工房悦黑演示版常规体" pitchFamily="50" charset="-122"/>
                <a:ea typeface="造字工房悦黑演示版常规体" pitchFamily="50" charset="-122"/>
                <a:cs typeface="文泉驿微米黑" panose="020B0606030804020204" pitchFamily="34" charset="-122"/>
              </a:rPr>
              <a:t>三</a:t>
            </a:r>
            <a:r>
              <a:rPr lang="zh-CN" altLang="en-US" sz="4265" b="1" dirty="0" smtClean="0">
                <a:solidFill>
                  <a:srgbClr val="754C24"/>
                </a:solidFill>
                <a:latin typeface="造字工房悦黑演示版常规体" pitchFamily="50" charset="-122"/>
                <a:ea typeface="造字工房悦黑演示版常规体" pitchFamily="50" charset="-122"/>
                <a:cs typeface="文泉驿微米黑" panose="020B0606030804020204" pitchFamily="34" charset="-122"/>
              </a:rPr>
              <a:t>、</a:t>
            </a:r>
            <a:r>
              <a:rPr lang="zh-CN" altLang="en-US" sz="2800" b="1" dirty="0" smtClean="0">
                <a:solidFill>
                  <a:srgbClr val="754C24"/>
                </a:solidFill>
                <a:latin typeface="造字工房悦黑演示版常规体" pitchFamily="50" charset="-122"/>
                <a:ea typeface="造字工房悦黑演示版常规体" pitchFamily="50" charset="-122"/>
                <a:cs typeface="文泉驿微米黑" panose="020B0606030804020204" pitchFamily="34" charset="-122"/>
              </a:rPr>
              <a:t>近三年中考情况</a:t>
            </a:r>
            <a:endParaRPr lang="zh-CN" altLang="en-US" sz="2800" b="1" dirty="0">
              <a:solidFill>
                <a:srgbClr val="754C24"/>
              </a:solidFill>
              <a:latin typeface="造字工房悦黑演示版常规体" pitchFamily="50" charset="-122"/>
              <a:ea typeface="造字工房悦黑演示版常规体" pitchFamily="50" charset="-122"/>
              <a:cs typeface="文泉驿微米黑" panose="020B0606030804020204" pitchFamily="34" charset="-122"/>
            </a:endParaRPr>
          </a:p>
        </p:txBody>
      </p:sp>
      <p:cxnSp>
        <p:nvCxnSpPr>
          <p:cNvPr id="5" name="PA_直接连接符 43"/>
          <p:cNvCxnSpPr/>
          <p:nvPr>
            <p:custDataLst>
              <p:tags r:id="rId5"/>
            </p:custDataLst>
          </p:nvPr>
        </p:nvCxnSpPr>
        <p:spPr>
          <a:xfrm flipV="1">
            <a:off x="6254750" y="1084580"/>
            <a:ext cx="4455795" cy="10160"/>
          </a:xfrm>
          <a:prstGeom prst="line">
            <a:avLst/>
          </a:prstGeom>
          <a:ln w="12700">
            <a:solidFill>
              <a:srgbClr val="754C2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50" decel="10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 tmFilter="0,0; .5, 1; 1, 1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 tmFilter="0,0; .5, 1; 1, 1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4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/>
      <p:bldP spid="49" grpId="0"/>
      <p:bldP spid="50" grpId="0"/>
      <p:bldP spid="55" grpId="0"/>
      <p:bldP spid="56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1">
            <a:hlinkClick r:id="rId8" action="ppaction://hlinkfile"/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0640" y="48260"/>
            <a:ext cx="12131040" cy="676084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971127" y="964353"/>
            <a:ext cx="2843953" cy="440182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088197" y="1385361"/>
            <a:ext cx="1009931" cy="66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735" dirty="0">
                <a:solidFill>
                  <a:srgbClr val="754C24"/>
                </a:solidFill>
                <a:latin typeface="Impact" panose="020B0806030902050204" pitchFamily="34" charset="0"/>
                <a:ea typeface="造字工房悦黑演示版常规体" pitchFamily="50" charset="-122"/>
                <a:cs typeface="文泉驿微米黑" panose="020B0606030804020204" pitchFamily="34" charset="-122"/>
              </a:rPr>
              <a:t>1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5946140" y="1332653"/>
            <a:ext cx="5797127" cy="748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265" b="1" dirty="0" smtClean="0">
                <a:solidFill>
                  <a:srgbClr val="754C24"/>
                </a:solidFill>
                <a:latin typeface="造字工房悦黑演示版常规体" pitchFamily="50" charset="-122"/>
                <a:ea typeface="造字工房悦黑演示版常规体" pitchFamily="50" charset="-122"/>
                <a:cs typeface="文泉驿微米黑" panose="020B0606030804020204" pitchFamily="34" charset="-122"/>
              </a:rPr>
              <a:t>均总分 </a:t>
            </a:r>
            <a:endParaRPr lang="zh-CN" altLang="en-US" sz="4265" b="1" dirty="0">
              <a:solidFill>
                <a:srgbClr val="754C24"/>
              </a:solidFill>
              <a:latin typeface="造字工房悦黑演示版常规体" pitchFamily="50" charset="-122"/>
              <a:ea typeface="造字工房悦黑演示版常规体" pitchFamily="50" charset="-122"/>
              <a:cs typeface="文泉驿微米黑" panose="020B06060308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5133917" y="2941968"/>
            <a:ext cx="1009931" cy="66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altLang="zh-CN" sz="3735" dirty="0">
                <a:solidFill>
                  <a:srgbClr val="754C24"/>
                </a:solidFill>
                <a:latin typeface="Impact" panose="020B0806030902050204" pitchFamily="34" charset="0"/>
                <a:ea typeface="造字工房悦黑演示版常规体" pitchFamily="50" charset="-122"/>
                <a:cs typeface="文泉驿微米黑" panose="020B0606030804020204" pitchFamily="34" charset="-122"/>
                <a:sym typeface="+mn-ea"/>
              </a:rPr>
              <a:t>2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5915660" y="2888827"/>
            <a:ext cx="5140960" cy="748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265" b="1" dirty="0" smtClean="0">
                <a:solidFill>
                  <a:srgbClr val="754C24"/>
                </a:solidFill>
                <a:latin typeface="造字工房悦黑演示版常规体" pitchFamily="50" charset="-122"/>
                <a:ea typeface="造字工房悦黑演示版常规体" pitchFamily="50" charset="-122"/>
                <a:cs typeface="文泉驿微米黑" panose="020B0606030804020204" pitchFamily="34" charset="-122"/>
              </a:rPr>
              <a:t>优秀率 </a:t>
            </a:r>
            <a:endParaRPr lang="zh-CN" altLang="en-US" sz="4265" b="1" dirty="0">
              <a:solidFill>
                <a:srgbClr val="754C24"/>
              </a:solidFill>
              <a:latin typeface="造字工房悦黑演示版常规体" pitchFamily="50" charset="-122"/>
              <a:ea typeface="造字工房悦黑演示版常规体" pitchFamily="50" charset="-122"/>
              <a:cs typeface="文泉驿微米黑" panose="020B0606030804020204" pitchFamily="34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5194877" y="4422375"/>
            <a:ext cx="1009931" cy="66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altLang="zh-CN" sz="3735" dirty="0">
                <a:solidFill>
                  <a:srgbClr val="754C24"/>
                </a:solidFill>
                <a:latin typeface="Impact" panose="020B0806030902050204" pitchFamily="34" charset="0"/>
                <a:ea typeface="造字工房悦黑演示版常规体" pitchFamily="50" charset="-122"/>
                <a:cs typeface="文泉驿微米黑" panose="020B0606030804020204" pitchFamily="34" charset="-122"/>
                <a:sym typeface="+mn-ea"/>
              </a:rPr>
              <a:t>3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5976620" y="4354407"/>
            <a:ext cx="5537200" cy="748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265" b="1" dirty="0" smtClean="0">
                <a:solidFill>
                  <a:srgbClr val="754C24"/>
                </a:solidFill>
                <a:latin typeface="造字工房悦黑演示版常规体" pitchFamily="50" charset="-122"/>
                <a:ea typeface="造字工房悦黑演示版常规体" pitchFamily="50" charset="-122"/>
                <a:cs typeface="文泉驿微米黑" panose="020B0606030804020204" pitchFamily="34" charset="-122"/>
              </a:rPr>
              <a:t>及格</a:t>
            </a:r>
            <a:r>
              <a:rPr lang="zh-CN" altLang="en-US" sz="4265" b="1" dirty="0" smtClean="0">
                <a:solidFill>
                  <a:srgbClr val="754C24"/>
                </a:solidFill>
                <a:latin typeface="造字工房悦黑演示版常规体" pitchFamily="50" charset="-122"/>
                <a:ea typeface="造字工房悦黑演示版常规体" pitchFamily="50" charset="-122"/>
                <a:cs typeface="文泉驿微米黑" panose="020B0606030804020204" pitchFamily="34" charset="-122"/>
              </a:rPr>
              <a:t>率</a:t>
            </a:r>
            <a:endParaRPr lang="en-US" altLang="zh-CN" sz="4265" b="1" dirty="0" smtClean="0">
              <a:solidFill>
                <a:srgbClr val="754C24"/>
              </a:solidFill>
              <a:latin typeface="造字工房悦黑演示版常规体" pitchFamily="50" charset="-122"/>
              <a:ea typeface="造字工房悦黑演示版常规体" pitchFamily="50" charset="-122"/>
              <a:cs typeface="文泉驿微米黑" panose="020B0606030804020204" pitchFamily="34" charset="-122"/>
            </a:endParaRPr>
          </a:p>
        </p:txBody>
      </p:sp>
      <p:pic>
        <p:nvPicPr>
          <p:cNvPr id="58" name="PA_图片 5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 cstate="screen"/>
          <a:stretch>
            <a:fillRect/>
          </a:stretch>
        </p:blipFill>
        <p:spPr>
          <a:xfrm>
            <a:off x="5356225" y="463550"/>
            <a:ext cx="819150" cy="628015"/>
          </a:xfrm>
          <a:prstGeom prst="rect">
            <a:avLst/>
          </a:prstGeom>
        </p:spPr>
      </p:pic>
      <p:cxnSp>
        <p:nvCxnSpPr>
          <p:cNvPr id="44" name="PA_直接连接符 43"/>
          <p:cNvCxnSpPr/>
          <p:nvPr>
            <p:custDataLst>
              <p:tags r:id="rId2"/>
            </p:custDataLst>
          </p:nvPr>
        </p:nvCxnSpPr>
        <p:spPr>
          <a:xfrm>
            <a:off x="5333365" y="2190115"/>
            <a:ext cx="4240530" cy="1270"/>
          </a:xfrm>
          <a:prstGeom prst="line">
            <a:avLst/>
          </a:prstGeom>
          <a:ln w="12700">
            <a:solidFill>
              <a:srgbClr val="754C2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PA_直接连接符 43"/>
          <p:cNvCxnSpPr/>
          <p:nvPr>
            <p:custDataLst>
              <p:tags r:id="rId3"/>
            </p:custDataLst>
          </p:nvPr>
        </p:nvCxnSpPr>
        <p:spPr>
          <a:xfrm>
            <a:off x="5309235" y="3550920"/>
            <a:ext cx="4104640" cy="15240"/>
          </a:xfrm>
          <a:prstGeom prst="line">
            <a:avLst/>
          </a:prstGeom>
          <a:ln w="12700">
            <a:solidFill>
              <a:srgbClr val="754C2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PA_直接连接符 43"/>
          <p:cNvCxnSpPr/>
          <p:nvPr>
            <p:custDataLst>
              <p:tags r:id="rId4"/>
            </p:custDataLst>
          </p:nvPr>
        </p:nvCxnSpPr>
        <p:spPr>
          <a:xfrm>
            <a:off x="5396865" y="5034280"/>
            <a:ext cx="4006215" cy="54610"/>
          </a:xfrm>
          <a:prstGeom prst="line">
            <a:avLst/>
          </a:prstGeom>
          <a:ln w="12700">
            <a:solidFill>
              <a:srgbClr val="754C2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6189785" y="343747"/>
            <a:ext cx="5553270" cy="748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265" b="1" dirty="0" smtClean="0">
                <a:solidFill>
                  <a:srgbClr val="754C24"/>
                </a:solidFill>
                <a:latin typeface="造字工房悦黑演示版常规体" pitchFamily="50" charset="-122"/>
                <a:ea typeface="造字工房悦黑演示版常规体" pitchFamily="50" charset="-122"/>
                <a:cs typeface="文泉驿微米黑" panose="020B0606030804020204" pitchFamily="34" charset="-122"/>
              </a:rPr>
              <a:t>四</a:t>
            </a:r>
            <a:r>
              <a:rPr lang="zh-CN" altLang="en-US" sz="4265" b="1" dirty="0" smtClean="0">
                <a:solidFill>
                  <a:srgbClr val="754C24"/>
                </a:solidFill>
                <a:latin typeface="造字工房悦黑演示版常规体" pitchFamily="50" charset="-122"/>
                <a:ea typeface="造字工房悦黑演示版常规体" pitchFamily="50" charset="-122"/>
                <a:cs typeface="文泉驿微米黑" panose="020B0606030804020204" pitchFamily="34" charset="-122"/>
              </a:rPr>
              <a:t>、</a:t>
            </a:r>
            <a:r>
              <a:rPr lang="en-US" altLang="zh-CN" sz="2800" b="1" dirty="0" smtClean="0">
                <a:solidFill>
                  <a:srgbClr val="754C24"/>
                </a:solidFill>
                <a:latin typeface="造字工房悦黑演示版常规体" pitchFamily="50" charset="-122"/>
                <a:ea typeface="造字工房悦黑演示版常规体" pitchFamily="50" charset="-122"/>
                <a:cs typeface="文泉驿微米黑" panose="020B0606030804020204" pitchFamily="34" charset="-122"/>
              </a:rPr>
              <a:t>2018</a:t>
            </a:r>
            <a:r>
              <a:rPr lang="zh-CN" altLang="en-US" sz="2800" b="1" dirty="0" smtClean="0">
                <a:solidFill>
                  <a:srgbClr val="754C24"/>
                </a:solidFill>
                <a:latin typeface="造字工房悦黑演示版常规体" pitchFamily="50" charset="-122"/>
                <a:ea typeface="造字工房悦黑演示版常规体" pitchFamily="50" charset="-122"/>
                <a:cs typeface="文泉驿微米黑" panose="020B0606030804020204" pitchFamily="34" charset="-122"/>
              </a:rPr>
              <a:t>届中</a:t>
            </a:r>
            <a:r>
              <a:rPr lang="zh-CN" altLang="en-US" sz="2800" b="1" dirty="0" smtClean="0">
                <a:solidFill>
                  <a:srgbClr val="754C24"/>
                </a:solidFill>
                <a:latin typeface="造字工房悦黑演示版常规体" pitchFamily="50" charset="-122"/>
                <a:ea typeface="造字工房悦黑演示版常规体" pitchFamily="50" charset="-122"/>
                <a:cs typeface="文泉驿微米黑" panose="020B0606030804020204" pitchFamily="34" charset="-122"/>
              </a:rPr>
              <a:t>考情况</a:t>
            </a:r>
            <a:endParaRPr lang="zh-CN" altLang="en-US" sz="2800" b="1" dirty="0">
              <a:solidFill>
                <a:srgbClr val="754C24"/>
              </a:solidFill>
              <a:latin typeface="造字工房悦黑演示版常规体" pitchFamily="50" charset="-122"/>
              <a:ea typeface="造字工房悦黑演示版常规体" pitchFamily="50" charset="-122"/>
              <a:cs typeface="文泉驿微米黑" panose="020B0606030804020204" pitchFamily="34" charset="-122"/>
            </a:endParaRPr>
          </a:p>
        </p:txBody>
      </p:sp>
      <p:cxnSp>
        <p:nvCxnSpPr>
          <p:cNvPr id="5" name="PA_直接连接符 43"/>
          <p:cNvCxnSpPr/>
          <p:nvPr>
            <p:custDataLst>
              <p:tags r:id="rId5"/>
            </p:custDataLst>
          </p:nvPr>
        </p:nvCxnSpPr>
        <p:spPr>
          <a:xfrm flipV="1">
            <a:off x="6254750" y="1084580"/>
            <a:ext cx="4455795" cy="10160"/>
          </a:xfrm>
          <a:prstGeom prst="line">
            <a:avLst/>
          </a:prstGeom>
          <a:ln w="12700">
            <a:solidFill>
              <a:srgbClr val="754C2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50" decel="10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 tmFilter="0,0; .5, 1; 1, 1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 tmFilter="0,0; .5, 1; 1, 1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/>
      <p:bldP spid="49" grpId="0"/>
      <p:bldP spid="50" grpId="0"/>
      <p:bldP spid="55" grpId="0"/>
      <p:bldP spid="56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1">
            <a:hlinkClick r:id="rId8" action="ppaction://hlinkfile"/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0640" y="48260"/>
            <a:ext cx="12131040" cy="676084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971127" y="964353"/>
            <a:ext cx="2843953" cy="440182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088197" y="1385361"/>
            <a:ext cx="1009931" cy="66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735" dirty="0">
                <a:solidFill>
                  <a:srgbClr val="754C24"/>
                </a:solidFill>
                <a:latin typeface="Impact" panose="020B0806030902050204" pitchFamily="34" charset="0"/>
                <a:ea typeface="造字工房悦黑演示版常规体" pitchFamily="50" charset="-122"/>
                <a:cs typeface="文泉驿微米黑" panose="020B0606030804020204" pitchFamily="34" charset="-122"/>
              </a:rPr>
              <a:t>1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5946140" y="1332653"/>
            <a:ext cx="5797127" cy="748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265" b="1" dirty="0" smtClean="0">
                <a:solidFill>
                  <a:srgbClr val="754C24"/>
                </a:solidFill>
                <a:latin typeface="造字工房悦黑演示版常规体" pitchFamily="50" charset="-122"/>
                <a:ea typeface="造字工房悦黑演示版常规体" pitchFamily="50" charset="-122"/>
                <a:cs typeface="文泉驿微米黑" panose="020B0606030804020204" pitchFamily="34" charset="-122"/>
              </a:rPr>
              <a:t>均总分 </a:t>
            </a:r>
            <a:endParaRPr lang="zh-CN" altLang="en-US" sz="4265" b="1" dirty="0">
              <a:solidFill>
                <a:srgbClr val="754C24"/>
              </a:solidFill>
              <a:latin typeface="造字工房悦黑演示版常规体" pitchFamily="50" charset="-122"/>
              <a:ea typeface="造字工房悦黑演示版常规体" pitchFamily="50" charset="-122"/>
              <a:cs typeface="文泉驿微米黑" panose="020B06060308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5133917" y="2941968"/>
            <a:ext cx="1009931" cy="66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altLang="zh-CN" sz="3735" dirty="0">
                <a:solidFill>
                  <a:srgbClr val="754C24"/>
                </a:solidFill>
                <a:latin typeface="Impact" panose="020B0806030902050204" pitchFamily="34" charset="0"/>
                <a:ea typeface="造字工房悦黑演示版常规体" pitchFamily="50" charset="-122"/>
                <a:cs typeface="文泉驿微米黑" panose="020B0606030804020204" pitchFamily="34" charset="-122"/>
                <a:sym typeface="+mn-ea"/>
              </a:rPr>
              <a:t>2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5915660" y="2888827"/>
            <a:ext cx="5140960" cy="748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265" b="1" dirty="0" smtClean="0">
                <a:solidFill>
                  <a:srgbClr val="754C24"/>
                </a:solidFill>
                <a:latin typeface="造字工房悦黑演示版常规体" pitchFamily="50" charset="-122"/>
                <a:ea typeface="造字工房悦黑演示版常规体" pitchFamily="50" charset="-122"/>
                <a:cs typeface="文泉驿微米黑" panose="020B0606030804020204" pitchFamily="34" charset="-122"/>
              </a:rPr>
              <a:t>优秀率 </a:t>
            </a:r>
            <a:endParaRPr lang="zh-CN" altLang="en-US" sz="4265" b="1" dirty="0">
              <a:solidFill>
                <a:srgbClr val="754C24"/>
              </a:solidFill>
              <a:latin typeface="造字工房悦黑演示版常规体" pitchFamily="50" charset="-122"/>
              <a:ea typeface="造字工房悦黑演示版常规体" pitchFamily="50" charset="-122"/>
              <a:cs typeface="文泉驿微米黑" panose="020B0606030804020204" pitchFamily="34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5194877" y="4422375"/>
            <a:ext cx="1009931" cy="66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altLang="zh-CN" sz="3735" dirty="0">
                <a:solidFill>
                  <a:srgbClr val="754C24"/>
                </a:solidFill>
                <a:latin typeface="Impact" panose="020B0806030902050204" pitchFamily="34" charset="0"/>
                <a:ea typeface="造字工房悦黑演示版常规体" pitchFamily="50" charset="-122"/>
                <a:cs typeface="文泉驿微米黑" panose="020B0606030804020204" pitchFamily="34" charset="-122"/>
                <a:sym typeface="+mn-ea"/>
              </a:rPr>
              <a:t>3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5976620" y="4354407"/>
            <a:ext cx="5537200" cy="748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265" b="1" dirty="0" smtClean="0">
                <a:solidFill>
                  <a:srgbClr val="754C24"/>
                </a:solidFill>
                <a:latin typeface="造字工房悦黑演示版常规体" pitchFamily="50" charset="-122"/>
                <a:ea typeface="造字工房悦黑演示版常规体" pitchFamily="50" charset="-122"/>
                <a:cs typeface="文泉驿微米黑" panose="020B0606030804020204" pitchFamily="34" charset="-122"/>
              </a:rPr>
              <a:t>及格率 </a:t>
            </a:r>
            <a:endParaRPr lang="zh-CN" altLang="en-US" sz="4265" b="1" dirty="0">
              <a:solidFill>
                <a:srgbClr val="754C24"/>
              </a:solidFill>
              <a:latin typeface="造字工房悦黑演示版常规体" pitchFamily="50" charset="-122"/>
              <a:ea typeface="造字工房悦黑演示版常规体" pitchFamily="50" charset="-122"/>
              <a:cs typeface="文泉驿微米黑" panose="020B0606030804020204" pitchFamily="34" charset="-122"/>
            </a:endParaRPr>
          </a:p>
        </p:txBody>
      </p:sp>
      <p:pic>
        <p:nvPicPr>
          <p:cNvPr id="58" name="PA_图片 5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 cstate="screen"/>
          <a:stretch>
            <a:fillRect/>
          </a:stretch>
        </p:blipFill>
        <p:spPr>
          <a:xfrm>
            <a:off x="5356225" y="463550"/>
            <a:ext cx="819150" cy="628015"/>
          </a:xfrm>
          <a:prstGeom prst="rect">
            <a:avLst/>
          </a:prstGeom>
        </p:spPr>
      </p:pic>
      <p:cxnSp>
        <p:nvCxnSpPr>
          <p:cNvPr id="44" name="PA_直接连接符 43"/>
          <p:cNvCxnSpPr/>
          <p:nvPr>
            <p:custDataLst>
              <p:tags r:id="rId2"/>
            </p:custDataLst>
          </p:nvPr>
        </p:nvCxnSpPr>
        <p:spPr>
          <a:xfrm>
            <a:off x="5333365" y="2190115"/>
            <a:ext cx="4240530" cy="1270"/>
          </a:xfrm>
          <a:prstGeom prst="line">
            <a:avLst/>
          </a:prstGeom>
          <a:ln w="12700">
            <a:solidFill>
              <a:srgbClr val="754C2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PA_直接连接符 43"/>
          <p:cNvCxnSpPr/>
          <p:nvPr>
            <p:custDataLst>
              <p:tags r:id="rId3"/>
            </p:custDataLst>
          </p:nvPr>
        </p:nvCxnSpPr>
        <p:spPr>
          <a:xfrm>
            <a:off x="5309235" y="3550920"/>
            <a:ext cx="4104640" cy="15240"/>
          </a:xfrm>
          <a:prstGeom prst="line">
            <a:avLst/>
          </a:prstGeom>
          <a:ln w="12700">
            <a:solidFill>
              <a:srgbClr val="754C2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PA_直接连接符 43"/>
          <p:cNvCxnSpPr/>
          <p:nvPr>
            <p:custDataLst>
              <p:tags r:id="rId4"/>
            </p:custDataLst>
          </p:nvPr>
        </p:nvCxnSpPr>
        <p:spPr>
          <a:xfrm>
            <a:off x="5396865" y="5034280"/>
            <a:ext cx="4006215" cy="54610"/>
          </a:xfrm>
          <a:prstGeom prst="line">
            <a:avLst/>
          </a:prstGeom>
          <a:ln w="12700">
            <a:solidFill>
              <a:srgbClr val="754C2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6189785" y="343747"/>
            <a:ext cx="5553270" cy="748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265" b="1" dirty="0" smtClean="0">
                <a:solidFill>
                  <a:srgbClr val="754C24"/>
                </a:solidFill>
                <a:latin typeface="造字工房悦黑演示版常规体" pitchFamily="50" charset="-122"/>
                <a:ea typeface="造字工房悦黑演示版常规体" pitchFamily="50" charset="-122"/>
                <a:cs typeface="文泉驿微米黑" panose="020B0606030804020204" pitchFamily="34" charset="-122"/>
              </a:rPr>
              <a:t>五、</a:t>
            </a:r>
            <a:r>
              <a:rPr lang="zh-CN" altLang="en-US" sz="2800" b="1" dirty="0" smtClean="0">
                <a:solidFill>
                  <a:srgbClr val="754C24"/>
                </a:solidFill>
                <a:latin typeface="造字工房悦黑演示版常规体" pitchFamily="50" charset="-122"/>
                <a:ea typeface="造字工房悦黑演示版常规体" pitchFamily="50" charset="-122"/>
                <a:cs typeface="文泉驿微米黑" panose="020B0606030804020204" pitchFamily="34" charset="-122"/>
              </a:rPr>
              <a:t>本次期中考试反馈</a:t>
            </a:r>
            <a:endParaRPr lang="zh-CN" altLang="en-US" sz="2800" b="1" dirty="0">
              <a:solidFill>
                <a:srgbClr val="754C24"/>
              </a:solidFill>
              <a:latin typeface="造字工房悦黑演示版常规体" pitchFamily="50" charset="-122"/>
              <a:ea typeface="造字工房悦黑演示版常规体" pitchFamily="50" charset="-122"/>
              <a:cs typeface="文泉驿微米黑" panose="020B0606030804020204" pitchFamily="34" charset="-122"/>
            </a:endParaRPr>
          </a:p>
        </p:txBody>
      </p:sp>
      <p:cxnSp>
        <p:nvCxnSpPr>
          <p:cNvPr id="5" name="PA_直接连接符 43"/>
          <p:cNvCxnSpPr/>
          <p:nvPr>
            <p:custDataLst>
              <p:tags r:id="rId5"/>
            </p:custDataLst>
          </p:nvPr>
        </p:nvCxnSpPr>
        <p:spPr>
          <a:xfrm flipV="1">
            <a:off x="6254750" y="1084580"/>
            <a:ext cx="4455795" cy="10160"/>
          </a:xfrm>
          <a:prstGeom prst="line">
            <a:avLst/>
          </a:prstGeom>
          <a:ln w="12700">
            <a:solidFill>
              <a:srgbClr val="754C2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50" decel="10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 tmFilter="0,0; .5, 1; 1, 1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 tmFilter="0,0; .5, 1; 1, 1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45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/>
      <p:bldP spid="49" grpId="0"/>
      <p:bldP spid="50" grpId="0"/>
      <p:bldP spid="55" grpId="0"/>
      <p:bldP spid="56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1">
            <a:hlinkClick r:id="rId8" action="ppaction://hlinkfile"/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0640" y="48260"/>
            <a:ext cx="12131040" cy="676084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971127" y="964353"/>
            <a:ext cx="2843953" cy="440182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088197" y="1385361"/>
            <a:ext cx="1009931" cy="66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735" dirty="0">
                <a:solidFill>
                  <a:srgbClr val="754C24"/>
                </a:solidFill>
                <a:latin typeface="Impact" panose="020B0806030902050204" pitchFamily="34" charset="0"/>
                <a:ea typeface="造字工房悦黑演示版常规体" pitchFamily="50" charset="-122"/>
                <a:cs typeface="文泉驿微米黑" panose="020B0606030804020204" pitchFamily="34" charset="-122"/>
              </a:rPr>
              <a:t>1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5946140" y="1332653"/>
            <a:ext cx="5797127" cy="748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265" b="1" dirty="0" smtClean="0">
                <a:solidFill>
                  <a:srgbClr val="754C24"/>
                </a:solidFill>
                <a:latin typeface="造字工房悦黑演示版常规体" pitchFamily="50" charset="-122"/>
                <a:ea typeface="造字工房悦黑演示版常规体" pitchFamily="50" charset="-122"/>
                <a:cs typeface="文泉驿微米黑" panose="020B0606030804020204" pitchFamily="34" charset="-122"/>
              </a:rPr>
              <a:t>师德师风 </a:t>
            </a:r>
            <a:endParaRPr lang="zh-CN" altLang="en-US" sz="4265" b="1" dirty="0">
              <a:solidFill>
                <a:srgbClr val="754C24"/>
              </a:solidFill>
              <a:latin typeface="造字工房悦黑演示版常规体" pitchFamily="50" charset="-122"/>
              <a:ea typeface="造字工房悦黑演示版常规体" pitchFamily="50" charset="-122"/>
              <a:cs typeface="文泉驿微米黑" panose="020B06060308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5133917" y="2941968"/>
            <a:ext cx="1009931" cy="66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altLang="zh-CN" sz="3735" dirty="0">
                <a:solidFill>
                  <a:srgbClr val="754C24"/>
                </a:solidFill>
                <a:latin typeface="Impact" panose="020B0806030902050204" pitchFamily="34" charset="0"/>
                <a:ea typeface="造字工房悦黑演示版常规体" pitchFamily="50" charset="-122"/>
                <a:cs typeface="文泉驿微米黑" panose="020B0606030804020204" pitchFamily="34" charset="-122"/>
                <a:sym typeface="+mn-ea"/>
              </a:rPr>
              <a:t>2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5915660" y="2888827"/>
            <a:ext cx="5140960" cy="748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265" b="1" dirty="0" smtClean="0">
                <a:solidFill>
                  <a:srgbClr val="754C24"/>
                </a:solidFill>
                <a:latin typeface="造字工房悦黑演示版常规体" pitchFamily="50" charset="-122"/>
                <a:ea typeface="造字工房悦黑演示版常规体" pitchFamily="50" charset="-122"/>
                <a:cs typeface="文泉驿微米黑" panose="020B0606030804020204" pitchFamily="34" charset="-122"/>
              </a:rPr>
              <a:t>教学常规 </a:t>
            </a:r>
            <a:endParaRPr lang="zh-CN" altLang="en-US" sz="4265" b="1" dirty="0">
              <a:solidFill>
                <a:srgbClr val="754C24"/>
              </a:solidFill>
              <a:latin typeface="造字工房悦黑演示版常规体" pitchFamily="50" charset="-122"/>
              <a:ea typeface="造字工房悦黑演示版常规体" pitchFamily="50" charset="-122"/>
              <a:cs typeface="文泉驿微米黑" panose="020B0606030804020204" pitchFamily="34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5194877" y="4422375"/>
            <a:ext cx="1009931" cy="66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altLang="zh-CN" sz="3735" dirty="0">
                <a:solidFill>
                  <a:srgbClr val="754C24"/>
                </a:solidFill>
                <a:latin typeface="Impact" panose="020B0806030902050204" pitchFamily="34" charset="0"/>
                <a:ea typeface="造字工房悦黑演示版常规体" pitchFamily="50" charset="-122"/>
                <a:cs typeface="文泉驿微米黑" panose="020B0606030804020204" pitchFamily="34" charset="-122"/>
                <a:sym typeface="+mn-ea"/>
              </a:rPr>
              <a:t>3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5976620" y="4354407"/>
            <a:ext cx="5537200" cy="748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265" b="1" dirty="0" smtClean="0">
                <a:solidFill>
                  <a:srgbClr val="754C24"/>
                </a:solidFill>
                <a:latin typeface="造字工房悦黑演示版常规体" pitchFamily="50" charset="-122"/>
                <a:ea typeface="造字工房悦黑演示版常规体" pitchFamily="50" charset="-122"/>
                <a:cs typeface="文泉驿微米黑" panose="020B0606030804020204" pitchFamily="34" charset="-122"/>
              </a:rPr>
              <a:t>各年级教学要求 </a:t>
            </a:r>
            <a:endParaRPr lang="zh-CN" altLang="en-US" sz="4265" b="1" dirty="0">
              <a:solidFill>
                <a:srgbClr val="754C24"/>
              </a:solidFill>
              <a:latin typeface="造字工房悦黑演示版常规体" pitchFamily="50" charset="-122"/>
              <a:ea typeface="造字工房悦黑演示版常规体" pitchFamily="50" charset="-122"/>
              <a:cs typeface="文泉驿微米黑" panose="020B0606030804020204" pitchFamily="34" charset="-122"/>
            </a:endParaRPr>
          </a:p>
        </p:txBody>
      </p:sp>
      <p:pic>
        <p:nvPicPr>
          <p:cNvPr id="58" name="PA_图片 5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 cstate="screen"/>
          <a:stretch>
            <a:fillRect/>
          </a:stretch>
        </p:blipFill>
        <p:spPr>
          <a:xfrm>
            <a:off x="5356225" y="463550"/>
            <a:ext cx="819150" cy="628015"/>
          </a:xfrm>
          <a:prstGeom prst="rect">
            <a:avLst/>
          </a:prstGeom>
        </p:spPr>
      </p:pic>
      <p:cxnSp>
        <p:nvCxnSpPr>
          <p:cNvPr id="44" name="PA_直接连接符 43"/>
          <p:cNvCxnSpPr/>
          <p:nvPr>
            <p:custDataLst>
              <p:tags r:id="rId2"/>
            </p:custDataLst>
          </p:nvPr>
        </p:nvCxnSpPr>
        <p:spPr>
          <a:xfrm>
            <a:off x="5333365" y="2190115"/>
            <a:ext cx="4240530" cy="1270"/>
          </a:xfrm>
          <a:prstGeom prst="line">
            <a:avLst/>
          </a:prstGeom>
          <a:ln w="12700">
            <a:solidFill>
              <a:srgbClr val="754C2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PA_直接连接符 43"/>
          <p:cNvCxnSpPr/>
          <p:nvPr>
            <p:custDataLst>
              <p:tags r:id="rId3"/>
            </p:custDataLst>
          </p:nvPr>
        </p:nvCxnSpPr>
        <p:spPr>
          <a:xfrm>
            <a:off x="5309235" y="3550920"/>
            <a:ext cx="4104640" cy="15240"/>
          </a:xfrm>
          <a:prstGeom prst="line">
            <a:avLst/>
          </a:prstGeom>
          <a:ln w="12700">
            <a:solidFill>
              <a:srgbClr val="754C2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PA_直接连接符 43"/>
          <p:cNvCxnSpPr/>
          <p:nvPr>
            <p:custDataLst>
              <p:tags r:id="rId4"/>
            </p:custDataLst>
          </p:nvPr>
        </p:nvCxnSpPr>
        <p:spPr>
          <a:xfrm>
            <a:off x="5396865" y="5034280"/>
            <a:ext cx="4006215" cy="54610"/>
          </a:xfrm>
          <a:prstGeom prst="line">
            <a:avLst/>
          </a:prstGeom>
          <a:ln w="12700">
            <a:solidFill>
              <a:srgbClr val="754C2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6189785" y="343747"/>
            <a:ext cx="5553270" cy="748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265" b="1" dirty="0" smtClean="0">
                <a:solidFill>
                  <a:srgbClr val="754C24"/>
                </a:solidFill>
                <a:latin typeface="造字工房悦黑演示版常规体" pitchFamily="50" charset="-122"/>
                <a:ea typeface="造字工房悦黑演示版常规体" pitchFamily="50" charset="-122"/>
                <a:cs typeface="文泉驿微米黑" panose="020B0606030804020204" pitchFamily="34" charset="-122"/>
              </a:rPr>
              <a:t>六、</a:t>
            </a:r>
            <a:r>
              <a:rPr lang="zh-CN" altLang="en-US" sz="4265" b="1" dirty="0" smtClean="0">
                <a:solidFill>
                  <a:srgbClr val="754C24"/>
                </a:solidFill>
                <a:latin typeface="造字工房悦黑演示版常规体" pitchFamily="50" charset="-122"/>
                <a:ea typeface="造字工房悦黑演示版常规体" pitchFamily="50" charset="-122"/>
                <a:cs typeface="文泉驿微米黑" panose="020B0606030804020204" pitchFamily="34" charset="-122"/>
              </a:rPr>
              <a:t>下阶段工作要求</a:t>
            </a:r>
            <a:endParaRPr lang="zh-CN" altLang="en-US" sz="2800" b="1" dirty="0">
              <a:solidFill>
                <a:srgbClr val="754C24"/>
              </a:solidFill>
              <a:latin typeface="造字工房悦黑演示版常规体" pitchFamily="50" charset="-122"/>
              <a:ea typeface="造字工房悦黑演示版常规体" pitchFamily="50" charset="-122"/>
              <a:cs typeface="文泉驿微米黑" panose="020B0606030804020204" pitchFamily="34" charset="-122"/>
            </a:endParaRPr>
          </a:p>
        </p:txBody>
      </p:sp>
      <p:cxnSp>
        <p:nvCxnSpPr>
          <p:cNvPr id="5" name="PA_直接连接符 43"/>
          <p:cNvCxnSpPr/>
          <p:nvPr>
            <p:custDataLst>
              <p:tags r:id="rId5"/>
            </p:custDataLst>
          </p:nvPr>
        </p:nvCxnSpPr>
        <p:spPr>
          <a:xfrm flipV="1">
            <a:off x="6254750" y="1084580"/>
            <a:ext cx="4455795" cy="10160"/>
          </a:xfrm>
          <a:prstGeom prst="line">
            <a:avLst/>
          </a:prstGeom>
          <a:ln w="12700">
            <a:solidFill>
              <a:srgbClr val="754C2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50" decel="10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 tmFilter="0,0; .5, 1; 1, 1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 tmFilter="0,0; .5, 1; 1, 1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4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/>
      <p:bldP spid="49" grpId="0"/>
      <p:bldP spid="50" grpId="0"/>
      <p:bldP spid="55" grpId="0"/>
      <p:bldP spid="56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4465" y="39370"/>
            <a:ext cx="12012295" cy="6769735"/>
          </a:xfrm>
          <a:prstGeom prst="rect">
            <a:avLst/>
          </a:prstGeom>
        </p:spPr>
      </p:pic>
      <p:sp>
        <p:nvSpPr>
          <p:cNvPr id="9" name="椭圆 8"/>
          <p:cNvSpPr/>
          <p:nvPr/>
        </p:nvSpPr>
        <p:spPr>
          <a:xfrm>
            <a:off x="3210091" y="2465740"/>
            <a:ext cx="503449" cy="503449"/>
          </a:xfrm>
          <a:prstGeom prst="ellipse">
            <a:avLst/>
          </a:prstGeom>
          <a:solidFill>
            <a:srgbClr val="07B1EC">
              <a:alpha val="50196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5975">
              <a:defRPr/>
            </a:pPr>
            <a:endParaRPr lang="zh-CN" altLang="en-US" sz="2135" kern="0">
              <a:solidFill>
                <a:schemeClr val="bg1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6473631" y="2903144"/>
            <a:ext cx="309357" cy="309357"/>
          </a:xfrm>
          <a:prstGeom prst="ellipse">
            <a:avLst/>
          </a:prstGeom>
          <a:solidFill>
            <a:srgbClr val="FF9B02">
              <a:alpha val="30196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5975">
              <a:defRPr/>
            </a:pPr>
            <a:endParaRPr lang="zh-CN" altLang="en-US" sz="2135" kern="0">
              <a:solidFill>
                <a:schemeClr val="bg1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8573780" y="1969089"/>
            <a:ext cx="309357" cy="309357"/>
          </a:xfrm>
          <a:prstGeom prst="ellipse">
            <a:avLst/>
          </a:prstGeom>
          <a:solidFill>
            <a:srgbClr val="12BC44">
              <a:alpha val="69804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5975">
              <a:defRPr/>
            </a:pPr>
            <a:endParaRPr lang="zh-CN" altLang="en-US" sz="2135" kern="0">
              <a:solidFill>
                <a:schemeClr val="bg1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4481867" y="2903428"/>
            <a:ext cx="254343" cy="254343"/>
          </a:xfrm>
          <a:prstGeom prst="ellipse">
            <a:avLst/>
          </a:prstGeom>
          <a:solidFill>
            <a:srgbClr val="FF9B02">
              <a:alpha val="69804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5975">
              <a:defRPr/>
            </a:pPr>
            <a:endParaRPr lang="zh-CN" altLang="en-US" sz="2135" kern="0">
              <a:solidFill>
                <a:schemeClr val="bg1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6089588" y="3057823"/>
            <a:ext cx="384043" cy="384043"/>
          </a:xfrm>
          <a:prstGeom prst="ellipse">
            <a:avLst/>
          </a:prstGeom>
          <a:solidFill>
            <a:srgbClr val="12BC4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5975">
              <a:defRPr/>
            </a:pPr>
            <a:endParaRPr lang="zh-CN" altLang="en-US" sz="2135" kern="0">
              <a:solidFill>
                <a:schemeClr val="bg1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4" name="椭圆 13"/>
          <p:cNvSpPr/>
          <p:nvPr/>
        </p:nvSpPr>
        <p:spPr>
          <a:xfrm rot="13980000">
            <a:off x="6800572" y="3270925"/>
            <a:ext cx="204028" cy="204028"/>
          </a:xfrm>
          <a:prstGeom prst="ellipse">
            <a:avLst/>
          </a:prstGeom>
          <a:solidFill>
            <a:srgbClr val="EC3225">
              <a:alpha val="30196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5975">
              <a:defRPr/>
            </a:pPr>
            <a:endParaRPr lang="zh-CN" altLang="en-US" sz="2135" kern="0">
              <a:solidFill>
                <a:schemeClr val="bg1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5" name="椭圆 14"/>
          <p:cNvSpPr/>
          <p:nvPr/>
        </p:nvSpPr>
        <p:spPr>
          <a:xfrm rot="13980000">
            <a:off x="5195423" y="1578893"/>
            <a:ext cx="390459" cy="390459"/>
          </a:xfrm>
          <a:prstGeom prst="ellipse">
            <a:avLst/>
          </a:prstGeom>
          <a:solidFill>
            <a:srgbClr val="EC3225">
              <a:alpha val="50196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5975">
              <a:defRPr/>
            </a:pPr>
            <a:endParaRPr lang="zh-CN" altLang="en-US" sz="2135" kern="0">
              <a:solidFill>
                <a:schemeClr val="bg1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8477769" y="3008544"/>
            <a:ext cx="192021" cy="192021"/>
          </a:xfrm>
          <a:prstGeom prst="ellipse">
            <a:avLst/>
          </a:prstGeom>
          <a:solidFill>
            <a:srgbClr val="FF9B0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5975">
              <a:defRPr/>
            </a:pPr>
            <a:endParaRPr lang="zh-CN" altLang="en-US" sz="2135" kern="0">
              <a:solidFill>
                <a:schemeClr val="bg1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419100" y="2376839"/>
            <a:ext cx="251724" cy="251724"/>
          </a:xfrm>
          <a:prstGeom prst="ellipse">
            <a:avLst/>
          </a:prstGeom>
          <a:solidFill>
            <a:srgbClr val="FF9B0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5975">
              <a:defRPr/>
            </a:pPr>
            <a:endParaRPr lang="zh-CN" altLang="en-US" sz="2135" kern="0">
              <a:solidFill>
                <a:schemeClr val="bg1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3650832" y="1406385"/>
            <a:ext cx="254343" cy="254343"/>
          </a:xfrm>
          <a:prstGeom prst="ellipse">
            <a:avLst/>
          </a:prstGeom>
          <a:solidFill>
            <a:srgbClr val="FF9B02">
              <a:alpha val="69804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5975">
              <a:defRPr/>
            </a:pPr>
            <a:endParaRPr lang="zh-CN" altLang="en-US" sz="2135" kern="0">
              <a:solidFill>
                <a:schemeClr val="bg1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3773103" y="1569828"/>
            <a:ext cx="1259392" cy="1259392"/>
            <a:chOff x="709500" y="1705544"/>
            <a:chExt cx="944544" cy="944544"/>
          </a:xfrm>
        </p:grpSpPr>
        <p:grpSp>
          <p:nvGrpSpPr>
            <p:cNvPr id="20" name="组合 19"/>
            <p:cNvGrpSpPr/>
            <p:nvPr/>
          </p:nvGrpSpPr>
          <p:grpSpPr>
            <a:xfrm>
              <a:off x="709500" y="1705544"/>
              <a:ext cx="944544" cy="944544"/>
              <a:chOff x="1107176" y="2063474"/>
              <a:chExt cx="944544" cy="944544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1183404" y="2139702"/>
                <a:ext cx="792088" cy="792088"/>
              </a:xfrm>
              <a:prstGeom prst="ellipse">
                <a:avLst/>
              </a:prstGeom>
              <a:solidFill>
                <a:schemeClr val="accent4">
                  <a:lumMod val="95000"/>
                  <a:lumOff val="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5975">
                  <a:defRPr/>
                </a:pPr>
                <a:endParaRPr lang="zh-CN" altLang="en-US" sz="2135" kern="0">
                  <a:solidFill>
                    <a:schemeClr val="bg1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1107176" y="2063474"/>
                <a:ext cx="944544" cy="944544"/>
              </a:xfrm>
              <a:prstGeom prst="ellipse">
                <a:avLst/>
              </a:prstGeom>
              <a:noFill/>
              <a:ln w="12700" cap="flat" cmpd="sng" algn="ctr">
                <a:solidFill>
                  <a:schemeClr val="accent2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5975">
                  <a:defRPr/>
                </a:pPr>
                <a:endParaRPr lang="zh-CN" altLang="en-US" sz="2135" kern="0">
                  <a:solidFill>
                    <a:schemeClr val="bg1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776826" y="1764996"/>
              <a:ext cx="749141" cy="8072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815975">
                <a:defRPr/>
              </a:pPr>
              <a:r>
                <a:rPr lang="zh-CN" altLang="en-US" sz="6400" b="1" kern="0" dirty="0">
                  <a:solidFill>
                    <a:schemeClr val="bg1"/>
                  </a:solidFill>
                  <a:latin typeface="Calibri" panose="020F0502020204030204"/>
                  <a:ea typeface="宋体" panose="02010600030101010101" pitchFamily="2" charset="-122"/>
                </a:rPr>
                <a:t>谢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830196" y="2111031"/>
            <a:ext cx="1259392" cy="1259392"/>
            <a:chOff x="1502320" y="2111446"/>
            <a:chExt cx="944544" cy="944544"/>
          </a:xfrm>
        </p:grpSpPr>
        <p:grpSp>
          <p:nvGrpSpPr>
            <p:cNvPr id="25" name="组合 24"/>
            <p:cNvGrpSpPr/>
            <p:nvPr/>
          </p:nvGrpSpPr>
          <p:grpSpPr>
            <a:xfrm>
              <a:off x="1502320" y="2111446"/>
              <a:ext cx="944544" cy="944544"/>
              <a:chOff x="1107176" y="2063474"/>
              <a:chExt cx="944544" cy="944544"/>
            </a:xfrm>
          </p:grpSpPr>
          <p:sp>
            <p:nvSpPr>
              <p:cNvPr id="27" name="椭圆 26"/>
              <p:cNvSpPr/>
              <p:nvPr/>
            </p:nvSpPr>
            <p:spPr>
              <a:xfrm>
                <a:off x="1183404" y="2139702"/>
                <a:ext cx="792088" cy="792088"/>
              </a:xfrm>
              <a:prstGeom prst="ellipse">
                <a:avLst/>
              </a:prstGeom>
              <a:solidFill>
                <a:srgbClr val="00B05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5975">
                  <a:defRPr/>
                </a:pPr>
                <a:endParaRPr lang="zh-CN" altLang="en-US" sz="2135" kern="0">
                  <a:solidFill>
                    <a:schemeClr val="bg1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1107176" y="2063474"/>
                <a:ext cx="944544" cy="944544"/>
              </a:xfrm>
              <a:prstGeom prst="ellipse">
                <a:avLst/>
              </a:prstGeom>
              <a:noFill/>
              <a:ln w="12700" cap="flat" cmpd="sng" algn="ctr">
                <a:solidFill>
                  <a:srgbClr val="00B05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5975">
                  <a:defRPr/>
                </a:pPr>
                <a:endParaRPr lang="zh-CN" altLang="en-US" sz="2135" kern="0">
                  <a:solidFill>
                    <a:schemeClr val="bg1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>
              <a:off x="1592098" y="2175705"/>
              <a:ext cx="749141" cy="8072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815975">
                <a:defRPr/>
              </a:pPr>
              <a:r>
                <a:rPr lang="zh-CN" altLang="en-US" sz="6400" b="1" kern="0" dirty="0">
                  <a:solidFill>
                    <a:schemeClr val="bg1"/>
                  </a:solidFill>
                  <a:latin typeface="Calibri" panose="020F0502020204030204"/>
                  <a:ea typeface="宋体" panose="02010600030101010101" pitchFamily="2" charset="-122"/>
                </a:rPr>
                <a:t>谢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904577" y="1569828"/>
            <a:ext cx="1259392" cy="1259392"/>
            <a:chOff x="2308106" y="1705544"/>
            <a:chExt cx="944544" cy="944544"/>
          </a:xfrm>
        </p:grpSpPr>
        <p:grpSp>
          <p:nvGrpSpPr>
            <p:cNvPr id="30" name="组合 29"/>
            <p:cNvGrpSpPr/>
            <p:nvPr/>
          </p:nvGrpSpPr>
          <p:grpSpPr>
            <a:xfrm>
              <a:off x="2308106" y="1705544"/>
              <a:ext cx="944544" cy="944544"/>
              <a:chOff x="1107176" y="2063474"/>
              <a:chExt cx="944544" cy="944544"/>
            </a:xfrm>
          </p:grpSpPr>
          <p:sp>
            <p:nvSpPr>
              <p:cNvPr id="32" name="椭圆 31"/>
              <p:cNvSpPr/>
              <p:nvPr/>
            </p:nvSpPr>
            <p:spPr>
              <a:xfrm>
                <a:off x="1183404" y="2139702"/>
                <a:ext cx="792088" cy="792088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5975">
                  <a:defRPr/>
                </a:pPr>
                <a:endParaRPr lang="zh-CN" altLang="en-US" sz="2135" kern="0">
                  <a:solidFill>
                    <a:schemeClr val="bg1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1107176" y="2063474"/>
                <a:ext cx="944544" cy="944544"/>
              </a:xfrm>
              <a:prstGeom prst="ellipse">
                <a:avLst/>
              </a:prstGeom>
              <a:noFill/>
              <a:ln w="1270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5975">
                  <a:defRPr/>
                </a:pPr>
                <a:endParaRPr lang="zh-CN" altLang="en-US" sz="2135" kern="0">
                  <a:solidFill>
                    <a:schemeClr val="bg1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31" name="TextBox 30"/>
            <p:cNvSpPr txBox="1"/>
            <p:nvPr/>
          </p:nvSpPr>
          <p:spPr>
            <a:xfrm>
              <a:off x="2404121" y="1745550"/>
              <a:ext cx="749141" cy="8072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815975">
                <a:defRPr/>
              </a:pPr>
              <a:r>
                <a:rPr lang="zh-CN" altLang="en-US" sz="6400" b="1" kern="0" dirty="0">
                  <a:solidFill>
                    <a:schemeClr val="bg1"/>
                  </a:solidFill>
                  <a:latin typeface="Calibri" panose="020F0502020204030204"/>
                  <a:ea typeface="宋体" panose="02010600030101010101" pitchFamily="2" charset="-122"/>
                </a:rPr>
                <a:t>聆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982679" y="2097887"/>
            <a:ext cx="1259392" cy="1259392"/>
            <a:chOff x="3116682" y="2101588"/>
            <a:chExt cx="944544" cy="944544"/>
          </a:xfrm>
        </p:grpSpPr>
        <p:grpSp>
          <p:nvGrpSpPr>
            <p:cNvPr id="35" name="组合 34"/>
            <p:cNvGrpSpPr/>
            <p:nvPr/>
          </p:nvGrpSpPr>
          <p:grpSpPr>
            <a:xfrm>
              <a:off x="3116682" y="2101588"/>
              <a:ext cx="944544" cy="944544"/>
              <a:chOff x="1107176" y="2063474"/>
              <a:chExt cx="944544" cy="944544"/>
            </a:xfrm>
          </p:grpSpPr>
          <p:sp>
            <p:nvSpPr>
              <p:cNvPr id="37" name="椭圆 36"/>
              <p:cNvSpPr/>
              <p:nvPr/>
            </p:nvSpPr>
            <p:spPr>
              <a:xfrm>
                <a:off x="1183404" y="2139702"/>
                <a:ext cx="792088" cy="792088"/>
              </a:xfrm>
              <a:prstGeom prst="ellipse">
                <a:avLst/>
              </a:prstGeom>
              <a:solidFill>
                <a:srgbClr val="00B05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5975">
                  <a:defRPr/>
                </a:pPr>
                <a:endParaRPr lang="zh-CN" altLang="en-US" sz="2135" kern="0">
                  <a:solidFill>
                    <a:schemeClr val="bg1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1107176" y="2063474"/>
                <a:ext cx="944544" cy="944544"/>
              </a:xfrm>
              <a:prstGeom prst="ellipse">
                <a:avLst/>
              </a:prstGeom>
              <a:noFill/>
              <a:ln w="12700" cap="flat" cmpd="sng" algn="ctr">
                <a:solidFill>
                  <a:srgbClr val="12BC44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5975">
                  <a:defRPr/>
                </a:pPr>
                <a:endParaRPr lang="zh-CN" altLang="en-US" sz="2135" kern="0">
                  <a:solidFill>
                    <a:schemeClr val="bg1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36" name="TextBox 35"/>
            <p:cNvSpPr txBox="1"/>
            <p:nvPr/>
          </p:nvSpPr>
          <p:spPr>
            <a:xfrm>
              <a:off x="3207743" y="2199441"/>
              <a:ext cx="749141" cy="8072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815975">
                <a:defRPr/>
              </a:pPr>
              <a:r>
                <a:rPr lang="zh-CN" altLang="en-US" sz="6400" b="1" kern="0" dirty="0">
                  <a:solidFill>
                    <a:schemeClr val="bg1"/>
                  </a:solidFill>
                  <a:latin typeface="Calibri" panose="020F0502020204030204"/>
                  <a:ea typeface="宋体" panose="02010600030101010101" pitchFamily="2" charset="-122"/>
                </a:rPr>
                <a:t>听</a:t>
              </a:r>
            </a:p>
          </p:txBody>
        </p:sp>
      </p:grpSp>
      <p:sp>
        <p:nvSpPr>
          <p:cNvPr id="39" name="椭圆 38"/>
          <p:cNvSpPr/>
          <p:nvPr/>
        </p:nvSpPr>
        <p:spPr>
          <a:xfrm rot="13980000">
            <a:off x="7504124" y="1701580"/>
            <a:ext cx="204028" cy="204028"/>
          </a:xfrm>
          <a:prstGeom prst="ellipse">
            <a:avLst/>
          </a:prstGeom>
          <a:solidFill>
            <a:srgbClr val="EC3225">
              <a:alpha val="30196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5975">
              <a:defRPr/>
            </a:pPr>
            <a:endParaRPr lang="zh-CN" altLang="en-US" sz="2135" kern="0">
              <a:solidFill>
                <a:schemeClr val="bg1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52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2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2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38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2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0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18" grpId="0" bldLvl="0" animBg="1"/>
      <p:bldP spid="39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455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4553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heme/theme1.xml><?xml version="1.0" encoding="utf-8"?>
<a:theme xmlns:a="http://schemas.openxmlformats.org/drawingml/2006/main" name="Office 主题">
  <a:themeElements>
    <a:clrScheme name="自定义 21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主题​​">
    <a:dk1>
      <a:srgbClr val="000000"/>
    </a:dk1>
    <a:lt1>
      <a:srgbClr val="FFFFFF"/>
    </a:lt1>
    <a:dk2>
      <a:srgbClr val="778495"/>
    </a:dk2>
    <a:lt2>
      <a:srgbClr val="F0F0F0"/>
    </a:lt2>
    <a:accent1>
      <a:srgbClr val="CF8404"/>
    </a:accent1>
    <a:accent2>
      <a:srgbClr val="FAAA21"/>
    </a:accent2>
    <a:accent3>
      <a:srgbClr val="8A5903"/>
    </a:accent3>
    <a:accent4>
      <a:srgbClr val="9B6303"/>
    </a:accent4>
    <a:accent5>
      <a:srgbClr val="CF8404"/>
    </a:accent5>
    <a:accent6>
      <a:srgbClr val="684202"/>
    </a:accent6>
    <a:hlink>
      <a:srgbClr val="CF8404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190</Words>
  <Application>Microsoft Office PowerPoint</Application>
  <PresentationFormat>自定义</PresentationFormat>
  <Paragraphs>58</Paragraphs>
  <Slides>8</Slides>
  <Notes>6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12</cp:revision>
  <dcterms:created xsi:type="dcterms:W3CDTF">2018-03-01T02:03:00Z</dcterms:created>
  <dcterms:modified xsi:type="dcterms:W3CDTF">2018-11-26T07:24:23Z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2052-10.1.0.7521</vt:lpwstr>
  </property>
</Properties>
</file>