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657A8E-822D-4C91-AC4F-2679ADA0B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5400" y="1219283"/>
            <a:ext cx="9068586" cy="2590800"/>
          </a:xfrm>
        </p:spPr>
        <p:txBody>
          <a:bodyPr/>
          <a:lstStyle/>
          <a:p>
            <a:r>
              <a:rPr lang="zh-CN" altLang="en-US" dirty="0"/>
              <a:t>道阻且长，行则将至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946DA9-0FFE-4146-B4FC-5EA26CA361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0576" y="3272755"/>
            <a:ext cx="9070848" cy="1780012"/>
          </a:xfrm>
        </p:spPr>
        <p:txBody>
          <a:bodyPr>
            <a:noAutofit/>
          </a:bodyPr>
          <a:lstStyle/>
          <a:p>
            <a:pPr algn="l"/>
            <a:r>
              <a:rPr lang="en-US" altLang="zh-CN" sz="4400" b="1" dirty="0">
                <a:solidFill>
                  <a:srgbClr val="C00000"/>
                </a:solidFill>
              </a:rPr>
              <a:t>              ——</a:t>
            </a:r>
            <a:r>
              <a:rPr lang="zh-CN" altLang="en-US" sz="4400" b="1" dirty="0">
                <a:solidFill>
                  <a:srgbClr val="C00000"/>
                </a:solidFill>
              </a:rPr>
              <a:t>六年级教学工作分享</a:t>
            </a:r>
            <a:endParaRPr lang="en-US" altLang="zh-CN" sz="4400" b="1" dirty="0">
              <a:solidFill>
                <a:srgbClr val="C00000"/>
              </a:solidFill>
            </a:endParaRPr>
          </a:p>
          <a:p>
            <a:pPr algn="r"/>
            <a:endParaRPr lang="en-US" altLang="zh-CN" sz="2400" b="1" dirty="0">
              <a:solidFill>
                <a:srgbClr val="C00000"/>
              </a:solidFill>
            </a:endParaRPr>
          </a:p>
          <a:p>
            <a:pPr algn="l"/>
            <a:r>
              <a:rPr lang="zh-CN" altLang="en-US" sz="3600" b="1"/>
              <a:t>                                                 </a:t>
            </a:r>
            <a:r>
              <a:rPr lang="zh-CN" altLang="en-US" sz="3600" b="1" dirty="0"/>
              <a:t>汤睿燕</a:t>
            </a:r>
          </a:p>
        </p:txBody>
      </p:sp>
    </p:spTree>
    <p:extLst>
      <p:ext uri="{BB962C8B-B14F-4D97-AF65-F5344CB8AC3E}">
        <p14:creationId xmlns:p14="http://schemas.microsoft.com/office/powerpoint/2010/main" val="3486801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46D7171-70E7-48FB-A0DA-1A44E261D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30" y="358516"/>
            <a:ext cx="10395339" cy="61409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7125DCD-B820-402F-A76F-CEB4DC63AFC3}"/>
              </a:ext>
            </a:extLst>
          </p:cNvPr>
          <p:cNvSpPr txBox="1"/>
          <p:nvPr/>
        </p:nvSpPr>
        <p:spPr>
          <a:xfrm>
            <a:off x="980386" y="2243579"/>
            <a:ext cx="32239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算式都正确，计算都错误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05051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F00711-1164-40D2-8990-AF72D5C94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60" y="229139"/>
            <a:ext cx="11074540" cy="639972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4CA9B06-E071-4343-9C6F-017B148A9F9E}"/>
              </a:ext>
            </a:extLst>
          </p:cNvPr>
          <p:cNvSpPr txBox="1"/>
          <p:nvPr/>
        </p:nvSpPr>
        <p:spPr>
          <a:xfrm>
            <a:off x="7626284" y="3523268"/>
            <a:ext cx="4194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</a:rPr>
              <a:t>还是同样的问题，算式正确，计算错误，甚至订正了两遍才订正好。</a:t>
            </a:r>
          </a:p>
        </p:txBody>
      </p:sp>
    </p:spTree>
    <p:extLst>
      <p:ext uri="{BB962C8B-B14F-4D97-AF65-F5344CB8AC3E}">
        <p14:creationId xmlns:p14="http://schemas.microsoft.com/office/powerpoint/2010/main" val="114852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EADE71-46AC-4750-A8C2-146783494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141" y="311085"/>
            <a:ext cx="5779859" cy="43337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A694F62-6709-4EAC-8BBE-B36E57263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4976" y="2076253"/>
            <a:ext cx="5960883" cy="44706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D23FCAB-CAFF-4089-B8E0-8F4C6BEB427F}"/>
              </a:ext>
            </a:extLst>
          </p:cNvPr>
          <p:cNvSpPr txBox="1"/>
          <p:nvPr/>
        </p:nvSpPr>
        <p:spPr>
          <a:xfrm>
            <a:off x="6495068" y="593505"/>
            <a:ext cx="3780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计算等基础知识技能的强化训练</a:t>
            </a:r>
          </a:p>
        </p:txBody>
      </p:sp>
    </p:spTree>
    <p:extLst>
      <p:ext uri="{BB962C8B-B14F-4D97-AF65-F5344CB8AC3E}">
        <p14:creationId xmlns:p14="http://schemas.microsoft.com/office/powerpoint/2010/main" val="1211010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F3AFBC-11D4-45C0-A019-A59306C12428}"/>
              </a:ext>
            </a:extLst>
          </p:cNvPr>
          <p:cNvSpPr txBox="1"/>
          <p:nvPr/>
        </p:nvSpPr>
        <p:spPr>
          <a:xfrm>
            <a:off x="1357459" y="1498862"/>
            <a:ext cx="100112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1</a:t>
            </a:r>
            <a:r>
              <a:rPr lang="zh-CN" altLang="en-US" sz="3600" dirty="0"/>
              <a:t>、以巩固学生的基础知识为主，使绝大部分学生能够跟上教学节奏。</a:t>
            </a:r>
            <a:endParaRPr lang="en-US" altLang="zh-CN" sz="3600" dirty="0"/>
          </a:p>
          <a:p>
            <a:r>
              <a:rPr lang="en-US" altLang="zh-CN" sz="3600" dirty="0"/>
              <a:t>2</a:t>
            </a:r>
            <a:r>
              <a:rPr lang="zh-CN" altLang="en-US" sz="3600" dirty="0"/>
              <a:t>、充分利用学生在校的学习时间，提高教师的教学效率和学生的学习效率。</a:t>
            </a:r>
            <a:endParaRPr lang="en-US" altLang="zh-CN" sz="3600" dirty="0"/>
          </a:p>
          <a:p>
            <a:r>
              <a:rPr lang="en-US" altLang="zh-CN" sz="3600" dirty="0"/>
              <a:t>3</a:t>
            </a:r>
            <a:r>
              <a:rPr lang="zh-CN" altLang="en-US" sz="3600" dirty="0"/>
              <a:t>、给部分学有余力的学生提供更高的发展平台，适当的对他们提出更高的要求。</a:t>
            </a:r>
          </a:p>
        </p:txBody>
      </p:sp>
    </p:spTree>
    <p:extLst>
      <p:ext uri="{BB962C8B-B14F-4D97-AF65-F5344CB8AC3E}">
        <p14:creationId xmlns:p14="http://schemas.microsoft.com/office/powerpoint/2010/main" val="176210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7BF676D-4982-4EAD-9B65-42C0099ACF81}"/>
              </a:ext>
            </a:extLst>
          </p:cNvPr>
          <p:cNvSpPr/>
          <p:nvPr/>
        </p:nvSpPr>
        <p:spPr>
          <a:xfrm>
            <a:off x="4311544" y="2778799"/>
            <a:ext cx="448366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 dirty="0">
                <a:ln/>
                <a:solidFill>
                  <a:srgbClr val="C00000"/>
                </a:solidFill>
              </a:rPr>
              <a:t>谢谢大家！</a:t>
            </a:r>
          </a:p>
        </p:txBody>
      </p:sp>
    </p:spTree>
    <p:extLst>
      <p:ext uri="{BB962C8B-B14F-4D97-AF65-F5344CB8AC3E}">
        <p14:creationId xmlns:p14="http://schemas.microsoft.com/office/powerpoint/2010/main" val="3253987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肥皂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31</TotalTime>
  <Words>122</Words>
  <Application>Microsoft Office PowerPoint</Application>
  <PresentationFormat>宽屏</PresentationFormat>
  <Paragraphs>11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Century Gothic</vt:lpstr>
      <vt:lpstr>Garamond</vt:lpstr>
      <vt:lpstr>肥皂</vt:lpstr>
      <vt:lpstr>道阻且长，行则将至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道阻且长，行则将至</dc:title>
  <dc:creator>汤 睿燕</dc:creator>
  <cp:lastModifiedBy>汤 睿燕</cp:lastModifiedBy>
  <cp:revision>8</cp:revision>
  <dcterms:created xsi:type="dcterms:W3CDTF">2018-11-20T09:06:41Z</dcterms:created>
  <dcterms:modified xsi:type="dcterms:W3CDTF">2018-11-26T06:47:15Z</dcterms:modified>
</cp:coreProperties>
</file>