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9" r:id="rId6"/>
    <p:sldId id="264" r:id="rId7"/>
    <p:sldId id="265" r:id="rId8"/>
    <p:sldId id="260" r:id="rId9"/>
    <p:sldId id="262" r:id="rId10"/>
    <p:sldId id="263" r:id="rId11"/>
    <p:sldId id="267" r:id="rId12"/>
    <p:sldId id="268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D43809-2B8D-4F89-AA90-42471D75D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10.png"/><Relationship Id="rId7" Type="http://schemas.openxmlformats.org/officeDocument/2006/relationships/tags" Target="../tags/tag33.xml"/><Relationship Id="rId6" Type="http://schemas.openxmlformats.org/officeDocument/2006/relationships/image" Target="../media/image9.png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3.png"/><Relationship Id="rId2" Type="http://schemas.openxmlformats.org/officeDocument/2006/relationships/tags" Target="../tags/tag30.xml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image" Target="../media/image3.png"/><Relationship Id="rId22" Type="http://schemas.openxmlformats.org/officeDocument/2006/relationships/notesSlide" Target="../notesSlides/notesSlide7.xml"/><Relationship Id="rId21" Type="http://schemas.openxmlformats.org/officeDocument/2006/relationships/slideLayout" Target="../slideLayouts/slideLayout6.xml"/><Relationship Id="rId20" Type="http://schemas.openxmlformats.org/officeDocument/2006/relationships/tags" Target="../tags/tag50.xml"/><Relationship Id="rId2" Type="http://schemas.openxmlformats.org/officeDocument/2006/relationships/tags" Target="../tags/tag34.xml"/><Relationship Id="rId19" Type="http://schemas.openxmlformats.org/officeDocument/2006/relationships/tags" Target="../tags/tag49.xml"/><Relationship Id="rId18" Type="http://schemas.openxmlformats.org/officeDocument/2006/relationships/tags" Target="../tags/tag48.xml"/><Relationship Id="rId17" Type="http://schemas.openxmlformats.org/officeDocument/2006/relationships/tags" Target="../tags/tag47.xml"/><Relationship Id="rId16" Type="http://schemas.openxmlformats.org/officeDocument/2006/relationships/image" Target="../media/image15.png"/><Relationship Id="rId15" Type="http://schemas.openxmlformats.org/officeDocument/2006/relationships/tags" Target="../tags/tag46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hemeOverride" Target="../theme/themeOverride1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3.png"/><Relationship Id="rId3" Type="http://schemas.openxmlformats.org/officeDocument/2006/relationships/tags" Target="../tags/tag5.xml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tags" Target="../tags/tag9.xml"/><Relationship Id="rId4" Type="http://schemas.openxmlformats.org/officeDocument/2006/relationships/slide" Target="slide4.xml"/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3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3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2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3.png"/><Relationship Id="rId3" Type="http://schemas.openxmlformats.org/officeDocument/2006/relationships/tags" Target="../tags/tag12.xml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3.png"/><Relationship Id="rId2" Type="http://schemas.openxmlformats.org/officeDocument/2006/relationships/tags" Target="../tags/tag17.xml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10.png"/><Relationship Id="rId7" Type="http://schemas.openxmlformats.org/officeDocument/2006/relationships/tags" Target="../tags/tag29.xml"/><Relationship Id="rId6" Type="http://schemas.openxmlformats.org/officeDocument/2006/relationships/image" Target="../media/image9.png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image" Target="../media/image3.png"/><Relationship Id="rId2" Type="http://schemas.openxmlformats.org/officeDocument/2006/relationships/tags" Target="../tags/tag26.xml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23495"/>
            <a:ext cx="12150725" cy="69107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71615" y="4682490"/>
            <a:ext cx="4869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常州市东青实验学校   王煜洁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46175" y="1309370"/>
            <a:ext cx="11016615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</a:t>
            </a:r>
            <a:r>
              <a:rPr lang="zh-CN" altLang="en-US" sz="6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以生为本，关注细节</a:t>
            </a:r>
            <a:endParaRPr lang="zh-CN" altLang="en-US" sz="6000">
              <a:solidFill>
                <a:schemeClr val="accent2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6000">
                <a:solidFill>
                  <a:schemeClr val="accent2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阳光心态，促进成长</a:t>
            </a:r>
            <a:endParaRPr lang="en-US" altLang="zh-CN" sz="4400">
              <a:solidFill>
                <a:schemeClr val="accent2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en-US" altLang="zh-CN" sz="4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</a:t>
            </a:r>
            <a:endParaRPr lang="en-US" altLang="zh-CN" sz="4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en-US" altLang="zh-CN" sz="4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                 —</a:t>
            </a:r>
            <a:r>
              <a:rPr lang="zh-CN" altLang="en-US" sz="44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初中英语教研组工作交流</a:t>
            </a:r>
            <a:endParaRPr lang="zh-CN" altLang="en-US" sz="44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29260" y="2884805"/>
            <a:ext cx="2092960" cy="32391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" name="图片 2" descr="IMG_43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40640"/>
            <a:ext cx="5519420" cy="3445510"/>
          </a:xfrm>
          <a:prstGeom prst="rect">
            <a:avLst/>
          </a:prstGeom>
        </p:spPr>
      </p:pic>
      <p:pic>
        <p:nvPicPr>
          <p:cNvPr id="4" name="图片 3" descr="IMG_43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0305" y="40640"/>
            <a:ext cx="4956810" cy="3444875"/>
          </a:xfrm>
          <a:prstGeom prst="rect">
            <a:avLst/>
          </a:prstGeom>
        </p:spPr>
      </p:pic>
      <p:pic>
        <p:nvPicPr>
          <p:cNvPr id="5" name="图片 4" descr="IMG_41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35" y="3295015"/>
            <a:ext cx="5519420" cy="3483610"/>
          </a:xfrm>
          <a:prstGeom prst="rect">
            <a:avLst/>
          </a:prstGeom>
        </p:spPr>
      </p:pic>
      <p:pic>
        <p:nvPicPr>
          <p:cNvPr id="6" name="图片 5" descr="IMG_41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810" y="3168015"/>
            <a:ext cx="5582285" cy="36112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" y="50800"/>
            <a:ext cx="12134215" cy="67995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012112" y="296122"/>
            <a:ext cx="5208513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4265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2</a:t>
            </a:r>
            <a:r>
              <a:rPr lang="zh-CN" altLang="en-US" sz="2135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</a:t>
            </a:r>
            <a:r>
              <a:rPr lang="zh-CN" altLang="en-US" sz="3735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  <a:sym typeface="+mn-ea"/>
              </a:rPr>
              <a:t>分层教学 </a:t>
            </a:r>
            <a:endParaRPr lang="zh-CN" altLang="en-US" sz="3735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pic>
        <p:nvPicPr>
          <p:cNvPr id="10" name="PA_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 rot="1370491">
            <a:off x="5001969" y="239658"/>
            <a:ext cx="907352" cy="695148"/>
          </a:xfrm>
          <a:prstGeom prst="rect">
            <a:avLst/>
          </a:prstGeom>
        </p:spPr>
      </p:pic>
      <p:cxnSp>
        <p:nvCxnSpPr>
          <p:cNvPr id="11" name="PA_直接连接符 43"/>
          <p:cNvCxnSpPr/>
          <p:nvPr>
            <p:custDataLst>
              <p:tags r:id="rId4"/>
            </p:custDataLst>
          </p:nvPr>
        </p:nvCxnSpPr>
        <p:spPr>
          <a:xfrm flipV="1">
            <a:off x="6009005" y="1002665"/>
            <a:ext cx="3286760" cy="2286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54287" y="2016548"/>
            <a:ext cx="9011073" cy="91186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665" b="1" dirty="0">
                <a:solidFill>
                  <a:srgbClr val="0070C0"/>
                </a:solidFill>
                <a:ea typeface="楷体" panose="02010609060101010101" charset="-122"/>
                <a:cs typeface="+mn-ea"/>
                <a:sym typeface="+mn-lt"/>
              </a:rPr>
              <a:t>比如默写，</a:t>
            </a:r>
            <a:r>
              <a:rPr lang="zh-CN" altLang="en-US" sz="2665" b="1" dirty="0">
                <a:solidFill>
                  <a:schemeClr val="tx1"/>
                </a:solidFill>
                <a:ea typeface="楷体" panose="02010609060101010101" charset="-122"/>
                <a:cs typeface="+mn-ea"/>
                <a:sym typeface="+mn-lt"/>
              </a:rPr>
              <a:t>一般默15个句子，基础好的同学错2个过关，一般的同学错4个过关等等，过关就有奖励，不过关的就重默。</a:t>
            </a:r>
            <a:endParaRPr lang="zh-CN" altLang="en-US" sz="2665" b="1" dirty="0">
              <a:solidFill>
                <a:schemeClr val="tx1"/>
              </a:solidFill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2227" y="3108960"/>
            <a:ext cx="8918787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0070C0"/>
                </a:solidFill>
                <a:ea typeface="楷体" panose="02010609060101010101" charset="-122"/>
                <a:cs typeface="+mn-ea"/>
                <a:sym typeface="+mn-lt"/>
              </a:rPr>
              <a:t>比如作业，</a:t>
            </a:r>
            <a:r>
              <a:rPr lang="zh-CN" altLang="en-US" sz="2400" b="1" dirty="0">
                <a:ea typeface="楷体" panose="02010609060101010101" charset="-122"/>
                <a:cs typeface="+mn-ea"/>
                <a:sym typeface="+mn-lt"/>
              </a:rPr>
              <a:t>第一层次要求全对，后面的几个层次的可以适当错几个。这样每个层次的同学在平时的作业也知道该到达一个什么样的要求，可以经常获得成就感。</a:t>
            </a:r>
            <a:endParaRPr lang="zh-CN" altLang="en-US" sz="2400" b="1" dirty="0"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0533" y="4345305"/>
            <a:ext cx="89357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rgbClr val="0070C0"/>
                </a:solidFill>
                <a:ea typeface="楷体" panose="02010609060101010101" charset="-122"/>
                <a:cs typeface="+mn-ea"/>
                <a:sym typeface="+mn-lt"/>
              </a:rPr>
              <a:t>再比如，</a:t>
            </a:r>
            <a:r>
              <a:rPr lang="zh-CN" altLang="en-US" sz="2400" b="1" dirty="0">
                <a:ea typeface="楷体" panose="02010609060101010101" charset="-122"/>
                <a:cs typeface="+mn-ea"/>
                <a:sym typeface="+mn-lt"/>
              </a:rPr>
              <a:t>于最后一个层次的学生，可能还要分层，对于会读的学生，只要是平时要默写的他都得读给我听；对于不会读的，我会帮他找个搭档，鼓励他尽量读。</a:t>
            </a:r>
            <a:endParaRPr lang="zh-CN" altLang="en-US" sz="2400" b="1" dirty="0">
              <a:ea typeface="楷体" panose="02010609060101010101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11673" y="1212003"/>
            <a:ext cx="4028440" cy="673947"/>
            <a:chOff x="1371" y="1287"/>
            <a:chExt cx="4758" cy="796"/>
          </a:xfrm>
        </p:grpSpPr>
        <p:sp>
          <p:nvSpPr>
            <p:cNvPr id="7" name="Freeform 6"/>
            <p:cNvSpPr/>
            <p:nvPr>
              <p:custDataLst>
                <p:tags r:id="rId5"/>
              </p:custDataLst>
            </p:nvPr>
          </p:nvSpPr>
          <p:spPr bwMode="auto">
            <a:xfrm>
              <a:off x="1371" y="1287"/>
              <a:ext cx="1169" cy="796"/>
            </a:xfrm>
            <a:custGeom>
              <a:avLst/>
              <a:gdLst/>
              <a:ahLst/>
              <a:cxnLst>
                <a:cxn ang="0">
                  <a:pos x="211" y="73"/>
                </a:cxn>
                <a:cxn ang="0">
                  <a:pos x="192" y="80"/>
                </a:cxn>
                <a:cxn ang="0">
                  <a:pos x="189" y="82"/>
                </a:cxn>
                <a:cxn ang="0">
                  <a:pos x="180" y="86"/>
                </a:cxn>
                <a:cxn ang="0">
                  <a:pos x="172" y="85"/>
                </a:cxn>
                <a:cxn ang="0">
                  <a:pos x="172" y="0"/>
                </a:cxn>
                <a:cxn ang="0">
                  <a:pos x="0" y="0"/>
                </a:cxn>
                <a:cxn ang="0">
                  <a:pos x="0" y="190"/>
                </a:cxn>
                <a:cxn ang="0">
                  <a:pos x="172" y="190"/>
                </a:cxn>
                <a:cxn ang="0">
                  <a:pos x="172" y="117"/>
                </a:cxn>
                <a:cxn ang="0">
                  <a:pos x="179" y="116"/>
                </a:cxn>
                <a:cxn ang="0">
                  <a:pos x="190" y="120"/>
                </a:cxn>
                <a:cxn ang="0">
                  <a:pos x="211" y="128"/>
                </a:cxn>
                <a:cxn ang="0">
                  <a:pos x="241" y="101"/>
                </a:cxn>
                <a:cxn ang="0">
                  <a:pos x="211" y="73"/>
                </a:cxn>
              </a:cxnLst>
              <a:rect l="0" t="0" r="r" b="b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blipFill dpi="0" rotWithShape="1">
              <a:blip r:embed="rId6" cstate="screen"/>
              <a:srcRect/>
              <a:stretch>
                <a:fillRect/>
              </a:stretch>
            </a:blipFill>
            <a:ln w="9525">
              <a:noFill/>
              <a:round/>
            </a:ln>
            <a:effectLst>
              <a:softEdge rad="31750"/>
            </a:effectLst>
          </p:spPr>
          <p:txBody>
            <a:bodyPr vert="horz" wrap="square" lIns="0" tIns="45720" rIns="288000" bIns="45720" numCol="1" anchor="ctr" anchorCtr="1" compatLnSpc="1"/>
            <a:lstStyle/>
            <a:p>
              <a:pPr defTabSz="685800">
                <a:defRPr/>
              </a:pPr>
              <a:r>
                <a:rPr lang="en-US" sz="28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sz="2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7"/>
            <p:cNvSpPr/>
            <p:nvPr>
              <p:custDataLst>
                <p:tags r:id="rId7"/>
              </p:custDataLst>
            </p:nvPr>
          </p:nvSpPr>
          <p:spPr bwMode="auto">
            <a:xfrm>
              <a:off x="2847" y="1287"/>
              <a:ext cx="3283" cy="778"/>
            </a:xfrm>
            <a:custGeom>
              <a:avLst/>
              <a:gdLst/>
              <a:ahLst/>
              <a:cxnLst>
                <a:cxn ang="0">
                  <a:pos x="803" y="0"/>
                </a:cxn>
                <a:cxn ang="0">
                  <a:pos x="792" y="0"/>
                </a:cxn>
                <a:cxn ang="0">
                  <a:pos x="644" y="0"/>
                </a:cxn>
                <a:cxn ang="0">
                  <a:pos x="634" y="0"/>
                </a:cxn>
                <a:cxn ang="0">
                  <a:pos x="494" y="0"/>
                </a:cxn>
                <a:cxn ang="0">
                  <a:pos x="476" y="0"/>
                </a:cxn>
                <a:cxn ang="0">
                  <a:pos x="331" y="0"/>
                </a:cxn>
                <a:cxn ang="0">
                  <a:pos x="325" y="0"/>
                </a:cxn>
                <a:cxn ang="0">
                  <a:pos x="169" y="0"/>
                </a:cxn>
                <a:cxn ang="0">
                  <a:pos x="163" y="0"/>
                </a:cxn>
                <a:cxn ang="0">
                  <a:pos x="0" y="0"/>
                </a:cxn>
                <a:cxn ang="0">
                  <a:pos x="0" y="82"/>
                </a:cxn>
                <a:cxn ang="0">
                  <a:pos x="6" y="79"/>
                </a:cxn>
                <a:cxn ang="0">
                  <a:pos x="9" y="77"/>
                </a:cxn>
                <a:cxn ang="0">
                  <a:pos x="31" y="69"/>
                </a:cxn>
                <a:cxn ang="0">
                  <a:pos x="65" y="101"/>
                </a:cxn>
                <a:cxn ang="0">
                  <a:pos x="31" y="133"/>
                </a:cxn>
                <a:cxn ang="0">
                  <a:pos x="7" y="123"/>
                </a:cxn>
                <a:cxn ang="0">
                  <a:pos x="0" y="120"/>
                </a:cxn>
                <a:cxn ang="0">
                  <a:pos x="0" y="190"/>
                </a:cxn>
                <a:cxn ang="0">
                  <a:pos x="163" y="190"/>
                </a:cxn>
                <a:cxn ang="0">
                  <a:pos x="169" y="190"/>
                </a:cxn>
                <a:cxn ang="0">
                  <a:pos x="325" y="190"/>
                </a:cxn>
                <a:cxn ang="0">
                  <a:pos x="331" y="190"/>
                </a:cxn>
                <a:cxn ang="0">
                  <a:pos x="476" y="190"/>
                </a:cxn>
                <a:cxn ang="0">
                  <a:pos x="494" y="190"/>
                </a:cxn>
                <a:cxn ang="0">
                  <a:pos x="634" y="190"/>
                </a:cxn>
                <a:cxn ang="0">
                  <a:pos x="644" y="190"/>
                </a:cxn>
                <a:cxn ang="0">
                  <a:pos x="792" y="190"/>
                </a:cxn>
                <a:cxn ang="0">
                  <a:pos x="803" y="190"/>
                </a:cxn>
                <a:cxn ang="0">
                  <a:pos x="965" y="190"/>
                </a:cxn>
                <a:cxn ang="0">
                  <a:pos x="965" y="0"/>
                </a:cxn>
                <a:cxn ang="0">
                  <a:pos x="803" y="0"/>
                </a:cxn>
              </a:cxnLst>
              <a:rect l="0" t="0" r="r" b="b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blipFill>
              <a:blip r:embed="rId8" cstate="screen"/>
              <a:stretch>
                <a:fillRect/>
              </a:stretch>
            </a:blipFill>
            <a:ln w="9525">
              <a:noFill/>
              <a:round/>
            </a:ln>
            <a:effectLst>
              <a:softEdge rad="31750"/>
            </a:effectLst>
          </p:spPr>
          <p:txBody>
            <a:bodyPr vert="horz" wrap="square" lIns="91440" tIns="45720" rIns="91440" bIns="45720" numCol="1" anchor="ctr" anchorCtr="1" compatLnSpc="1">
              <a:noAutofit/>
            </a:bodyPr>
            <a:lstStyle/>
            <a:p>
              <a:pPr lvl="0">
                <a:defRPr/>
              </a:pPr>
              <a:r>
                <a:rPr lang="zh-CN" altLang="en-US" sz="3735" b="1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分层评价</a:t>
              </a:r>
              <a:endParaRPr lang="zh-CN" altLang="en-US" sz="3735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" y="50165"/>
            <a:ext cx="12080240" cy="67691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217852" y="226907"/>
            <a:ext cx="5208513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4265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3 </a:t>
            </a:r>
            <a:r>
              <a:rPr lang="zh-CN" altLang="en-US" sz="2135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  </a:t>
            </a:r>
            <a:r>
              <a:rPr lang="zh-CN" altLang="en-US" sz="3735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  <a:sym typeface="+mn-ea"/>
              </a:rPr>
              <a:t>培养习惯 </a:t>
            </a:r>
            <a:endParaRPr lang="zh-CN" altLang="en-US" sz="3735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pic>
        <p:nvPicPr>
          <p:cNvPr id="10" name="PA_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 rot="1370491">
            <a:off x="4995619" y="226323"/>
            <a:ext cx="907352" cy="695148"/>
          </a:xfrm>
          <a:prstGeom prst="rect">
            <a:avLst/>
          </a:prstGeom>
        </p:spPr>
      </p:pic>
      <p:cxnSp>
        <p:nvCxnSpPr>
          <p:cNvPr id="11" name="PA_直接连接符 43"/>
          <p:cNvCxnSpPr/>
          <p:nvPr>
            <p:custDataLst>
              <p:tags r:id="rId4"/>
            </p:custDataLst>
          </p:nvPr>
        </p:nvCxnSpPr>
        <p:spPr>
          <a:xfrm flipV="1">
            <a:off x="6202045" y="909320"/>
            <a:ext cx="3586480" cy="2032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H_Other_1"/>
          <p:cNvSpPr/>
          <p:nvPr>
            <p:custDataLst>
              <p:tags r:id="rId5"/>
            </p:custDataLst>
          </p:nvPr>
        </p:nvSpPr>
        <p:spPr>
          <a:xfrm rot="20946086">
            <a:off x="2697480" y="3477260"/>
            <a:ext cx="2015067" cy="818727"/>
          </a:xfrm>
          <a:custGeom>
            <a:avLst/>
            <a:gdLst>
              <a:gd name="connsiteX0" fmla="*/ 0 w 2654300"/>
              <a:gd name="connsiteY0" fmla="*/ 0 h 876300"/>
              <a:gd name="connsiteX1" fmla="*/ 571500 w 2654300"/>
              <a:gd name="connsiteY1" fmla="*/ 482600 h 876300"/>
              <a:gd name="connsiteX2" fmla="*/ 1549400 w 2654300"/>
              <a:gd name="connsiteY2" fmla="*/ 520700 h 876300"/>
              <a:gd name="connsiteX3" fmla="*/ 2654300 w 2654300"/>
              <a:gd name="connsiteY3" fmla="*/ 87630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4300" h="876300">
                <a:moveTo>
                  <a:pt x="0" y="0"/>
                </a:moveTo>
                <a:cubicBezTo>
                  <a:pt x="156633" y="197908"/>
                  <a:pt x="313267" y="395817"/>
                  <a:pt x="571500" y="482600"/>
                </a:cubicBezTo>
                <a:cubicBezTo>
                  <a:pt x="829733" y="569383"/>
                  <a:pt x="1202267" y="455083"/>
                  <a:pt x="1549400" y="520700"/>
                </a:cubicBezTo>
                <a:cubicBezTo>
                  <a:pt x="1896533" y="586317"/>
                  <a:pt x="2275416" y="731308"/>
                  <a:pt x="2654300" y="876300"/>
                </a:cubicBezTo>
              </a:path>
            </a:pathLst>
          </a:custGeom>
          <a:noFill/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MH_Other_2"/>
          <p:cNvSpPr/>
          <p:nvPr>
            <p:custDataLst>
              <p:tags r:id="rId6"/>
            </p:custDataLst>
          </p:nvPr>
        </p:nvSpPr>
        <p:spPr>
          <a:xfrm>
            <a:off x="1887220" y="1539240"/>
            <a:ext cx="3088640" cy="740833"/>
          </a:xfrm>
          <a:custGeom>
            <a:avLst/>
            <a:gdLst>
              <a:gd name="connsiteX0" fmla="*/ 0 w 2743200"/>
              <a:gd name="connsiteY0" fmla="*/ 520700 h 520700"/>
              <a:gd name="connsiteX1" fmla="*/ 787400 w 2743200"/>
              <a:gd name="connsiteY1" fmla="*/ 228600 h 520700"/>
              <a:gd name="connsiteX2" fmla="*/ 1930400 w 2743200"/>
              <a:gd name="connsiteY2" fmla="*/ 317500 h 520700"/>
              <a:gd name="connsiteX3" fmla="*/ 2743200 w 2743200"/>
              <a:gd name="connsiteY3" fmla="*/ 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520700">
                <a:moveTo>
                  <a:pt x="0" y="520700"/>
                </a:moveTo>
                <a:cubicBezTo>
                  <a:pt x="232833" y="391583"/>
                  <a:pt x="465667" y="262467"/>
                  <a:pt x="787400" y="228600"/>
                </a:cubicBezTo>
                <a:cubicBezTo>
                  <a:pt x="1109133" y="194733"/>
                  <a:pt x="1604433" y="355600"/>
                  <a:pt x="1930400" y="317500"/>
                </a:cubicBezTo>
                <a:cubicBezTo>
                  <a:pt x="2256367" y="279400"/>
                  <a:pt x="2499783" y="139700"/>
                  <a:pt x="2743200" y="0"/>
                </a:cubicBezTo>
              </a:path>
            </a:pathLst>
          </a:custGeom>
          <a:noFill/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MH_Other_3"/>
          <p:cNvSpPr/>
          <p:nvPr>
            <p:custDataLst>
              <p:tags r:id="rId7"/>
            </p:custDataLst>
          </p:nvPr>
        </p:nvSpPr>
        <p:spPr>
          <a:xfrm>
            <a:off x="2195407" y="2197947"/>
            <a:ext cx="3346873" cy="435187"/>
          </a:xfrm>
          <a:custGeom>
            <a:avLst/>
            <a:gdLst>
              <a:gd name="connsiteX0" fmla="*/ 0 w 2108200"/>
              <a:gd name="connsiteY0" fmla="*/ 112861 h 254890"/>
              <a:gd name="connsiteX1" fmla="*/ 685800 w 2108200"/>
              <a:gd name="connsiteY1" fmla="*/ 252561 h 254890"/>
              <a:gd name="connsiteX2" fmla="*/ 1600200 w 2108200"/>
              <a:gd name="connsiteY2" fmla="*/ 11261 h 254890"/>
              <a:gd name="connsiteX3" fmla="*/ 2108200 w 2108200"/>
              <a:gd name="connsiteY3" fmla="*/ 62061 h 25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8200" h="254890">
                <a:moveTo>
                  <a:pt x="0" y="112861"/>
                </a:moveTo>
                <a:cubicBezTo>
                  <a:pt x="209550" y="191177"/>
                  <a:pt x="419100" y="269494"/>
                  <a:pt x="685800" y="252561"/>
                </a:cubicBezTo>
                <a:cubicBezTo>
                  <a:pt x="952500" y="235628"/>
                  <a:pt x="1363133" y="43011"/>
                  <a:pt x="1600200" y="11261"/>
                </a:cubicBezTo>
                <a:cubicBezTo>
                  <a:pt x="1837267" y="-20489"/>
                  <a:pt x="1972733" y="20786"/>
                  <a:pt x="2108200" y="62061"/>
                </a:cubicBezTo>
              </a:path>
            </a:pathLst>
          </a:custGeom>
          <a:noFill/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MH_Other_4"/>
          <p:cNvSpPr/>
          <p:nvPr>
            <p:custDataLst>
              <p:tags r:id="rId8"/>
            </p:custDataLst>
          </p:nvPr>
        </p:nvSpPr>
        <p:spPr>
          <a:xfrm>
            <a:off x="2525607" y="2782147"/>
            <a:ext cx="2176780" cy="255693"/>
          </a:xfrm>
          <a:custGeom>
            <a:avLst/>
            <a:gdLst>
              <a:gd name="connsiteX0" fmla="*/ 1629 w 2732129"/>
              <a:gd name="connsiteY0" fmla="*/ 0 h 266878"/>
              <a:gd name="connsiteX1" fmla="*/ 103229 w 2732129"/>
              <a:gd name="connsiteY1" fmla="*/ 50800 h 266878"/>
              <a:gd name="connsiteX2" fmla="*/ 662029 w 2732129"/>
              <a:gd name="connsiteY2" fmla="*/ 266700 h 266878"/>
              <a:gd name="connsiteX3" fmla="*/ 2033629 w 2732129"/>
              <a:gd name="connsiteY3" fmla="*/ 88900 h 266878"/>
              <a:gd name="connsiteX4" fmla="*/ 2732129 w 2732129"/>
              <a:gd name="connsiteY4" fmla="*/ 152400 h 26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2129" h="266878">
                <a:moveTo>
                  <a:pt x="1629" y="0"/>
                </a:moveTo>
                <a:cubicBezTo>
                  <a:pt x="-2604" y="3175"/>
                  <a:pt x="-6837" y="6350"/>
                  <a:pt x="103229" y="50800"/>
                </a:cubicBezTo>
                <a:cubicBezTo>
                  <a:pt x="213295" y="95250"/>
                  <a:pt x="340296" y="260350"/>
                  <a:pt x="662029" y="266700"/>
                </a:cubicBezTo>
                <a:cubicBezTo>
                  <a:pt x="983762" y="273050"/>
                  <a:pt x="1688612" y="107950"/>
                  <a:pt x="2033629" y="88900"/>
                </a:cubicBezTo>
                <a:cubicBezTo>
                  <a:pt x="2378646" y="69850"/>
                  <a:pt x="2555387" y="111125"/>
                  <a:pt x="2732129" y="152400"/>
                </a:cubicBezTo>
              </a:path>
            </a:pathLst>
          </a:custGeom>
          <a:noFill/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MH_Other_5"/>
          <p:cNvSpPr/>
          <p:nvPr>
            <p:custDataLst>
              <p:tags r:id="rId9"/>
            </p:custDataLst>
          </p:nvPr>
        </p:nvSpPr>
        <p:spPr>
          <a:xfrm rot="20888126">
            <a:off x="2705947" y="3037840"/>
            <a:ext cx="3082713" cy="718820"/>
          </a:xfrm>
          <a:custGeom>
            <a:avLst/>
            <a:gdLst>
              <a:gd name="connsiteX0" fmla="*/ 0 w 2171700"/>
              <a:gd name="connsiteY0" fmla="*/ 0 h 662740"/>
              <a:gd name="connsiteX1" fmla="*/ 698500 w 2171700"/>
              <a:gd name="connsiteY1" fmla="*/ 190500 h 662740"/>
              <a:gd name="connsiteX2" fmla="*/ 1422400 w 2171700"/>
              <a:gd name="connsiteY2" fmla="*/ 647700 h 662740"/>
              <a:gd name="connsiteX3" fmla="*/ 2171700 w 2171700"/>
              <a:gd name="connsiteY3" fmla="*/ 508000 h 66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700" h="662740">
                <a:moveTo>
                  <a:pt x="0" y="0"/>
                </a:moveTo>
                <a:cubicBezTo>
                  <a:pt x="230716" y="41275"/>
                  <a:pt x="461433" y="82550"/>
                  <a:pt x="698500" y="190500"/>
                </a:cubicBezTo>
                <a:cubicBezTo>
                  <a:pt x="935567" y="298450"/>
                  <a:pt x="1176867" y="594783"/>
                  <a:pt x="1422400" y="647700"/>
                </a:cubicBezTo>
                <a:cubicBezTo>
                  <a:pt x="1667933" y="700617"/>
                  <a:pt x="1919816" y="604308"/>
                  <a:pt x="2171700" y="508000"/>
                </a:cubicBezTo>
              </a:path>
            </a:pathLst>
          </a:custGeom>
          <a:noFill/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MH_Other_6"/>
          <p:cNvSpPr/>
          <p:nvPr>
            <p:custDataLst>
              <p:tags r:id="rId10"/>
            </p:custDataLst>
          </p:nvPr>
        </p:nvSpPr>
        <p:spPr>
          <a:xfrm>
            <a:off x="573759" y="2237291"/>
            <a:ext cx="2114551" cy="2114551"/>
          </a:xfrm>
          <a:prstGeom prst="ellipse">
            <a:avLst/>
          </a:prstGeom>
          <a:solidFill>
            <a:srgbClr val="FFFFFF"/>
          </a:solidFill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MH_SubTitle_2"/>
          <p:cNvSpPr/>
          <p:nvPr>
            <p:custDataLst>
              <p:tags r:id="rId11"/>
            </p:custDataLst>
          </p:nvPr>
        </p:nvSpPr>
        <p:spPr>
          <a:xfrm>
            <a:off x="5323876" y="1866239"/>
            <a:ext cx="558800" cy="5588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60000"/>
          </a:bodyPr>
          <a:lstStyle/>
          <a:p>
            <a:pPr algn="ctr">
              <a:defRPr/>
            </a:pPr>
            <a:r>
              <a:rPr lang="zh-CN" altLang="en-US" sz="3735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02</a:t>
            </a:r>
            <a:endParaRPr lang="en-US" altLang="zh-CN" sz="2400" dirty="0">
              <a:solidFill>
                <a:schemeClr val="tx1"/>
              </a:solidFill>
            </a:endParaRPr>
          </a:p>
        </p:txBody>
      </p:sp>
      <p:sp>
        <p:nvSpPr>
          <p:cNvPr id="25" name="MH_SubTitle_3"/>
          <p:cNvSpPr/>
          <p:nvPr>
            <p:custDataLst>
              <p:tags r:id="rId12"/>
            </p:custDataLst>
          </p:nvPr>
        </p:nvSpPr>
        <p:spPr>
          <a:xfrm>
            <a:off x="4650881" y="2595219"/>
            <a:ext cx="558800" cy="5588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60000"/>
          </a:bodyPr>
          <a:lstStyle/>
          <a:p>
            <a:pPr algn="ctr">
              <a:defRPr/>
            </a:pPr>
            <a:r>
              <a:rPr lang="zh-CN" altLang="en-US" sz="3735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03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MH_SubTitle_4"/>
          <p:cNvSpPr/>
          <p:nvPr>
            <p:custDataLst>
              <p:tags r:id="rId13"/>
            </p:custDataLst>
          </p:nvPr>
        </p:nvSpPr>
        <p:spPr>
          <a:xfrm>
            <a:off x="5564859" y="3277420"/>
            <a:ext cx="558800" cy="5588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60000"/>
          </a:bodyPr>
          <a:lstStyle/>
          <a:p>
            <a:pPr algn="ctr">
              <a:defRPr/>
            </a:pPr>
            <a:r>
              <a:rPr lang="zh-CN" altLang="en-US" sz="3735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04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MH_SubTitle_1"/>
          <p:cNvSpPr/>
          <p:nvPr>
            <p:custDataLst>
              <p:tags r:id="rId14"/>
            </p:custDataLst>
          </p:nvPr>
        </p:nvSpPr>
        <p:spPr>
          <a:xfrm>
            <a:off x="4928165" y="1142232"/>
            <a:ext cx="558800" cy="5588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60000"/>
          </a:bodyPr>
          <a:lstStyle/>
          <a:p>
            <a:pPr algn="ctr">
              <a:defRPr/>
            </a:pPr>
            <a:r>
              <a:rPr lang="en-US" altLang="zh-CN" sz="3735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01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2" name="MH_SubTitle_5"/>
          <p:cNvSpPr/>
          <p:nvPr>
            <p:custDataLst>
              <p:tags r:id="rId15"/>
            </p:custDataLst>
          </p:nvPr>
        </p:nvSpPr>
        <p:spPr>
          <a:xfrm>
            <a:off x="4723272" y="3945757"/>
            <a:ext cx="558800" cy="5588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60000"/>
          </a:bodyPr>
          <a:lstStyle/>
          <a:p>
            <a:pPr algn="ctr">
              <a:defRPr/>
            </a:pPr>
            <a:r>
              <a:rPr lang="zh-CN" altLang="en-US" sz="3735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05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10796" y="2359415"/>
            <a:ext cx="2155613" cy="1879971"/>
            <a:chOff x="781242" y="2160721"/>
            <a:chExt cx="1616710" cy="140997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906337" y="2160721"/>
              <a:ext cx="1431800" cy="1409978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781242" y="2180406"/>
              <a:ext cx="1616710" cy="1362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735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好</a:t>
              </a:r>
              <a:endParaRPr lang="zh-CN" altLang="en-US" sz="373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3735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习</a:t>
              </a:r>
              <a:endParaRPr lang="zh-CN" altLang="en-US" sz="373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3735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惯</a:t>
              </a:r>
              <a:endParaRPr lang="zh-CN" altLang="en-US" sz="373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MH_Other_1"/>
          <p:cNvSpPr/>
          <p:nvPr>
            <p:custDataLst>
              <p:tags r:id="rId17"/>
            </p:custDataLst>
          </p:nvPr>
        </p:nvSpPr>
        <p:spPr>
          <a:xfrm rot="20526086">
            <a:off x="2621280" y="3572087"/>
            <a:ext cx="2496820" cy="1724660"/>
          </a:xfrm>
          <a:custGeom>
            <a:avLst/>
            <a:gdLst>
              <a:gd name="connsiteX0" fmla="*/ 0 w 2654300"/>
              <a:gd name="connsiteY0" fmla="*/ 0 h 876300"/>
              <a:gd name="connsiteX1" fmla="*/ 571500 w 2654300"/>
              <a:gd name="connsiteY1" fmla="*/ 482600 h 876300"/>
              <a:gd name="connsiteX2" fmla="*/ 1549400 w 2654300"/>
              <a:gd name="connsiteY2" fmla="*/ 520700 h 876300"/>
              <a:gd name="connsiteX3" fmla="*/ 2654300 w 2654300"/>
              <a:gd name="connsiteY3" fmla="*/ 87630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4300" h="876300">
                <a:moveTo>
                  <a:pt x="0" y="0"/>
                </a:moveTo>
                <a:cubicBezTo>
                  <a:pt x="156633" y="197908"/>
                  <a:pt x="313267" y="395817"/>
                  <a:pt x="571500" y="482600"/>
                </a:cubicBezTo>
                <a:cubicBezTo>
                  <a:pt x="829733" y="569383"/>
                  <a:pt x="1202267" y="455083"/>
                  <a:pt x="1549400" y="520700"/>
                </a:cubicBezTo>
                <a:cubicBezTo>
                  <a:pt x="1896533" y="586317"/>
                  <a:pt x="2275416" y="731308"/>
                  <a:pt x="2654300" y="876300"/>
                </a:cubicBezTo>
              </a:path>
            </a:pathLst>
          </a:custGeom>
          <a:noFill/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/>
          </a:p>
        </p:txBody>
      </p:sp>
      <p:sp>
        <p:nvSpPr>
          <p:cNvPr id="6" name="MH_SubTitle_5"/>
          <p:cNvSpPr/>
          <p:nvPr>
            <p:custDataLst>
              <p:tags r:id="rId18"/>
            </p:custDataLst>
          </p:nvPr>
        </p:nvSpPr>
        <p:spPr>
          <a:xfrm>
            <a:off x="5310859" y="4684051"/>
            <a:ext cx="558800" cy="5588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60000"/>
          </a:bodyPr>
          <a:p>
            <a:pPr algn="ctr">
              <a:defRPr/>
            </a:pPr>
            <a:r>
              <a:rPr lang="zh-CN" altLang="en-US" sz="3735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06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MH_Other_1"/>
          <p:cNvSpPr/>
          <p:nvPr>
            <p:custDataLst>
              <p:tags r:id="rId19"/>
            </p:custDataLst>
          </p:nvPr>
        </p:nvSpPr>
        <p:spPr>
          <a:xfrm rot="20946086">
            <a:off x="2280073" y="3907367"/>
            <a:ext cx="3370580" cy="2147993"/>
          </a:xfrm>
          <a:custGeom>
            <a:avLst/>
            <a:gdLst>
              <a:gd name="connsiteX0" fmla="*/ 0 w 2654300"/>
              <a:gd name="connsiteY0" fmla="*/ 0 h 876300"/>
              <a:gd name="connsiteX1" fmla="*/ 571500 w 2654300"/>
              <a:gd name="connsiteY1" fmla="*/ 482600 h 876300"/>
              <a:gd name="connsiteX2" fmla="*/ 1549400 w 2654300"/>
              <a:gd name="connsiteY2" fmla="*/ 520700 h 876300"/>
              <a:gd name="connsiteX3" fmla="*/ 2654300 w 2654300"/>
              <a:gd name="connsiteY3" fmla="*/ 87630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4300" h="876300">
                <a:moveTo>
                  <a:pt x="0" y="0"/>
                </a:moveTo>
                <a:cubicBezTo>
                  <a:pt x="156633" y="197908"/>
                  <a:pt x="313267" y="395817"/>
                  <a:pt x="571500" y="482600"/>
                </a:cubicBezTo>
                <a:cubicBezTo>
                  <a:pt x="829733" y="569383"/>
                  <a:pt x="1202267" y="455083"/>
                  <a:pt x="1549400" y="520700"/>
                </a:cubicBezTo>
                <a:cubicBezTo>
                  <a:pt x="1896533" y="586317"/>
                  <a:pt x="2275416" y="731308"/>
                  <a:pt x="2654300" y="876300"/>
                </a:cubicBezTo>
              </a:path>
            </a:pathLst>
          </a:custGeom>
          <a:noFill/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/>
          </a:p>
        </p:txBody>
      </p:sp>
      <p:sp>
        <p:nvSpPr>
          <p:cNvPr id="23" name="MH_SubTitle_5"/>
          <p:cNvSpPr/>
          <p:nvPr>
            <p:custDataLst>
              <p:tags r:id="rId20"/>
            </p:custDataLst>
          </p:nvPr>
        </p:nvSpPr>
        <p:spPr>
          <a:xfrm>
            <a:off x="5822245" y="5395251"/>
            <a:ext cx="558800" cy="5588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60000"/>
          </a:bodyPr>
          <a:p>
            <a:pPr algn="ctr">
              <a:defRPr/>
            </a:pPr>
            <a:r>
              <a:rPr lang="zh-CN" altLang="en-US" sz="3735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07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3496" name="文本框 63495"/>
          <p:cNvSpPr txBox="1"/>
          <p:nvPr/>
        </p:nvSpPr>
        <p:spPr>
          <a:xfrm>
            <a:off x="5489787" y="1021080"/>
            <a:ext cx="2223347" cy="666115"/>
          </a:xfrm>
          <a:prstGeom prst="rect">
            <a:avLst/>
          </a:prstGeom>
          <a:pattFill prst="pct30">
            <a:fgClr>
              <a:srgbClr val="CCFFFF"/>
            </a:fgClr>
            <a:bgClr>
              <a:schemeClr val="bg1"/>
            </a:bgClr>
          </a:pattFill>
          <a:ln w="57150" cap="flat" cmpd="thickThin">
            <a:noFill/>
            <a:prstDash val="solid"/>
            <a:miter/>
            <a:headEnd type="none" w="med" len="med"/>
            <a:tailEnd type="none" w="med" len="med"/>
          </a:ln>
          <a:effectLst>
            <a:softEdge rad="127000"/>
          </a:effectLst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735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勤记笔记</a:t>
            </a:r>
            <a:endParaRPr lang="en-US" altLang="zh-CN" sz="3735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896187" y="1773767"/>
            <a:ext cx="2367280" cy="666115"/>
          </a:xfrm>
          <a:prstGeom prst="rect">
            <a:avLst/>
          </a:prstGeom>
          <a:pattFill prst="pct30">
            <a:fgClr>
              <a:srgbClr val="CCFFFF"/>
            </a:fgClr>
            <a:bgClr>
              <a:schemeClr val="bg1"/>
            </a:bgClr>
          </a:pattFill>
          <a:ln w="57150" cap="flat" cmpd="thickThin">
            <a:noFill/>
            <a:prstDash val="solid"/>
            <a:miter/>
            <a:headEnd type="none" w="med" len="med"/>
            <a:tailEnd type="none" w="med" len="med"/>
          </a:ln>
          <a:effectLst>
            <a:softEdge rad="127000"/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lvl="0">
              <a:spcBef>
                <a:spcPct val="50000"/>
              </a:spcBef>
            </a:pPr>
            <a:r>
              <a:rPr lang="zh-CN" altLang="en-US" sz="3735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提前预习</a:t>
            </a:r>
            <a:endParaRPr lang="zh-CN" altLang="en-US" sz="3735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33247" y="2489200"/>
            <a:ext cx="2367280" cy="666115"/>
          </a:xfrm>
          <a:prstGeom prst="rect">
            <a:avLst/>
          </a:prstGeom>
          <a:pattFill prst="pct30">
            <a:fgClr>
              <a:srgbClr val="CCFFFF"/>
            </a:fgClr>
            <a:bgClr>
              <a:schemeClr val="bg1"/>
            </a:bgClr>
          </a:pattFill>
          <a:ln w="57150" cap="flat" cmpd="thickThin">
            <a:noFill/>
            <a:prstDash val="solid"/>
            <a:miter/>
            <a:headEnd type="none" w="med" len="med"/>
            <a:tailEnd type="none" w="med" len="med"/>
          </a:ln>
          <a:effectLst>
            <a:softEdge rad="127000"/>
          </a:effectLst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735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及时复习</a:t>
            </a:r>
            <a:endParaRPr lang="zh-CN" altLang="en-US" sz="3735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107007" y="3210560"/>
            <a:ext cx="2367280" cy="666115"/>
          </a:xfrm>
          <a:prstGeom prst="rect">
            <a:avLst/>
          </a:prstGeom>
          <a:pattFill prst="pct30">
            <a:fgClr>
              <a:srgbClr val="CCFFFF"/>
            </a:fgClr>
            <a:bgClr>
              <a:schemeClr val="bg1"/>
            </a:bgClr>
          </a:pattFill>
          <a:ln w="57150" cap="flat" cmpd="thickThin">
            <a:noFill/>
            <a:prstDash val="solid"/>
            <a:miter/>
            <a:headEnd type="none" w="med" len="med"/>
            <a:tailEnd type="none" w="med" len="med"/>
          </a:ln>
          <a:effectLst>
            <a:softEdge rad="127000"/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lvl="0">
              <a:spcBef>
                <a:spcPct val="50000"/>
              </a:spcBef>
            </a:pPr>
            <a:r>
              <a:rPr lang="zh-CN" altLang="en-US" sz="3735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认真倾听</a:t>
            </a:r>
            <a:endParaRPr lang="zh-CN" altLang="en-US" sz="3735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291667" y="3903133"/>
            <a:ext cx="2367280" cy="666115"/>
          </a:xfrm>
          <a:prstGeom prst="rect">
            <a:avLst/>
          </a:prstGeom>
          <a:pattFill prst="pct30">
            <a:fgClr>
              <a:srgbClr val="CCFFFF"/>
            </a:fgClr>
            <a:bgClr>
              <a:schemeClr val="bg1"/>
            </a:bgClr>
          </a:pattFill>
          <a:ln w="57150" cap="flat" cmpd="thickThin">
            <a:noFill/>
            <a:prstDash val="solid"/>
            <a:miter/>
            <a:headEnd type="none" w="med" len="med"/>
            <a:tailEnd type="none" w="med" len="med"/>
          </a:ln>
          <a:effectLst>
            <a:softEdge rad="127000"/>
          </a:effectLst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735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仔细观察</a:t>
            </a:r>
            <a:endParaRPr lang="zh-CN" altLang="en-US" sz="3735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884333" y="4610100"/>
            <a:ext cx="2367280" cy="666115"/>
          </a:xfrm>
          <a:prstGeom prst="rect">
            <a:avLst/>
          </a:prstGeom>
          <a:pattFill prst="pct30">
            <a:fgClr>
              <a:srgbClr val="CCFFFF"/>
            </a:fgClr>
            <a:bgClr>
              <a:schemeClr val="bg1"/>
            </a:bgClr>
          </a:pattFill>
          <a:ln w="57150" cap="flat" cmpd="thickThin">
            <a:noFill/>
            <a:prstDash val="solid"/>
            <a:miter/>
            <a:headEnd type="none" w="med" len="med"/>
            <a:tailEnd type="none" w="med" len="med"/>
          </a:ln>
          <a:effectLst>
            <a:softEdge rad="127000"/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lvl="0">
              <a:spcBef>
                <a:spcPct val="50000"/>
              </a:spcBef>
            </a:pPr>
            <a:r>
              <a:rPr lang="zh-CN" altLang="en-US" sz="3735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大胆表达</a:t>
            </a:r>
            <a:endParaRPr lang="zh-CN" altLang="en-US" sz="3735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379633" y="5346700"/>
            <a:ext cx="2367280" cy="666115"/>
          </a:xfrm>
          <a:prstGeom prst="rect">
            <a:avLst/>
          </a:prstGeom>
          <a:pattFill prst="pct30">
            <a:fgClr>
              <a:srgbClr val="CCFFFF"/>
            </a:fgClr>
            <a:bgClr>
              <a:schemeClr val="bg1"/>
            </a:bgClr>
          </a:pattFill>
          <a:ln w="57150" cap="flat" cmpd="thickThin">
            <a:noFill/>
            <a:prstDash val="solid"/>
            <a:miter/>
            <a:headEnd type="none" w="med" len="med"/>
            <a:tailEnd type="none" w="med" len="med"/>
          </a:ln>
          <a:effectLst>
            <a:softEdge rad="127000"/>
          </a:effectLst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735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订正到位</a:t>
            </a:r>
            <a:endParaRPr lang="zh-CN" altLang="en-US" sz="3735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408670" y="2461048"/>
            <a:ext cx="2087880" cy="768773"/>
            <a:chOff x="9768" y="1286"/>
            <a:chExt cx="2466" cy="908"/>
          </a:xfrm>
        </p:grpSpPr>
        <p:sp>
          <p:nvSpPr>
            <p:cNvPr id="93200" name="Rectangle 16"/>
            <p:cNvSpPr>
              <a:spLocks noChangeArrowheads="1"/>
            </p:cNvSpPr>
            <p:nvPr/>
          </p:nvSpPr>
          <p:spPr bwMode="auto">
            <a:xfrm>
              <a:off x="9768" y="1286"/>
              <a:ext cx="2466" cy="908"/>
            </a:xfrm>
            <a:prstGeom prst="plaque">
              <a:avLst/>
            </a:prstGeom>
            <a:solidFill>
              <a:srgbClr val="007E38"/>
            </a:solidFill>
            <a:ln w="9525">
              <a:noFill/>
              <a:miter lim="800000"/>
            </a:ln>
            <a:effectLst>
              <a:softEdge rad="63500"/>
            </a:effectLst>
          </p:spPr>
          <p:txBody>
            <a:bodyPr wrap="none" anchor="ctr"/>
            <a:p>
              <a:endParaRPr lang="zh-CN" altLang="en-US" sz="2400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845" y="1417"/>
              <a:ext cx="2357" cy="59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r>
                <a:rPr lang="zh-CN" altLang="en-US" sz="2665">
                  <a:ln w="10160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晓黑板打卡</a:t>
              </a:r>
              <a:endParaRPr lang="zh-CN" altLang="en-US" sz="2665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7" name="直接箭头连接符 6"/>
          <p:cNvCxnSpPr/>
          <p:nvPr/>
        </p:nvCxnSpPr>
        <p:spPr>
          <a:xfrm>
            <a:off x="7712922" y="2816225"/>
            <a:ext cx="679027" cy="12700"/>
          </a:xfrm>
          <a:prstGeom prst="straightConnector1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flipV="1">
            <a:off x="7481993" y="4191000"/>
            <a:ext cx="738293" cy="19473"/>
          </a:xfrm>
          <a:prstGeom prst="straightConnector1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8293947" y="3810847"/>
            <a:ext cx="1722967" cy="768773"/>
            <a:chOff x="10510" y="4546"/>
            <a:chExt cx="2035" cy="908"/>
          </a:xfrm>
        </p:grpSpPr>
        <p:sp>
          <p:nvSpPr>
            <p:cNvPr id="36" name="Rectangle 16"/>
            <p:cNvSpPr>
              <a:spLocks noChangeArrowheads="1"/>
            </p:cNvSpPr>
            <p:nvPr/>
          </p:nvSpPr>
          <p:spPr bwMode="auto">
            <a:xfrm>
              <a:off x="10510" y="4546"/>
              <a:ext cx="2035" cy="908"/>
            </a:xfrm>
            <a:prstGeom prst="plaque">
              <a:avLst/>
            </a:prstGeom>
            <a:solidFill>
              <a:srgbClr val="007E38"/>
            </a:solidFill>
            <a:ln w="9525">
              <a:noFill/>
              <a:miter lim="800000"/>
            </a:ln>
            <a:effectLst>
              <a:softEdge rad="63500"/>
            </a:effectLst>
          </p:spPr>
          <p:txBody>
            <a:bodyPr wrap="none" anchor="ctr"/>
            <a:p>
              <a:endParaRPr lang="zh-CN" altLang="en-US" sz="240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569" y="4695"/>
              <a:ext cx="1965" cy="59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r>
                <a:rPr lang="zh-CN" altLang="en-US" sz="2665">
                  <a:ln w="10160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圈点勾画</a:t>
              </a:r>
              <a:endParaRPr lang="zh-CN" altLang="en-US" sz="2665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42" name="直接箭头连接符 41"/>
          <p:cNvCxnSpPr/>
          <p:nvPr/>
        </p:nvCxnSpPr>
        <p:spPr>
          <a:xfrm flipV="1">
            <a:off x="8473863" y="5664200"/>
            <a:ext cx="738293" cy="19473"/>
          </a:xfrm>
          <a:prstGeom prst="straightConnector1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9367520" y="5384588"/>
            <a:ext cx="1722967" cy="768773"/>
            <a:chOff x="10510" y="4546"/>
            <a:chExt cx="2035" cy="908"/>
          </a:xfrm>
        </p:grpSpPr>
        <p:sp>
          <p:nvSpPr>
            <p:cNvPr id="44" name="Rectangle 16"/>
            <p:cNvSpPr>
              <a:spLocks noChangeArrowheads="1"/>
            </p:cNvSpPr>
            <p:nvPr/>
          </p:nvSpPr>
          <p:spPr bwMode="auto">
            <a:xfrm>
              <a:off x="10510" y="4546"/>
              <a:ext cx="2035" cy="908"/>
            </a:xfrm>
            <a:prstGeom prst="plaque">
              <a:avLst/>
            </a:prstGeom>
            <a:solidFill>
              <a:srgbClr val="007E38"/>
            </a:solidFill>
            <a:ln w="9525">
              <a:noFill/>
              <a:miter lim="800000"/>
            </a:ln>
            <a:effectLst>
              <a:softEdge rad="63500"/>
            </a:effectLst>
          </p:spPr>
          <p:txBody>
            <a:bodyPr wrap="none" anchor="ctr"/>
            <a:p>
              <a:endParaRPr lang="zh-CN" altLang="en-US" sz="240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569" y="4695"/>
              <a:ext cx="1965" cy="59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r>
                <a:rPr lang="zh-CN" altLang="en-US" sz="2665">
                  <a:ln w="10160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错题再练</a:t>
              </a:r>
              <a:endParaRPr lang="zh-CN" altLang="en-US" sz="2665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48" name="直接箭头连接符 47"/>
          <p:cNvCxnSpPr/>
          <p:nvPr/>
        </p:nvCxnSpPr>
        <p:spPr>
          <a:xfrm flipV="1">
            <a:off x="7971367" y="4939453"/>
            <a:ext cx="738293" cy="19473"/>
          </a:xfrm>
          <a:prstGeom prst="straightConnector1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8722360" y="4544060"/>
            <a:ext cx="1774190" cy="768930"/>
            <a:chOff x="10510" y="4546"/>
            <a:chExt cx="1298" cy="908"/>
          </a:xfrm>
        </p:grpSpPr>
        <p:sp>
          <p:nvSpPr>
            <p:cNvPr id="50" name="Rectangle 16"/>
            <p:cNvSpPr>
              <a:spLocks noChangeArrowheads="1"/>
            </p:cNvSpPr>
            <p:nvPr/>
          </p:nvSpPr>
          <p:spPr bwMode="auto">
            <a:xfrm>
              <a:off x="10510" y="4546"/>
              <a:ext cx="1298" cy="908"/>
            </a:xfrm>
            <a:prstGeom prst="plaque">
              <a:avLst/>
            </a:prstGeom>
            <a:solidFill>
              <a:srgbClr val="007E38"/>
            </a:solidFill>
            <a:ln w="9525">
              <a:noFill/>
              <a:miter lim="800000"/>
            </a:ln>
            <a:effectLst>
              <a:softEdge rad="63500"/>
            </a:effectLst>
          </p:spPr>
          <p:txBody>
            <a:bodyPr wrap="none" anchor="ctr"/>
            <a:p>
              <a:endParaRPr lang="zh-CN" altLang="en-US" sz="240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0569" y="4695"/>
              <a:ext cx="1137" cy="59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r>
                <a:rPr lang="zh-CN" altLang="en-US" sz="2665">
                  <a:ln w="10160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习题讲解</a:t>
              </a:r>
              <a:endParaRPr lang="zh-CN" altLang="en-US" sz="2665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83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83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83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83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32" grpId="0" bldLvl="0" animBg="1"/>
      <p:bldP spid="4" grpId="0" bldLvl="0" animBg="1"/>
      <p:bldP spid="6" grpId="0" bldLvl="0" animBg="1"/>
      <p:bldP spid="13" grpId="0" bldLvl="0" animBg="1"/>
      <p:bldP spid="23" grpId="0" bldLvl="0" animBg="1"/>
      <p:bldP spid="63496" grpId="0" bldLvl="0" animBg="1"/>
      <p:bldP spid="28" grpId="0" bldLvl="0" animBg="1"/>
      <p:bldP spid="29" grpId="0" animBg="1"/>
      <p:bldP spid="29" grpId="1" bldLvl="0" animBg="1"/>
      <p:bldP spid="30" grpId="0" bldLvl="0" animBg="1"/>
      <p:bldP spid="31" grpId="0" bldLvl="0" animBg="1"/>
      <p:bldP spid="33" grpId="0" bldLvl="0" animBg="1"/>
      <p:bldP spid="4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465" y="39370"/>
            <a:ext cx="12012295" cy="676973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210091" y="2465740"/>
            <a:ext cx="503449" cy="503449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473631" y="2903144"/>
            <a:ext cx="309357" cy="309357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573780" y="1969089"/>
            <a:ext cx="309357" cy="309357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481867" y="2903428"/>
            <a:ext cx="254343" cy="254343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089588" y="3057823"/>
            <a:ext cx="384043" cy="384043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6800572" y="3270925"/>
            <a:ext cx="204028" cy="204028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5195423" y="1578893"/>
            <a:ext cx="390459" cy="390459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477769" y="3008544"/>
            <a:ext cx="192021" cy="192021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419100" y="2376839"/>
            <a:ext cx="251724" cy="251724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650832" y="1406385"/>
            <a:ext cx="254343" cy="254343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773103" y="1569828"/>
            <a:ext cx="1259392" cy="1259392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solidFill>
                <a:schemeClr val="accent4">
                  <a:lumMod val="95000"/>
                  <a:lumOff val="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213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2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213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76826" y="1764996"/>
              <a:ext cx="749141" cy="807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5975">
                <a:defRPr/>
              </a:pPr>
              <a:r>
                <a:rPr lang="zh-CN" altLang="en-US" sz="6400" b="1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谢</a:t>
              </a:r>
              <a:endParaRPr lang="zh-CN" altLang="en-US" sz="6400" b="1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30196" y="2111031"/>
            <a:ext cx="1259392" cy="1259392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213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213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75705"/>
              <a:ext cx="749141" cy="807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5975">
                <a:defRPr/>
              </a:pPr>
              <a:r>
                <a:rPr lang="zh-CN" altLang="en-US" sz="6400" b="1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谢</a:t>
              </a:r>
              <a:endParaRPr lang="zh-CN" altLang="en-US" sz="6400" b="1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904577" y="1569828"/>
            <a:ext cx="1259392" cy="1259392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213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213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404121" y="1745550"/>
              <a:ext cx="749141" cy="807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5975">
                <a:defRPr/>
              </a:pPr>
              <a:r>
                <a:rPr lang="zh-CN" altLang="en-US" sz="6400" b="1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聆</a:t>
              </a:r>
              <a:endParaRPr lang="zh-CN" altLang="en-US" sz="6400" b="1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982679" y="2097887"/>
            <a:ext cx="1259392" cy="1259392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213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5975">
                  <a:defRPr/>
                </a:pPr>
                <a:endParaRPr lang="zh-CN" altLang="en-US" sz="2135" kern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207743" y="2199441"/>
              <a:ext cx="749141" cy="807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5975">
                <a:defRPr/>
              </a:pPr>
              <a:r>
                <a:rPr lang="zh-CN" altLang="en-US" sz="6400" b="1" kern="0" dirty="0">
                  <a:solidFill>
                    <a:schemeClr val="bg1"/>
                  </a:solidFill>
                  <a:latin typeface="Calibri" panose="020F0502020204030204"/>
                  <a:ea typeface="宋体" panose="02010600030101010101" pitchFamily="2" charset="-122"/>
                </a:rPr>
                <a:t>听</a:t>
              </a:r>
              <a:endParaRPr lang="zh-CN" altLang="en-US" sz="6400" b="1" kern="0" dirty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7504124" y="1701580"/>
            <a:ext cx="204028" cy="204028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5975">
              <a:defRPr/>
            </a:pPr>
            <a:endParaRPr lang="zh-CN" altLang="en-US" sz="2135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20955"/>
            <a:ext cx="12174855" cy="68726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98855" y="1332865"/>
            <a:ext cx="2691130" cy="41649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088197" y="1385361"/>
            <a:ext cx="1009931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35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一、</a:t>
            </a:r>
            <a:endParaRPr lang="zh-CN" altLang="en-US" sz="3735" dirty="0">
              <a:solidFill>
                <a:srgbClr val="754C24"/>
              </a:solidFill>
              <a:latin typeface="Impact" panose="020B0806030902050204" pitchFamily="34" charset="0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46140" y="1332653"/>
            <a:ext cx="5797127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教研组建设</a:t>
            </a:r>
            <a:endParaRPr lang="zh-CN" altLang="en-US" sz="4265" b="1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pic>
        <p:nvPicPr>
          <p:cNvPr id="41" name="PA_图片 4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screen"/>
          <a:stretch>
            <a:fillRect/>
          </a:stretch>
        </p:blipFill>
        <p:spPr>
          <a:xfrm>
            <a:off x="4026535" y="1348740"/>
            <a:ext cx="1225973" cy="938953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5133917" y="2941968"/>
            <a:ext cx="1009931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735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  <a:sym typeface="+mn-ea"/>
              </a:rPr>
              <a:t>二、</a:t>
            </a:r>
            <a:endParaRPr lang="zh-CN" altLang="en-US" sz="3735" dirty="0">
              <a:solidFill>
                <a:srgbClr val="754C24"/>
              </a:solidFill>
              <a:latin typeface="Impact" panose="020B0806030902050204" pitchFamily="34" charset="0"/>
              <a:ea typeface="造字工房悦黑演示版常规体" pitchFamily="50" charset="-122"/>
              <a:cs typeface="文泉驿微米黑" panose="020B0606030804020204" pitchFamily="34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915660" y="2888827"/>
            <a:ext cx="5140960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教学工作</a:t>
            </a:r>
            <a:endParaRPr lang="zh-CN" altLang="en-US" sz="4265" b="1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pic>
        <p:nvPicPr>
          <p:cNvPr id="52" name="PA_图片 5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 cstate="screen"/>
          <a:stretch>
            <a:fillRect/>
          </a:stretch>
        </p:blipFill>
        <p:spPr>
          <a:xfrm>
            <a:off x="4009602" y="2796328"/>
            <a:ext cx="1204807" cy="922867"/>
          </a:xfrm>
          <a:prstGeom prst="rect">
            <a:avLst/>
          </a:prstGeom>
        </p:spPr>
      </p:pic>
      <p:cxnSp>
        <p:nvCxnSpPr>
          <p:cNvPr id="44" name="PA_直接连接符 43"/>
          <p:cNvCxnSpPr/>
          <p:nvPr>
            <p:custDataLst>
              <p:tags r:id="rId6"/>
            </p:custDataLst>
          </p:nvPr>
        </p:nvCxnSpPr>
        <p:spPr>
          <a:xfrm flipV="1">
            <a:off x="5356013" y="1996440"/>
            <a:ext cx="5539740" cy="29633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A_直接连接符 43"/>
          <p:cNvCxnSpPr/>
          <p:nvPr>
            <p:custDataLst>
              <p:tags r:id="rId7"/>
            </p:custDataLst>
          </p:nvPr>
        </p:nvCxnSpPr>
        <p:spPr>
          <a:xfrm>
            <a:off x="5432213" y="3551767"/>
            <a:ext cx="5448300" cy="14393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49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" y="3175"/>
            <a:ext cx="12133580" cy="685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87042"/>
          <p:cNvSpPr txBox="1"/>
          <p:nvPr/>
        </p:nvSpPr>
        <p:spPr>
          <a:xfrm>
            <a:off x="3184525" y="7223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7091" name="组合 87090"/>
          <p:cNvGrpSpPr/>
          <p:nvPr/>
        </p:nvGrpSpPr>
        <p:grpSpPr>
          <a:xfrm>
            <a:off x="1584325" y="2800249"/>
            <a:ext cx="7960995" cy="953236"/>
            <a:chOff x="1429" y="1914"/>
            <a:chExt cx="3062" cy="342"/>
          </a:xfrm>
        </p:grpSpPr>
        <p:sp>
          <p:nvSpPr>
            <p:cNvPr id="6149" name="圆角矩形 87091"/>
            <p:cNvSpPr/>
            <p:nvPr/>
          </p:nvSpPr>
          <p:spPr>
            <a:xfrm>
              <a:off x="1536" y="1914"/>
              <a:ext cx="2955" cy="30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rgbClr val="D9E8F7"/>
                </a:gs>
                <a:gs pos="100000">
                  <a:schemeClr val="accent1"/>
                </a:gs>
              </a:gsLst>
              <a:lin ang="5400000" scaled="1"/>
              <a:tileRect/>
            </a:gradFill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r"/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6150" name="菱形 87092"/>
            <p:cNvSpPr/>
            <p:nvPr/>
          </p:nvSpPr>
          <p:spPr>
            <a:xfrm>
              <a:off x="1432" y="1914"/>
              <a:ext cx="220" cy="342"/>
            </a:xfrm>
            <a:prstGeom prst="diamond">
              <a:avLst/>
            </a:prstGeom>
            <a:solidFill>
              <a:schemeClr val="accent1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r"/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6151" name="文本框 87093"/>
            <p:cNvSpPr txBox="1"/>
            <p:nvPr/>
          </p:nvSpPr>
          <p:spPr>
            <a:xfrm>
              <a:off x="1691" y="1956"/>
              <a:ext cx="2800" cy="1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/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hlinkClick r:id="rId2" tooltip="" action="ppaction://hlinksldjump"/>
                </a:rPr>
                <a:t>严格教学常规，提高课堂教学效率。</a:t>
              </a:r>
              <a:endPara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文本框 87094"/>
            <p:cNvSpPr txBox="1"/>
            <p:nvPr/>
          </p:nvSpPr>
          <p:spPr>
            <a:xfrm>
              <a:off x="1429" y="1984"/>
              <a:ext cx="223" cy="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7096" name="组合 87095"/>
          <p:cNvGrpSpPr/>
          <p:nvPr/>
        </p:nvGrpSpPr>
        <p:grpSpPr>
          <a:xfrm>
            <a:off x="1540510" y="4018915"/>
            <a:ext cx="8030210" cy="1091565"/>
            <a:chOff x="1434" y="1899"/>
            <a:chExt cx="4155" cy="337"/>
          </a:xfrm>
        </p:grpSpPr>
        <p:sp>
          <p:nvSpPr>
            <p:cNvPr id="6154" name="圆角矩形 87096"/>
            <p:cNvSpPr/>
            <p:nvPr/>
          </p:nvSpPr>
          <p:spPr>
            <a:xfrm>
              <a:off x="1691" y="1899"/>
              <a:ext cx="3898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tx2"/>
                </a:gs>
                <a:gs pos="50000">
                  <a:srgbClr val="D1DBEF"/>
                </a:gs>
                <a:gs pos="100000">
                  <a:schemeClr val="tx2"/>
                </a:gs>
              </a:gsLst>
              <a:lin ang="5400000" scaled="1"/>
              <a:tileRect/>
            </a:gradFill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r"/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6155" name="菱形 87097"/>
            <p:cNvSpPr/>
            <p:nvPr/>
          </p:nvSpPr>
          <p:spPr>
            <a:xfrm>
              <a:off x="1434" y="1899"/>
              <a:ext cx="295" cy="337"/>
            </a:xfrm>
            <a:prstGeom prst="diamond">
              <a:avLst/>
            </a:prstGeom>
            <a:solidFill>
              <a:schemeClr val="tx2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r"/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6156" name="文本框 87098"/>
            <p:cNvSpPr txBox="1"/>
            <p:nvPr/>
          </p:nvSpPr>
          <p:spPr>
            <a:xfrm>
              <a:off x="1712" y="1963"/>
              <a:ext cx="3856" cy="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/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hlinkClick r:id="rId3" tooltip="" action="ppaction://hlinksldjump"/>
                </a:rPr>
                <a:t>以教研为切口，提高教师的教研能力。</a:t>
              </a:r>
              <a:r>
                <a:rPr lang="zh-CN" altLang="en-US" sz="20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文本框 87099"/>
            <p:cNvSpPr txBox="1"/>
            <p:nvPr/>
          </p:nvSpPr>
          <p:spPr>
            <a:xfrm>
              <a:off x="1468" y="2024"/>
              <a:ext cx="223" cy="1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endPara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7086" name="组合 87085"/>
          <p:cNvGrpSpPr/>
          <p:nvPr/>
        </p:nvGrpSpPr>
        <p:grpSpPr>
          <a:xfrm>
            <a:off x="1542415" y="1556385"/>
            <a:ext cx="8406765" cy="987425"/>
            <a:chOff x="1084" y="1926"/>
            <a:chExt cx="3631" cy="242"/>
          </a:xfrm>
        </p:grpSpPr>
        <p:sp>
          <p:nvSpPr>
            <p:cNvPr id="6165" name="圆角矩形 87086"/>
            <p:cNvSpPr/>
            <p:nvPr/>
          </p:nvSpPr>
          <p:spPr>
            <a:xfrm>
              <a:off x="1326" y="1954"/>
              <a:ext cx="3220" cy="18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rgbClr val="E2EED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1270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r"/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6166" name="菱形 87087"/>
            <p:cNvSpPr/>
            <p:nvPr/>
          </p:nvSpPr>
          <p:spPr>
            <a:xfrm>
              <a:off x="1084" y="1926"/>
              <a:ext cx="311" cy="242"/>
            </a:xfrm>
            <a:prstGeom prst="diamond">
              <a:avLst/>
            </a:prstGeom>
            <a:solidFill>
              <a:schemeClr val="accent2"/>
            </a:solidFill>
            <a:ln w="254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algn="r"/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6167" name="文本框 87088"/>
            <p:cNvSpPr txBox="1"/>
            <p:nvPr/>
          </p:nvSpPr>
          <p:spPr>
            <a:xfrm>
              <a:off x="1405" y="1975"/>
              <a:ext cx="3310" cy="1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/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hlinkClick r:id="rId4" tooltip="" action="ppaction://hlinksldjump"/>
                </a:rPr>
                <a:t>加强学习，提高教师职业道德和教学水平</a:t>
              </a:r>
              <a:endPara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文本框 87089"/>
            <p:cNvSpPr txBox="1"/>
            <p:nvPr/>
          </p:nvSpPr>
          <p:spPr>
            <a:xfrm>
              <a:off x="1107" y="2003"/>
              <a:ext cx="223" cy="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eaLnBrk="0" hangingPunct="0"/>
              <a:r>
                <a:rPr lang="en-US" altLang="zh-CN" sz="24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0" name="PA_图片 4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screen"/>
          <a:stretch>
            <a:fillRect/>
          </a:stretch>
        </p:blipFill>
        <p:spPr>
          <a:xfrm rot="1370491">
            <a:off x="5083884" y="260613"/>
            <a:ext cx="907352" cy="695148"/>
          </a:xfrm>
          <a:prstGeom prst="rect">
            <a:avLst/>
          </a:prstGeom>
        </p:spPr>
      </p:pic>
      <p:sp>
        <p:nvSpPr>
          <p:cNvPr id="41" name="PA_文本框 29"/>
          <p:cNvSpPr txBox="1"/>
          <p:nvPr>
            <p:custDataLst>
              <p:tags r:id="rId7"/>
            </p:custDataLst>
          </p:nvPr>
        </p:nvSpPr>
        <p:spPr>
          <a:xfrm>
            <a:off x="5894002" y="254847"/>
            <a:ext cx="5208513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/>
            <a:r>
              <a:rPr lang="zh-CN" altLang="en-US" sz="4400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一、教研组建设</a:t>
            </a:r>
            <a:endParaRPr lang="zh-CN" altLang="en-US" sz="4400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cxnSp>
        <p:nvCxnSpPr>
          <p:cNvPr id="11" name="PA_直接连接符 43"/>
          <p:cNvCxnSpPr/>
          <p:nvPr>
            <p:custDataLst>
              <p:tags r:id="rId8"/>
            </p:custDataLst>
          </p:nvPr>
        </p:nvCxnSpPr>
        <p:spPr>
          <a:xfrm>
            <a:off x="5989955" y="931545"/>
            <a:ext cx="4438015" cy="41275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87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8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87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20320"/>
            <a:ext cx="12206605" cy="68446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6590" y="281305"/>
            <a:ext cx="4198620" cy="5711190"/>
          </a:xfrm>
          <a:prstGeom prst="rect">
            <a:avLst/>
          </a:prstGeom>
        </p:spPr>
      </p:pic>
      <p:pic>
        <p:nvPicPr>
          <p:cNvPr id="6" name="图片 5" descr="IMG_47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1310" y="177800"/>
            <a:ext cx="4274185" cy="5899785"/>
          </a:xfrm>
          <a:prstGeom prst="rect">
            <a:avLst/>
          </a:prstGeom>
        </p:spPr>
      </p:pic>
      <p:sp>
        <p:nvSpPr>
          <p:cNvPr id="8" name="左箭头 7">
            <a:hlinkClick r:id="rId4" tooltip="" action="ppaction://hlinksldjump"/>
          </p:cNvPr>
          <p:cNvSpPr/>
          <p:nvPr/>
        </p:nvSpPr>
        <p:spPr>
          <a:xfrm>
            <a:off x="10673715" y="5479415"/>
            <a:ext cx="680085" cy="598170"/>
          </a:xfrm>
          <a:prstGeom prst="leftArrow">
            <a:avLst/>
          </a:prstGeom>
          <a:solidFill>
            <a:schemeClr val="accent1"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图片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5245" y="38100"/>
            <a:ext cx="12107545" cy="67798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49275" y="1283335"/>
            <a:ext cx="105232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六七年级抓基础，更切实做到面向全体学生，坚持低起点，稳步走，严要求，多指导的原则。其次加强六七年级的衔接教学，激发学生学习的兴趣和学习热情，使学生养成良好的学习习惯；</a:t>
            </a:r>
            <a:endParaRPr lang="zh-CN" sz="2400" b="0"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八年级教学在抓基础的同时，重点培养学生阅读能力，英语考试中阅读篇数多，阅读类型多样，近几年考试都出现了名著，可以说得阅读者得高分。</a:t>
            </a:r>
            <a:endParaRPr lang="zh-CN" sz="2400" b="0"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九年级教学在加强学生阅读的同时，关注学生写的能力，中考对写作的要求越来越高，以前只要学生有框架，现在不光要有框架，还要讲究内容的连贯性和逻辑性，所以对我们的老师和学生而言是一个不小的挑战。</a:t>
            </a:r>
            <a:endParaRPr lang="zh-CN" altLang="en-US" sz="2400"/>
          </a:p>
        </p:txBody>
      </p:sp>
      <p:sp>
        <p:nvSpPr>
          <p:cNvPr id="8" name="左箭头 7">
            <a:hlinkClick r:id="rId2" action="ppaction://hlinksldjump"/>
          </p:cNvPr>
          <p:cNvSpPr/>
          <p:nvPr/>
        </p:nvSpPr>
        <p:spPr>
          <a:xfrm>
            <a:off x="10891520" y="5479415"/>
            <a:ext cx="680085" cy="598170"/>
          </a:xfrm>
          <a:prstGeom prst="leftArrow">
            <a:avLst/>
          </a:prstGeom>
          <a:solidFill>
            <a:schemeClr val="accent1"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8895" y="-13335"/>
            <a:ext cx="12302490" cy="6903085"/>
          </a:xfrm>
          <a:prstGeom prst="rect">
            <a:avLst/>
          </a:prstGeom>
        </p:spPr>
      </p:pic>
      <p:pic>
        <p:nvPicPr>
          <p:cNvPr id="5" name="图片 4" descr="QEH82E1C528I]SJ2D8XC60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805" y="1432560"/>
            <a:ext cx="10509250" cy="3181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420" y="390525"/>
            <a:ext cx="9090025" cy="6095365"/>
          </a:xfrm>
          <a:prstGeom prst="rect">
            <a:avLst/>
          </a:prstGeom>
        </p:spPr>
      </p:pic>
      <p:pic>
        <p:nvPicPr>
          <p:cNvPr id="7" name="图片 6" descr="JOX1TY@QE4Z)EN_L4$]@UC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170" y="390525"/>
            <a:ext cx="10664825" cy="6095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" y="48260"/>
            <a:ext cx="12131040" cy="67608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71127" y="964353"/>
            <a:ext cx="2843953" cy="44018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088197" y="1385361"/>
            <a:ext cx="1009931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35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1</a:t>
            </a:r>
            <a:endParaRPr lang="en-US" altLang="zh-CN" sz="3735" dirty="0">
              <a:solidFill>
                <a:srgbClr val="754C24"/>
              </a:solidFill>
              <a:latin typeface="Impact" panose="020B0806030902050204" pitchFamily="34" charset="0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46140" y="1332653"/>
            <a:ext cx="5797127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明确目标 </a:t>
            </a:r>
            <a:endParaRPr lang="zh-CN" altLang="en-US" sz="4265" b="1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133917" y="2941968"/>
            <a:ext cx="1009931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3735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  <a:sym typeface="+mn-ea"/>
              </a:rPr>
              <a:t>2</a:t>
            </a:r>
            <a:endParaRPr lang="en-US" altLang="zh-CN" sz="3735" dirty="0">
              <a:solidFill>
                <a:srgbClr val="754C24"/>
              </a:solidFill>
              <a:latin typeface="Impact" panose="020B0806030902050204" pitchFamily="34" charset="0"/>
              <a:ea typeface="造字工房悦黑演示版常规体" pitchFamily="50" charset="-122"/>
              <a:cs typeface="文泉驿微米黑" panose="020B0606030804020204" pitchFamily="34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915660" y="2888827"/>
            <a:ext cx="5140960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分层教学 </a:t>
            </a:r>
            <a:endParaRPr lang="zh-CN" altLang="en-US" sz="4265" b="1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194877" y="4422375"/>
            <a:ext cx="1009931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3735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  <a:sym typeface="+mn-ea"/>
              </a:rPr>
              <a:t>3</a:t>
            </a:r>
            <a:endParaRPr lang="en-US" altLang="zh-CN" sz="3735" dirty="0">
              <a:solidFill>
                <a:srgbClr val="754C24"/>
              </a:solidFill>
              <a:latin typeface="Impact" panose="020B0806030902050204" pitchFamily="34" charset="0"/>
              <a:ea typeface="造字工房悦黑演示版常规体" pitchFamily="50" charset="-122"/>
              <a:cs typeface="文泉驿微米黑" panose="020B0606030804020204" pitchFamily="34" charset="-122"/>
              <a:sym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976620" y="4354407"/>
            <a:ext cx="5537200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培养习惯 </a:t>
            </a:r>
            <a:endParaRPr lang="zh-CN" altLang="en-US" sz="4265" b="1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pic>
        <p:nvPicPr>
          <p:cNvPr id="58" name="PA_图片 5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screen"/>
          <a:stretch>
            <a:fillRect/>
          </a:stretch>
        </p:blipFill>
        <p:spPr>
          <a:xfrm>
            <a:off x="5356225" y="463550"/>
            <a:ext cx="819150" cy="628015"/>
          </a:xfrm>
          <a:prstGeom prst="rect">
            <a:avLst/>
          </a:prstGeom>
        </p:spPr>
      </p:pic>
      <p:cxnSp>
        <p:nvCxnSpPr>
          <p:cNvPr id="44" name="PA_直接连接符 43"/>
          <p:cNvCxnSpPr/>
          <p:nvPr>
            <p:custDataLst>
              <p:tags r:id="rId5"/>
            </p:custDataLst>
          </p:nvPr>
        </p:nvCxnSpPr>
        <p:spPr>
          <a:xfrm>
            <a:off x="5333365" y="2190115"/>
            <a:ext cx="4240530" cy="127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A_直接连接符 43"/>
          <p:cNvCxnSpPr/>
          <p:nvPr>
            <p:custDataLst>
              <p:tags r:id="rId6"/>
            </p:custDataLst>
          </p:nvPr>
        </p:nvCxnSpPr>
        <p:spPr>
          <a:xfrm>
            <a:off x="5309235" y="3550920"/>
            <a:ext cx="4104640" cy="1524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A_直接连接符 43"/>
          <p:cNvCxnSpPr/>
          <p:nvPr>
            <p:custDataLst>
              <p:tags r:id="rId7"/>
            </p:custDataLst>
          </p:nvPr>
        </p:nvCxnSpPr>
        <p:spPr>
          <a:xfrm>
            <a:off x="5396865" y="5034280"/>
            <a:ext cx="4006215" cy="5461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602095" y="343747"/>
            <a:ext cx="5140960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265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</a:rPr>
              <a:t>二、教学工作</a:t>
            </a:r>
            <a:endParaRPr lang="zh-CN" altLang="en-US" sz="4265" b="1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cxnSp>
        <p:nvCxnSpPr>
          <p:cNvPr id="5" name="PA_直接连接符 43"/>
          <p:cNvCxnSpPr/>
          <p:nvPr>
            <p:custDataLst>
              <p:tags r:id="rId8"/>
            </p:custDataLst>
          </p:nvPr>
        </p:nvCxnSpPr>
        <p:spPr>
          <a:xfrm flipV="1">
            <a:off x="6254750" y="1084580"/>
            <a:ext cx="4455795" cy="1016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25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50" grpId="0"/>
      <p:bldP spid="55" grpId="0"/>
      <p:bldP spid="56" grpId="0"/>
      <p:bldP spid="4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" y="-13970"/>
            <a:ext cx="12089765" cy="6852285"/>
          </a:xfrm>
          <a:prstGeom prst="rect">
            <a:avLst/>
          </a:prstGeom>
        </p:spPr>
      </p:pic>
      <p:pic>
        <p:nvPicPr>
          <p:cNvPr id="10" name="PA_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 rot="1370491">
            <a:off x="5069279" y="230133"/>
            <a:ext cx="907352" cy="695148"/>
          </a:xfrm>
          <a:prstGeom prst="rect">
            <a:avLst/>
          </a:prstGeom>
        </p:spPr>
      </p:pic>
      <p:cxnSp>
        <p:nvCxnSpPr>
          <p:cNvPr id="11" name="PA_直接连接符 43"/>
          <p:cNvCxnSpPr/>
          <p:nvPr>
            <p:custDataLst>
              <p:tags r:id="rId4"/>
            </p:custDataLst>
          </p:nvPr>
        </p:nvCxnSpPr>
        <p:spPr>
          <a:xfrm flipV="1">
            <a:off x="6155690" y="1074420"/>
            <a:ext cx="3647440" cy="6350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56167" y="1381760"/>
            <a:ext cx="1803400" cy="1759373"/>
            <a:chOff x="2611" y="2172"/>
            <a:chExt cx="2130" cy="2078"/>
          </a:xfrm>
        </p:grpSpPr>
        <p:sp>
          <p:nvSpPr>
            <p:cNvPr id="18" name="MH_Other_1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2611" y="2172"/>
              <a:ext cx="2131" cy="2079"/>
            </a:xfrm>
            <a:custGeom>
              <a:avLst/>
              <a:gdLst/>
              <a:ahLst/>
              <a:cxnLst>
                <a:cxn ang="0">
                  <a:pos x="1613" y="210"/>
                </a:cxn>
                <a:cxn ang="0">
                  <a:pos x="1360" y="674"/>
                </a:cxn>
                <a:cxn ang="0">
                  <a:pos x="732" y="749"/>
                </a:cxn>
                <a:cxn ang="0">
                  <a:pos x="468" y="1245"/>
                </a:cxn>
                <a:cxn ang="0">
                  <a:pos x="543" y="1681"/>
                </a:cxn>
                <a:cxn ang="0">
                  <a:pos x="50" y="2188"/>
                </a:cxn>
                <a:cxn ang="0">
                  <a:pos x="228" y="2752"/>
                </a:cxn>
                <a:cxn ang="0">
                  <a:pos x="343" y="3352"/>
                </a:cxn>
                <a:cxn ang="0">
                  <a:pos x="478" y="3841"/>
                </a:cxn>
                <a:cxn ang="0">
                  <a:pos x="1117" y="4048"/>
                </a:cxn>
                <a:cxn ang="0">
                  <a:pos x="1356" y="4540"/>
                </a:cxn>
                <a:cxn ang="0">
                  <a:pos x="1892" y="4755"/>
                </a:cxn>
                <a:cxn ang="0">
                  <a:pos x="2384" y="4530"/>
                </a:cxn>
                <a:cxn ang="0">
                  <a:pos x="2994" y="4837"/>
                </a:cxn>
                <a:cxn ang="0">
                  <a:pos x="3448" y="4573"/>
                </a:cxn>
                <a:cxn ang="0">
                  <a:pos x="3748" y="4208"/>
                </a:cxn>
                <a:cxn ang="0">
                  <a:pos x="4340" y="4066"/>
                </a:cxn>
                <a:cxn ang="0">
                  <a:pos x="4515" y="3494"/>
                </a:cxn>
                <a:cxn ang="0">
                  <a:pos x="4686" y="3041"/>
                </a:cxn>
                <a:cxn ang="0">
                  <a:pos x="4961" y="2570"/>
                </a:cxn>
                <a:cxn ang="0">
                  <a:pos x="4658" y="2013"/>
                </a:cxn>
                <a:cxn ang="0">
                  <a:pos x="4647" y="1517"/>
                </a:cxn>
                <a:cxn ang="0">
                  <a:pos x="4515" y="1031"/>
                </a:cxn>
                <a:cxn ang="0">
                  <a:pos x="3876" y="821"/>
                </a:cxn>
                <a:cxn ang="0">
                  <a:pos x="3637" y="328"/>
                </a:cxn>
                <a:cxn ang="0">
                  <a:pos x="3102" y="114"/>
                </a:cxn>
                <a:cxn ang="0">
                  <a:pos x="2609" y="342"/>
                </a:cxn>
                <a:cxn ang="0">
                  <a:pos x="1999" y="32"/>
                </a:cxn>
                <a:cxn ang="0">
                  <a:pos x="2520" y="217"/>
                </a:cxn>
                <a:cxn ang="0">
                  <a:pos x="3212" y="71"/>
                </a:cxn>
                <a:cxn ang="0">
                  <a:pos x="3633" y="274"/>
                </a:cxn>
                <a:cxn ang="0">
                  <a:pos x="3876" y="788"/>
                </a:cxn>
                <a:cxn ang="0">
                  <a:pos x="4483" y="956"/>
                </a:cxn>
                <a:cxn ang="0">
                  <a:pos x="4690" y="1403"/>
                </a:cxn>
                <a:cxn ang="0">
                  <a:pos x="4761" y="2070"/>
                </a:cxn>
                <a:cxn ang="0">
                  <a:pos x="4993" y="2584"/>
                </a:cxn>
                <a:cxn ang="0">
                  <a:pos x="4604" y="3137"/>
                </a:cxn>
                <a:cxn ang="0">
                  <a:pos x="4551" y="3737"/>
                </a:cxn>
                <a:cxn ang="0">
                  <a:pos x="4187" y="4191"/>
                </a:cxn>
                <a:cxn ang="0">
                  <a:pos x="3594" y="4365"/>
                </a:cxn>
                <a:cxn ang="0">
                  <a:pos x="3127" y="4855"/>
                </a:cxn>
                <a:cxn ang="0">
                  <a:pos x="2577" y="4730"/>
                </a:cxn>
                <a:cxn ang="0">
                  <a:pos x="1895" y="4787"/>
                </a:cxn>
                <a:cxn ang="0">
                  <a:pos x="1428" y="4665"/>
                </a:cxn>
                <a:cxn ang="0">
                  <a:pos x="1146" y="4080"/>
                </a:cxn>
                <a:cxn ang="0">
                  <a:pos x="589" y="3966"/>
                </a:cxn>
                <a:cxn ang="0">
                  <a:pos x="307" y="3552"/>
                </a:cxn>
                <a:cxn ang="0">
                  <a:pos x="325" y="2888"/>
                </a:cxn>
                <a:cxn ang="0">
                  <a:pos x="0" y="2316"/>
                </a:cxn>
                <a:cxn ang="0">
                  <a:pos x="282" y="1809"/>
                </a:cxn>
                <a:cxn ang="0">
                  <a:pos x="435" y="1245"/>
                </a:cxn>
                <a:cxn ang="0">
                  <a:pos x="632" y="778"/>
                </a:cxn>
                <a:cxn ang="0">
                  <a:pos x="1242" y="628"/>
                </a:cxn>
                <a:cxn ang="0">
                  <a:pos x="1624" y="153"/>
                </a:cxn>
              </a:cxnLst>
              <a:rect l="0" t="0" r="r" b="b"/>
              <a:pathLst>
                <a:path w="4993" h="4872">
                  <a:moveTo>
                    <a:pt x="1999" y="32"/>
                  </a:moveTo>
                  <a:lnTo>
                    <a:pt x="1934" y="35"/>
                  </a:lnTo>
                  <a:lnTo>
                    <a:pt x="1874" y="46"/>
                  </a:lnTo>
                  <a:lnTo>
                    <a:pt x="1781" y="82"/>
                  </a:lnTo>
                  <a:lnTo>
                    <a:pt x="1692" y="135"/>
                  </a:lnTo>
                  <a:lnTo>
                    <a:pt x="1613" y="210"/>
                  </a:lnTo>
                  <a:lnTo>
                    <a:pt x="1542" y="299"/>
                  </a:lnTo>
                  <a:lnTo>
                    <a:pt x="1481" y="407"/>
                  </a:lnTo>
                  <a:lnTo>
                    <a:pt x="1424" y="528"/>
                  </a:lnTo>
                  <a:lnTo>
                    <a:pt x="1378" y="664"/>
                  </a:lnTo>
                  <a:lnTo>
                    <a:pt x="1371" y="678"/>
                  </a:lnTo>
                  <a:lnTo>
                    <a:pt x="1360" y="674"/>
                  </a:lnTo>
                  <a:lnTo>
                    <a:pt x="1246" y="660"/>
                  </a:lnTo>
                  <a:lnTo>
                    <a:pt x="1142" y="656"/>
                  </a:lnTo>
                  <a:lnTo>
                    <a:pt x="1024" y="664"/>
                  </a:lnTo>
                  <a:lnTo>
                    <a:pt x="917" y="681"/>
                  </a:lnTo>
                  <a:lnTo>
                    <a:pt x="817" y="710"/>
                  </a:lnTo>
                  <a:lnTo>
                    <a:pt x="732" y="749"/>
                  </a:lnTo>
                  <a:lnTo>
                    <a:pt x="653" y="803"/>
                  </a:lnTo>
                  <a:lnTo>
                    <a:pt x="589" y="867"/>
                  </a:lnTo>
                  <a:lnTo>
                    <a:pt x="535" y="946"/>
                  </a:lnTo>
                  <a:lnTo>
                    <a:pt x="500" y="1038"/>
                  </a:lnTo>
                  <a:lnTo>
                    <a:pt x="475" y="1138"/>
                  </a:lnTo>
                  <a:lnTo>
                    <a:pt x="468" y="1245"/>
                  </a:lnTo>
                  <a:lnTo>
                    <a:pt x="471" y="1342"/>
                  </a:lnTo>
                  <a:lnTo>
                    <a:pt x="489" y="1442"/>
                  </a:lnTo>
                  <a:lnTo>
                    <a:pt x="514" y="1549"/>
                  </a:lnTo>
                  <a:lnTo>
                    <a:pt x="550" y="1660"/>
                  </a:lnTo>
                  <a:lnTo>
                    <a:pt x="553" y="1674"/>
                  </a:lnTo>
                  <a:lnTo>
                    <a:pt x="543" y="1681"/>
                  </a:lnTo>
                  <a:lnTo>
                    <a:pt x="418" y="1752"/>
                  </a:lnTo>
                  <a:lnTo>
                    <a:pt x="307" y="1831"/>
                  </a:lnTo>
                  <a:lnTo>
                    <a:pt x="214" y="1913"/>
                  </a:lnTo>
                  <a:lnTo>
                    <a:pt x="143" y="2002"/>
                  </a:lnTo>
                  <a:lnTo>
                    <a:pt x="86" y="2091"/>
                  </a:lnTo>
                  <a:lnTo>
                    <a:pt x="50" y="2188"/>
                  </a:lnTo>
                  <a:lnTo>
                    <a:pt x="32" y="2288"/>
                  </a:lnTo>
                  <a:lnTo>
                    <a:pt x="32" y="2316"/>
                  </a:lnTo>
                  <a:lnTo>
                    <a:pt x="46" y="2427"/>
                  </a:lnTo>
                  <a:lnTo>
                    <a:pt x="82" y="2538"/>
                  </a:lnTo>
                  <a:lnTo>
                    <a:pt x="146" y="2648"/>
                  </a:lnTo>
                  <a:lnTo>
                    <a:pt x="228" y="2752"/>
                  </a:lnTo>
                  <a:lnTo>
                    <a:pt x="335" y="2855"/>
                  </a:lnTo>
                  <a:lnTo>
                    <a:pt x="478" y="2963"/>
                  </a:lnTo>
                  <a:lnTo>
                    <a:pt x="471" y="2973"/>
                  </a:lnTo>
                  <a:lnTo>
                    <a:pt x="414" y="3105"/>
                  </a:lnTo>
                  <a:lnTo>
                    <a:pt x="371" y="3230"/>
                  </a:lnTo>
                  <a:lnTo>
                    <a:pt x="343" y="3352"/>
                  </a:lnTo>
                  <a:lnTo>
                    <a:pt x="335" y="3466"/>
                  </a:lnTo>
                  <a:lnTo>
                    <a:pt x="339" y="3548"/>
                  </a:lnTo>
                  <a:lnTo>
                    <a:pt x="357" y="3627"/>
                  </a:lnTo>
                  <a:lnTo>
                    <a:pt x="382" y="3698"/>
                  </a:lnTo>
                  <a:lnTo>
                    <a:pt x="418" y="3766"/>
                  </a:lnTo>
                  <a:lnTo>
                    <a:pt x="478" y="3841"/>
                  </a:lnTo>
                  <a:lnTo>
                    <a:pt x="553" y="3905"/>
                  </a:lnTo>
                  <a:lnTo>
                    <a:pt x="639" y="3955"/>
                  </a:lnTo>
                  <a:lnTo>
                    <a:pt x="742" y="3998"/>
                  </a:lnTo>
                  <a:lnTo>
                    <a:pt x="857" y="4026"/>
                  </a:lnTo>
                  <a:lnTo>
                    <a:pt x="982" y="4041"/>
                  </a:lnTo>
                  <a:lnTo>
                    <a:pt x="1117" y="4048"/>
                  </a:lnTo>
                  <a:lnTo>
                    <a:pt x="1171" y="4048"/>
                  </a:lnTo>
                  <a:lnTo>
                    <a:pt x="1174" y="4062"/>
                  </a:lnTo>
                  <a:lnTo>
                    <a:pt x="1206" y="4201"/>
                  </a:lnTo>
                  <a:lnTo>
                    <a:pt x="1246" y="4330"/>
                  </a:lnTo>
                  <a:lnTo>
                    <a:pt x="1296" y="4444"/>
                  </a:lnTo>
                  <a:lnTo>
                    <a:pt x="1356" y="4540"/>
                  </a:lnTo>
                  <a:lnTo>
                    <a:pt x="1428" y="4622"/>
                  </a:lnTo>
                  <a:lnTo>
                    <a:pt x="1506" y="4687"/>
                  </a:lnTo>
                  <a:lnTo>
                    <a:pt x="1595" y="4733"/>
                  </a:lnTo>
                  <a:lnTo>
                    <a:pt x="1688" y="4758"/>
                  </a:lnTo>
                  <a:lnTo>
                    <a:pt x="1781" y="4765"/>
                  </a:lnTo>
                  <a:lnTo>
                    <a:pt x="1892" y="4755"/>
                  </a:lnTo>
                  <a:lnTo>
                    <a:pt x="2006" y="4726"/>
                  </a:lnTo>
                  <a:lnTo>
                    <a:pt x="2120" y="4680"/>
                  </a:lnTo>
                  <a:lnTo>
                    <a:pt x="2241" y="4612"/>
                  </a:lnTo>
                  <a:lnTo>
                    <a:pt x="2363" y="4526"/>
                  </a:lnTo>
                  <a:lnTo>
                    <a:pt x="2373" y="4519"/>
                  </a:lnTo>
                  <a:lnTo>
                    <a:pt x="2384" y="4530"/>
                  </a:lnTo>
                  <a:lnTo>
                    <a:pt x="2488" y="4622"/>
                  </a:lnTo>
                  <a:lnTo>
                    <a:pt x="2588" y="4697"/>
                  </a:lnTo>
                  <a:lnTo>
                    <a:pt x="2691" y="4758"/>
                  </a:lnTo>
                  <a:lnTo>
                    <a:pt x="2795" y="4801"/>
                  </a:lnTo>
                  <a:lnTo>
                    <a:pt x="2895" y="4830"/>
                  </a:lnTo>
                  <a:lnTo>
                    <a:pt x="2994" y="4837"/>
                  </a:lnTo>
                  <a:lnTo>
                    <a:pt x="3055" y="4833"/>
                  </a:lnTo>
                  <a:lnTo>
                    <a:pt x="3119" y="4822"/>
                  </a:lnTo>
                  <a:lnTo>
                    <a:pt x="3212" y="4787"/>
                  </a:lnTo>
                  <a:lnTo>
                    <a:pt x="3298" y="4733"/>
                  </a:lnTo>
                  <a:lnTo>
                    <a:pt x="3376" y="4662"/>
                  </a:lnTo>
                  <a:lnTo>
                    <a:pt x="3448" y="4573"/>
                  </a:lnTo>
                  <a:lnTo>
                    <a:pt x="3512" y="4465"/>
                  </a:lnTo>
                  <a:lnTo>
                    <a:pt x="3569" y="4344"/>
                  </a:lnTo>
                  <a:lnTo>
                    <a:pt x="3615" y="4208"/>
                  </a:lnTo>
                  <a:lnTo>
                    <a:pt x="3619" y="4194"/>
                  </a:lnTo>
                  <a:lnTo>
                    <a:pt x="3633" y="4194"/>
                  </a:lnTo>
                  <a:lnTo>
                    <a:pt x="3748" y="4208"/>
                  </a:lnTo>
                  <a:lnTo>
                    <a:pt x="3851" y="4212"/>
                  </a:lnTo>
                  <a:lnTo>
                    <a:pt x="3969" y="4205"/>
                  </a:lnTo>
                  <a:lnTo>
                    <a:pt x="4076" y="4191"/>
                  </a:lnTo>
                  <a:lnTo>
                    <a:pt x="4176" y="4162"/>
                  </a:lnTo>
                  <a:lnTo>
                    <a:pt x="4261" y="4119"/>
                  </a:lnTo>
                  <a:lnTo>
                    <a:pt x="4340" y="4066"/>
                  </a:lnTo>
                  <a:lnTo>
                    <a:pt x="4404" y="4001"/>
                  </a:lnTo>
                  <a:lnTo>
                    <a:pt x="4454" y="3923"/>
                  </a:lnTo>
                  <a:lnTo>
                    <a:pt x="4493" y="3830"/>
                  </a:lnTo>
                  <a:lnTo>
                    <a:pt x="4515" y="3730"/>
                  </a:lnTo>
                  <a:lnTo>
                    <a:pt x="4522" y="3623"/>
                  </a:lnTo>
                  <a:lnTo>
                    <a:pt x="4515" y="3494"/>
                  </a:lnTo>
                  <a:lnTo>
                    <a:pt x="4486" y="3355"/>
                  </a:lnTo>
                  <a:lnTo>
                    <a:pt x="4444" y="3209"/>
                  </a:lnTo>
                  <a:lnTo>
                    <a:pt x="4440" y="3195"/>
                  </a:lnTo>
                  <a:lnTo>
                    <a:pt x="4451" y="3191"/>
                  </a:lnTo>
                  <a:lnTo>
                    <a:pt x="4576" y="3120"/>
                  </a:lnTo>
                  <a:lnTo>
                    <a:pt x="4686" y="3041"/>
                  </a:lnTo>
                  <a:lnTo>
                    <a:pt x="4775" y="2955"/>
                  </a:lnTo>
                  <a:lnTo>
                    <a:pt x="4850" y="2870"/>
                  </a:lnTo>
                  <a:lnTo>
                    <a:pt x="4908" y="2777"/>
                  </a:lnTo>
                  <a:lnTo>
                    <a:pt x="4943" y="2681"/>
                  </a:lnTo>
                  <a:lnTo>
                    <a:pt x="4957" y="2581"/>
                  </a:lnTo>
                  <a:lnTo>
                    <a:pt x="4961" y="2570"/>
                  </a:lnTo>
                  <a:lnTo>
                    <a:pt x="4961" y="2552"/>
                  </a:lnTo>
                  <a:lnTo>
                    <a:pt x="4947" y="2441"/>
                  </a:lnTo>
                  <a:lnTo>
                    <a:pt x="4911" y="2331"/>
                  </a:lnTo>
                  <a:lnTo>
                    <a:pt x="4847" y="2220"/>
                  </a:lnTo>
                  <a:lnTo>
                    <a:pt x="4765" y="2116"/>
                  </a:lnTo>
                  <a:lnTo>
                    <a:pt x="4658" y="2013"/>
                  </a:lnTo>
                  <a:lnTo>
                    <a:pt x="4529" y="1917"/>
                  </a:lnTo>
                  <a:lnTo>
                    <a:pt x="4515" y="1909"/>
                  </a:lnTo>
                  <a:lnTo>
                    <a:pt x="4522" y="1895"/>
                  </a:lnTo>
                  <a:lnTo>
                    <a:pt x="4579" y="1763"/>
                  </a:lnTo>
                  <a:lnTo>
                    <a:pt x="4622" y="1638"/>
                  </a:lnTo>
                  <a:lnTo>
                    <a:pt x="4647" y="1517"/>
                  </a:lnTo>
                  <a:lnTo>
                    <a:pt x="4654" y="1403"/>
                  </a:lnTo>
                  <a:lnTo>
                    <a:pt x="4651" y="1320"/>
                  </a:lnTo>
                  <a:lnTo>
                    <a:pt x="4636" y="1245"/>
                  </a:lnTo>
                  <a:lnTo>
                    <a:pt x="4611" y="1174"/>
                  </a:lnTo>
                  <a:lnTo>
                    <a:pt x="4576" y="1106"/>
                  </a:lnTo>
                  <a:lnTo>
                    <a:pt x="4515" y="1031"/>
                  </a:lnTo>
                  <a:lnTo>
                    <a:pt x="4440" y="967"/>
                  </a:lnTo>
                  <a:lnTo>
                    <a:pt x="4354" y="913"/>
                  </a:lnTo>
                  <a:lnTo>
                    <a:pt x="4251" y="871"/>
                  </a:lnTo>
                  <a:lnTo>
                    <a:pt x="4137" y="842"/>
                  </a:lnTo>
                  <a:lnTo>
                    <a:pt x="4012" y="828"/>
                  </a:lnTo>
                  <a:lnTo>
                    <a:pt x="3876" y="821"/>
                  </a:lnTo>
                  <a:lnTo>
                    <a:pt x="3822" y="821"/>
                  </a:lnTo>
                  <a:lnTo>
                    <a:pt x="3819" y="806"/>
                  </a:lnTo>
                  <a:lnTo>
                    <a:pt x="3787" y="667"/>
                  </a:lnTo>
                  <a:lnTo>
                    <a:pt x="3748" y="539"/>
                  </a:lnTo>
                  <a:lnTo>
                    <a:pt x="3698" y="428"/>
                  </a:lnTo>
                  <a:lnTo>
                    <a:pt x="3637" y="328"/>
                  </a:lnTo>
                  <a:lnTo>
                    <a:pt x="3566" y="249"/>
                  </a:lnTo>
                  <a:lnTo>
                    <a:pt x="3487" y="185"/>
                  </a:lnTo>
                  <a:lnTo>
                    <a:pt x="3398" y="139"/>
                  </a:lnTo>
                  <a:lnTo>
                    <a:pt x="3305" y="110"/>
                  </a:lnTo>
                  <a:lnTo>
                    <a:pt x="3212" y="103"/>
                  </a:lnTo>
                  <a:lnTo>
                    <a:pt x="3102" y="114"/>
                  </a:lnTo>
                  <a:lnTo>
                    <a:pt x="2987" y="142"/>
                  </a:lnTo>
                  <a:lnTo>
                    <a:pt x="2873" y="192"/>
                  </a:lnTo>
                  <a:lnTo>
                    <a:pt x="2752" y="260"/>
                  </a:lnTo>
                  <a:lnTo>
                    <a:pt x="2630" y="342"/>
                  </a:lnTo>
                  <a:lnTo>
                    <a:pt x="2620" y="349"/>
                  </a:lnTo>
                  <a:lnTo>
                    <a:pt x="2609" y="342"/>
                  </a:lnTo>
                  <a:lnTo>
                    <a:pt x="2506" y="249"/>
                  </a:lnTo>
                  <a:lnTo>
                    <a:pt x="2402" y="174"/>
                  </a:lnTo>
                  <a:lnTo>
                    <a:pt x="2298" y="110"/>
                  </a:lnTo>
                  <a:lnTo>
                    <a:pt x="2199" y="67"/>
                  </a:lnTo>
                  <a:lnTo>
                    <a:pt x="2095" y="42"/>
                  </a:lnTo>
                  <a:lnTo>
                    <a:pt x="1999" y="32"/>
                  </a:lnTo>
                  <a:close/>
                  <a:moveTo>
                    <a:pt x="1999" y="0"/>
                  </a:moveTo>
                  <a:lnTo>
                    <a:pt x="2102" y="10"/>
                  </a:lnTo>
                  <a:lnTo>
                    <a:pt x="2206" y="35"/>
                  </a:lnTo>
                  <a:lnTo>
                    <a:pt x="2309" y="78"/>
                  </a:lnTo>
                  <a:lnTo>
                    <a:pt x="2416" y="139"/>
                  </a:lnTo>
                  <a:lnTo>
                    <a:pt x="2520" y="217"/>
                  </a:lnTo>
                  <a:lnTo>
                    <a:pt x="2623" y="307"/>
                  </a:lnTo>
                  <a:lnTo>
                    <a:pt x="2745" y="224"/>
                  </a:lnTo>
                  <a:lnTo>
                    <a:pt x="2866" y="160"/>
                  </a:lnTo>
                  <a:lnTo>
                    <a:pt x="2984" y="110"/>
                  </a:lnTo>
                  <a:lnTo>
                    <a:pt x="3098" y="82"/>
                  </a:lnTo>
                  <a:lnTo>
                    <a:pt x="3212" y="71"/>
                  </a:lnTo>
                  <a:lnTo>
                    <a:pt x="3280" y="75"/>
                  </a:lnTo>
                  <a:lnTo>
                    <a:pt x="3344" y="85"/>
                  </a:lnTo>
                  <a:lnTo>
                    <a:pt x="3408" y="107"/>
                  </a:lnTo>
                  <a:lnTo>
                    <a:pt x="3491" y="150"/>
                  </a:lnTo>
                  <a:lnTo>
                    <a:pt x="3566" y="203"/>
                  </a:lnTo>
                  <a:lnTo>
                    <a:pt x="3633" y="274"/>
                  </a:lnTo>
                  <a:lnTo>
                    <a:pt x="3690" y="353"/>
                  </a:lnTo>
                  <a:lnTo>
                    <a:pt x="3744" y="446"/>
                  </a:lnTo>
                  <a:lnTo>
                    <a:pt x="3787" y="549"/>
                  </a:lnTo>
                  <a:lnTo>
                    <a:pt x="3819" y="664"/>
                  </a:lnTo>
                  <a:lnTo>
                    <a:pt x="3847" y="788"/>
                  </a:lnTo>
                  <a:lnTo>
                    <a:pt x="3876" y="788"/>
                  </a:lnTo>
                  <a:lnTo>
                    <a:pt x="3997" y="792"/>
                  </a:lnTo>
                  <a:lnTo>
                    <a:pt x="4112" y="806"/>
                  </a:lnTo>
                  <a:lnTo>
                    <a:pt x="4219" y="831"/>
                  </a:lnTo>
                  <a:lnTo>
                    <a:pt x="4315" y="863"/>
                  </a:lnTo>
                  <a:lnTo>
                    <a:pt x="4404" y="903"/>
                  </a:lnTo>
                  <a:lnTo>
                    <a:pt x="4483" y="956"/>
                  </a:lnTo>
                  <a:lnTo>
                    <a:pt x="4547" y="1017"/>
                  </a:lnTo>
                  <a:lnTo>
                    <a:pt x="4604" y="1088"/>
                  </a:lnTo>
                  <a:lnTo>
                    <a:pt x="4640" y="1160"/>
                  </a:lnTo>
                  <a:lnTo>
                    <a:pt x="4668" y="1235"/>
                  </a:lnTo>
                  <a:lnTo>
                    <a:pt x="4683" y="1317"/>
                  </a:lnTo>
                  <a:lnTo>
                    <a:pt x="4690" y="1403"/>
                  </a:lnTo>
                  <a:lnTo>
                    <a:pt x="4683" y="1517"/>
                  </a:lnTo>
                  <a:lnTo>
                    <a:pt x="4654" y="1638"/>
                  </a:lnTo>
                  <a:lnTo>
                    <a:pt x="4615" y="1767"/>
                  </a:lnTo>
                  <a:lnTo>
                    <a:pt x="4558" y="1899"/>
                  </a:lnTo>
                  <a:lnTo>
                    <a:pt x="4668" y="1981"/>
                  </a:lnTo>
                  <a:lnTo>
                    <a:pt x="4761" y="2070"/>
                  </a:lnTo>
                  <a:lnTo>
                    <a:pt x="4843" y="2159"/>
                  </a:lnTo>
                  <a:lnTo>
                    <a:pt x="4908" y="2256"/>
                  </a:lnTo>
                  <a:lnTo>
                    <a:pt x="4954" y="2352"/>
                  </a:lnTo>
                  <a:lnTo>
                    <a:pt x="4982" y="2452"/>
                  </a:lnTo>
                  <a:lnTo>
                    <a:pt x="4993" y="2552"/>
                  </a:lnTo>
                  <a:lnTo>
                    <a:pt x="4993" y="2584"/>
                  </a:lnTo>
                  <a:lnTo>
                    <a:pt x="4975" y="2688"/>
                  </a:lnTo>
                  <a:lnTo>
                    <a:pt x="4936" y="2788"/>
                  </a:lnTo>
                  <a:lnTo>
                    <a:pt x="4879" y="2884"/>
                  </a:lnTo>
                  <a:lnTo>
                    <a:pt x="4804" y="2973"/>
                  </a:lnTo>
                  <a:lnTo>
                    <a:pt x="4711" y="3059"/>
                  </a:lnTo>
                  <a:lnTo>
                    <a:pt x="4604" y="3137"/>
                  </a:lnTo>
                  <a:lnTo>
                    <a:pt x="4479" y="3212"/>
                  </a:lnTo>
                  <a:lnTo>
                    <a:pt x="4511" y="3319"/>
                  </a:lnTo>
                  <a:lnTo>
                    <a:pt x="4536" y="3427"/>
                  </a:lnTo>
                  <a:lnTo>
                    <a:pt x="4554" y="3527"/>
                  </a:lnTo>
                  <a:lnTo>
                    <a:pt x="4558" y="3623"/>
                  </a:lnTo>
                  <a:lnTo>
                    <a:pt x="4551" y="3737"/>
                  </a:lnTo>
                  <a:lnTo>
                    <a:pt x="4526" y="3841"/>
                  </a:lnTo>
                  <a:lnTo>
                    <a:pt x="4486" y="3937"/>
                  </a:lnTo>
                  <a:lnTo>
                    <a:pt x="4429" y="4023"/>
                  </a:lnTo>
                  <a:lnTo>
                    <a:pt x="4361" y="4091"/>
                  </a:lnTo>
                  <a:lnTo>
                    <a:pt x="4279" y="4148"/>
                  </a:lnTo>
                  <a:lnTo>
                    <a:pt x="4187" y="4191"/>
                  </a:lnTo>
                  <a:lnTo>
                    <a:pt x="4083" y="4219"/>
                  </a:lnTo>
                  <a:lnTo>
                    <a:pt x="3972" y="4237"/>
                  </a:lnTo>
                  <a:lnTo>
                    <a:pt x="3851" y="4244"/>
                  </a:lnTo>
                  <a:lnTo>
                    <a:pt x="3751" y="4241"/>
                  </a:lnTo>
                  <a:lnTo>
                    <a:pt x="3644" y="4230"/>
                  </a:lnTo>
                  <a:lnTo>
                    <a:pt x="3594" y="4365"/>
                  </a:lnTo>
                  <a:lnTo>
                    <a:pt x="3537" y="4487"/>
                  </a:lnTo>
                  <a:lnTo>
                    <a:pt x="3473" y="4594"/>
                  </a:lnTo>
                  <a:lnTo>
                    <a:pt x="3398" y="4687"/>
                  </a:lnTo>
                  <a:lnTo>
                    <a:pt x="3316" y="4762"/>
                  </a:lnTo>
                  <a:lnTo>
                    <a:pt x="3226" y="4819"/>
                  </a:lnTo>
                  <a:lnTo>
                    <a:pt x="3127" y="4855"/>
                  </a:lnTo>
                  <a:lnTo>
                    <a:pt x="3059" y="4869"/>
                  </a:lnTo>
                  <a:lnTo>
                    <a:pt x="2994" y="4872"/>
                  </a:lnTo>
                  <a:lnTo>
                    <a:pt x="2891" y="4862"/>
                  </a:lnTo>
                  <a:lnTo>
                    <a:pt x="2787" y="4837"/>
                  </a:lnTo>
                  <a:lnTo>
                    <a:pt x="2684" y="4790"/>
                  </a:lnTo>
                  <a:lnTo>
                    <a:pt x="2577" y="4730"/>
                  </a:lnTo>
                  <a:lnTo>
                    <a:pt x="2473" y="4655"/>
                  </a:lnTo>
                  <a:lnTo>
                    <a:pt x="2370" y="4562"/>
                  </a:lnTo>
                  <a:lnTo>
                    <a:pt x="2249" y="4644"/>
                  </a:lnTo>
                  <a:lnTo>
                    <a:pt x="2127" y="4708"/>
                  </a:lnTo>
                  <a:lnTo>
                    <a:pt x="2009" y="4758"/>
                  </a:lnTo>
                  <a:lnTo>
                    <a:pt x="1895" y="4787"/>
                  </a:lnTo>
                  <a:lnTo>
                    <a:pt x="1781" y="4797"/>
                  </a:lnTo>
                  <a:lnTo>
                    <a:pt x="1713" y="4794"/>
                  </a:lnTo>
                  <a:lnTo>
                    <a:pt x="1649" y="4783"/>
                  </a:lnTo>
                  <a:lnTo>
                    <a:pt x="1585" y="4762"/>
                  </a:lnTo>
                  <a:lnTo>
                    <a:pt x="1503" y="4722"/>
                  </a:lnTo>
                  <a:lnTo>
                    <a:pt x="1428" y="4665"/>
                  </a:lnTo>
                  <a:lnTo>
                    <a:pt x="1360" y="4597"/>
                  </a:lnTo>
                  <a:lnTo>
                    <a:pt x="1299" y="4515"/>
                  </a:lnTo>
                  <a:lnTo>
                    <a:pt x="1249" y="4423"/>
                  </a:lnTo>
                  <a:lnTo>
                    <a:pt x="1206" y="4319"/>
                  </a:lnTo>
                  <a:lnTo>
                    <a:pt x="1171" y="4205"/>
                  </a:lnTo>
                  <a:lnTo>
                    <a:pt x="1146" y="4080"/>
                  </a:lnTo>
                  <a:lnTo>
                    <a:pt x="1117" y="4080"/>
                  </a:lnTo>
                  <a:lnTo>
                    <a:pt x="996" y="4076"/>
                  </a:lnTo>
                  <a:lnTo>
                    <a:pt x="882" y="4062"/>
                  </a:lnTo>
                  <a:lnTo>
                    <a:pt x="774" y="4041"/>
                  </a:lnTo>
                  <a:lnTo>
                    <a:pt x="678" y="4008"/>
                  </a:lnTo>
                  <a:lnTo>
                    <a:pt x="589" y="3966"/>
                  </a:lnTo>
                  <a:lnTo>
                    <a:pt x="510" y="3916"/>
                  </a:lnTo>
                  <a:lnTo>
                    <a:pt x="446" y="3855"/>
                  </a:lnTo>
                  <a:lnTo>
                    <a:pt x="389" y="3784"/>
                  </a:lnTo>
                  <a:lnTo>
                    <a:pt x="350" y="3712"/>
                  </a:lnTo>
                  <a:lnTo>
                    <a:pt x="325" y="3634"/>
                  </a:lnTo>
                  <a:lnTo>
                    <a:pt x="307" y="3552"/>
                  </a:lnTo>
                  <a:lnTo>
                    <a:pt x="303" y="3466"/>
                  </a:lnTo>
                  <a:lnTo>
                    <a:pt x="311" y="3352"/>
                  </a:lnTo>
                  <a:lnTo>
                    <a:pt x="335" y="3230"/>
                  </a:lnTo>
                  <a:lnTo>
                    <a:pt x="378" y="3102"/>
                  </a:lnTo>
                  <a:lnTo>
                    <a:pt x="435" y="2973"/>
                  </a:lnTo>
                  <a:lnTo>
                    <a:pt x="325" y="2888"/>
                  </a:lnTo>
                  <a:lnTo>
                    <a:pt x="232" y="2802"/>
                  </a:lnTo>
                  <a:lnTo>
                    <a:pt x="150" y="2709"/>
                  </a:lnTo>
                  <a:lnTo>
                    <a:pt x="86" y="2616"/>
                  </a:lnTo>
                  <a:lnTo>
                    <a:pt x="39" y="2516"/>
                  </a:lnTo>
                  <a:lnTo>
                    <a:pt x="11" y="2416"/>
                  </a:lnTo>
                  <a:lnTo>
                    <a:pt x="0" y="2316"/>
                  </a:lnTo>
                  <a:lnTo>
                    <a:pt x="0" y="2288"/>
                  </a:lnTo>
                  <a:lnTo>
                    <a:pt x="18" y="2184"/>
                  </a:lnTo>
                  <a:lnTo>
                    <a:pt x="54" y="2084"/>
                  </a:lnTo>
                  <a:lnTo>
                    <a:pt x="111" y="1988"/>
                  </a:lnTo>
                  <a:lnTo>
                    <a:pt x="186" y="1895"/>
                  </a:lnTo>
                  <a:lnTo>
                    <a:pt x="282" y="1809"/>
                  </a:lnTo>
                  <a:lnTo>
                    <a:pt x="389" y="1731"/>
                  </a:lnTo>
                  <a:lnTo>
                    <a:pt x="514" y="1656"/>
                  </a:lnTo>
                  <a:lnTo>
                    <a:pt x="482" y="1549"/>
                  </a:lnTo>
                  <a:lnTo>
                    <a:pt x="457" y="1442"/>
                  </a:lnTo>
                  <a:lnTo>
                    <a:pt x="439" y="1342"/>
                  </a:lnTo>
                  <a:lnTo>
                    <a:pt x="435" y="1245"/>
                  </a:lnTo>
                  <a:lnTo>
                    <a:pt x="439" y="1156"/>
                  </a:lnTo>
                  <a:lnTo>
                    <a:pt x="457" y="1071"/>
                  </a:lnTo>
                  <a:lnTo>
                    <a:pt x="482" y="988"/>
                  </a:lnTo>
                  <a:lnTo>
                    <a:pt x="518" y="917"/>
                  </a:lnTo>
                  <a:lnTo>
                    <a:pt x="564" y="849"/>
                  </a:lnTo>
                  <a:lnTo>
                    <a:pt x="632" y="778"/>
                  </a:lnTo>
                  <a:lnTo>
                    <a:pt x="714" y="724"/>
                  </a:lnTo>
                  <a:lnTo>
                    <a:pt x="807" y="678"/>
                  </a:lnTo>
                  <a:lnTo>
                    <a:pt x="910" y="649"/>
                  </a:lnTo>
                  <a:lnTo>
                    <a:pt x="1021" y="631"/>
                  </a:lnTo>
                  <a:lnTo>
                    <a:pt x="1142" y="624"/>
                  </a:lnTo>
                  <a:lnTo>
                    <a:pt x="1242" y="628"/>
                  </a:lnTo>
                  <a:lnTo>
                    <a:pt x="1349" y="639"/>
                  </a:lnTo>
                  <a:lnTo>
                    <a:pt x="1392" y="521"/>
                  </a:lnTo>
                  <a:lnTo>
                    <a:pt x="1438" y="410"/>
                  </a:lnTo>
                  <a:lnTo>
                    <a:pt x="1495" y="314"/>
                  </a:lnTo>
                  <a:lnTo>
                    <a:pt x="1556" y="224"/>
                  </a:lnTo>
                  <a:lnTo>
                    <a:pt x="1624" y="153"/>
                  </a:lnTo>
                  <a:lnTo>
                    <a:pt x="1699" y="92"/>
                  </a:lnTo>
                  <a:lnTo>
                    <a:pt x="1777" y="46"/>
                  </a:lnTo>
                  <a:lnTo>
                    <a:pt x="1867" y="14"/>
                  </a:lnTo>
                  <a:lnTo>
                    <a:pt x="1931" y="3"/>
                  </a:lnTo>
                  <a:lnTo>
                    <a:pt x="1999" y="0"/>
                  </a:lnTo>
                  <a:close/>
                </a:path>
              </a:pathLst>
            </a:custGeom>
            <a:solidFill>
              <a:srgbClr val="FAAA21"/>
            </a:solidFill>
            <a:ln w="0">
              <a:solidFill>
                <a:srgbClr val="00B050"/>
              </a:solidFill>
              <a:prstDash val="solid"/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defTabSz="6858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9" name="MH_SubTitle_1"/>
            <p:cNvSpPr/>
            <p:nvPr>
              <p:custDataLst>
                <p:tags r:id="rId6"/>
              </p:custDataLst>
            </p:nvPr>
          </p:nvSpPr>
          <p:spPr bwMode="auto">
            <a:xfrm>
              <a:off x="2730" y="2288"/>
              <a:ext cx="1893" cy="1848"/>
            </a:xfrm>
            <a:custGeom>
              <a:avLst/>
              <a:gdLst/>
              <a:ahLst/>
              <a:cxnLst>
                <a:cxn ang="0">
                  <a:pos x="1942" y="25"/>
                </a:cxn>
                <a:cxn ang="0">
                  <a:pos x="2235" y="193"/>
                </a:cxn>
                <a:cxn ang="0">
                  <a:pos x="2542" y="146"/>
                </a:cxn>
                <a:cxn ang="0">
                  <a:pos x="2845" y="61"/>
                </a:cxn>
                <a:cxn ang="0">
                  <a:pos x="3113" y="136"/>
                </a:cxn>
                <a:cxn ang="0">
                  <a:pos x="3305" y="360"/>
                </a:cxn>
                <a:cxn ang="0">
                  <a:pos x="3416" y="707"/>
                </a:cxn>
                <a:cxn ang="0">
                  <a:pos x="3776" y="750"/>
                </a:cxn>
                <a:cxn ang="0">
                  <a:pos x="4033" y="892"/>
                </a:cxn>
                <a:cxn ang="0">
                  <a:pos x="4158" y="1142"/>
                </a:cxn>
                <a:cxn ang="0">
                  <a:pos x="4133" y="1453"/>
                </a:cxn>
                <a:cxn ang="0">
                  <a:pos x="4166" y="1781"/>
                </a:cxn>
                <a:cxn ang="0">
                  <a:pos x="4398" y="2081"/>
                </a:cxn>
                <a:cxn ang="0">
                  <a:pos x="4422" y="2388"/>
                </a:cxn>
                <a:cxn ang="0">
                  <a:pos x="4269" y="2642"/>
                </a:cxn>
                <a:cxn ang="0">
                  <a:pos x="3976" y="2852"/>
                </a:cxn>
                <a:cxn ang="0">
                  <a:pos x="4048" y="3209"/>
                </a:cxn>
                <a:cxn ang="0">
                  <a:pos x="3987" y="3495"/>
                </a:cxn>
                <a:cxn ang="0">
                  <a:pos x="3791" y="3691"/>
                </a:cxn>
                <a:cxn ang="0">
                  <a:pos x="3487" y="3770"/>
                </a:cxn>
                <a:cxn ang="0">
                  <a:pos x="3191" y="3877"/>
                </a:cxn>
                <a:cxn ang="0">
                  <a:pos x="3020" y="4166"/>
                </a:cxn>
                <a:cxn ang="0">
                  <a:pos x="2777" y="4316"/>
                </a:cxn>
                <a:cxn ang="0">
                  <a:pos x="2495" y="4302"/>
                </a:cxn>
                <a:cxn ang="0">
                  <a:pos x="2203" y="4134"/>
                </a:cxn>
                <a:cxn ang="0">
                  <a:pos x="1896" y="4180"/>
                </a:cxn>
                <a:cxn ang="0">
                  <a:pos x="1592" y="4266"/>
                </a:cxn>
                <a:cxn ang="0">
                  <a:pos x="1325" y="4191"/>
                </a:cxn>
                <a:cxn ang="0">
                  <a:pos x="1132" y="3970"/>
                </a:cxn>
                <a:cxn ang="0">
                  <a:pos x="1021" y="3623"/>
                </a:cxn>
                <a:cxn ang="0">
                  <a:pos x="661" y="3580"/>
                </a:cxn>
                <a:cxn ang="0">
                  <a:pos x="404" y="3434"/>
                </a:cxn>
                <a:cxn ang="0">
                  <a:pos x="279" y="3188"/>
                </a:cxn>
                <a:cxn ang="0">
                  <a:pos x="304" y="2874"/>
                </a:cxn>
                <a:cxn ang="0">
                  <a:pos x="272" y="2545"/>
                </a:cxn>
                <a:cxn ang="0">
                  <a:pos x="40" y="2245"/>
                </a:cxn>
                <a:cxn ang="0">
                  <a:pos x="15" y="1938"/>
                </a:cxn>
                <a:cxn ang="0">
                  <a:pos x="168" y="1685"/>
                </a:cxn>
                <a:cxn ang="0">
                  <a:pos x="461" y="1474"/>
                </a:cxn>
                <a:cxn ang="0">
                  <a:pos x="389" y="1117"/>
                </a:cxn>
                <a:cxn ang="0">
                  <a:pos x="450" y="832"/>
                </a:cxn>
                <a:cxn ang="0">
                  <a:pos x="646" y="635"/>
                </a:cxn>
                <a:cxn ang="0">
                  <a:pos x="950" y="560"/>
                </a:cxn>
                <a:cxn ang="0">
                  <a:pos x="1246" y="450"/>
                </a:cxn>
                <a:cxn ang="0">
                  <a:pos x="1417" y="161"/>
                </a:cxn>
                <a:cxn ang="0">
                  <a:pos x="1656" y="14"/>
                </a:cxn>
              </a:cxnLst>
              <a:rect l="0" t="0" r="r" b="b"/>
              <a:pathLst>
                <a:path w="4437" h="4330">
                  <a:moveTo>
                    <a:pt x="1749" y="0"/>
                  </a:moveTo>
                  <a:lnTo>
                    <a:pt x="1846" y="3"/>
                  </a:lnTo>
                  <a:lnTo>
                    <a:pt x="1942" y="25"/>
                  </a:lnTo>
                  <a:lnTo>
                    <a:pt x="2038" y="64"/>
                  </a:lnTo>
                  <a:lnTo>
                    <a:pt x="2135" y="121"/>
                  </a:lnTo>
                  <a:lnTo>
                    <a:pt x="2235" y="193"/>
                  </a:lnTo>
                  <a:lnTo>
                    <a:pt x="2331" y="278"/>
                  </a:lnTo>
                  <a:lnTo>
                    <a:pt x="2438" y="203"/>
                  </a:lnTo>
                  <a:lnTo>
                    <a:pt x="2542" y="146"/>
                  </a:lnTo>
                  <a:lnTo>
                    <a:pt x="2649" y="100"/>
                  </a:lnTo>
                  <a:lnTo>
                    <a:pt x="2749" y="75"/>
                  </a:lnTo>
                  <a:lnTo>
                    <a:pt x="2845" y="61"/>
                  </a:lnTo>
                  <a:lnTo>
                    <a:pt x="2941" y="68"/>
                  </a:lnTo>
                  <a:lnTo>
                    <a:pt x="3031" y="93"/>
                  </a:lnTo>
                  <a:lnTo>
                    <a:pt x="3113" y="136"/>
                  </a:lnTo>
                  <a:lnTo>
                    <a:pt x="3188" y="196"/>
                  </a:lnTo>
                  <a:lnTo>
                    <a:pt x="3252" y="271"/>
                  </a:lnTo>
                  <a:lnTo>
                    <a:pt x="3305" y="360"/>
                  </a:lnTo>
                  <a:lnTo>
                    <a:pt x="3352" y="464"/>
                  </a:lnTo>
                  <a:lnTo>
                    <a:pt x="3387" y="578"/>
                  </a:lnTo>
                  <a:lnTo>
                    <a:pt x="3416" y="707"/>
                  </a:lnTo>
                  <a:lnTo>
                    <a:pt x="3544" y="710"/>
                  </a:lnTo>
                  <a:lnTo>
                    <a:pt x="3666" y="725"/>
                  </a:lnTo>
                  <a:lnTo>
                    <a:pt x="3776" y="750"/>
                  </a:lnTo>
                  <a:lnTo>
                    <a:pt x="3873" y="785"/>
                  </a:lnTo>
                  <a:lnTo>
                    <a:pt x="3959" y="832"/>
                  </a:lnTo>
                  <a:lnTo>
                    <a:pt x="4033" y="892"/>
                  </a:lnTo>
                  <a:lnTo>
                    <a:pt x="4091" y="967"/>
                  </a:lnTo>
                  <a:lnTo>
                    <a:pt x="4133" y="1049"/>
                  </a:lnTo>
                  <a:lnTo>
                    <a:pt x="4158" y="1142"/>
                  </a:lnTo>
                  <a:lnTo>
                    <a:pt x="4166" y="1239"/>
                  </a:lnTo>
                  <a:lnTo>
                    <a:pt x="4158" y="1342"/>
                  </a:lnTo>
                  <a:lnTo>
                    <a:pt x="4133" y="1453"/>
                  </a:lnTo>
                  <a:lnTo>
                    <a:pt x="4098" y="1571"/>
                  </a:lnTo>
                  <a:lnTo>
                    <a:pt x="4044" y="1688"/>
                  </a:lnTo>
                  <a:lnTo>
                    <a:pt x="4166" y="1781"/>
                  </a:lnTo>
                  <a:lnTo>
                    <a:pt x="4265" y="1878"/>
                  </a:lnTo>
                  <a:lnTo>
                    <a:pt x="4344" y="1978"/>
                  </a:lnTo>
                  <a:lnTo>
                    <a:pt x="4398" y="2081"/>
                  </a:lnTo>
                  <a:lnTo>
                    <a:pt x="4430" y="2188"/>
                  </a:lnTo>
                  <a:lnTo>
                    <a:pt x="4437" y="2295"/>
                  </a:lnTo>
                  <a:lnTo>
                    <a:pt x="4422" y="2388"/>
                  </a:lnTo>
                  <a:lnTo>
                    <a:pt x="4387" y="2474"/>
                  </a:lnTo>
                  <a:lnTo>
                    <a:pt x="4337" y="2559"/>
                  </a:lnTo>
                  <a:lnTo>
                    <a:pt x="4269" y="2642"/>
                  </a:lnTo>
                  <a:lnTo>
                    <a:pt x="4187" y="2717"/>
                  </a:lnTo>
                  <a:lnTo>
                    <a:pt x="4087" y="2788"/>
                  </a:lnTo>
                  <a:lnTo>
                    <a:pt x="3976" y="2852"/>
                  </a:lnTo>
                  <a:lnTo>
                    <a:pt x="4016" y="2977"/>
                  </a:lnTo>
                  <a:lnTo>
                    <a:pt x="4037" y="3095"/>
                  </a:lnTo>
                  <a:lnTo>
                    <a:pt x="4048" y="3209"/>
                  </a:lnTo>
                  <a:lnTo>
                    <a:pt x="4041" y="3313"/>
                  </a:lnTo>
                  <a:lnTo>
                    <a:pt x="4023" y="3409"/>
                  </a:lnTo>
                  <a:lnTo>
                    <a:pt x="3987" y="3495"/>
                  </a:lnTo>
                  <a:lnTo>
                    <a:pt x="3937" y="3573"/>
                  </a:lnTo>
                  <a:lnTo>
                    <a:pt x="3869" y="3641"/>
                  </a:lnTo>
                  <a:lnTo>
                    <a:pt x="3791" y="3691"/>
                  </a:lnTo>
                  <a:lnTo>
                    <a:pt x="3702" y="3730"/>
                  </a:lnTo>
                  <a:lnTo>
                    <a:pt x="3598" y="3755"/>
                  </a:lnTo>
                  <a:lnTo>
                    <a:pt x="3487" y="3770"/>
                  </a:lnTo>
                  <a:lnTo>
                    <a:pt x="3366" y="3766"/>
                  </a:lnTo>
                  <a:lnTo>
                    <a:pt x="3234" y="3755"/>
                  </a:lnTo>
                  <a:lnTo>
                    <a:pt x="3191" y="3877"/>
                  </a:lnTo>
                  <a:lnTo>
                    <a:pt x="3141" y="3987"/>
                  </a:lnTo>
                  <a:lnTo>
                    <a:pt x="3084" y="4084"/>
                  </a:lnTo>
                  <a:lnTo>
                    <a:pt x="3020" y="4166"/>
                  </a:lnTo>
                  <a:lnTo>
                    <a:pt x="2945" y="4234"/>
                  </a:lnTo>
                  <a:lnTo>
                    <a:pt x="2866" y="4284"/>
                  </a:lnTo>
                  <a:lnTo>
                    <a:pt x="2777" y="4316"/>
                  </a:lnTo>
                  <a:lnTo>
                    <a:pt x="2684" y="4330"/>
                  </a:lnTo>
                  <a:lnTo>
                    <a:pt x="2592" y="4323"/>
                  </a:lnTo>
                  <a:lnTo>
                    <a:pt x="2495" y="4302"/>
                  </a:lnTo>
                  <a:lnTo>
                    <a:pt x="2399" y="4262"/>
                  </a:lnTo>
                  <a:lnTo>
                    <a:pt x="2302" y="4205"/>
                  </a:lnTo>
                  <a:lnTo>
                    <a:pt x="2203" y="4134"/>
                  </a:lnTo>
                  <a:lnTo>
                    <a:pt x="2106" y="4048"/>
                  </a:lnTo>
                  <a:lnTo>
                    <a:pt x="1999" y="4123"/>
                  </a:lnTo>
                  <a:lnTo>
                    <a:pt x="1896" y="4180"/>
                  </a:lnTo>
                  <a:lnTo>
                    <a:pt x="1789" y="4227"/>
                  </a:lnTo>
                  <a:lnTo>
                    <a:pt x="1689" y="4252"/>
                  </a:lnTo>
                  <a:lnTo>
                    <a:pt x="1592" y="4266"/>
                  </a:lnTo>
                  <a:lnTo>
                    <a:pt x="1496" y="4259"/>
                  </a:lnTo>
                  <a:lnTo>
                    <a:pt x="1407" y="4234"/>
                  </a:lnTo>
                  <a:lnTo>
                    <a:pt x="1325" y="4191"/>
                  </a:lnTo>
                  <a:lnTo>
                    <a:pt x="1250" y="4134"/>
                  </a:lnTo>
                  <a:lnTo>
                    <a:pt x="1185" y="4059"/>
                  </a:lnTo>
                  <a:lnTo>
                    <a:pt x="1132" y="3970"/>
                  </a:lnTo>
                  <a:lnTo>
                    <a:pt x="1085" y="3866"/>
                  </a:lnTo>
                  <a:lnTo>
                    <a:pt x="1050" y="3752"/>
                  </a:lnTo>
                  <a:lnTo>
                    <a:pt x="1021" y="3623"/>
                  </a:lnTo>
                  <a:lnTo>
                    <a:pt x="893" y="3620"/>
                  </a:lnTo>
                  <a:lnTo>
                    <a:pt x="771" y="3605"/>
                  </a:lnTo>
                  <a:lnTo>
                    <a:pt x="661" y="3580"/>
                  </a:lnTo>
                  <a:lnTo>
                    <a:pt x="564" y="3545"/>
                  </a:lnTo>
                  <a:lnTo>
                    <a:pt x="479" y="3495"/>
                  </a:lnTo>
                  <a:lnTo>
                    <a:pt x="404" y="3434"/>
                  </a:lnTo>
                  <a:lnTo>
                    <a:pt x="347" y="3363"/>
                  </a:lnTo>
                  <a:lnTo>
                    <a:pt x="304" y="3281"/>
                  </a:lnTo>
                  <a:lnTo>
                    <a:pt x="279" y="3188"/>
                  </a:lnTo>
                  <a:lnTo>
                    <a:pt x="272" y="3088"/>
                  </a:lnTo>
                  <a:lnTo>
                    <a:pt x="279" y="2984"/>
                  </a:lnTo>
                  <a:lnTo>
                    <a:pt x="304" y="2874"/>
                  </a:lnTo>
                  <a:lnTo>
                    <a:pt x="339" y="2759"/>
                  </a:lnTo>
                  <a:lnTo>
                    <a:pt x="393" y="2638"/>
                  </a:lnTo>
                  <a:lnTo>
                    <a:pt x="272" y="2545"/>
                  </a:lnTo>
                  <a:lnTo>
                    <a:pt x="172" y="2449"/>
                  </a:lnTo>
                  <a:lnTo>
                    <a:pt x="93" y="2349"/>
                  </a:lnTo>
                  <a:lnTo>
                    <a:pt x="40" y="2245"/>
                  </a:lnTo>
                  <a:lnTo>
                    <a:pt x="8" y="2138"/>
                  </a:lnTo>
                  <a:lnTo>
                    <a:pt x="0" y="2031"/>
                  </a:lnTo>
                  <a:lnTo>
                    <a:pt x="15" y="1938"/>
                  </a:lnTo>
                  <a:lnTo>
                    <a:pt x="50" y="1853"/>
                  </a:lnTo>
                  <a:lnTo>
                    <a:pt x="100" y="1767"/>
                  </a:lnTo>
                  <a:lnTo>
                    <a:pt x="168" y="1685"/>
                  </a:lnTo>
                  <a:lnTo>
                    <a:pt x="250" y="1610"/>
                  </a:lnTo>
                  <a:lnTo>
                    <a:pt x="350" y="1538"/>
                  </a:lnTo>
                  <a:lnTo>
                    <a:pt x="461" y="1474"/>
                  </a:lnTo>
                  <a:lnTo>
                    <a:pt x="422" y="1349"/>
                  </a:lnTo>
                  <a:lnTo>
                    <a:pt x="400" y="1231"/>
                  </a:lnTo>
                  <a:lnTo>
                    <a:pt x="389" y="1117"/>
                  </a:lnTo>
                  <a:lnTo>
                    <a:pt x="397" y="1014"/>
                  </a:lnTo>
                  <a:lnTo>
                    <a:pt x="414" y="917"/>
                  </a:lnTo>
                  <a:lnTo>
                    <a:pt x="450" y="832"/>
                  </a:lnTo>
                  <a:lnTo>
                    <a:pt x="500" y="753"/>
                  </a:lnTo>
                  <a:lnTo>
                    <a:pt x="568" y="689"/>
                  </a:lnTo>
                  <a:lnTo>
                    <a:pt x="646" y="635"/>
                  </a:lnTo>
                  <a:lnTo>
                    <a:pt x="736" y="596"/>
                  </a:lnTo>
                  <a:lnTo>
                    <a:pt x="839" y="571"/>
                  </a:lnTo>
                  <a:lnTo>
                    <a:pt x="950" y="560"/>
                  </a:lnTo>
                  <a:lnTo>
                    <a:pt x="1071" y="560"/>
                  </a:lnTo>
                  <a:lnTo>
                    <a:pt x="1203" y="575"/>
                  </a:lnTo>
                  <a:lnTo>
                    <a:pt x="1246" y="450"/>
                  </a:lnTo>
                  <a:lnTo>
                    <a:pt x="1296" y="339"/>
                  </a:lnTo>
                  <a:lnTo>
                    <a:pt x="1353" y="243"/>
                  </a:lnTo>
                  <a:lnTo>
                    <a:pt x="1417" y="161"/>
                  </a:lnTo>
                  <a:lnTo>
                    <a:pt x="1489" y="96"/>
                  </a:lnTo>
                  <a:lnTo>
                    <a:pt x="1571" y="46"/>
                  </a:lnTo>
                  <a:lnTo>
                    <a:pt x="1656" y="14"/>
                  </a:lnTo>
                  <a:lnTo>
                    <a:pt x="1749" y="0"/>
                  </a:lnTo>
                  <a:close/>
                </a:path>
              </a:pathLst>
            </a:custGeom>
            <a:solidFill>
              <a:srgbClr val="00B050"/>
            </a:solidFill>
            <a:ln w="9525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vert="horz" wrap="square" lIns="0" tIns="0" rIns="0" bIns="0" numCol="1" anchor="ctr" anchorCtr="1" compatLnSpc="1">
              <a:normAutofit/>
            </a:bodyPr>
            <a:lstStyle/>
            <a:p>
              <a:pPr defTabSz="685800">
                <a:defRPr/>
              </a:pPr>
              <a:r>
                <a:rPr lang="zh-CN" altLang="en-US" sz="3735" b="1" kern="0" dirty="0">
                  <a:ln w="9525" cmpd="sng">
                    <a:solidFill>
                      <a:schemeClr val="bg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大目标</a:t>
              </a:r>
              <a:endParaRPr lang="zh-CN" altLang="en-US" sz="3735" b="1" kern="0" dirty="0">
                <a:ln w="9525" cmpd="sng">
                  <a:solidFill>
                    <a:schemeClr val="bg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8933" y="3810847"/>
            <a:ext cx="1582420" cy="1520613"/>
            <a:chOff x="1496" y="4735"/>
            <a:chExt cx="1869" cy="1796"/>
          </a:xfrm>
        </p:grpSpPr>
        <p:sp>
          <p:nvSpPr>
            <p:cNvPr id="22" name="MH_Other_3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1496" y="4735"/>
              <a:ext cx="1869" cy="1796"/>
            </a:xfrm>
            <a:custGeom>
              <a:avLst/>
              <a:gdLst/>
              <a:ahLst/>
              <a:cxnLst>
                <a:cxn ang="0">
                  <a:pos x="1613" y="210"/>
                </a:cxn>
                <a:cxn ang="0">
                  <a:pos x="1360" y="674"/>
                </a:cxn>
                <a:cxn ang="0">
                  <a:pos x="732" y="749"/>
                </a:cxn>
                <a:cxn ang="0">
                  <a:pos x="468" y="1245"/>
                </a:cxn>
                <a:cxn ang="0">
                  <a:pos x="543" y="1681"/>
                </a:cxn>
                <a:cxn ang="0">
                  <a:pos x="50" y="2188"/>
                </a:cxn>
                <a:cxn ang="0">
                  <a:pos x="228" y="2752"/>
                </a:cxn>
                <a:cxn ang="0">
                  <a:pos x="343" y="3352"/>
                </a:cxn>
                <a:cxn ang="0">
                  <a:pos x="478" y="3841"/>
                </a:cxn>
                <a:cxn ang="0">
                  <a:pos x="1117" y="4048"/>
                </a:cxn>
                <a:cxn ang="0">
                  <a:pos x="1356" y="4540"/>
                </a:cxn>
                <a:cxn ang="0">
                  <a:pos x="1892" y="4755"/>
                </a:cxn>
                <a:cxn ang="0">
                  <a:pos x="2384" y="4530"/>
                </a:cxn>
                <a:cxn ang="0">
                  <a:pos x="2994" y="4837"/>
                </a:cxn>
                <a:cxn ang="0">
                  <a:pos x="3448" y="4573"/>
                </a:cxn>
                <a:cxn ang="0">
                  <a:pos x="3748" y="4208"/>
                </a:cxn>
                <a:cxn ang="0">
                  <a:pos x="4340" y="4066"/>
                </a:cxn>
                <a:cxn ang="0">
                  <a:pos x="4515" y="3494"/>
                </a:cxn>
                <a:cxn ang="0">
                  <a:pos x="4686" y="3041"/>
                </a:cxn>
                <a:cxn ang="0">
                  <a:pos x="4961" y="2570"/>
                </a:cxn>
                <a:cxn ang="0">
                  <a:pos x="4658" y="2013"/>
                </a:cxn>
                <a:cxn ang="0">
                  <a:pos x="4647" y="1517"/>
                </a:cxn>
                <a:cxn ang="0">
                  <a:pos x="4515" y="1031"/>
                </a:cxn>
                <a:cxn ang="0">
                  <a:pos x="3876" y="821"/>
                </a:cxn>
                <a:cxn ang="0">
                  <a:pos x="3637" y="328"/>
                </a:cxn>
                <a:cxn ang="0">
                  <a:pos x="3102" y="114"/>
                </a:cxn>
                <a:cxn ang="0">
                  <a:pos x="2609" y="342"/>
                </a:cxn>
                <a:cxn ang="0">
                  <a:pos x="1999" y="32"/>
                </a:cxn>
                <a:cxn ang="0">
                  <a:pos x="2520" y="217"/>
                </a:cxn>
                <a:cxn ang="0">
                  <a:pos x="3212" y="71"/>
                </a:cxn>
                <a:cxn ang="0">
                  <a:pos x="3633" y="274"/>
                </a:cxn>
                <a:cxn ang="0">
                  <a:pos x="3876" y="788"/>
                </a:cxn>
                <a:cxn ang="0">
                  <a:pos x="4483" y="956"/>
                </a:cxn>
                <a:cxn ang="0">
                  <a:pos x="4690" y="1403"/>
                </a:cxn>
                <a:cxn ang="0">
                  <a:pos x="4761" y="2070"/>
                </a:cxn>
                <a:cxn ang="0">
                  <a:pos x="4993" y="2584"/>
                </a:cxn>
                <a:cxn ang="0">
                  <a:pos x="4604" y="3137"/>
                </a:cxn>
                <a:cxn ang="0">
                  <a:pos x="4551" y="3737"/>
                </a:cxn>
                <a:cxn ang="0">
                  <a:pos x="4187" y="4191"/>
                </a:cxn>
                <a:cxn ang="0">
                  <a:pos x="3594" y="4365"/>
                </a:cxn>
                <a:cxn ang="0">
                  <a:pos x="3127" y="4855"/>
                </a:cxn>
                <a:cxn ang="0">
                  <a:pos x="2577" y="4730"/>
                </a:cxn>
                <a:cxn ang="0">
                  <a:pos x="1895" y="4787"/>
                </a:cxn>
                <a:cxn ang="0">
                  <a:pos x="1428" y="4665"/>
                </a:cxn>
                <a:cxn ang="0">
                  <a:pos x="1146" y="4080"/>
                </a:cxn>
                <a:cxn ang="0">
                  <a:pos x="589" y="3966"/>
                </a:cxn>
                <a:cxn ang="0">
                  <a:pos x="307" y="3552"/>
                </a:cxn>
                <a:cxn ang="0">
                  <a:pos x="325" y="2888"/>
                </a:cxn>
                <a:cxn ang="0">
                  <a:pos x="0" y="2316"/>
                </a:cxn>
                <a:cxn ang="0">
                  <a:pos x="282" y="1809"/>
                </a:cxn>
                <a:cxn ang="0">
                  <a:pos x="435" y="1245"/>
                </a:cxn>
                <a:cxn ang="0">
                  <a:pos x="632" y="778"/>
                </a:cxn>
                <a:cxn ang="0">
                  <a:pos x="1242" y="628"/>
                </a:cxn>
                <a:cxn ang="0">
                  <a:pos x="1624" y="153"/>
                </a:cxn>
              </a:cxnLst>
              <a:rect l="0" t="0" r="r" b="b"/>
              <a:pathLst>
                <a:path w="4993" h="4872">
                  <a:moveTo>
                    <a:pt x="1999" y="32"/>
                  </a:moveTo>
                  <a:lnTo>
                    <a:pt x="1934" y="35"/>
                  </a:lnTo>
                  <a:lnTo>
                    <a:pt x="1874" y="46"/>
                  </a:lnTo>
                  <a:lnTo>
                    <a:pt x="1781" y="82"/>
                  </a:lnTo>
                  <a:lnTo>
                    <a:pt x="1692" y="135"/>
                  </a:lnTo>
                  <a:lnTo>
                    <a:pt x="1613" y="210"/>
                  </a:lnTo>
                  <a:lnTo>
                    <a:pt x="1542" y="299"/>
                  </a:lnTo>
                  <a:lnTo>
                    <a:pt x="1481" y="407"/>
                  </a:lnTo>
                  <a:lnTo>
                    <a:pt x="1424" y="528"/>
                  </a:lnTo>
                  <a:lnTo>
                    <a:pt x="1378" y="664"/>
                  </a:lnTo>
                  <a:lnTo>
                    <a:pt x="1371" y="678"/>
                  </a:lnTo>
                  <a:lnTo>
                    <a:pt x="1360" y="674"/>
                  </a:lnTo>
                  <a:lnTo>
                    <a:pt x="1246" y="660"/>
                  </a:lnTo>
                  <a:lnTo>
                    <a:pt x="1142" y="656"/>
                  </a:lnTo>
                  <a:lnTo>
                    <a:pt x="1024" y="664"/>
                  </a:lnTo>
                  <a:lnTo>
                    <a:pt x="917" y="681"/>
                  </a:lnTo>
                  <a:lnTo>
                    <a:pt x="817" y="710"/>
                  </a:lnTo>
                  <a:lnTo>
                    <a:pt x="732" y="749"/>
                  </a:lnTo>
                  <a:lnTo>
                    <a:pt x="653" y="803"/>
                  </a:lnTo>
                  <a:lnTo>
                    <a:pt x="589" y="867"/>
                  </a:lnTo>
                  <a:lnTo>
                    <a:pt x="535" y="946"/>
                  </a:lnTo>
                  <a:lnTo>
                    <a:pt x="500" y="1038"/>
                  </a:lnTo>
                  <a:lnTo>
                    <a:pt x="475" y="1138"/>
                  </a:lnTo>
                  <a:lnTo>
                    <a:pt x="468" y="1245"/>
                  </a:lnTo>
                  <a:lnTo>
                    <a:pt x="471" y="1342"/>
                  </a:lnTo>
                  <a:lnTo>
                    <a:pt x="489" y="1442"/>
                  </a:lnTo>
                  <a:lnTo>
                    <a:pt x="514" y="1549"/>
                  </a:lnTo>
                  <a:lnTo>
                    <a:pt x="550" y="1660"/>
                  </a:lnTo>
                  <a:lnTo>
                    <a:pt x="553" y="1674"/>
                  </a:lnTo>
                  <a:lnTo>
                    <a:pt x="543" y="1681"/>
                  </a:lnTo>
                  <a:lnTo>
                    <a:pt x="418" y="1752"/>
                  </a:lnTo>
                  <a:lnTo>
                    <a:pt x="307" y="1831"/>
                  </a:lnTo>
                  <a:lnTo>
                    <a:pt x="214" y="1913"/>
                  </a:lnTo>
                  <a:lnTo>
                    <a:pt x="143" y="2002"/>
                  </a:lnTo>
                  <a:lnTo>
                    <a:pt x="86" y="2091"/>
                  </a:lnTo>
                  <a:lnTo>
                    <a:pt x="50" y="2188"/>
                  </a:lnTo>
                  <a:lnTo>
                    <a:pt x="32" y="2288"/>
                  </a:lnTo>
                  <a:lnTo>
                    <a:pt x="32" y="2316"/>
                  </a:lnTo>
                  <a:lnTo>
                    <a:pt x="46" y="2427"/>
                  </a:lnTo>
                  <a:lnTo>
                    <a:pt x="82" y="2538"/>
                  </a:lnTo>
                  <a:lnTo>
                    <a:pt x="146" y="2648"/>
                  </a:lnTo>
                  <a:lnTo>
                    <a:pt x="228" y="2752"/>
                  </a:lnTo>
                  <a:lnTo>
                    <a:pt x="335" y="2855"/>
                  </a:lnTo>
                  <a:lnTo>
                    <a:pt x="478" y="2963"/>
                  </a:lnTo>
                  <a:lnTo>
                    <a:pt x="471" y="2973"/>
                  </a:lnTo>
                  <a:lnTo>
                    <a:pt x="414" y="3105"/>
                  </a:lnTo>
                  <a:lnTo>
                    <a:pt x="371" y="3230"/>
                  </a:lnTo>
                  <a:lnTo>
                    <a:pt x="343" y="3352"/>
                  </a:lnTo>
                  <a:lnTo>
                    <a:pt x="335" y="3466"/>
                  </a:lnTo>
                  <a:lnTo>
                    <a:pt x="339" y="3548"/>
                  </a:lnTo>
                  <a:lnTo>
                    <a:pt x="357" y="3627"/>
                  </a:lnTo>
                  <a:lnTo>
                    <a:pt x="382" y="3698"/>
                  </a:lnTo>
                  <a:lnTo>
                    <a:pt x="418" y="3766"/>
                  </a:lnTo>
                  <a:lnTo>
                    <a:pt x="478" y="3841"/>
                  </a:lnTo>
                  <a:lnTo>
                    <a:pt x="553" y="3905"/>
                  </a:lnTo>
                  <a:lnTo>
                    <a:pt x="639" y="3955"/>
                  </a:lnTo>
                  <a:lnTo>
                    <a:pt x="742" y="3998"/>
                  </a:lnTo>
                  <a:lnTo>
                    <a:pt x="857" y="4026"/>
                  </a:lnTo>
                  <a:lnTo>
                    <a:pt x="982" y="4041"/>
                  </a:lnTo>
                  <a:lnTo>
                    <a:pt x="1117" y="4048"/>
                  </a:lnTo>
                  <a:lnTo>
                    <a:pt x="1171" y="4048"/>
                  </a:lnTo>
                  <a:lnTo>
                    <a:pt x="1174" y="4062"/>
                  </a:lnTo>
                  <a:lnTo>
                    <a:pt x="1206" y="4201"/>
                  </a:lnTo>
                  <a:lnTo>
                    <a:pt x="1246" y="4330"/>
                  </a:lnTo>
                  <a:lnTo>
                    <a:pt x="1296" y="4444"/>
                  </a:lnTo>
                  <a:lnTo>
                    <a:pt x="1356" y="4540"/>
                  </a:lnTo>
                  <a:lnTo>
                    <a:pt x="1428" y="4622"/>
                  </a:lnTo>
                  <a:lnTo>
                    <a:pt x="1506" y="4687"/>
                  </a:lnTo>
                  <a:lnTo>
                    <a:pt x="1595" y="4733"/>
                  </a:lnTo>
                  <a:lnTo>
                    <a:pt x="1688" y="4758"/>
                  </a:lnTo>
                  <a:lnTo>
                    <a:pt x="1781" y="4765"/>
                  </a:lnTo>
                  <a:lnTo>
                    <a:pt x="1892" y="4755"/>
                  </a:lnTo>
                  <a:lnTo>
                    <a:pt x="2006" y="4726"/>
                  </a:lnTo>
                  <a:lnTo>
                    <a:pt x="2120" y="4680"/>
                  </a:lnTo>
                  <a:lnTo>
                    <a:pt x="2241" y="4612"/>
                  </a:lnTo>
                  <a:lnTo>
                    <a:pt x="2363" y="4526"/>
                  </a:lnTo>
                  <a:lnTo>
                    <a:pt x="2373" y="4519"/>
                  </a:lnTo>
                  <a:lnTo>
                    <a:pt x="2384" y="4530"/>
                  </a:lnTo>
                  <a:lnTo>
                    <a:pt x="2488" y="4622"/>
                  </a:lnTo>
                  <a:lnTo>
                    <a:pt x="2588" y="4697"/>
                  </a:lnTo>
                  <a:lnTo>
                    <a:pt x="2691" y="4758"/>
                  </a:lnTo>
                  <a:lnTo>
                    <a:pt x="2795" y="4801"/>
                  </a:lnTo>
                  <a:lnTo>
                    <a:pt x="2895" y="4830"/>
                  </a:lnTo>
                  <a:lnTo>
                    <a:pt x="2994" y="4837"/>
                  </a:lnTo>
                  <a:lnTo>
                    <a:pt x="3055" y="4833"/>
                  </a:lnTo>
                  <a:lnTo>
                    <a:pt x="3119" y="4822"/>
                  </a:lnTo>
                  <a:lnTo>
                    <a:pt x="3212" y="4787"/>
                  </a:lnTo>
                  <a:lnTo>
                    <a:pt x="3298" y="4733"/>
                  </a:lnTo>
                  <a:lnTo>
                    <a:pt x="3376" y="4662"/>
                  </a:lnTo>
                  <a:lnTo>
                    <a:pt x="3448" y="4573"/>
                  </a:lnTo>
                  <a:lnTo>
                    <a:pt x="3512" y="4465"/>
                  </a:lnTo>
                  <a:lnTo>
                    <a:pt x="3569" y="4344"/>
                  </a:lnTo>
                  <a:lnTo>
                    <a:pt x="3615" y="4208"/>
                  </a:lnTo>
                  <a:lnTo>
                    <a:pt x="3619" y="4194"/>
                  </a:lnTo>
                  <a:lnTo>
                    <a:pt x="3633" y="4194"/>
                  </a:lnTo>
                  <a:lnTo>
                    <a:pt x="3748" y="4208"/>
                  </a:lnTo>
                  <a:lnTo>
                    <a:pt x="3851" y="4212"/>
                  </a:lnTo>
                  <a:lnTo>
                    <a:pt x="3969" y="4205"/>
                  </a:lnTo>
                  <a:lnTo>
                    <a:pt x="4076" y="4191"/>
                  </a:lnTo>
                  <a:lnTo>
                    <a:pt x="4176" y="4162"/>
                  </a:lnTo>
                  <a:lnTo>
                    <a:pt x="4261" y="4119"/>
                  </a:lnTo>
                  <a:lnTo>
                    <a:pt x="4340" y="4066"/>
                  </a:lnTo>
                  <a:lnTo>
                    <a:pt x="4404" y="4001"/>
                  </a:lnTo>
                  <a:lnTo>
                    <a:pt x="4454" y="3923"/>
                  </a:lnTo>
                  <a:lnTo>
                    <a:pt x="4493" y="3830"/>
                  </a:lnTo>
                  <a:lnTo>
                    <a:pt x="4515" y="3730"/>
                  </a:lnTo>
                  <a:lnTo>
                    <a:pt x="4522" y="3623"/>
                  </a:lnTo>
                  <a:lnTo>
                    <a:pt x="4515" y="3494"/>
                  </a:lnTo>
                  <a:lnTo>
                    <a:pt x="4486" y="3355"/>
                  </a:lnTo>
                  <a:lnTo>
                    <a:pt x="4444" y="3209"/>
                  </a:lnTo>
                  <a:lnTo>
                    <a:pt x="4440" y="3195"/>
                  </a:lnTo>
                  <a:lnTo>
                    <a:pt x="4451" y="3191"/>
                  </a:lnTo>
                  <a:lnTo>
                    <a:pt x="4576" y="3120"/>
                  </a:lnTo>
                  <a:lnTo>
                    <a:pt x="4686" y="3041"/>
                  </a:lnTo>
                  <a:lnTo>
                    <a:pt x="4775" y="2955"/>
                  </a:lnTo>
                  <a:lnTo>
                    <a:pt x="4850" y="2870"/>
                  </a:lnTo>
                  <a:lnTo>
                    <a:pt x="4908" y="2777"/>
                  </a:lnTo>
                  <a:lnTo>
                    <a:pt x="4943" y="2681"/>
                  </a:lnTo>
                  <a:lnTo>
                    <a:pt x="4957" y="2581"/>
                  </a:lnTo>
                  <a:lnTo>
                    <a:pt x="4961" y="2570"/>
                  </a:lnTo>
                  <a:lnTo>
                    <a:pt x="4961" y="2552"/>
                  </a:lnTo>
                  <a:lnTo>
                    <a:pt x="4947" y="2441"/>
                  </a:lnTo>
                  <a:lnTo>
                    <a:pt x="4911" y="2331"/>
                  </a:lnTo>
                  <a:lnTo>
                    <a:pt x="4847" y="2220"/>
                  </a:lnTo>
                  <a:lnTo>
                    <a:pt x="4765" y="2116"/>
                  </a:lnTo>
                  <a:lnTo>
                    <a:pt x="4658" y="2013"/>
                  </a:lnTo>
                  <a:lnTo>
                    <a:pt x="4529" y="1917"/>
                  </a:lnTo>
                  <a:lnTo>
                    <a:pt x="4515" y="1909"/>
                  </a:lnTo>
                  <a:lnTo>
                    <a:pt x="4522" y="1895"/>
                  </a:lnTo>
                  <a:lnTo>
                    <a:pt x="4579" y="1763"/>
                  </a:lnTo>
                  <a:lnTo>
                    <a:pt x="4622" y="1638"/>
                  </a:lnTo>
                  <a:lnTo>
                    <a:pt x="4647" y="1517"/>
                  </a:lnTo>
                  <a:lnTo>
                    <a:pt x="4654" y="1403"/>
                  </a:lnTo>
                  <a:lnTo>
                    <a:pt x="4651" y="1320"/>
                  </a:lnTo>
                  <a:lnTo>
                    <a:pt x="4636" y="1245"/>
                  </a:lnTo>
                  <a:lnTo>
                    <a:pt x="4611" y="1174"/>
                  </a:lnTo>
                  <a:lnTo>
                    <a:pt x="4576" y="1106"/>
                  </a:lnTo>
                  <a:lnTo>
                    <a:pt x="4515" y="1031"/>
                  </a:lnTo>
                  <a:lnTo>
                    <a:pt x="4440" y="967"/>
                  </a:lnTo>
                  <a:lnTo>
                    <a:pt x="4354" y="913"/>
                  </a:lnTo>
                  <a:lnTo>
                    <a:pt x="4251" y="871"/>
                  </a:lnTo>
                  <a:lnTo>
                    <a:pt x="4137" y="842"/>
                  </a:lnTo>
                  <a:lnTo>
                    <a:pt x="4012" y="828"/>
                  </a:lnTo>
                  <a:lnTo>
                    <a:pt x="3876" y="821"/>
                  </a:lnTo>
                  <a:lnTo>
                    <a:pt x="3822" y="821"/>
                  </a:lnTo>
                  <a:lnTo>
                    <a:pt x="3819" y="806"/>
                  </a:lnTo>
                  <a:lnTo>
                    <a:pt x="3787" y="667"/>
                  </a:lnTo>
                  <a:lnTo>
                    <a:pt x="3748" y="539"/>
                  </a:lnTo>
                  <a:lnTo>
                    <a:pt x="3698" y="428"/>
                  </a:lnTo>
                  <a:lnTo>
                    <a:pt x="3637" y="328"/>
                  </a:lnTo>
                  <a:lnTo>
                    <a:pt x="3566" y="249"/>
                  </a:lnTo>
                  <a:lnTo>
                    <a:pt x="3487" y="185"/>
                  </a:lnTo>
                  <a:lnTo>
                    <a:pt x="3398" y="139"/>
                  </a:lnTo>
                  <a:lnTo>
                    <a:pt x="3305" y="110"/>
                  </a:lnTo>
                  <a:lnTo>
                    <a:pt x="3212" y="103"/>
                  </a:lnTo>
                  <a:lnTo>
                    <a:pt x="3102" y="114"/>
                  </a:lnTo>
                  <a:lnTo>
                    <a:pt x="2987" y="142"/>
                  </a:lnTo>
                  <a:lnTo>
                    <a:pt x="2873" y="192"/>
                  </a:lnTo>
                  <a:lnTo>
                    <a:pt x="2752" y="260"/>
                  </a:lnTo>
                  <a:lnTo>
                    <a:pt x="2630" y="342"/>
                  </a:lnTo>
                  <a:lnTo>
                    <a:pt x="2620" y="349"/>
                  </a:lnTo>
                  <a:lnTo>
                    <a:pt x="2609" y="342"/>
                  </a:lnTo>
                  <a:lnTo>
                    <a:pt x="2506" y="249"/>
                  </a:lnTo>
                  <a:lnTo>
                    <a:pt x="2402" y="174"/>
                  </a:lnTo>
                  <a:lnTo>
                    <a:pt x="2298" y="110"/>
                  </a:lnTo>
                  <a:lnTo>
                    <a:pt x="2199" y="67"/>
                  </a:lnTo>
                  <a:lnTo>
                    <a:pt x="2095" y="42"/>
                  </a:lnTo>
                  <a:lnTo>
                    <a:pt x="1999" y="32"/>
                  </a:lnTo>
                  <a:close/>
                  <a:moveTo>
                    <a:pt x="1999" y="0"/>
                  </a:moveTo>
                  <a:lnTo>
                    <a:pt x="2102" y="10"/>
                  </a:lnTo>
                  <a:lnTo>
                    <a:pt x="2206" y="35"/>
                  </a:lnTo>
                  <a:lnTo>
                    <a:pt x="2309" y="78"/>
                  </a:lnTo>
                  <a:lnTo>
                    <a:pt x="2416" y="139"/>
                  </a:lnTo>
                  <a:lnTo>
                    <a:pt x="2520" y="217"/>
                  </a:lnTo>
                  <a:lnTo>
                    <a:pt x="2623" y="307"/>
                  </a:lnTo>
                  <a:lnTo>
                    <a:pt x="2745" y="224"/>
                  </a:lnTo>
                  <a:lnTo>
                    <a:pt x="2866" y="160"/>
                  </a:lnTo>
                  <a:lnTo>
                    <a:pt x="2984" y="110"/>
                  </a:lnTo>
                  <a:lnTo>
                    <a:pt x="3098" y="82"/>
                  </a:lnTo>
                  <a:lnTo>
                    <a:pt x="3212" y="71"/>
                  </a:lnTo>
                  <a:lnTo>
                    <a:pt x="3280" y="75"/>
                  </a:lnTo>
                  <a:lnTo>
                    <a:pt x="3344" y="85"/>
                  </a:lnTo>
                  <a:lnTo>
                    <a:pt x="3408" y="107"/>
                  </a:lnTo>
                  <a:lnTo>
                    <a:pt x="3491" y="150"/>
                  </a:lnTo>
                  <a:lnTo>
                    <a:pt x="3566" y="203"/>
                  </a:lnTo>
                  <a:lnTo>
                    <a:pt x="3633" y="274"/>
                  </a:lnTo>
                  <a:lnTo>
                    <a:pt x="3690" y="353"/>
                  </a:lnTo>
                  <a:lnTo>
                    <a:pt x="3744" y="446"/>
                  </a:lnTo>
                  <a:lnTo>
                    <a:pt x="3787" y="549"/>
                  </a:lnTo>
                  <a:lnTo>
                    <a:pt x="3819" y="664"/>
                  </a:lnTo>
                  <a:lnTo>
                    <a:pt x="3847" y="788"/>
                  </a:lnTo>
                  <a:lnTo>
                    <a:pt x="3876" y="788"/>
                  </a:lnTo>
                  <a:lnTo>
                    <a:pt x="3997" y="792"/>
                  </a:lnTo>
                  <a:lnTo>
                    <a:pt x="4112" y="806"/>
                  </a:lnTo>
                  <a:lnTo>
                    <a:pt x="4219" y="831"/>
                  </a:lnTo>
                  <a:lnTo>
                    <a:pt x="4315" y="863"/>
                  </a:lnTo>
                  <a:lnTo>
                    <a:pt x="4404" y="903"/>
                  </a:lnTo>
                  <a:lnTo>
                    <a:pt x="4483" y="956"/>
                  </a:lnTo>
                  <a:lnTo>
                    <a:pt x="4547" y="1017"/>
                  </a:lnTo>
                  <a:lnTo>
                    <a:pt x="4604" y="1088"/>
                  </a:lnTo>
                  <a:lnTo>
                    <a:pt x="4640" y="1160"/>
                  </a:lnTo>
                  <a:lnTo>
                    <a:pt x="4668" y="1235"/>
                  </a:lnTo>
                  <a:lnTo>
                    <a:pt x="4683" y="1317"/>
                  </a:lnTo>
                  <a:lnTo>
                    <a:pt x="4690" y="1403"/>
                  </a:lnTo>
                  <a:lnTo>
                    <a:pt x="4683" y="1517"/>
                  </a:lnTo>
                  <a:lnTo>
                    <a:pt x="4654" y="1638"/>
                  </a:lnTo>
                  <a:lnTo>
                    <a:pt x="4615" y="1767"/>
                  </a:lnTo>
                  <a:lnTo>
                    <a:pt x="4558" y="1899"/>
                  </a:lnTo>
                  <a:lnTo>
                    <a:pt x="4668" y="1981"/>
                  </a:lnTo>
                  <a:lnTo>
                    <a:pt x="4761" y="2070"/>
                  </a:lnTo>
                  <a:lnTo>
                    <a:pt x="4843" y="2159"/>
                  </a:lnTo>
                  <a:lnTo>
                    <a:pt x="4908" y="2256"/>
                  </a:lnTo>
                  <a:lnTo>
                    <a:pt x="4954" y="2352"/>
                  </a:lnTo>
                  <a:lnTo>
                    <a:pt x="4982" y="2452"/>
                  </a:lnTo>
                  <a:lnTo>
                    <a:pt x="4993" y="2552"/>
                  </a:lnTo>
                  <a:lnTo>
                    <a:pt x="4993" y="2584"/>
                  </a:lnTo>
                  <a:lnTo>
                    <a:pt x="4975" y="2688"/>
                  </a:lnTo>
                  <a:lnTo>
                    <a:pt x="4936" y="2788"/>
                  </a:lnTo>
                  <a:lnTo>
                    <a:pt x="4879" y="2884"/>
                  </a:lnTo>
                  <a:lnTo>
                    <a:pt x="4804" y="2973"/>
                  </a:lnTo>
                  <a:lnTo>
                    <a:pt x="4711" y="3059"/>
                  </a:lnTo>
                  <a:lnTo>
                    <a:pt x="4604" y="3137"/>
                  </a:lnTo>
                  <a:lnTo>
                    <a:pt x="4479" y="3212"/>
                  </a:lnTo>
                  <a:lnTo>
                    <a:pt x="4511" y="3319"/>
                  </a:lnTo>
                  <a:lnTo>
                    <a:pt x="4536" y="3427"/>
                  </a:lnTo>
                  <a:lnTo>
                    <a:pt x="4554" y="3527"/>
                  </a:lnTo>
                  <a:lnTo>
                    <a:pt x="4558" y="3623"/>
                  </a:lnTo>
                  <a:lnTo>
                    <a:pt x="4551" y="3737"/>
                  </a:lnTo>
                  <a:lnTo>
                    <a:pt x="4526" y="3841"/>
                  </a:lnTo>
                  <a:lnTo>
                    <a:pt x="4486" y="3937"/>
                  </a:lnTo>
                  <a:lnTo>
                    <a:pt x="4429" y="4023"/>
                  </a:lnTo>
                  <a:lnTo>
                    <a:pt x="4361" y="4091"/>
                  </a:lnTo>
                  <a:lnTo>
                    <a:pt x="4279" y="4148"/>
                  </a:lnTo>
                  <a:lnTo>
                    <a:pt x="4187" y="4191"/>
                  </a:lnTo>
                  <a:lnTo>
                    <a:pt x="4083" y="4219"/>
                  </a:lnTo>
                  <a:lnTo>
                    <a:pt x="3972" y="4237"/>
                  </a:lnTo>
                  <a:lnTo>
                    <a:pt x="3851" y="4244"/>
                  </a:lnTo>
                  <a:lnTo>
                    <a:pt x="3751" y="4241"/>
                  </a:lnTo>
                  <a:lnTo>
                    <a:pt x="3644" y="4230"/>
                  </a:lnTo>
                  <a:lnTo>
                    <a:pt x="3594" y="4365"/>
                  </a:lnTo>
                  <a:lnTo>
                    <a:pt x="3537" y="4487"/>
                  </a:lnTo>
                  <a:lnTo>
                    <a:pt x="3473" y="4594"/>
                  </a:lnTo>
                  <a:lnTo>
                    <a:pt x="3398" y="4687"/>
                  </a:lnTo>
                  <a:lnTo>
                    <a:pt x="3316" y="4762"/>
                  </a:lnTo>
                  <a:lnTo>
                    <a:pt x="3226" y="4819"/>
                  </a:lnTo>
                  <a:lnTo>
                    <a:pt x="3127" y="4855"/>
                  </a:lnTo>
                  <a:lnTo>
                    <a:pt x="3059" y="4869"/>
                  </a:lnTo>
                  <a:lnTo>
                    <a:pt x="2994" y="4872"/>
                  </a:lnTo>
                  <a:lnTo>
                    <a:pt x="2891" y="4862"/>
                  </a:lnTo>
                  <a:lnTo>
                    <a:pt x="2787" y="4837"/>
                  </a:lnTo>
                  <a:lnTo>
                    <a:pt x="2684" y="4790"/>
                  </a:lnTo>
                  <a:lnTo>
                    <a:pt x="2577" y="4730"/>
                  </a:lnTo>
                  <a:lnTo>
                    <a:pt x="2473" y="4655"/>
                  </a:lnTo>
                  <a:lnTo>
                    <a:pt x="2370" y="4562"/>
                  </a:lnTo>
                  <a:lnTo>
                    <a:pt x="2249" y="4644"/>
                  </a:lnTo>
                  <a:lnTo>
                    <a:pt x="2127" y="4708"/>
                  </a:lnTo>
                  <a:lnTo>
                    <a:pt x="2009" y="4758"/>
                  </a:lnTo>
                  <a:lnTo>
                    <a:pt x="1895" y="4787"/>
                  </a:lnTo>
                  <a:lnTo>
                    <a:pt x="1781" y="4797"/>
                  </a:lnTo>
                  <a:lnTo>
                    <a:pt x="1713" y="4794"/>
                  </a:lnTo>
                  <a:lnTo>
                    <a:pt x="1649" y="4783"/>
                  </a:lnTo>
                  <a:lnTo>
                    <a:pt x="1585" y="4762"/>
                  </a:lnTo>
                  <a:lnTo>
                    <a:pt x="1503" y="4722"/>
                  </a:lnTo>
                  <a:lnTo>
                    <a:pt x="1428" y="4665"/>
                  </a:lnTo>
                  <a:lnTo>
                    <a:pt x="1360" y="4597"/>
                  </a:lnTo>
                  <a:lnTo>
                    <a:pt x="1299" y="4515"/>
                  </a:lnTo>
                  <a:lnTo>
                    <a:pt x="1249" y="4423"/>
                  </a:lnTo>
                  <a:lnTo>
                    <a:pt x="1206" y="4319"/>
                  </a:lnTo>
                  <a:lnTo>
                    <a:pt x="1171" y="4205"/>
                  </a:lnTo>
                  <a:lnTo>
                    <a:pt x="1146" y="4080"/>
                  </a:lnTo>
                  <a:lnTo>
                    <a:pt x="1117" y="4080"/>
                  </a:lnTo>
                  <a:lnTo>
                    <a:pt x="996" y="4076"/>
                  </a:lnTo>
                  <a:lnTo>
                    <a:pt x="882" y="4062"/>
                  </a:lnTo>
                  <a:lnTo>
                    <a:pt x="774" y="4041"/>
                  </a:lnTo>
                  <a:lnTo>
                    <a:pt x="678" y="4008"/>
                  </a:lnTo>
                  <a:lnTo>
                    <a:pt x="589" y="3966"/>
                  </a:lnTo>
                  <a:lnTo>
                    <a:pt x="510" y="3916"/>
                  </a:lnTo>
                  <a:lnTo>
                    <a:pt x="446" y="3855"/>
                  </a:lnTo>
                  <a:lnTo>
                    <a:pt x="389" y="3784"/>
                  </a:lnTo>
                  <a:lnTo>
                    <a:pt x="350" y="3712"/>
                  </a:lnTo>
                  <a:lnTo>
                    <a:pt x="325" y="3634"/>
                  </a:lnTo>
                  <a:lnTo>
                    <a:pt x="307" y="3552"/>
                  </a:lnTo>
                  <a:lnTo>
                    <a:pt x="303" y="3466"/>
                  </a:lnTo>
                  <a:lnTo>
                    <a:pt x="311" y="3352"/>
                  </a:lnTo>
                  <a:lnTo>
                    <a:pt x="335" y="3230"/>
                  </a:lnTo>
                  <a:lnTo>
                    <a:pt x="378" y="3102"/>
                  </a:lnTo>
                  <a:lnTo>
                    <a:pt x="435" y="2973"/>
                  </a:lnTo>
                  <a:lnTo>
                    <a:pt x="325" y="2888"/>
                  </a:lnTo>
                  <a:lnTo>
                    <a:pt x="232" y="2802"/>
                  </a:lnTo>
                  <a:lnTo>
                    <a:pt x="150" y="2709"/>
                  </a:lnTo>
                  <a:lnTo>
                    <a:pt x="86" y="2616"/>
                  </a:lnTo>
                  <a:lnTo>
                    <a:pt x="39" y="2516"/>
                  </a:lnTo>
                  <a:lnTo>
                    <a:pt x="11" y="2416"/>
                  </a:lnTo>
                  <a:lnTo>
                    <a:pt x="0" y="2316"/>
                  </a:lnTo>
                  <a:lnTo>
                    <a:pt x="0" y="2288"/>
                  </a:lnTo>
                  <a:lnTo>
                    <a:pt x="18" y="2184"/>
                  </a:lnTo>
                  <a:lnTo>
                    <a:pt x="54" y="2084"/>
                  </a:lnTo>
                  <a:lnTo>
                    <a:pt x="111" y="1988"/>
                  </a:lnTo>
                  <a:lnTo>
                    <a:pt x="186" y="1895"/>
                  </a:lnTo>
                  <a:lnTo>
                    <a:pt x="282" y="1809"/>
                  </a:lnTo>
                  <a:lnTo>
                    <a:pt x="389" y="1731"/>
                  </a:lnTo>
                  <a:lnTo>
                    <a:pt x="514" y="1656"/>
                  </a:lnTo>
                  <a:lnTo>
                    <a:pt x="482" y="1549"/>
                  </a:lnTo>
                  <a:lnTo>
                    <a:pt x="457" y="1442"/>
                  </a:lnTo>
                  <a:lnTo>
                    <a:pt x="439" y="1342"/>
                  </a:lnTo>
                  <a:lnTo>
                    <a:pt x="435" y="1245"/>
                  </a:lnTo>
                  <a:lnTo>
                    <a:pt x="439" y="1156"/>
                  </a:lnTo>
                  <a:lnTo>
                    <a:pt x="457" y="1071"/>
                  </a:lnTo>
                  <a:lnTo>
                    <a:pt x="482" y="988"/>
                  </a:lnTo>
                  <a:lnTo>
                    <a:pt x="518" y="917"/>
                  </a:lnTo>
                  <a:lnTo>
                    <a:pt x="564" y="849"/>
                  </a:lnTo>
                  <a:lnTo>
                    <a:pt x="632" y="778"/>
                  </a:lnTo>
                  <a:lnTo>
                    <a:pt x="714" y="724"/>
                  </a:lnTo>
                  <a:lnTo>
                    <a:pt x="807" y="678"/>
                  </a:lnTo>
                  <a:lnTo>
                    <a:pt x="910" y="649"/>
                  </a:lnTo>
                  <a:lnTo>
                    <a:pt x="1021" y="631"/>
                  </a:lnTo>
                  <a:lnTo>
                    <a:pt x="1142" y="624"/>
                  </a:lnTo>
                  <a:lnTo>
                    <a:pt x="1242" y="628"/>
                  </a:lnTo>
                  <a:lnTo>
                    <a:pt x="1349" y="639"/>
                  </a:lnTo>
                  <a:lnTo>
                    <a:pt x="1392" y="521"/>
                  </a:lnTo>
                  <a:lnTo>
                    <a:pt x="1438" y="410"/>
                  </a:lnTo>
                  <a:lnTo>
                    <a:pt x="1495" y="314"/>
                  </a:lnTo>
                  <a:lnTo>
                    <a:pt x="1556" y="224"/>
                  </a:lnTo>
                  <a:lnTo>
                    <a:pt x="1624" y="153"/>
                  </a:lnTo>
                  <a:lnTo>
                    <a:pt x="1699" y="92"/>
                  </a:lnTo>
                  <a:lnTo>
                    <a:pt x="1777" y="46"/>
                  </a:lnTo>
                  <a:lnTo>
                    <a:pt x="1867" y="14"/>
                  </a:lnTo>
                  <a:lnTo>
                    <a:pt x="1931" y="3"/>
                  </a:lnTo>
                  <a:lnTo>
                    <a:pt x="1999" y="0"/>
                  </a:lnTo>
                  <a:close/>
                </a:path>
              </a:pathLst>
            </a:custGeom>
            <a:solidFill>
              <a:srgbClr val="FAAA21"/>
            </a:solidFill>
            <a:ln w="0">
              <a:solidFill>
                <a:srgbClr val="00B05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3" name="MH_SubTitle_3"/>
            <p:cNvSpPr/>
            <p:nvPr>
              <p:custDataLst>
                <p:tags r:id="rId8"/>
              </p:custDataLst>
            </p:nvPr>
          </p:nvSpPr>
          <p:spPr bwMode="auto">
            <a:xfrm>
              <a:off x="1618" y="4853"/>
              <a:ext cx="1644" cy="1578"/>
            </a:xfrm>
            <a:custGeom>
              <a:avLst/>
              <a:gdLst/>
              <a:ahLst/>
              <a:cxnLst>
                <a:cxn ang="0">
                  <a:pos x="1942" y="25"/>
                </a:cxn>
                <a:cxn ang="0">
                  <a:pos x="2235" y="193"/>
                </a:cxn>
                <a:cxn ang="0">
                  <a:pos x="2542" y="146"/>
                </a:cxn>
                <a:cxn ang="0">
                  <a:pos x="2845" y="61"/>
                </a:cxn>
                <a:cxn ang="0">
                  <a:pos x="3113" y="136"/>
                </a:cxn>
                <a:cxn ang="0">
                  <a:pos x="3305" y="360"/>
                </a:cxn>
                <a:cxn ang="0">
                  <a:pos x="3416" y="707"/>
                </a:cxn>
                <a:cxn ang="0">
                  <a:pos x="3776" y="750"/>
                </a:cxn>
                <a:cxn ang="0">
                  <a:pos x="4033" y="892"/>
                </a:cxn>
                <a:cxn ang="0">
                  <a:pos x="4158" y="1142"/>
                </a:cxn>
                <a:cxn ang="0">
                  <a:pos x="4133" y="1453"/>
                </a:cxn>
                <a:cxn ang="0">
                  <a:pos x="4166" y="1781"/>
                </a:cxn>
                <a:cxn ang="0">
                  <a:pos x="4398" y="2081"/>
                </a:cxn>
                <a:cxn ang="0">
                  <a:pos x="4422" y="2388"/>
                </a:cxn>
                <a:cxn ang="0">
                  <a:pos x="4269" y="2642"/>
                </a:cxn>
                <a:cxn ang="0">
                  <a:pos x="3976" y="2852"/>
                </a:cxn>
                <a:cxn ang="0">
                  <a:pos x="4048" y="3209"/>
                </a:cxn>
                <a:cxn ang="0">
                  <a:pos x="3987" y="3495"/>
                </a:cxn>
                <a:cxn ang="0">
                  <a:pos x="3791" y="3691"/>
                </a:cxn>
                <a:cxn ang="0">
                  <a:pos x="3487" y="3770"/>
                </a:cxn>
                <a:cxn ang="0">
                  <a:pos x="3191" y="3877"/>
                </a:cxn>
                <a:cxn ang="0">
                  <a:pos x="3020" y="4166"/>
                </a:cxn>
                <a:cxn ang="0">
                  <a:pos x="2777" y="4316"/>
                </a:cxn>
                <a:cxn ang="0">
                  <a:pos x="2495" y="4302"/>
                </a:cxn>
                <a:cxn ang="0">
                  <a:pos x="2203" y="4134"/>
                </a:cxn>
                <a:cxn ang="0">
                  <a:pos x="1896" y="4180"/>
                </a:cxn>
                <a:cxn ang="0">
                  <a:pos x="1592" y="4266"/>
                </a:cxn>
                <a:cxn ang="0">
                  <a:pos x="1325" y="4191"/>
                </a:cxn>
                <a:cxn ang="0">
                  <a:pos x="1132" y="3970"/>
                </a:cxn>
                <a:cxn ang="0">
                  <a:pos x="1021" y="3623"/>
                </a:cxn>
                <a:cxn ang="0">
                  <a:pos x="661" y="3580"/>
                </a:cxn>
                <a:cxn ang="0">
                  <a:pos x="404" y="3434"/>
                </a:cxn>
                <a:cxn ang="0">
                  <a:pos x="279" y="3188"/>
                </a:cxn>
                <a:cxn ang="0">
                  <a:pos x="304" y="2874"/>
                </a:cxn>
                <a:cxn ang="0">
                  <a:pos x="272" y="2545"/>
                </a:cxn>
                <a:cxn ang="0">
                  <a:pos x="40" y="2245"/>
                </a:cxn>
                <a:cxn ang="0">
                  <a:pos x="15" y="1938"/>
                </a:cxn>
                <a:cxn ang="0">
                  <a:pos x="168" y="1685"/>
                </a:cxn>
                <a:cxn ang="0">
                  <a:pos x="461" y="1474"/>
                </a:cxn>
                <a:cxn ang="0">
                  <a:pos x="389" y="1117"/>
                </a:cxn>
                <a:cxn ang="0">
                  <a:pos x="450" y="832"/>
                </a:cxn>
                <a:cxn ang="0">
                  <a:pos x="646" y="635"/>
                </a:cxn>
                <a:cxn ang="0">
                  <a:pos x="950" y="560"/>
                </a:cxn>
                <a:cxn ang="0">
                  <a:pos x="1246" y="450"/>
                </a:cxn>
                <a:cxn ang="0">
                  <a:pos x="1417" y="161"/>
                </a:cxn>
                <a:cxn ang="0">
                  <a:pos x="1656" y="14"/>
                </a:cxn>
              </a:cxnLst>
              <a:rect l="0" t="0" r="r" b="b"/>
              <a:pathLst>
                <a:path w="4437" h="4330">
                  <a:moveTo>
                    <a:pt x="1749" y="0"/>
                  </a:moveTo>
                  <a:lnTo>
                    <a:pt x="1846" y="3"/>
                  </a:lnTo>
                  <a:lnTo>
                    <a:pt x="1942" y="25"/>
                  </a:lnTo>
                  <a:lnTo>
                    <a:pt x="2038" y="64"/>
                  </a:lnTo>
                  <a:lnTo>
                    <a:pt x="2135" y="121"/>
                  </a:lnTo>
                  <a:lnTo>
                    <a:pt x="2235" y="193"/>
                  </a:lnTo>
                  <a:lnTo>
                    <a:pt x="2331" y="278"/>
                  </a:lnTo>
                  <a:lnTo>
                    <a:pt x="2438" y="203"/>
                  </a:lnTo>
                  <a:lnTo>
                    <a:pt x="2542" y="146"/>
                  </a:lnTo>
                  <a:lnTo>
                    <a:pt x="2649" y="100"/>
                  </a:lnTo>
                  <a:lnTo>
                    <a:pt x="2749" y="75"/>
                  </a:lnTo>
                  <a:lnTo>
                    <a:pt x="2845" y="61"/>
                  </a:lnTo>
                  <a:lnTo>
                    <a:pt x="2941" y="68"/>
                  </a:lnTo>
                  <a:lnTo>
                    <a:pt x="3031" y="93"/>
                  </a:lnTo>
                  <a:lnTo>
                    <a:pt x="3113" y="136"/>
                  </a:lnTo>
                  <a:lnTo>
                    <a:pt x="3188" y="196"/>
                  </a:lnTo>
                  <a:lnTo>
                    <a:pt x="3252" y="271"/>
                  </a:lnTo>
                  <a:lnTo>
                    <a:pt x="3305" y="360"/>
                  </a:lnTo>
                  <a:lnTo>
                    <a:pt x="3352" y="464"/>
                  </a:lnTo>
                  <a:lnTo>
                    <a:pt x="3387" y="578"/>
                  </a:lnTo>
                  <a:lnTo>
                    <a:pt x="3416" y="707"/>
                  </a:lnTo>
                  <a:lnTo>
                    <a:pt x="3544" y="710"/>
                  </a:lnTo>
                  <a:lnTo>
                    <a:pt x="3666" y="725"/>
                  </a:lnTo>
                  <a:lnTo>
                    <a:pt x="3776" y="750"/>
                  </a:lnTo>
                  <a:lnTo>
                    <a:pt x="3873" y="785"/>
                  </a:lnTo>
                  <a:lnTo>
                    <a:pt x="3959" y="832"/>
                  </a:lnTo>
                  <a:lnTo>
                    <a:pt x="4033" y="892"/>
                  </a:lnTo>
                  <a:lnTo>
                    <a:pt x="4091" y="967"/>
                  </a:lnTo>
                  <a:lnTo>
                    <a:pt x="4133" y="1049"/>
                  </a:lnTo>
                  <a:lnTo>
                    <a:pt x="4158" y="1142"/>
                  </a:lnTo>
                  <a:lnTo>
                    <a:pt x="4166" y="1239"/>
                  </a:lnTo>
                  <a:lnTo>
                    <a:pt x="4158" y="1342"/>
                  </a:lnTo>
                  <a:lnTo>
                    <a:pt x="4133" y="1453"/>
                  </a:lnTo>
                  <a:lnTo>
                    <a:pt x="4098" y="1571"/>
                  </a:lnTo>
                  <a:lnTo>
                    <a:pt x="4044" y="1688"/>
                  </a:lnTo>
                  <a:lnTo>
                    <a:pt x="4166" y="1781"/>
                  </a:lnTo>
                  <a:lnTo>
                    <a:pt x="4265" y="1878"/>
                  </a:lnTo>
                  <a:lnTo>
                    <a:pt x="4344" y="1978"/>
                  </a:lnTo>
                  <a:lnTo>
                    <a:pt x="4398" y="2081"/>
                  </a:lnTo>
                  <a:lnTo>
                    <a:pt x="4430" y="2188"/>
                  </a:lnTo>
                  <a:lnTo>
                    <a:pt x="4437" y="2295"/>
                  </a:lnTo>
                  <a:lnTo>
                    <a:pt x="4422" y="2388"/>
                  </a:lnTo>
                  <a:lnTo>
                    <a:pt x="4387" y="2474"/>
                  </a:lnTo>
                  <a:lnTo>
                    <a:pt x="4337" y="2559"/>
                  </a:lnTo>
                  <a:lnTo>
                    <a:pt x="4269" y="2642"/>
                  </a:lnTo>
                  <a:lnTo>
                    <a:pt x="4187" y="2717"/>
                  </a:lnTo>
                  <a:lnTo>
                    <a:pt x="4087" y="2788"/>
                  </a:lnTo>
                  <a:lnTo>
                    <a:pt x="3976" y="2852"/>
                  </a:lnTo>
                  <a:lnTo>
                    <a:pt x="4016" y="2977"/>
                  </a:lnTo>
                  <a:lnTo>
                    <a:pt x="4037" y="3095"/>
                  </a:lnTo>
                  <a:lnTo>
                    <a:pt x="4048" y="3209"/>
                  </a:lnTo>
                  <a:lnTo>
                    <a:pt x="4041" y="3313"/>
                  </a:lnTo>
                  <a:lnTo>
                    <a:pt x="4023" y="3409"/>
                  </a:lnTo>
                  <a:lnTo>
                    <a:pt x="3987" y="3495"/>
                  </a:lnTo>
                  <a:lnTo>
                    <a:pt x="3937" y="3573"/>
                  </a:lnTo>
                  <a:lnTo>
                    <a:pt x="3869" y="3641"/>
                  </a:lnTo>
                  <a:lnTo>
                    <a:pt x="3791" y="3691"/>
                  </a:lnTo>
                  <a:lnTo>
                    <a:pt x="3702" y="3730"/>
                  </a:lnTo>
                  <a:lnTo>
                    <a:pt x="3598" y="3755"/>
                  </a:lnTo>
                  <a:lnTo>
                    <a:pt x="3487" y="3770"/>
                  </a:lnTo>
                  <a:lnTo>
                    <a:pt x="3366" y="3766"/>
                  </a:lnTo>
                  <a:lnTo>
                    <a:pt x="3234" y="3755"/>
                  </a:lnTo>
                  <a:lnTo>
                    <a:pt x="3191" y="3877"/>
                  </a:lnTo>
                  <a:lnTo>
                    <a:pt x="3141" y="3987"/>
                  </a:lnTo>
                  <a:lnTo>
                    <a:pt x="3084" y="4084"/>
                  </a:lnTo>
                  <a:lnTo>
                    <a:pt x="3020" y="4166"/>
                  </a:lnTo>
                  <a:lnTo>
                    <a:pt x="2945" y="4234"/>
                  </a:lnTo>
                  <a:lnTo>
                    <a:pt x="2866" y="4284"/>
                  </a:lnTo>
                  <a:lnTo>
                    <a:pt x="2777" y="4316"/>
                  </a:lnTo>
                  <a:lnTo>
                    <a:pt x="2684" y="4330"/>
                  </a:lnTo>
                  <a:lnTo>
                    <a:pt x="2592" y="4323"/>
                  </a:lnTo>
                  <a:lnTo>
                    <a:pt x="2495" y="4302"/>
                  </a:lnTo>
                  <a:lnTo>
                    <a:pt x="2399" y="4262"/>
                  </a:lnTo>
                  <a:lnTo>
                    <a:pt x="2302" y="4205"/>
                  </a:lnTo>
                  <a:lnTo>
                    <a:pt x="2203" y="4134"/>
                  </a:lnTo>
                  <a:lnTo>
                    <a:pt x="2106" y="4048"/>
                  </a:lnTo>
                  <a:lnTo>
                    <a:pt x="1999" y="4123"/>
                  </a:lnTo>
                  <a:lnTo>
                    <a:pt x="1896" y="4180"/>
                  </a:lnTo>
                  <a:lnTo>
                    <a:pt x="1789" y="4227"/>
                  </a:lnTo>
                  <a:lnTo>
                    <a:pt x="1689" y="4252"/>
                  </a:lnTo>
                  <a:lnTo>
                    <a:pt x="1592" y="4266"/>
                  </a:lnTo>
                  <a:lnTo>
                    <a:pt x="1496" y="4259"/>
                  </a:lnTo>
                  <a:lnTo>
                    <a:pt x="1407" y="4234"/>
                  </a:lnTo>
                  <a:lnTo>
                    <a:pt x="1325" y="4191"/>
                  </a:lnTo>
                  <a:lnTo>
                    <a:pt x="1250" y="4134"/>
                  </a:lnTo>
                  <a:lnTo>
                    <a:pt x="1185" y="4059"/>
                  </a:lnTo>
                  <a:lnTo>
                    <a:pt x="1132" y="3970"/>
                  </a:lnTo>
                  <a:lnTo>
                    <a:pt x="1085" y="3866"/>
                  </a:lnTo>
                  <a:lnTo>
                    <a:pt x="1050" y="3752"/>
                  </a:lnTo>
                  <a:lnTo>
                    <a:pt x="1021" y="3623"/>
                  </a:lnTo>
                  <a:lnTo>
                    <a:pt x="893" y="3620"/>
                  </a:lnTo>
                  <a:lnTo>
                    <a:pt x="771" y="3605"/>
                  </a:lnTo>
                  <a:lnTo>
                    <a:pt x="661" y="3580"/>
                  </a:lnTo>
                  <a:lnTo>
                    <a:pt x="564" y="3545"/>
                  </a:lnTo>
                  <a:lnTo>
                    <a:pt x="479" y="3495"/>
                  </a:lnTo>
                  <a:lnTo>
                    <a:pt x="404" y="3434"/>
                  </a:lnTo>
                  <a:lnTo>
                    <a:pt x="347" y="3363"/>
                  </a:lnTo>
                  <a:lnTo>
                    <a:pt x="304" y="3281"/>
                  </a:lnTo>
                  <a:lnTo>
                    <a:pt x="279" y="3188"/>
                  </a:lnTo>
                  <a:lnTo>
                    <a:pt x="272" y="3088"/>
                  </a:lnTo>
                  <a:lnTo>
                    <a:pt x="279" y="2984"/>
                  </a:lnTo>
                  <a:lnTo>
                    <a:pt x="304" y="2874"/>
                  </a:lnTo>
                  <a:lnTo>
                    <a:pt x="339" y="2759"/>
                  </a:lnTo>
                  <a:lnTo>
                    <a:pt x="393" y="2638"/>
                  </a:lnTo>
                  <a:lnTo>
                    <a:pt x="272" y="2545"/>
                  </a:lnTo>
                  <a:lnTo>
                    <a:pt x="172" y="2449"/>
                  </a:lnTo>
                  <a:lnTo>
                    <a:pt x="93" y="2349"/>
                  </a:lnTo>
                  <a:lnTo>
                    <a:pt x="40" y="2245"/>
                  </a:lnTo>
                  <a:lnTo>
                    <a:pt x="8" y="2138"/>
                  </a:lnTo>
                  <a:lnTo>
                    <a:pt x="0" y="2031"/>
                  </a:lnTo>
                  <a:lnTo>
                    <a:pt x="15" y="1938"/>
                  </a:lnTo>
                  <a:lnTo>
                    <a:pt x="50" y="1853"/>
                  </a:lnTo>
                  <a:lnTo>
                    <a:pt x="100" y="1767"/>
                  </a:lnTo>
                  <a:lnTo>
                    <a:pt x="168" y="1685"/>
                  </a:lnTo>
                  <a:lnTo>
                    <a:pt x="250" y="1610"/>
                  </a:lnTo>
                  <a:lnTo>
                    <a:pt x="350" y="1538"/>
                  </a:lnTo>
                  <a:lnTo>
                    <a:pt x="461" y="1474"/>
                  </a:lnTo>
                  <a:lnTo>
                    <a:pt x="422" y="1349"/>
                  </a:lnTo>
                  <a:lnTo>
                    <a:pt x="400" y="1231"/>
                  </a:lnTo>
                  <a:lnTo>
                    <a:pt x="389" y="1117"/>
                  </a:lnTo>
                  <a:lnTo>
                    <a:pt x="397" y="1014"/>
                  </a:lnTo>
                  <a:lnTo>
                    <a:pt x="414" y="917"/>
                  </a:lnTo>
                  <a:lnTo>
                    <a:pt x="450" y="832"/>
                  </a:lnTo>
                  <a:lnTo>
                    <a:pt x="500" y="753"/>
                  </a:lnTo>
                  <a:lnTo>
                    <a:pt x="568" y="689"/>
                  </a:lnTo>
                  <a:lnTo>
                    <a:pt x="646" y="635"/>
                  </a:lnTo>
                  <a:lnTo>
                    <a:pt x="736" y="596"/>
                  </a:lnTo>
                  <a:lnTo>
                    <a:pt x="839" y="571"/>
                  </a:lnTo>
                  <a:lnTo>
                    <a:pt x="950" y="560"/>
                  </a:lnTo>
                  <a:lnTo>
                    <a:pt x="1071" y="560"/>
                  </a:lnTo>
                  <a:lnTo>
                    <a:pt x="1203" y="575"/>
                  </a:lnTo>
                  <a:lnTo>
                    <a:pt x="1246" y="450"/>
                  </a:lnTo>
                  <a:lnTo>
                    <a:pt x="1296" y="339"/>
                  </a:lnTo>
                  <a:lnTo>
                    <a:pt x="1353" y="243"/>
                  </a:lnTo>
                  <a:lnTo>
                    <a:pt x="1417" y="161"/>
                  </a:lnTo>
                  <a:lnTo>
                    <a:pt x="1489" y="96"/>
                  </a:lnTo>
                  <a:lnTo>
                    <a:pt x="1571" y="46"/>
                  </a:lnTo>
                  <a:lnTo>
                    <a:pt x="1656" y="14"/>
                  </a:lnTo>
                  <a:lnTo>
                    <a:pt x="1749" y="0"/>
                  </a:lnTo>
                  <a:close/>
                </a:path>
              </a:pathLst>
            </a:custGeom>
            <a:solidFill>
              <a:srgbClr val="00B050"/>
            </a:solidFill>
            <a:ln w="9525" cap="flat" cmpd="sng" algn="ctr">
              <a:noFill/>
              <a:prstDash val="solid"/>
            </a:ln>
            <a:effectLst/>
          </p:spPr>
          <p:txBody>
            <a:bodyPr vert="horz" wrap="square" lIns="0" tIns="0" rIns="0" bIns="0" numCol="1" anchor="ctr" anchorCtr="1" compatLnSpc="1">
              <a:normAutofit/>
            </a:bodyPr>
            <a:lstStyle/>
            <a:p>
              <a:pPr defTabSz="685800">
                <a:defRPr/>
              </a:pPr>
              <a:r>
                <a:rPr lang="zh-CN" altLang="en-US" sz="3200" b="1" kern="0" dirty="0">
                  <a:ln w="9525" cmpd="sng">
                    <a:solidFill>
                      <a:schemeClr val="bg1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小目标</a:t>
              </a:r>
              <a:endParaRPr lang="zh-CN" altLang="en-US" sz="3200" b="1" kern="0" dirty="0">
                <a:ln w="9525" cmpd="sng">
                  <a:solidFill>
                    <a:schemeClr val="bg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24" name="MH_Other_4"/>
          <p:cNvCxnSpPr/>
          <p:nvPr>
            <p:custDataLst>
              <p:tags r:id="rId9"/>
            </p:custDataLst>
          </p:nvPr>
        </p:nvCxnSpPr>
        <p:spPr>
          <a:xfrm>
            <a:off x="2513753" y="2164927"/>
            <a:ext cx="975360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ysDash"/>
            <a:tailEnd type="diamond"/>
          </a:ln>
          <a:effectLst/>
        </p:spPr>
      </p:cxnSp>
      <p:cxnSp>
        <p:nvCxnSpPr>
          <p:cNvPr id="26" name="MH_Other_6"/>
          <p:cNvCxnSpPr/>
          <p:nvPr>
            <p:custDataLst>
              <p:tags r:id="rId10"/>
            </p:custDataLst>
          </p:nvPr>
        </p:nvCxnSpPr>
        <p:spPr>
          <a:xfrm flipV="1">
            <a:off x="2498513" y="4496647"/>
            <a:ext cx="1036320" cy="1524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ysDash"/>
            <a:tailEnd type="diamond"/>
          </a:ln>
          <a:effectLst/>
        </p:spPr>
      </p:cxnSp>
      <p:sp>
        <p:nvSpPr>
          <p:cNvPr id="32" name="矩形 31"/>
          <p:cNvSpPr/>
          <p:nvPr/>
        </p:nvSpPr>
        <p:spPr>
          <a:xfrm>
            <a:off x="3481493" y="1328420"/>
            <a:ext cx="8357447" cy="15684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要求学生定个目标（分数或在班级中的位置）。</a:t>
            </a:r>
            <a:endParaRPr lang="zh-CN" altLang="en-US" sz="3200" b="1" dirty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我的目标就是帮助你们达到你们的目标。</a:t>
            </a:r>
            <a:endParaRPr lang="zh-CN" altLang="en-US" sz="3200" b="1" dirty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406140" y="3296073"/>
            <a:ext cx="792988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默写争取全对或错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1-2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个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，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课上争取复述课文，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......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41" name="PA_文本框 29"/>
          <p:cNvSpPr txBox="1"/>
          <p:nvPr>
            <p:custDataLst>
              <p:tags r:id="rId11"/>
            </p:custDataLst>
          </p:nvPr>
        </p:nvSpPr>
        <p:spPr>
          <a:xfrm>
            <a:off x="6076247" y="226907"/>
            <a:ext cx="5208513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/>
            <a:r>
              <a:rPr lang="en-US" altLang="zh-CN" sz="4265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1</a:t>
            </a:r>
            <a:r>
              <a:rPr lang="zh-CN" altLang="en-US" sz="2135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    </a:t>
            </a:r>
            <a:r>
              <a:rPr lang="zh-CN" altLang="en-US" sz="3735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  <a:sym typeface="+mn-ea"/>
              </a:rPr>
              <a:t>明确目标 </a:t>
            </a:r>
            <a:endParaRPr lang="zh-CN" altLang="en-US" sz="3735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61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61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" y="50800"/>
            <a:ext cx="12083415" cy="67811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104255" y="357505"/>
            <a:ext cx="3275965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4265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2</a:t>
            </a:r>
            <a:r>
              <a:rPr lang="zh-CN" altLang="en-US" sz="2135" dirty="0">
                <a:solidFill>
                  <a:srgbClr val="754C24"/>
                </a:solidFill>
                <a:latin typeface="Impact" panose="020B0806030902050204" pitchFamily="34" charset="0"/>
                <a:ea typeface="造字工房悦黑演示版常规体" pitchFamily="50" charset="-122"/>
                <a:cs typeface="文泉驿微米黑" panose="020B0606030804020204" pitchFamily="34" charset="-122"/>
              </a:rPr>
              <a:t>     </a:t>
            </a:r>
            <a:r>
              <a:rPr lang="zh-CN" altLang="en-US" sz="3735" b="1" dirty="0">
                <a:solidFill>
                  <a:srgbClr val="754C24"/>
                </a:solidFill>
                <a:latin typeface="造字工房悦黑演示版常规体" pitchFamily="50" charset="-122"/>
                <a:ea typeface="造字工房悦黑演示版常规体" pitchFamily="50" charset="-122"/>
                <a:cs typeface="文泉驿微米黑" panose="020B0606030804020204" pitchFamily="34" charset="-122"/>
                <a:sym typeface="+mn-ea"/>
              </a:rPr>
              <a:t>分层教学 </a:t>
            </a:r>
            <a:endParaRPr lang="zh-CN" altLang="en-US" sz="3735" dirty="0">
              <a:solidFill>
                <a:srgbClr val="754C24"/>
              </a:solidFill>
              <a:latin typeface="造字工房悦黑演示版常规体" pitchFamily="50" charset="-122"/>
              <a:ea typeface="造字工房悦黑演示版常规体" pitchFamily="50" charset="-122"/>
              <a:cs typeface="文泉驿微米黑" panose="020B0606030804020204" pitchFamily="34" charset="-122"/>
            </a:endParaRPr>
          </a:p>
        </p:txBody>
      </p:sp>
      <p:pic>
        <p:nvPicPr>
          <p:cNvPr id="10" name="PA_图片 4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 rot="1370491">
            <a:off x="4971489" y="444763"/>
            <a:ext cx="907352" cy="695148"/>
          </a:xfrm>
          <a:prstGeom prst="rect">
            <a:avLst/>
          </a:prstGeom>
        </p:spPr>
      </p:pic>
      <p:cxnSp>
        <p:nvCxnSpPr>
          <p:cNvPr id="11" name="PA_直接连接符 43"/>
          <p:cNvCxnSpPr/>
          <p:nvPr>
            <p:custDataLst>
              <p:tags r:id="rId4"/>
            </p:custDataLst>
          </p:nvPr>
        </p:nvCxnSpPr>
        <p:spPr>
          <a:xfrm>
            <a:off x="6038215" y="1105535"/>
            <a:ext cx="3241675" cy="8255"/>
          </a:xfrm>
          <a:prstGeom prst="line">
            <a:avLst/>
          </a:prstGeom>
          <a:ln w="12700">
            <a:solidFill>
              <a:srgbClr val="754C2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158875" y="2144395"/>
            <a:ext cx="9293225" cy="1732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 altLang="zh-CN" sz="2665" b="1" dirty="0">
                <a:solidFill>
                  <a:schemeClr val="tx1"/>
                </a:solidFill>
                <a:ea typeface="楷体" panose="02010609060101010101" charset="-122"/>
                <a:cs typeface="+mn-ea"/>
                <a:sym typeface="+mn-lt"/>
              </a:rPr>
              <a:t>    </a:t>
            </a:r>
            <a:r>
              <a:rPr lang="zh-CN" altLang="en-US" sz="2665" b="1" dirty="0">
                <a:solidFill>
                  <a:schemeClr val="tx1"/>
                </a:solidFill>
                <a:ea typeface="楷体" panose="02010609060101010101" charset="-122"/>
                <a:cs typeface="+mn-ea"/>
                <a:sym typeface="+mn-lt"/>
              </a:rPr>
              <a:t>对于一些基础较好的同学少写抄写作业甚至不写，回去多做几篇阅读或者自己买的练习册做一课时。基础薄弱的同学重点在单词、词组上，练习选做基础题。但是基础差不代表没要求，规定他们基础的单词拼写或书中有的不能错。”</a:t>
            </a:r>
            <a:endParaRPr lang="zh-CN" altLang="en-US" sz="2665" b="1" dirty="0">
              <a:solidFill>
                <a:srgbClr val="0070C0"/>
              </a:solidFill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59087" y="4207722"/>
            <a:ext cx="7929033" cy="909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 altLang="zh-CN" sz="2660" b="1" dirty="0">
                <a:solidFill>
                  <a:srgbClr val="0070C0"/>
                </a:solidFill>
                <a:ea typeface="楷体" panose="02010609060101010101" charset="-122"/>
                <a:cs typeface="+mn-ea"/>
                <a:sym typeface="+mn-lt"/>
              </a:rPr>
              <a:t>   </a:t>
            </a:r>
            <a:r>
              <a:rPr lang="zh-CN" altLang="en-US" sz="2660" b="1" dirty="0">
                <a:solidFill>
                  <a:srgbClr val="0070C0"/>
                </a:solidFill>
                <a:ea typeface="楷体" panose="02010609060101010101" charset="-122"/>
                <a:cs typeface="+mn-ea"/>
                <a:sym typeface="+mn-lt"/>
              </a:rPr>
              <a:t>在七年级每个单元结束后的那个周末有一个额外的作业，就是英语小报。</a:t>
            </a:r>
            <a:endParaRPr lang="zh-CN" altLang="en-US" sz="2665" b="1" dirty="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14307" y="1359112"/>
            <a:ext cx="3997113" cy="673947"/>
            <a:chOff x="1371" y="1287"/>
            <a:chExt cx="4721" cy="796"/>
          </a:xfrm>
        </p:grpSpPr>
        <p:sp>
          <p:nvSpPr>
            <p:cNvPr id="3" name="Freeform 6"/>
            <p:cNvSpPr/>
            <p:nvPr>
              <p:custDataLst>
                <p:tags r:id="rId5"/>
              </p:custDataLst>
            </p:nvPr>
          </p:nvSpPr>
          <p:spPr bwMode="auto">
            <a:xfrm>
              <a:off x="1371" y="1287"/>
              <a:ext cx="1169" cy="796"/>
            </a:xfrm>
            <a:custGeom>
              <a:avLst/>
              <a:gdLst/>
              <a:ahLst/>
              <a:cxnLst>
                <a:cxn ang="0">
                  <a:pos x="211" y="73"/>
                </a:cxn>
                <a:cxn ang="0">
                  <a:pos x="192" y="80"/>
                </a:cxn>
                <a:cxn ang="0">
                  <a:pos x="189" y="82"/>
                </a:cxn>
                <a:cxn ang="0">
                  <a:pos x="180" y="86"/>
                </a:cxn>
                <a:cxn ang="0">
                  <a:pos x="172" y="85"/>
                </a:cxn>
                <a:cxn ang="0">
                  <a:pos x="172" y="0"/>
                </a:cxn>
                <a:cxn ang="0">
                  <a:pos x="0" y="0"/>
                </a:cxn>
                <a:cxn ang="0">
                  <a:pos x="0" y="190"/>
                </a:cxn>
                <a:cxn ang="0">
                  <a:pos x="172" y="190"/>
                </a:cxn>
                <a:cxn ang="0">
                  <a:pos x="172" y="117"/>
                </a:cxn>
                <a:cxn ang="0">
                  <a:pos x="179" y="116"/>
                </a:cxn>
                <a:cxn ang="0">
                  <a:pos x="190" y="120"/>
                </a:cxn>
                <a:cxn ang="0">
                  <a:pos x="211" y="128"/>
                </a:cxn>
                <a:cxn ang="0">
                  <a:pos x="241" y="101"/>
                </a:cxn>
                <a:cxn ang="0">
                  <a:pos x="211" y="73"/>
                </a:cxn>
              </a:cxnLst>
              <a:rect l="0" t="0" r="r" b="b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blipFill dpi="0" rotWithShape="1">
              <a:blip r:embed="rId6" cstate="screen"/>
              <a:srcRect/>
              <a:stretch>
                <a:fillRect/>
              </a:stretch>
            </a:blipFill>
            <a:ln w="9525">
              <a:noFill/>
              <a:round/>
            </a:ln>
            <a:effectLst>
              <a:softEdge rad="31750"/>
            </a:effectLst>
          </p:spPr>
          <p:txBody>
            <a:bodyPr vert="horz" wrap="square" lIns="0" tIns="45720" rIns="288000" bIns="45720" numCol="1" anchor="ctr" anchorCtr="1" compatLnSpc="1"/>
            <a:p>
              <a:pPr defTabSz="685800">
                <a:defRPr/>
              </a:pPr>
              <a:r>
                <a:rPr lang="en-US" sz="28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ru-RU" sz="2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7"/>
            <p:cNvSpPr/>
            <p:nvPr>
              <p:custDataLst>
                <p:tags r:id="rId7"/>
              </p:custDataLst>
            </p:nvPr>
          </p:nvSpPr>
          <p:spPr bwMode="auto">
            <a:xfrm>
              <a:off x="2809" y="1287"/>
              <a:ext cx="3283" cy="778"/>
            </a:xfrm>
            <a:custGeom>
              <a:avLst/>
              <a:gdLst/>
              <a:ahLst/>
              <a:cxnLst>
                <a:cxn ang="0">
                  <a:pos x="803" y="0"/>
                </a:cxn>
                <a:cxn ang="0">
                  <a:pos x="792" y="0"/>
                </a:cxn>
                <a:cxn ang="0">
                  <a:pos x="644" y="0"/>
                </a:cxn>
                <a:cxn ang="0">
                  <a:pos x="634" y="0"/>
                </a:cxn>
                <a:cxn ang="0">
                  <a:pos x="494" y="0"/>
                </a:cxn>
                <a:cxn ang="0">
                  <a:pos x="476" y="0"/>
                </a:cxn>
                <a:cxn ang="0">
                  <a:pos x="331" y="0"/>
                </a:cxn>
                <a:cxn ang="0">
                  <a:pos x="325" y="0"/>
                </a:cxn>
                <a:cxn ang="0">
                  <a:pos x="169" y="0"/>
                </a:cxn>
                <a:cxn ang="0">
                  <a:pos x="163" y="0"/>
                </a:cxn>
                <a:cxn ang="0">
                  <a:pos x="0" y="0"/>
                </a:cxn>
                <a:cxn ang="0">
                  <a:pos x="0" y="82"/>
                </a:cxn>
                <a:cxn ang="0">
                  <a:pos x="6" y="79"/>
                </a:cxn>
                <a:cxn ang="0">
                  <a:pos x="9" y="77"/>
                </a:cxn>
                <a:cxn ang="0">
                  <a:pos x="31" y="69"/>
                </a:cxn>
                <a:cxn ang="0">
                  <a:pos x="65" y="101"/>
                </a:cxn>
                <a:cxn ang="0">
                  <a:pos x="31" y="133"/>
                </a:cxn>
                <a:cxn ang="0">
                  <a:pos x="7" y="123"/>
                </a:cxn>
                <a:cxn ang="0">
                  <a:pos x="0" y="120"/>
                </a:cxn>
                <a:cxn ang="0">
                  <a:pos x="0" y="190"/>
                </a:cxn>
                <a:cxn ang="0">
                  <a:pos x="163" y="190"/>
                </a:cxn>
                <a:cxn ang="0">
                  <a:pos x="169" y="190"/>
                </a:cxn>
                <a:cxn ang="0">
                  <a:pos x="325" y="190"/>
                </a:cxn>
                <a:cxn ang="0">
                  <a:pos x="331" y="190"/>
                </a:cxn>
                <a:cxn ang="0">
                  <a:pos x="476" y="190"/>
                </a:cxn>
                <a:cxn ang="0">
                  <a:pos x="494" y="190"/>
                </a:cxn>
                <a:cxn ang="0">
                  <a:pos x="634" y="190"/>
                </a:cxn>
                <a:cxn ang="0">
                  <a:pos x="644" y="190"/>
                </a:cxn>
                <a:cxn ang="0">
                  <a:pos x="792" y="190"/>
                </a:cxn>
                <a:cxn ang="0">
                  <a:pos x="803" y="190"/>
                </a:cxn>
                <a:cxn ang="0">
                  <a:pos x="965" y="190"/>
                </a:cxn>
                <a:cxn ang="0">
                  <a:pos x="965" y="0"/>
                </a:cxn>
                <a:cxn ang="0">
                  <a:pos x="803" y="0"/>
                </a:cxn>
              </a:cxnLst>
              <a:rect l="0" t="0" r="r" b="b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blipFill>
              <a:blip r:embed="rId8" cstate="screen"/>
              <a:stretch>
                <a:fillRect/>
              </a:stretch>
            </a:blipFill>
            <a:ln w="9525">
              <a:noFill/>
              <a:round/>
            </a:ln>
            <a:effectLst>
              <a:softEdge rad="31750"/>
            </a:effectLst>
          </p:spPr>
          <p:txBody>
            <a:bodyPr vert="horz" wrap="square" lIns="91440" tIns="45720" rIns="91440" bIns="45720" numCol="1" anchor="ctr" anchorCtr="1" compatLnSpc="1">
              <a:noAutofit/>
            </a:bodyPr>
            <a:p>
              <a:pPr lvl="0">
                <a:defRPr/>
              </a:pPr>
              <a:r>
                <a:rPr lang="zh-CN" altLang="en-US" sz="3735" b="1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分层作业</a:t>
              </a:r>
              <a:endParaRPr lang="zh-CN" altLang="en-US" sz="3735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  <p:bldP spid="2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PA" val="v3.2.0"/>
</p:tagLst>
</file>

<file path=ppt/tags/tag11.xml><?xml version="1.0" encoding="utf-8"?>
<p:tagLst xmlns:p="http://schemas.openxmlformats.org/presentationml/2006/main">
  <p:tag name="PA" val="v3.2.0"/>
</p:tagLst>
</file>

<file path=ppt/tags/tag12.xml><?xml version="1.0" encoding="utf-8"?>
<p:tagLst xmlns:p="http://schemas.openxmlformats.org/presentationml/2006/main">
  <p:tag name="PA" val="v3.2.0"/>
</p:tagLst>
</file>

<file path=ppt/tags/tag13.xml><?xml version="1.0" encoding="utf-8"?>
<p:tagLst xmlns:p="http://schemas.openxmlformats.org/presentationml/2006/main">
  <p:tag name="PA" val="v3.2.0"/>
</p:tagLst>
</file>

<file path=ppt/tags/tag14.xml><?xml version="1.0" encoding="utf-8"?>
<p:tagLst xmlns:p="http://schemas.openxmlformats.org/presentationml/2006/main">
  <p:tag name="PA" val="v3.2.0"/>
</p:tagLst>
</file>

<file path=ppt/tags/tag15.xml><?xml version="1.0" encoding="utf-8"?>
<p:tagLst xmlns:p="http://schemas.openxmlformats.org/presentationml/2006/main">
  <p:tag name="PA" val="v3.2.0"/>
</p:tagLst>
</file>

<file path=ppt/tags/tag16.xml><?xml version="1.0" encoding="utf-8"?>
<p:tagLst xmlns:p="http://schemas.openxmlformats.org/presentationml/2006/main">
  <p:tag name="PA" val="v3.2.0"/>
</p:tagLst>
</file>

<file path=ppt/tags/tag17.xml><?xml version="1.0" encoding="utf-8"?>
<p:tagLst xmlns:p="http://schemas.openxmlformats.org/presentationml/2006/main">
  <p:tag name="PA" val="v3.2.0"/>
</p:tagLst>
</file>

<file path=ppt/tags/tag18.xml><?xml version="1.0" encoding="utf-8"?>
<p:tagLst xmlns:p="http://schemas.openxmlformats.org/presentationml/2006/main">
  <p:tag name="PA" val="v3.2.0"/>
</p:tagLst>
</file>

<file path=ppt/tags/tag19.xml><?xml version="1.0" encoding="utf-8"?>
<p:tagLst xmlns:p="http://schemas.openxmlformats.org/presentationml/2006/main">
  <p:tag name="MH" val="20170720150802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MH" val="20170720150802"/>
  <p:tag name="MH_LIBRARY" val="GRAPHIC"/>
  <p:tag name="MH_TYPE" val="SubTitle"/>
  <p:tag name="MH_ORDER" val="1"/>
</p:tagLst>
</file>

<file path=ppt/tags/tag21.xml><?xml version="1.0" encoding="utf-8"?>
<p:tagLst xmlns:p="http://schemas.openxmlformats.org/presentationml/2006/main">
  <p:tag name="MH" val="20170720150802"/>
  <p:tag name="MH_LIBRARY" val="GRAPHIC"/>
  <p:tag name="MH_TYPE" val="Other"/>
  <p:tag name="MH_ORDER" val="3"/>
</p:tagLst>
</file>

<file path=ppt/tags/tag22.xml><?xml version="1.0" encoding="utf-8"?>
<p:tagLst xmlns:p="http://schemas.openxmlformats.org/presentationml/2006/main">
  <p:tag name="MH" val="20170720150802"/>
  <p:tag name="MH_LIBRARY" val="GRAPHIC"/>
  <p:tag name="MH_TYPE" val="SubTitle"/>
  <p:tag name="MH_ORDER" val="3"/>
</p:tagLst>
</file>

<file path=ppt/tags/tag23.xml><?xml version="1.0" encoding="utf-8"?>
<p:tagLst xmlns:p="http://schemas.openxmlformats.org/presentationml/2006/main">
  <p:tag name="MH" val="20170720150802"/>
  <p:tag name="MH_LIBRARY" val="GRAPHIC"/>
  <p:tag name="MH_TYPE" val="Other"/>
  <p:tag name="MH_ORDER" val="4"/>
</p:tagLst>
</file>

<file path=ppt/tags/tag24.xml><?xml version="1.0" encoding="utf-8"?>
<p:tagLst xmlns:p="http://schemas.openxmlformats.org/presentationml/2006/main">
  <p:tag name="MH" val="20170720150802"/>
  <p:tag name="MH_LIBRARY" val="GRAPHIC"/>
  <p:tag name="MH_TYPE" val="Other"/>
  <p:tag name="MH_ORDER" val="6"/>
</p:tagLst>
</file>

<file path=ppt/tags/tag25.xml><?xml version="1.0" encoding="utf-8"?>
<p:tagLst xmlns:p="http://schemas.openxmlformats.org/presentationml/2006/main">
  <p:tag name="PA" val="v3.2.0"/>
</p:tagLst>
</file>

<file path=ppt/tags/tag26.xml><?xml version="1.0" encoding="utf-8"?>
<p:tagLst xmlns:p="http://schemas.openxmlformats.org/presentationml/2006/main">
  <p:tag name="PA" val="v3.2.0"/>
</p:tagLst>
</file>

<file path=ppt/tags/tag27.xml><?xml version="1.0" encoding="utf-8"?>
<p:tagLst xmlns:p="http://schemas.openxmlformats.org/presentationml/2006/main">
  <p:tag name="PA" val="v3.2.0"/>
</p:tagLst>
</file>

<file path=ppt/tags/tag28.xml><?xml version="1.0" encoding="utf-8"?>
<p:tagLst xmlns:p="http://schemas.openxmlformats.org/presentationml/2006/main">
  <p:tag name="MH" val="20170720150550"/>
  <p:tag name="MH_LIBRARY" val="GRAPHIC"/>
  <p:tag name="MH_ORDER" val="Freeform 6"/>
</p:tagLst>
</file>

<file path=ppt/tags/tag29.xml><?xml version="1.0" encoding="utf-8"?>
<p:tagLst xmlns:p="http://schemas.openxmlformats.org/presentationml/2006/main">
  <p:tag name="MH" val="20170720150550"/>
  <p:tag name="MH_LIBRARY" val="GRAPHIC"/>
  <p:tag name="MH_ORDER" val="Freeform 7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p="http://schemas.openxmlformats.org/presentationml/2006/main">
  <p:tag name="PA" val="v3.2.0"/>
</p:tagLst>
</file>

<file path=ppt/tags/tag31.xml><?xml version="1.0" encoding="utf-8"?>
<p:tagLst xmlns:p="http://schemas.openxmlformats.org/presentationml/2006/main">
  <p:tag name="PA" val="v3.2.0"/>
</p:tagLst>
</file>

<file path=ppt/tags/tag32.xml><?xml version="1.0" encoding="utf-8"?>
<p:tagLst xmlns:p="http://schemas.openxmlformats.org/presentationml/2006/main">
  <p:tag name="MH" val="20170720150550"/>
  <p:tag name="MH_LIBRARY" val="GRAPHIC"/>
  <p:tag name="MH_ORDER" val="Freeform 6"/>
</p:tagLst>
</file>

<file path=ppt/tags/tag33.xml><?xml version="1.0" encoding="utf-8"?>
<p:tagLst xmlns:p="http://schemas.openxmlformats.org/presentationml/2006/main">
  <p:tag name="MH" val="20170720150550"/>
  <p:tag name="MH_LIBRARY" val="GRAPHIC"/>
  <p:tag name="MH_ORDER" val="Freeform 7"/>
</p:tagLst>
</file>

<file path=ppt/tags/tag34.xml><?xml version="1.0" encoding="utf-8"?>
<p:tagLst xmlns:p="http://schemas.openxmlformats.org/presentationml/2006/main">
  <p:tag name="PA" val="v3.2.0"/>
</p:tagLst>
</file>

<file path=ppt/tags/tag35.xml><?xml version="1.0" encoding="utf-8"?>
<p:tagLst xmlns:p="http://schemas.openxmlformats.org/presentationml/2006/main">
  <p:tag name="PA" val="v3.2.0"/>
</p:tagLst>
</file>

<file path=ppt/tags/tag36.xml><?xml version="1.0" encoding="utf-8"?>
<p:tagLst xmlns:p="http://schemas.openxmlformats.org/presentationml/2006/main">
  <p:tag name="MH" val="20170721100619"/>
  <p:tag name="MH_LIBRARY" val="GRAPHIC"/>
  <p:tag name="MH_TYPE" val="Other"/>
  <p:tag name="MH_ORDER" val="1"/>
</p:tagLst>
</file>

<file path=ppt/tags/tag37.xml><?xml version="1.0" encoding="utf-8"?>
<p:tagLst xmlns:p="http://schemas.openxmlformats.org/presentationml/2006/main">
  <p:tag name="MH" val="20170721100619"/>
  <p:tag name="MH_LIBRARY" val="GRAPHIC"/>
  <p:tag name="MH_TYPE" val="Other"/>
  <p:tag name="MH_ORDER" val="2"/>
</p:tagLst>
</file>

<file path=ppt/tags/tag38.xml><?xml version="1.0" encoding="utf-8"?>
<p:tagLst xmlns:p="http://schemas.openxmlformats.org/presentationml/2006/main">
  <p:tag name="MH" val="20170721100619"/>
  <p:tag name="MH_LIBRARY" val="GRAPHIC"/>
  <p:tag name="MH_TYPE" val="Other"/>
  <p:tag name="MH_ORDER" val="3"/>
</p:tagLst>
</file>

<file path=ppt/tags/tag39.xml><?xml version="1.0" encoding="utf-8"?>
<p:tagLst xmlns:p="http://schemas.openxmlformats.org/presentationml/2006/main">
  <p:tag name="MH" val="201707211006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0.xml><?xml version="1.0" encoding="utf-8"?>
<p:tagLst xmlns:p="http://schemas.openxmlformats.org/presentationml/2006/main">
  <p:tag name="MH" val="20170721100619"/>
  <p:tag name="MH_LIBRARY" val="GRAPHIC"/>
  <p:tag name="MH_TYPE" val="Other"/>
  <p:tag name="MH_ORDER" val="5"/>
</p:tagLst>
</file>

<file path=ppt/tags/tag41.xml><?xml version="1.0" encoding="utf-8"?>
<p:tagLst xmlns:p="http://schemas.openxmlformats.org/presentationml/2006/main">
  <p:tag name="MH" val="20170721100619"/>
  <p:tag name="MH_LIBRARY" val="GRAPHIC"/>
  <p:tag name="MH_TYPE" val="Other"/>
  <p:tag name="MH_ORDER" val="6"/>
</p:tagLst>
</file>

<file path=ppt/tags/tag42.xml><?xml version="1.0" encoding="utf-8"?>
<p:tagLst xmlns:p="http://schemas.openxmlformats.org/presentationml/2006/main">
  <p:tag name="MH" val="20170721100619"/>
  <p:tag name="MH_LIBRARY" val="GRAPHIC"/>
  <p:tag name="MH_TYPE" val="SubTitle"/>
  <p:tag name="MH_ORDER" val="2"/>
</p:tagLst>
</file>

<file path=ppt/tags/tag43.xml><?xml version="1.0" encoding="utf-8"?>
<p:tagLst xmlns:p="http://schemas.openxmlformats.org/presentationml/2006/main">
  <p:tag name="MH" val="20170721100619"/>
  <p:tag name="MH_LIBRARY" val="GRAPHIC"/>
  <p:tag name="MH_TYPE" val="SubTitle"/>
  <p:tag name="MH_ORDER" val="3"/>
</p:tagLst>
</file>

<file path=ppt/tags/tag44.xml><?xml version="1.0" encoding="utf-8"?>
<p:tagLst xmlns:p="http://schemas.openxmlformats.org/presentationml/2006/main">
  <p:tag name="MH" val="20170721100619"/>
  <p:tag name="MH_LIBRARY" val="GRAPHIC"/>
  <p:tag name="MH_TYPE" val="SubTitle"/>
  <p:tag name="MH_ORDER" val="4"/>
</p:tagLst>
</file>

<file path=ppt/tags/tag45.xml><?xml version="1.0" encoding="utf-8"?>
<p:tagLst xmlns:p="http://schemas.openxmlformats.org/presentationml/2006/main">
  <p:tag name="MH" val="20170721100619"/>
  <p:tag name="MH_LIBRARY" val="GRAPHIC"/>
  <p:tag name="MH_TYPE" val="SubTitle"/>
  <p:tag name="MH_ORDER" val="1"/>
</p:tagLst>
</file>

<file path=ppt/tags/tag46.xml><?xml version="1.0" encoding="utf-8"?>
<p:tagLst xmlns:p="http://schemas.openxmlformats.org/presentationml/2006/main">
  <p:tag name="MH" val="20170721100619"/>
  <p:tag name="MH_LIBRARY" val="GRAPHIC"/>
  <p:tag name="MH_TYPE" val="SubTitle"/>
  <p:tag name="MH_ORDER" val="5"/>
</p:tagLst>
</file>

<file path=ppt/tags/tag47.xml><?xml version="1.0" encoding="utf-8"?>
<p:tagLst xmlns:p="http://schemas.openxmlformats.org/presentationml/2006/main">
  <p:tag name="MH" val="20170721100619"/>
  <p:tag name="MH_LIBRARY" val="GRAPHIC"/>
  <p:tag name="MH_TYPE" val="Other"/>
  <p:tag name="MH_ORDER" val="1"/>
</p:tagLst>
</file>

<file path=ppt/tags/tag48.xml><?xml version="1.0" encoding="utf-8"?>
<p:tagLst xmlns:p="http://schemas.openxmlformats.org/presentationml/2006/main">
  <p:tag name="MH" val="20170721100619"/>
  <p:tag name="MH_LIBRARY" val="GRAPHIC"/>
  <p:tag name="MH_TYPE" val="SubTitle"/>
  <p:tag name="MH_ORDER" val="5"/>
</p:tagLst>
</file>

<file path=ppt/tags/tag49.xml><?xml version="1.0" encoding="utf-8"?>
<p:tagLst xmlns:p="http://schemas.openxmlformats.org/presentationml/2006/main">
  <p:tag name="MH" val="20170721100619"/>
  <p:tag name="MH_LIBRARY" val="GRAPHIC"/>
  <p:tag name="MH_TYPE" val="Other"/>
  <p:tag name="MH_ORDER" val="1"/>
</p:tagLst>
</file>

<file path=ppt/tags/tag5.xml><?xml version="1.0" encoding="utf-8"?>
<p:tagLst xmlns:p="http://schemas.openxmlformats.org/presentationml/2006/main">
  <p:tag name="PA" val="v3.2.0"/>
</p:tagLst>
</file>

<file path=ppt/tags/tag50.xml><?xml version="1.0" encoding="utf-8"?>
<p:tagLst xmlns:p="http://schemas.openxmlformats.org/presentationml/2006/main">
  <p:tag name="MH" val="20170721100619"/>
  <p:tag name="MH_LIBRARY" val="GRAPHIC"/>
  <p:tag name="MH_TYPE" val="SubTitle"/>
  <p:tag name="MH_ORDER" val="5"/>
</p:tagLst>
</file>

<file path=ppt/tags/tag6.xml><?xml version="1.0" encoding="utf-8"?>
<p:tagLst xmlns:p="http://schemas.openxmlformats.org/presentationml/2006/main">
  <p:tag name="PA" val="v3.2.0"/>
</p:tagLst>
</file>

<file path=ppt/tags/tag7.xml><?xml version="1.0" encoding="utf-8"?>
<p:tagLst xmlns:p="http://schemas.openxmlformats.org/presentationml/2006/main">
  <p:tag name="PA" val="v3.2.0"/>
</p:tagLst>
</file>

<file path=ppt/tags/tag8.xml><?xml version="1.0" encoding="utf-8"?>
<p:tagLst xmlns:p="http://schemas.openxmlformats.org/presentationml/2006/main">
  <p:tag name="PA" val="v3.2.0"/>
</p:tagLst>
</file>

<file path=ppt/tags/tag9.xml><?xml version="1.0" encoding="utf-8"?>
<p:tagLst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CF8404"/>
    </a:accent1>
    <a:accent2>
      <a:srgbClr val="FAAA21"/>
    </a:accent2>
    <a:accent3>
      <a:srgbClr val="8A5903"/>
    </a:accent3>
    <a:accent4>
      <a:srgbClr val="9B6303"/>
    </a:accent4>
    <a:accent5>
      <a:srgbClr val="CF8404"/>
    </a:accent5>
    <a:accent6>
      <a:srgbClr val="684202"/>
    </a:accent6>
    <a:hlink>
      <a:srgbClr val="CF840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CF8404"/>
    </a:accent1>
    <a:accent2>
      <a:srgbClr val="FAAA21"/>
    </a:accent2>
    <a:accent3>
      <a:srgbClr val="8A5903"/>
    </a:accent3>
    <a:accent4>
      <a:srgbClr val="9B6303"/>
    </a:accent4>
    <a:accent5>
      <a:srgbClr val="CF8404"/>
    </a:accent5>
    <a:accent6>
      <a:srgbClr val="684202"/>
    </a:accent6>
    <a:hlink>
      <a:srgbClr val="CF840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957</Words>
  <Application>WPS 演示</Application>
  <PresentationFormat>宽屏</PresentationFormat>
  <Paragraphs>132</Paragraphs>
  <Slides>13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华文行楷</vt:lpstr>
      <vt:lpstr>Calibri</vt:lpstr>
      <vt:lpstr>微软雅黑</vt:lpstr>
      <vt:lpstr>Impact</vt:lpstr>
      <vt:lpstr>造字工房悦黑演示版常规体</vt:lpstr>
      <vt:lpstr>文泉驿微米黑</vt:lpstr>
      <vt:lpstr>Arial Unicode MS</vt:lpstr>
      <vt:lpstr>楷体</vt:lpstr>
      <vt:lpstr>Times New Roman</vt:lpstr>
      <vt:lpstr>仿宋</vt:lpstr>
      <vt:lpstr>Calibri</vt:lpstr>
      <vt:lpstr>方正正大黑简体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ls</cp:lastModifiedBy>
  <cp:revision>12</cp:revision>
  <dcterms:created xsi:type="dcterms:W3CDTF">2018-03-01T02:03:00Z</dcterms:created>
  <dcterms:modified xsi:type="dcterms:W3CDTF">2018-11-25T03:21:36Z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