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0"/>
  </p:handoutMasterIdLst>
  <p:sldIdLst>
    <p:sldId id="359" r:id="rId3"/>
    <p:sldId id="402" r:id="rId5"/>
    <p:sldId id="322" r:id="rId6"/>
    <p:sldId id="430" r:id="rId7"/>
    <p:sldId id="457" r:id="rId8"/>
    <p:sldId id="321" r:id="rId9"/>
    <p:sldId id="451" r:id="rId10"/>
    <p:sldId id="453" r:id="rId11"/>
    <p:sldId id="454" r:id="rId12"/>
    <p:sldId id="455" r:id="rId13"/>
    <p:sldId id="456" r:id="rId14"/>
    <p:sldId id="357" r:id="rId15"/>
    <p:sldId id="424" r:id="rId16"/>
    <p:sldId id="320" r:id="rId17"/>
    <p:sldId id="425" r:id="rId18"/>
    <p:sldId id="318" r:id="rId19"/>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465C"/>
    <a:srgbClr val="6597D0"/>
    <a:srgbClr val="0F3387"/>
    <a:srgbClr val="67B8CA"/>
    <a:srgbClr val="115D8F"/>
    <a:srgbClr val="9CCBBB"/>
    <a:srgbClr val="5A895C"/>
    <a:srgbClr val="7EBA88"/>
    <a:srgbClr val="427B45"/>
    <a:srgbClr val="F4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35" autoAdjust="0"/>
    <p:restoredTop sz="94660" autoAdjust="0"/>
  </p:normalViewPr>
  <p:slideViewPr>
    <p:cSldViewPr>
      <p:cViewPr>
        <p:scale>
          <a:sx n="53" d="100"/>
          <a:sy n="53" d="100"/>
        </p:scale>
        <p:origin x="2364" y="1626"/>
      </p:cViewPr>
      <p:guideLst>
        <p:guide orient="horz" pos="1560"/>
        <p:guide pos="28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773"/>
        <p:guide pos="216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5.xml"/><Relationship Id="rId6" Type="http://schemas.openxmlformats.org/officeDocument/2006/relationships/themeOverride" Target="../theme/themeOverride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hemeOverride" Target="../theme/themeOverride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hemeOverride" Target="../theme/themeOverride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themeOverride" Target="../theme/themeOverride6.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themeOverride" Target="../theme/themeOverride1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themeOverride" Target="../theme/themeOverride14.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5.xml"/><Relationship Id="rId2" Type="http://schemas.openxmlformats.org/officeDocument/2006/relationships/themeOverride" Target="../theme/themeOverride16.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347839" flipH="1">
            <a:off x="4187813" y="-176847"/>
            <a:ext cx="8781717" cy="6026744"/>
          </a:xfrm>
          <a:prstGeom prst="rect">
            <a:avLst/>
          </a:prstGeom>
        </p:spPr>
      </p:pic>
      <p:sp>
        <p:nvSpPr>
          <p:cNvPr id="38" name="矩形 37"/>
          <p:cNvSpPr/>
          <p:nvPr/>
        </p:nvSpPr>
        <p:spPr>
          <a:xfrm>
            <a:off x="67310" y="2068830"/>
            <a:ext cx="5878830" cy="1198880"/>
          </a:xfrm>
          <a:prstGeom prst="rect">
            <a:avLst/>
          </a:prstGeom>
        </p:spPr>
        <p:txBody>
          <a:bodyPr wrap="square">
            <a:spAutoFit/>
          </a:bodyPr>
          <a:lstStyle/>
          <a:p>
            <a:pPr fontAlgn="auto">
              <a:spcBef>
                <a:spcPts val="0"/>
              </a:spcBef>
              <a:spcAft>
                <a:spcPts val="0"/>
              </a:spcAft>
              <a:defRPr/>
            </a:pPr>
            <a:r>
              <a:rPr lang="en-US" altLang="zh-CN" sz="3600" b="1" spc="300" dirty="0">
                <a:solidFill>
                  <a:schemeClr val="tx1"/>
                </a:solidFill>
                <a:effectLst>
                  <a:outerShdw blurRad="38100" dist="38100" dir="2700000" algn="tl">
                    <a:srgbClr val="000000">
                      <a:alpha val="43137"/>
                    </a:srgbClr>
                  </a:outerShdw>
                </a:effectLst>
                <a:latin typeface="方正启体简体" panose="03000509000000000000" pitchFamily="65" charset="-122"/>
                <a:ea typeface="方正启体简体" panose="03000509000000000000" pitchFamily="65" charset="-122"/>
                <a:sym typeface="微软雅黑" panose="020B0503020204020204" pitchFamily="34" charset="-122"/>
              </a:rPr>
              <a:t>  </a:t>
            </a:r>
            <a:r>
              <a:rPr lang="en-US" altLang="zh-CN" sz="3600" b="1" spc="3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幼儿园语言领域</a:t>
            </a:r>
            <a:endParaRPr lang="en-US" altLang="zh-CN" sz="3600" b="1" spc="3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fontAlgn="auto">
              <a:spcBef>
                <a:spcPts val="0"/>
              </a:spcBef>
              <a:spcAft>
                <a:spcPts val="0"/>
              </a:spcAft>
              <a:defRPr/>
            </a:pPr>
            <a:r>
              <a:rPr lang="en-US" altLang="zh-CN" sz="3600" b="1" spc="3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关键经验和教学策略方法</a:t>
            </a:r>
            <a:endParaRPr lang="en-US" altLang="zh-CN" sz="3600" b="1" spc="3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43" name="Lenka - The Show">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1052720" y="-228600"/>
            <a:ext cx="457200" cy="457200"/>
          </a:xfrm>
          <a:prstGeom prst="rect">
            <a:avLst/>
          </a:prstGeom>
        </p:spPr>
      </p:pic>
      <p:sp>
        <p:nvSpPr>
          <p:cNvPr id="13" name="矩形 12"/>
          <p:cNvSpPr/>
          <p:nvPr/>
        </p:nvSpPr>
        <p:spPr>
          <a:xfrm>
            <a:off x="556444" y="228496"/>
            <a:ext cx="3300376" cy="2215991"/>
          </a:xfrm>
          <a:prstGeom prst="rect">
            <a:avLst/>
          </a:prstGeom>
        </p:spPr>
        <p:txBody>
          <a:bodyPr wrap="square">
            <a:spAutoFit/>
          </a:bodyPr>
          <a:lstStyle/>
          <a:p>
            <a:pPr fontAlgn="auto">
              <a:spcBef>
                <a:spcPts val="0"/>
              </a:spcBef>
              <a:spcAft>
                <a:spcPts val="0"/>
              </a:spcAft>
              <a:defRPr/>
            </a:pPr>
            <a:r>
              <a:rPr lang="en-US" altLang="zh-CN" sz="13800" spc="300" dirty="0">
                <a:solidFill>
                  <a:srgbClr val="6597D0"/>
                </a:solidFill>
                <a:latin typeface="Brush Script MT" panose="03060802040406070304" pitchFamily="66" charset="0"/>
                <a:cs typeface="+mn-ea"/>
                <a:sym typeface="+mn-lt"/>
              </a:rPr>
              <a:t>2018</a:t>
            </a:r>
            <a:endParaRPr lang="zh-CN" altLang="en-US" sz="13800" spc="300" dirty="0">
              <a:solidFill>
                <a:srgbClr val="6597D0"/>
              </a:solidFill>
              <a:latin typeface="Brush Script MT" panose="03060802040406070304" pitchFamily="66" charset="0"/>
              <a:cs typeface="+mn-ea"/>
              <a:sym typeface="+mn-lt"/>
            </a:endParaRPr>
          </a:p>
        </p:txBody>
      </p:sp>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43818" flipH="1">
            <a:off x="-5885104" y="2929219"/>
            <a:ext cx="8781717" cy="60267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checkerboard(across)">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9" repeatCount="indefinite" fill="hold" display="0">
                  <p:stCondLst>
                    <p:cond delay="indefinite"/>
                  </p:stCondLst>
                  <p:endCondLst>
                    <p:cond evt="onStopAudio" delay="0">
                      <p:tgtEl>
                        <p:sldTgt/>
                      </p:tgtEl>
                    </p:cond>
                  </p:endCondLst>
                </p:cTn>
                <p:tgtEl>
                  <p:spTgt spid="43"/>
                </p:tgtEl>
              </p:cMediaNode>
            </p:audio>
          </p:childTnLst>
        </p:cTn>
      </p:par>
    </p:tnLst>
    <p:bldLst>
      <p:bldP spid="38"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1553875" flipH="1">
            <a:off x="3525470" y="-4425689"/>
            <a:ext cx="8781717" cy="6026744"/>
          </a:xfrm>
          <a:prstGeom prst="rect">
            <a:avLst/>
          </a:prstGeom>
        </p:spPr>
      </p:pic>
      <p:grpSp>
        <p:nvGrpSpPr>
          <p:cNvPr id="4" name="Group 1"/>
          <p:cNvGrpSpPr/>
          <p:nvPr/>
        </p:nvGrpSpPr>
        <p:grpSpPr>
          <a:xfrm>
            <a:off x="1835696" y="1419622"/>
            <a:ext cx="2969239" cy="2905010"/>
            <a:chOff x="-949635" y="0"/>
            <a:chExt cx="7009631" cy="6858000"/>
          </a:xfrm>
        </p:grpSpPr>
        <p:sp>
          <p:nvSpPr>
            <p:cNvPr id="26" name="Diamond 3"/>
            <p:cNvSpPr/>
            <p:nvPr/>
          </p:nvSpPr>
          <p:spPr bwMode="auto">
            <a:xfrm>
              <a:off x="-949635" y="0"/>
              <a:ext cx="7009631" cy="6858000"/>
            </a:xfrm>
            <a:prstGeom prst="diamond">
              <a:avLst/>
            </a:prstGeom>
            <a:solidFill>
              <a:schemeClr val="tx2">
                <a:lumMod val="20000"/>
                <a:lumOff val="80000"/>
                <a:alpha val="35000"/>
              </a:schemeClr>
            </a:solidFill>
            <a:ln w="19050">
              <a:noFill/>
              <a:round/>
            </a:ln>
          </p:spPr>
          <p:txBody>
            <a:bodyPr anchor="ctr"/>
            <a:lstStyle/>
            <a:p>
              <a:pPr algn="ctr"/>
            </a:p>
          </p:txBody>
        </p:sp>
        <p:sp>
          <p:nvSpPr>
            <p:cNvPr id="27" name="Diamond 4"/>
            <p:cNvSpPr/>
            <p:nvPr/>
          </p:nvSpPr>
          <p:spPr bwMode="auto">
            <a:xfrm>
              <a:off x="-176517" y="653134"/>
              <a:ext cx="5647878" cy="5525706"/>
            </a:xfrm>
            <a:prstGeom prst="diamond">
              <a:avLst/>
            </a:prstGeom>
            <a:solidFill>
              <a:schemeClr val="tx2">
                <a:lumMod val="20000"/>
                <a:lumOff val="80000"/>
              </a:schemeClr>
            </a:solidFill>
            <a:ln w="19050">
              <a:noFill/>
              <a:round/>
            </a:ln>
          </p:spPr>
          <p:txBody>
            <a:bodyPr anchor="ctr"/>
            <a:lstStyle/>
            <a:p>
              <a:pPr algn="ctr"/>
            </a:p>
          </p:txBody>
        </p:sp>
      </p:grpSp>
      <p:grpSp>
        <p:nvGrpSpPr>
          <p:cNvPr id="5" name="Group 2"/>
          <p:cNvGrpSpPr/>
          <p:nvPr/>
        </p:nvGrpSpPr>
        <p:grpSpPr>
          <a:xfrm>
            <a:off x="1778442" y="1982756"/>
            <a:ext cx="1778742" cy="1778742"/>
            <a:chOff x="990600" y="2044717"/>
            <a:chExt cx="2768566" cy="2768566"/>
          </a:xfrm>
        </p:grpSpPr>
        <p:sp>
          <p:nvSpPr>
            <p:cNvPr id="22" name="Diamond 5"/>
            <p:cNvSpPr/>
            <p:nvPr/>
          </p:nvSpPr>
          <p:spPr bwMode="auto">
            <a:xfrm>
              <a:off x="990600" y="2044717"/>
              <a:ext cx="2768566" cy="2768566"/>
            </a:xfrm>
            <a:prstGeom prst="diamond">
              <a:avLst/>
            </a:prstGeom>
            <a:solidFill>
              <a:schemeClr val="accent1"/>
            </a:solidFill>
            <a:ln w="50800">
              <a:noFill/>
              <a:round/>
            </a:ln>
          </p:spPr>
          <p:txBody>
            <a:bodyPr anchor="ctr"/>
            <a:lstStyle/>
            <a:p>
              <a:pPr algn="ctr"/>
            </a:p>
          </p:txBody>
        </p:sp>
        <p:grpSp>
          <p:nvGrpSpPr>
            <p:cNvPr id="23" name="Group 9"/>
            <p:cNvGrpSpPr/>
            <p:nvPr/>
          </p:nvGrpSpPr>
          <p:grpSpPr>
            <a:xfrm>
              <a:off x="1429100" y="2771847"/>
              <a:ext cx="1800200" cy="992584"/>
              <a:chOff x="2345143" y="2365645"/>
              <a:chExt cx="1800200" cy="992584"/>
            </a:xfrm>
          </p:grpSpPr>
          <p:sp>
            <p:nvSpPr>
              <p:cNvPr id="24" name="TextBox 7"/>
              <p:cNvSpPr txBox="1"/>
              <p:nvPr/>
            </p:nvSpPr>
            <p:spPr>
              <a:xfrm>
                <a:off x="2345143" y="2365645"/>
                <a:ext cx="1800200" cy="677107"/>
              </a:xfrm>
              <a:prstGeom prst="rect">
                <a:avLst/>
              </a:prstGeom>
              <a:noFill/>
            </p:spPr>
            <p:txBody>
              <a:bodyPr wrap="square" lIns="0" tIns="0" rIns="0" bIns="0">
                <a:normAutofit fontScale="77500" lnSpcReduction="20000"/>
              </a:bodyPr>
              <a:lstStyle/>
              <a:p>
                <a:pPr algn="ctr"/>
                <a:r>
                  <a:rPr lang="zh-CN" altLang="en-US" sz="4400">
                    <a:solidFill>
                      <a:schemeClr val="bg1"/>
                    </a:solidFill>
                  </a:rPr>
                  <a:t>目录</a:t>
                </a:r>
                <a:endParaRPr lang="zh-CN" altLang="en-US" sz="4400">
                  <a:solidFill>
                    <a:schemeClr val="bg1"/>
                  </a:solidFill>
                </a:endParaRPr>
              </a:p>
            </p:txBody>
          </p:sp>
          <p:sp>
            <p:nvSpPr>
              <p:cNvPr id="25" name="TextBox 8"/>
              <p:cNvSpPr txBox="1"/>
              <p:nvPr/>
            </p:nvSpPr>
            <p:spPr>
              <a:xfrm>
                <a:off x="2345143" y="3142785"/>
                <a:ext cx="1800200" cy="215444"/>
              </a:xfrm>
              <a:prstGeom prst="rect">
                <a:avLst/>
              </a:prstGeom>
              <a:noFill/>
            </p:spPr>
            <p:txBody>
              <a:bodyPr wrap="square" lIns="0" tIns="0" rIns="0" bIns="0">
                <a:normAutofit fontScale="77500" lnSpcReduction="20000"/>
              </a:bodyPr>
              <a:lstStyle/>
              <a:p>
                <a:pPr algn="ctr"/>
                <a:r>
                  <a:rPr lang="en-US" altLang="zh-CN" sz="1400">
                    <a:solidFill>
                      <a:schemeClr val="bg1"/>
                    </a:solidFill>
                  </a:rPr>
                  <a:t>CONTENTS</a:t>
                </a:r>
                <a:endParaRPr lang="en-US" altLang="zh-CN" sz="1400">
                  <a:solidFill>
                    <a:schemeClr val="bg1"/>
                  </a:solidFill>
                </a:endParaRPr>
              </a:p>
            </p:txBody>
          </p:sp>
        </p:grpSp>
      </p:grpSp>
      <p:sp>
        <p:nvSpPr>
          <p:cNvPr id="6" name="Diamond 11"/>
          <p:cNvSpPr/>
          <p:nvPr/>
        </p:nvSpPr>
        <p:spPr bwMode="auto">
          <a:xfrm>
            <a:off x="2893039" y="1109481"/>
            <a:ext cx="739798" cy="739797"/>
          </a:xfrm>
          <a:prstGeom prst="diamond">
            <a:avLst/>
          </a:prstGeom>
          <a:solidFill>
            <a:schemeClr val="accent2"/>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01</a:t>
            </a:r>
            <a:endParaRPr lang="en-US" altLang="zh-CN" sz="2400" b="1">
              <a:solidFill>
                <a:schemeClr val="bg1"/>
              </a:solidFill>
              <a:latin typeface="Impact" panose="020B0806030902050204" pitchFamily="34" charset="0"/>
            </a:endParaRPr>
          </a:p>
        </p:txBody>
      </p:sp>
      <p:sp>
        <p:nvSpPr>
          <p:cNvPr id="7" name="Diamond 12"/>
          <p:cNvSpPr/>
          <p:nvPr/>
        </p:nvSpPr>
        <p:spPr bwMode="auto">
          <a:xfrm>
            <a:off x="3720927" y="1920439"/>
            <a:ext cx="739798" cy="739797"/>
          </a:xfrm>
          <a:prstGeom prst="diamond">
            <a:avLst/>
          </a:prstGeom>
          <a:solidFill>
            <a:schemeClr val="accent3"/>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02</a:t>
            </a:r>
            <a:endParaRPr lang="en-US" altLang="zh-CN" sz="2400" b="1">
              <a:solidFill>
                <a:schemeClr val="bg1"/>
              </a:solidFill>
              <a:latin typeface="Impact" panose="020B0806030902050204" pitchFamily="34" charset="0"/>
            </a:endParaRPr>
          </a:p>
        </p:txBody>
      </p:sp>
      <p:sp>
        <p:nvSpPr>
          <p:cNvPr id="8" name="Diamond 13"/>
          <p:cNvSpPr/>
          <p:nvPr/>
        </p:nvSpPr>
        <p:spPr bwMode="auto">
          <a:xfrm>
            <a:off x="3720927" y="3065451"/>
            <a:ext cx="739798" cy="739797"/>
          </a:xfrm>
          <a:prstGeom prst="diamond">
            <a:avLst/>
          </a:prstGeom>
          <a:solidFill>
            <a:schemeClr val="accent4"/>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03</a:t>
            </a:r>
            <a:endParaRPr lang="en-US" altLang="zh-CN" sz="2400" b="1">
              <a:solidFill>
                <a:schemeClr val="bg1"/>
              </a:solidFill>
              <a:latin typeface="Impact" panose="020B0806030902050204" pitchFamily="34" charset="0"/>
            </a:endParaRPr>
          </a:p>
        </p:txBody>
      </p:sp>
      <p:sp>
        <p:nvSpPr>
          <p:cNvPr id="9" name="Diamond 14"/>
          <p:cNvSpPr/>
          <p:nvPr/>
        </p:nvSpPr>
        <p:spPr bwMode="auto">
          <a:xfrm>
            <a:off x="2893039" y="3926238"/>
            <a:ext cx="739798" cy="739797"/>
          </a:xfrm>
          <a:prstGeom prst="diamond">
            <a:avLst/>
          </a:prstGeom>
          <a:solidFill>
            <a:schemeClr val="accent5"/>
          </a:solidFill>
          <a:ln w="19050">
            <a:noFill/>
            <a:round/>
          </a:ln>
        </p:spPr>
        <p:txBody>
          <a:bodyPr vert="horz" wrap="none" lIns="91440" tIns="45720" rIns="91440" bIns="45720" anchor="ctr" anchorCtr="1" compatLnSpc="1">
            <a:normAutofit fontScale="92500" lnSpcReduction="20000"/>
          </a:bodyPr>
          <a:lstStyle/>
          <a:p>
            <a:pPr algn="ctr"/>
            <a:r>
              <a:rPr lang="en-US" altLang="zh-CN" sz="2400" b="1">
                <a:solidFill>
                  <a:schemeClr val="bg1"/>
                </a:solidFill>
                <a:latin typeface="Impact" panose="020B0806030902050204" pitchFamily="34" charset="0"/>
              </a:rPr>
              <a:t>04</a:t>
            </a:r>
            <a:endParaRPr lang="en-US" altLang="zh-CN" sz="2400" b="1">
              <a:solidFill>
                <a:schemeClr val="bg1"/>
              </a:solidFill>
              <a:latin typeface="Impact" panose="020B0806030902050204" pitchFamily="34" charset="0"/>
            </a:endParaRPr>
          </a:p>
        </p:txBody>
      </p:sp>
      <p:sp>
        <p:nvSpPr>
          <p:cNvPr id="20" name="TextBox 19"/>
          <p:cNvSpPr txBox="1"/>
          <p:nvPr/>
        </p:nvSpPr>
        <p:spPr>
          <a:xfrm>
            <a:off x="3468370" y="1419860"/>
            <a:ext cx="4032885" cy="275590"/>
          </a:xfrm>
          <a:prstGeom prst="rect">
            <a:avLst/>
          </a:prstGeom>
          <a:noFill/>
        </p:spPr>
        <p:txBody>
          <a:bodyPr wrap="none" lIns="360000" tIns="0" rIns="0" bIns="0" anchor="b" anchorCtr="0">
            <a:noAutofit/>
          </a:bodyPr>
          <a:lstStyle/>
          <a:p>
            <a:pPr algn="l"/>
            <a:r>
              <a:rPr lang="zh-CN" altLang="en-US" sz="2000" b="1">
                <a:solidFill>
                  <a:schemeClr val="tx1"/>
                </a:solidFill>
                <a:latin typeface="微软雅黑" panose="020B0503020204020204" pitchFamily="34" charset="-122"/>
                <a:ea typeface="微软雅黑" panose="020B0503020204020204" pitchFamily="34" charset="-122"/>
              </a:rPr>
              <a:t>《指南》上关于语言领域的目标</a:t>
            </a:r>
            <a:endParaRPr lang="zh-CN" altLang="en-US" sz="2000" b="1">
              <a:solidFill>
                <a:schemeClr val="tx1"/>
              </a:solidFill>
              <a:latin typeface="微软雅黑" panose="020B0503020204020204" pitchFamily="34" charset="-122"/>
              <a:ea typeface="微软雅黑" panose="020B0503020204020204" pitchFamily="34" charset="-122"/>
            </a:endParaRPr>
          </a:p>
        </p:txBody>
      </p:sp>
      <p:sp>
        <p:nvSpPr>
          <p:cNvPr id="18" name="TextBox 23"/>
          <p:cNvSpPr txBox="1"/>
          <p:nvPr/>
        </p:nvSpPr>
        <p:spPr>
          <a:xfrm>
            <a:off x="4349750" y="2293620"/>
            <a:ext cx="4409440" cy="366395"/>
          </a:xfrm>
          <a:prstGeom prst="rect">
            <a:avLst/>
          </a:prstGeom>
          <a:noFill/>
        </p:spPr>
        <p:txBody>
          <a:bodyPr wrap="none" lIns="360000" tIns="0" rIns="0" bIns="0" anchor="b" anchorCtr="0">
            <a:noAutofit/>
          </a:bodyPr>
          <a:lstStyle/>
          <a:p>
            <a:pPr algn="l"/>
            <a:r>
              <a:rPr lang="zh-CN" altLang="en-US" sz="2000" b="1">
                <a:solidFill>
                  <a:schemeClr val="bg2">
                    <a:lumMod val="10000"/>
                  </a:schemeClr>
                </a:solidFill>
                <a:latin typeface="微软雅黑" panose="020B0503020204020204" pitchFamily="34" charset="-122"/>
                <a:ea typeface="微软雅黑" panose="020B0503020204020204" pitchFamily="34" charset="-122"/>
              </a:rPr>
              <a:t>幼儿语言学习与发展活动的分类及特点</a:t>
            </a:r>
            <a:endParaRPr lang="zh-CN" altLang="en-US" sz="2000" b="1">
              <a:solidFill>
                <a:schemeClr val="bg2">
                  <a:lumMod val="10000"/>
                </a:schemeClr>
              </a:solidFill>
              <a:latin typeface="微软雅黑" panose="020B0503020204020204" pitchFamily="34" charset="-122"/>
              <a:ea typeface="微软雅黑" panose="020B0503020204020204" pitchFamily="34" charset="-122"/>
            </a:endParaRPr>
          </a:p>
        </p:txBody>
      </p:sp>
      <p:sp>
        <p:nvSpPr>
          <p:cNvPr id="16" name="TextBox 26"/>
          <p:cNvSpPr txBox="1"/>
          <p:nvPr/>
        </p:nvSpPr>
        <p:spPr>
          <a:xfrm>
            <a:off x="4460875" y="3227705"/>
            <a:ext cx="3499485" cy="414655"/>
          </a:xfrm>
          <a:prstGeom prst="rect">
            <a:avLst/>
          </a:prstGeom>
          <a:noFill/>
        </p:spPr>
        <p:txBody>
          <a:bodyPr wrap="none" lIns="360000" tIns="0" rIns="0" bIns="0" anchor="b" anchorCtr="0">
            <a:normAutofit/>
          </a:bodyPr>
          <a:lstStyle/>
          <a:p>
            <a:pPr algn="l"/>
            <a:r>
              <a:rPr lang="zh-CN" altLang="en-US" sz="2000" b="1">
                <a:solidFill>
                  <a:schemeClr val="tx1"/>
                </a:solidFill>
                <a:latin typeface="微软雅黑" panose="020B0503020204020204" pitchFamily="34" charset="-122"/>
                <a:ea typeface="微软雅黑" panose="020B0503020204020204" pitchFamily="34" charset="-122"/>
              </a:rPr>
              <a:t>早期阅读的核心经验</a:t>
            </a:r>
            <a:endParaRPr lang="zh-CN" altLang="en-US" sz="2000" b="1">
              <a:solidFill>
                <a:schemeClr val="tx1"/>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3580765" y="4070985"/>
            <a:ext cx="3467100" cy="450215"/>
          </a:xfrm>
          <a:prstGeom prst="rect">
            <a:avLst/>
          </a:prstGeom>
          <a:noFill/>
        </p:spPr>
        <p:txBody>
          <a:bodyPr wrap="none" lIns="360000" tIns="0" rIns="0" bIns="0" anchor="b" anchorCtr="0">
            <a:normAutofit/>
          </a:bodyPr>
          <a:lstStyle/>
          <a:p>
            <a:pPr algn="l"/>
            <a:r>
              <a:rPr lang="zh-CN" altLang="en-US" sz="2000" b="1">
                <a:solidFill>
                  <a:schemeClr val="tx1"/>
                </a:solidFill>
                <a:latin typeface="微软雅黑" panose="020B0503020204020204" pitchFamily="34" charset="-122"/>
                <a:ea typeface="微软雅黑" panose="020B0503020204020204" pitchFamily="34" charset="-122"/>
              </a:rPr>
              <a:t>早期阅读的教学策略方法</a:t>
            </a:r>
            <a:endParaRPr lang="zh-CN" altLang="en-US" sz="2000" b="1">
              <a:solidFill>
                <a:schemeClr val="tx1"/>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4612529" flipH="1">
            <a:off x="-5463587" y="1652663"/>
            <a:ext cx="8781717" cy="60267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4347839" flipH="1">
            <a:off x="4187813" y="-176847"/>
            <a:ext cx="8781717" cy="6026744"/>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943818" flipH="1">
            <a:off x="-5885104" y="2929219"/>
            <a:ext cx="8781717" cy="6026744"/>
          </a:xfrm>
          <a:prstGeom prst="rect">
            <a:avLst/>
          </a:prstGeom>
        </p:spPr>
      </p:pic>
      <p:sp>
        <p:nvSpPr>
          <p:cNvPr id="11" name="矩形 10"/>
          <p:cNvSpPr/>
          <p:nvPr/>
        </p:nvSpPr>
        <p:spPr>
          <a:xfrm>
            <a:off x="375285" y="2782570"/>
            <a:ext cx="7244080" cy="645160"/>
          </a:xfrm>
          <a:prstGeom prst="rect">
            <a:avLst/>
          </a:prstGeom>
        </p:spPr>
        <p:txBody>
          <a:bodyPr wrap="square">
            <a:spAutoFit/>
          </a:bodyPr>
          <a:lstStyle/>
          <a:p>
            <a:pPr algn="l"/>
            <a:r>
              <a:rPr lang="zh-CN" altLang="en-US" sz="3600" b="1">
                <a:latin typeface="微软雅黑" panose="020B0503020204020204" pitchFamily="34" charset="-122"/>
                <a:ea typeface="微软雅黑" panose="020B0503020204020204" pitchFamily="34" charset="-122"/>
                <a:sym typeface="+mn-ea"/>
              </a:rPr>
              <a:t>《指南》上关于语言领域的目标</a:t>
            </a:r>
            <a:endPar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1475656" y="743674"/>
            <a:ext cx="3300376" cy="2215991"/>
          </a:xfrm>
          <a:prstGeom prst="rect">
            <a:avLst/>
          </a:prstGeom>
        </p:spPr>
        <p:txBody>
          <a:bodyPr wrap="square">
            <a:spAutoFit/>
          </a:bodyPr>
          <a:lstStyle/>
          <a:p>
            <a:pPr fontAlgn="auto">
              <a:spcBef>
                <a:spcPts val="0"/>
              </a:spcBef>
              <a:spcAft>
                <a:spcPts val="0"/>
              </a:spcAft>
              <a:defRPr/>
            </a:pPr>
            <a:r>
              <a:rPr lang="en-US" altLang="zh-CN" sz="13800" spc="300" dirty="0">
                <a:solidFill>
                  <a:srgbClr val="6597D0"/>
                </a:solidFill>
                <a:latin typeface="Brush Script MT" panose="03060802040406070304" pitchFamily="66" charset="0"/>
                <a:cs typeface="+mn-ea"/>
                <a:sym typeface="+mn-lt"/>
              </a:rPr>
              <a:t>01</a:t>
            </a:r>
            <a:endParaRPr lang="zh-CN" altLang="en-US" sz="13800" spc="300" dirty="0">
              <a:solidFill>
                <a:srgbClr val="6597D0"/>
              </a:solidFill>
              <a:latin typeface="Brush Script MT" panose="03060802040406070304" pitchFamily="66"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heckerboard(across)">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2"/>
          <p:cNvGrpSpPr/>
          <p:nvPr/>
        </p:nvGrpSpPr>
        <p:grpSpPr>
          <a:xfrm>
            <a:off x="619894" y="951569"/>
            <a:ext cx="3107313" cy="3537394"/>
            <a:chOff x="3844678" y="2118641"/>
            <a:chExt cx="3627658" cy="4129759"/>
          </a:xfrm>
        </p:grpSpPr>
        <p:sp>
          <p:nvSpPr>
            <p:cNvPr id="21" name="Freeform: Shape 23"/>
            <p:cNvSpPr/>
            <p:nvPr/>
          </p:nvSpPr>
          <p:spPr>
            <a:xfrm>
              <a:off x="5049513" y="2118641"/>
              <a:ext cx="1890905" cy="861781"/>
            </a:xfrm>
            <a:custGeom>
              <a:avLst/>
              <a:gdLst>
                <a:gd name="connsiteX0" fmla="*/ 1781503 w 1890905"/>
                <a:gd name="connsiteY0" fmla="*/ 354802 h 861781"/>
                <a:gd name="connsiteX1" fmla="*/ 1882661 w 1890905"/>
                <a:gd name="connsiteY1" fmla="*/ 546971 h 861781"/>
                <a:gd name="connsiteX2" fmla="*/ 1809234 w 1890905"/>
                <a:gd name="connsiteY2" fmla="*/ 773147 h 861781"/>
                <a:gd name="connsiteX3" fmla="*/ 1773690 w 1890905"/>
                <a:gd name="connsiteY3" fmla="*/ 861781 h 861781"/>
                <a:gd name="connsiteX4" fmla="*/ 1355781 w 1890905"/>
                <a:gd name="connsiteY4" fmla="*/ 861781 h 861781"/>
                <a:gd name="connsiteX5" fmla="*/ 1364489 w 1890905"/>
                <a:gd name="connsiteY5" fmla="*/ 841842 h 861781"/>
                <a:gd name="connsiteX6" fmla="*/ 1510646 w 1890905"/>
                <a:gd name="connsiteY6" fmla="*/ 548084 h 861781"/>
                <a:gd name="connsiteX7" fmla="*/ 1781503 w 1890905"/>
                <a:gd name="connsiteY7" fmla="*/ 354802 h 861781"/>
                <a:gd name="connsiteX8" fmla="*/ 108125 w 1890905"/>
                <a:gd name="connsiteY8" fmla="*/ 109725 h 861781"/>
                <a:gd name="connsiteX9" fmla="*/ 274313 w 1890905"/>
                <a:gd name="connsiteY9" fmla="*/ 174902 h 861781"/>
                <a:gd name="connsiteX10" fmla="*/ 344767 w 1890905"/>
                <a:gd name="connsiteY10" fmla="*/ 532675 h 861781"/>
                <a:gd name="connsiteX11" fmla="*/ 382493 w 1890905"/>
                <a:gd name="connsiteY11" fmla="*/ 802813 h 861781"/>
                <a:gd name="connsiteX12" fmla="*/ 390231 w 1890905"/>
                <a:gd name="connsiteY12" fmla="*/ 861781 h 861781"/>
                <a:gd name="connsiteX13" fmla="*/ 2129 w 1890905"/>
                <a:gd name="connsiteY13" fmla="*/ 861781 h 861781"/>
                <a:gd name="connsiteX14" fmla="*/ 2328 w 1890905"/>
                <a:gd name="connsiteY14" fmla="*/ 789085 h 861781"/>
                <a:gd name="connsiteX15" fmla="*/ 16855 w 1890905"/>
                <a:gd name="connsiteY15" fmla="*/ 179726 h 861781"/>
                <a:gd name="connsiteX16" fmla="*/ 108125 w 1890905"/>
                <a:gd name="connsiteY16" fmla="*/ 109725 h 861781"/>
                <a:gd name="connsiteX17" fmla="*/ 1118036 w 1890905"/>
                <a:gd name="connsiteY17" fmla="*/ 1669 h 861781"/>
                <a:gd name="connsiteX18" fmla="*/ 1256619 w 1890905"/>
                <a:gd name="connsiteY18" fmla="*/ 48478 h 861781"/>
                <a:gd name="connsiteX19" fmla="*/ 1274072 w 1890905"/>
                <a:gd name="connsiteY19" fmla="*/ 217001 h 861781"/>
                <a:gd name="connsiteX20" fmla="*/ 1149863 w 1890905"/>
                <a:gd name="connsiteY20" fmla="*/ 811156 h 861781"/>
                <a:gd name="connsiteX21" fmla="*/ 1136758 w 1890905"/>
                <a:gd name="connsiteY21" fmla="*/ 861781 h 861781"/>
                <a:gd name="connsiteX22" fmla="*/ 724840 w 1890905"/>
                <a:gd name="connsiteY22" fmla="*/ 861781 h 861781"/>
                <a:gd name="connsiteX23" fmla="*/ 763811 w 1890905"/>
                <a:gd name="connsiteY23" fmla="*/ 721030 h 861781"/>
                <a:gd name="connsiteX24" fmla="*/ 817353 w 1890905"/>
                <a:gd name="connsiteY24" fmla="*/ 523752 h 861781"/>
                <a:gd name="connsiteX25" fmla="*/ 905855 w 1890905"/>
                <a:gd name="connsiteY25" fmla="*/ 176802 h 861781"/>
                <a:gd name="connsiteX26" fmla="*/ 1004754 w 1890905"/>
                <a:gd name="connsiteY26" fmla="*/ 26974 h 861781"/>
                <a:gd name="connsiteX27" fmla="*/ 1118036 w 1890905"/>
                <a:gd name="connsiteY27" fmla="*/ 1669 h 86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90905" h="861781">
                  <a:moveTo>
                    <a:pt x="1781503" y="354802"/>
                  </a:moveTo>
                  <a:cubicBezTo>
                    <a:pt x="1871186" y="366921"/>
                    <a:pt x="1909062" y="400491"/>
                    <a:pt x="1882661" y="546971"/>
                  </a:cubicBezTo>
                  <a:cubicBezTo>
                    <a:pt x="1872760" y="601901"/>
                    <a:pt x="1844613" y="682615"/>
                    <a:pt x="1809234" y="773147"/>
                  </a:cubicBezTo>
                  <a:lnTo>
                    <a:pt x="1773690" y="861781"/>
                  </a:lnTo>
                  <a:lnTo>
                    <a:pt x="1355781" y="861781"/>
                  </a:lnTo>
                  <a:lnTo>
                    <a:pt x="1364489" y="841842"/>
                  </a:lnTo>
                  <a:cubicBezTo>
                    <a:pt x="1417980" y="721094"/>
                    <a:pt x="1470085" y="610388"/>
                    <a:pt x="1510646" y="548084"/>
                  </a:cubicBezTo>
                  <a:cubicBezTo>
                    <a:pt x="1618808" y="381939"/>
                    <a:pt x="1691819" y="342684"/>
                    <a:pt x="1781503" y="354802"/>
                  </a:cubicBezTo>
                  <a:close/>
                  <a:moveTo>
                    <a:pt x="108125" y="109725"/>
                  </a:moveTo>
                  <a:cubicBezTo>
                    <a:pt x="169653" y="102133"/>
                    <a:pt x="240156" y="138136"/>
                    <a:pt x="274313" y="174902"/>
                  </a:cubicBezTo>
                  <a:cubicBezTo>
                    <a:pt x="328965" y="233727"/>
                    <a:pt x="317167" y="354881"/>
                    <a:pt x="344767" y="532675"/>
                  </a:cubicBezTo>
                  <a:cubicBezTo>
                    <a:pt x="355117" y="599348"/>
                    <a:pt x="368681" y="698479"/>
                    <a:pt x="382493" y="802813"/>
                  </a:cubicBezTo>
                  <a:lnTo>
                    <a:pt x="390231" y="861781"/>
                  </a:lnTo>
                  <a:lnTo>
                    <a:pt x="2129" y="861781"/>
                  </a:lnTo>
                  <a:lnTo>
                    <a:pt x="2328" y="789085"/>
                  </a:lnTo>
                  <a:cubicBezTo>
                    <a:pt x="1451" y="575931"/>
                    <a:pt x="-7518" y="307931"/>
                    <a:pt x="16855" y="179726"/>
                  </a:cubicBezTo>
                  <a:cubicBezTo>
                    <a:pt x="37522" y="134530"/>
                    <a:pt x="71208" y="114280"/>
                    <a:pt x="108125" y="109725"/>
                  </a:cubicBezTo>
                  <a:close/>
                  <a:moveTo>
                    <a:pt x="1118036" y="1669"/>
                  </a:moveTo>
                  <a:cubicBezTo>
                    <a:pt x="1160013" y="5253"/>
                    <a:pt x="1227538" y="24894"/>
                    <a:pt x="1256619" y="48478"/>
                  </a:cubicBezTo>
                  <a:cubicBezTo>
                    <a:pt x="1298005" y="139734"/>
                    <a:pt x="1283137" y="72995"/>
                    <a:pt x="1274072" y="217001"/>
                  </a:cubicBezTo>
                  <a:cubicBezTo>
                    <a:pt x="1255374" y="340312"/>
                    <a:pt x="1200737" y="607323"/>
                    <a:pt x="1149863" y="811156"/>
                  </a:cubicBezTo>
                  <a:lnTo>
                    <a:pt x="1136758" y="861781"/>
                  </a:lnTo>
                  <a:lnTo>
                    <a:pt x="724840" y="861781"/>
                  </a:lnTo>
                  <a:lnTo>
                    <a:pt x="763811" y="721030"/>
                  </a:lnTo>
                  <a:cubicBezTo>
                    <a:pt x="784092" y="647904"/>
                    <a:pt x="802895" y="579462"/>
                    <a:pt x="817353" y="523752"/>
                  </a:cubicBezTo>
                  <a:cubicBezTo>
                    <a:pt x="875185" y="300910"/>
                    <a:pt x="874622" y="259598"/>
                    <a:pt x="905855" y="176802"/>
                  </a:cubicBezTo>
                  <a:cubicBezTo>
                    <a:pt x="937089" y="94005"/>
                    <a:pt x="969390" y="56163"/>
                    <a:pt x="1004754" y="26974"/>
                  </a:cubicBezTo>
                  <a:cubicBezTo>
                    <a:pt x="1040117" y="-2215"/>
                    <a:pt x="1076058" y="-1914"/>
                    <a:pt x="1118036" y="166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Freeform: Shape 24"/>
            <p:cNvSpPr/>
            <p:nvPr/>
          </p:nvSpPr>
          <p:spPr>
            <a:xfrm>
              <a:off x="3844678" y="2792200"/>
              <a:ext cx="3627658" cy="1340448"/>
            </a:xfrm>
            <a:custGeom>
              <a:avLst/>
              <a:gdLst>
                <a:gd name="connsiteX0" fmla="*/ 218949 w 3627658"/>
                <a:gd name="connsiteY0" fmla="*/ 802961 h 1340448"/>
                <a:gd name="connsiteX1" fmla="*/ 529120 w 3627658"/>
                <a:gd name="connsiteY1" fmla="*/ 979781 h 1340448"/>
                <a:gd name="connsiteX2" fmla="*/ 834623 w 3627658"/>
                <a:gd name="connsiteY2" fmla="*/ 1315417 h 1340448"/>
                <a:gd name="connsiteX3" fmla="*/ 858095 w 3627658"/>
                <a:gd name="connsiteY3" fmla="*/ 1340448 h 1340448"/>
                <a:gd name="connsiteX4" fmla="*/ 305530 w 3627658"/>
                <a:gd name="connsiteY4" fmla="*/ 1340448 h 1340448"/>
                <a:gd name="connsiteX5" fmla="*/ 172427 w 3627658"/>
                <a:gd name="connsiteY5" fmla="*/ 1214426 h 1340448"/>
                <a:gd name="connsiteX6" fmla="*/ 351 w 3627658"/>
                <a:gd name="connsiteY6" fmla="*/ 953414 h 1340448"/>
                <a:gd name="connsiteX7" fmla="*/ 218949 w 3627658"/>
                <a:gd name="connsiteY7" fmla="*/ 802961 h 1340448"/>
                <a:gd name="connsiteX8" fmla="*/ 2779637 w 3627658"/>
                <a:gd name="connsiteY8" fmla="*/ 0 h 1340448"/>
                <a:gd name="connsiteX9" fmla="*/ 2866304 w 3627658"/>
                <a:gd name="connsiteY9" fmla="*/ 72394 h 1340448"/>
                <a:gd name="connsiteX10" fmla="*/ 2840920 w 3627658"/>
                <a:gd name="connsiteY10" fmla="*/ 123585 h 1340448"/>
                <a:gd name="connsiteX11" fmla="*/ 2814347 w 3627658"/>
                <a:gd name="connsiteY11" fmla="*/ 138551 h 1340448"/>
                <a:gd name="connsiteX12" fmla="*/ 2812812 w 3627658"/>
                <a:gd name="connsiteY12" fmla="*/ 197546 h 1340448"/>
                <a:gd name="connsiteX13" fmla="*/ 2812601 w 3627658"/>
                <a:gd name="connsiteY13" fmla="*/ 216668 h 1340448"/>
                <a:gd name="connsiteX14" fmla="*/ 2958706 w 3627658"/>
                <a:gd name="connsiteY14" fmla="*/ 216668 h 1340448"/>
                <a:gd name="connsiteX15" fmla="*/ 2896795 w 3627658"/>
                <a:gd name="connsiteY15" fmla="*/ 366217 h 1340448"/>
                <a:gd name="connsiteX16" fmla="*/ 2827463 w 3627658"/>
                <a:gd name="connsiteY16" fmla="*/ 541677 h 1340448"/>
                <a:gd name="connsiteX17" fmla="*/ 2640704 w 3627658"/>
                <a:gd name="connsiteY17" fmla="*/ 975284 h 1340448"/>
                <a:gd name="connsiteX18" fmla="*/ 2698437 w 3627658"/>
                <a:gd name="connsiteY18" fmla="*/ 1035269 h 1340448"/>
                <a:gd name="connsiteX19" fmla="*/ 2948836 w 3627658"/>
                <a:gd name="connsiteY19" fmla="*/ 837858 h 1340448"/>
                <a:gd name="connsiteX20" fmla="*/ 3182040 w 3627658"/>
                <a:gd name="connsiteY20" fmla="*/ 650962 h 1340448"/>
                <a:gd name="connsiteX21" fmla="*/ 3383680 w 3627658"/>
                <a:gd name="connsiteY21" fmla="*/ 422966 h 1340448"/>
                <a:gd name="connsiteX22" fmla="*/ 3591095 w 3627658"/>
                <a:gd name="connsiteY22" fmla="*/ 398579 h 1340448"/>
                <a:gd name="connsiteX23" fmla="*/ 3578719 w 3627658"/>
                <a:gd name="connsiteY23" fmla="*/ 638680 h 1340448"/>
                <a:gd name="connsiteX24" fmla="*/ 2984700 w 3627658"/>
                <a:gd name="connsiteY24" fmla="*/ 1301315 h 1340448"/>
                <a:gd name="connsiteX25" fmla="*/ 2965458 w 3627658"/>
                <a:gd name="connsiteY25" fmla="*/ 1322002 h 1340448"/>
                <a:gd name="connsiteX26" fmla="*/ 1063001 w 3627658"/>
                <a:gd name="connsiteY26" fmla="*/ 1322002 h 1340448"/>
                <a:gd name="connsiteX27" fmla="*/ 1089588 w 3627658"/>
                <a:gd name="connsiteY27" fmla="*/ 1295388 h 1340448"/>
                <a:gd name="connsiteX28" fmla="*/ 1230150 w 3627658"/>
                <a:gd name="connsiteY28" fmla="*/ 994880 h 1340448"/>
                <a:gd name="connsiteX29" fmla="*/ 1208876 w 3627658"/>
                <a:gd name="connsiteY29" fmla="*/ 275164 h 1340448"/>
                <a:gd name="connsiteX30" fmla="*/ 1207316 w 3627658"/>
                <a:gd name="connsiteY30" fmla="*/ 216668 h 1340448"/>
                <a:gd name="connsiteX31" fmla="*/ 1363887 w 3627658"/>
                <a:gd name="connsiteY31" fmla="*/ 216668 h 1340448"/>
                <a:gd name="connsiteX32" fmla="*/ 1365240 w 3627658"/>
                <a:gd name="connsiteY32" fmla="*/ 152041 h 1340448"/>
                <a:gd name="connsiteX33" fmla="*/ 1338667 w 3627658"/>
                <a:gd name="connsiteY33" fmla="*/ 137075 h 1340448"/>
                <a:gd name="connsiteX34" fmla="*/ 1313282 w 3627658"/>
                <a:gd name="connsiteY34" fmla="*/ 85884 h 1340448"/>
                <a:gd name="connsiteX35" fmla="*/ 1399949 w 3627658"/>
                <a:gd name="connsiteY35" fmla="*/ 13490 h 1340448"/>
                <a:gd name="connsiteX36" fmla="*/ 1486616 w 3627658"/>
                <a:gd name="connsiteY36" fmla="*/ 85884 h 1340448"/>
                <a:gd name="connsiteX37" fmla="*/ 1461232 w 3627658"/>
                <a:gd name="connsiteY37" fmla="*/ 137075 h 1340448"/>
                <a:gd name="connsiteX38" fmla="*/ 1434659 w 3627658"/>
                <a:gd name="connsiteY38" fmla="*/ 152041 h 1340448"/>
                <a:gd name="connsiteX39" fmla="*/ 1433124 w 3627658"/>
                <a:gd name="connsiteY39" fmla="*/ 211036 h 1340448"/>
                <a:gd name="connsiteX40" fmla="*/ 1433062 w 3627658"/>
                <a:gd name="connsiteY40" fmla="*/ 216668 h 1340448"/>
                <a:gd name="connsiteX41" fmla="*/ 1600753 w 3627658"/>
                <a:gd name="connsiteY41" fmla="*/ 216668 h 1340448"/>
                <a:gd name="connsiteX42" fmla="*/ 1613943 w 3627658"/>
                <a:gd name="connsiteY42" fmla="*/ 318339 h 1340448"/>
                <a:gd name="connsiteX43" fmla="*/ 1644284 w 3627658"/>
                <a:gd name="connsiteY43" fmla="*/ 549661 h 1340448"/>
                <a:gd name="connsiteX44" fmla="*/ 1823229 w 3627658"/>
                <a:gd name="connsiteY44" fmla="*/ 596327 h 1340448"/>
                <a:gd name="connsiteX45" fmla="*/ 1905777 w 3627658"/>
                <a:gd name="connsiteY45" fmla="*/ 254406 h 1340448"/>
                <a:gd name="connsiteX46" fmla="*/ 1916226 w 3627658"/>
                <a:gd name="connsiteY46" fmla="*/ 216668 h 1340448"/>
                <a:gd name="connsiteX47" fmla="*/ 2095804 w 3627658"/>
                <a:gd name="connsiteY47" fmla="*/ 216668 h 1340448"/>
                <a:gd name="connsiteX48" fmla="*/ 2097157 w 3627658"/>
                <a:gd name="connsiteY48" fmla="*/ 152041 h 1340448"/>
                <a:gd name="connsiteX49" fmla="*/ 2070584 w 3627658"/>
                <a:gd name="connsiteY49" fmla="*/ 137075 h 1340448"/>
                <a:gd name="connsiteX50" fmla="*/ 2045199 w 3627658"/>
                <a:gd name="connsiteY50" fmla="*/ 85884 h 1340448"/>
                <a:gd name="connsiteX51" fmla="*/ 2131866 w 3627658"/>
                <a:gd name="connsiteY51" fmla="*/ 13490 h 1340448"/>
                <a:gd name="connsiteX52" fmla="*/ 2218533 w 3627658"/>
                <a:gd name="connsiteY52" fmla="*/ 85884 h 1340448"/>
                <a:gd name="connsiteX53" fmla="*/ 2193149 w 3627658"/>
                <a:gd name="connsiteY53" fmla="*/ 137075 h 1340448"/>
                <a:gd name="connsiteX54" fmla="*/ 2166576 w 3627658"/>
                <a:gd name="connsiteY54" fmla="*/ 152041 h 1340448"/>
                <a:gd name="connsiteX55" fmla="*/ 2165041 w 3627658"/>
                <a:gd name="connsiteY55" fmla="*/ 211036 h 1340448"/>
                <a:gd name="connsiteX56" fmla="*/ 2164979 w 3627658"/>
                <a:gd name="connsiteY56" fmla="*/ 216668 h 1340448"/>
                <a:gd name="connsiteX57" fmla="*/ 2328786 w 3627658"/>
                <a:gd name="connsiteY57" fmla="*/ 216668 h 1340448"/>
                <a:gd name="connsiteX58" fmla="*/ 2294069 w 3627658"/>
                <a:gd name="connsiteY58" fmla="*/ 343961 h 1340448"/>
                <a:gd name="connsiteX59" fmla="*/ 2236838 w 3627658"/>
                <a:gd name="connsiteY59" fmla="*/ 618759 h 1340448"/>
                <a:gd name="connsiteX60" fmla="*/ 2336898 w 3627658"/>
                <a:gd name="connsiteY60" fmla="*/ 659669 h 1340448"/>
                <a:gd name="connsiteX61" fmla="*/ 2515282 w 3627658"/>
                <a:gd name="connsiteY61" fmla="*/ 272511 h 1340448"/>
                <a:gd name="connsiteX62" fmla="*/ 2539671 w 3627658"/>
                <a:gd name="connsiteY62" fmla="*/ 216668 h 1340448"/>
                <a:gd name="connsiteX63" fmla="*/ 2743293 w 3627658"/>
                <a:gd name="connsiteY63" fmla="*/ 216668 h 1340448"/>
                <a:gd name="connsiteX64" fmla="*/ 2744928 w 3627658"/>
                <a:gd name="connsiteY64" fmla="*/ 138551 h 1340448"/>
                <a:gd name="connsiteX65" fmla="*/ 2718355 w 3627658"/>
                <a:gd name="connsiteY65" fmla="*/ 123585 h 1340448"/>
                <a:gd name="connsiteX66" fmla="*/ 2692970 w 3627658"/>
                <a:gd name="connsiteY66" fmla="*/ 72394 h 1340448"/>
                <a:gd name="connsiteX67" fmla="*/ 2779637 w 3627658"/>
                <a:gd name="connsiteY67" fmla="*/ 0 h 134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27658" h="1340448">
                  <a:moveTo>
                    <a:pt x="218949" y="802961"/>
                  </a:moveTo>
                  <a:cubicBezTo>
                    <a:pt x="383474" y="845670"/>
                    <a:pt x="399178" y="875502"/>
                    <a:pt x="529120" y="979781"/>
                  </a:cubicBezTo>
                  <a:cubicBezTo>
                    <a:pt x="608689" y="1051864"/>
                    <a:pt x="739788" y="1210604"/>
                    <a:pt x="834623" y="1315417"/>
                  </a:cubicBezTo>
                  <a:lnTo>
                    <a:pt x="858095" y="1340448"/>
                  </a:lnTo>
                  <a:lnTo>
                    <a:pt x="305530" y="1340448"/>
                  </a:lnTo>
                  <a:lnTo>
                    <a:pt x="172427" y="1214426"/>
                  </a:lnTo>
                  <a:cubicBezTo>
                    <a:pt x="115068" y="1127422"/>
                    <a:pt x="-7403" y="1021992"/>
                    <a:pt x="351" y="953414"/>
                  </a:cubicBezTo>
                  <a:cubicBezTo>
                    <a:pt x="8104" y="884836"/>
                    <a:pt x="88041" y="820901"/>
                    <a:pt x="218949" y="802961"/>
                  </a:cubicBezTo>
                  <a:close/>
                  <a:moveTo>
                    <a:pt x="2779637" y="0"/>
                  </a:moveTo>
                  <a:cubicBezTo>
                    <a:pt x="2827502" y="0"/>
                    <a:pt x="2866304" y="32412"/>
                    <a:pt x="2866304" y="72394"/>
                  </a:cubicBezTo>
                  <a:cubicBezTo>
                    <a:pt x="2866304" y="92386"/>
                    <a:pt x="2856604" y="110484"/>
                    <a:pt x="2840920" y="123585"/>
                  </a:cubicBezTo>
                  <a:lnTo>
                    <a:pt x="2814347" y="138551"/>
                  </a:lnTo>
                  <a:cubicBezTo>
                    <a:pt x="2814389" y="168145"/>
                    <a:pt x="2813323" y="177881"/>
                    <a:pt x="2812812" y="197546"/>
                  </a:cubicBezTo>
                  <a:lnTo>
                    <a:pt x="2812601" y="216668"/>
                  </a:lnTo>
                  <a:lnTo>
                    <a:pt x="2958706" y="216668"/>
                  </a:lnTo>
                  <a:lnTo>
                    <a:pt x="2896795" y="366217"/>
                  </a:lnTo>
                  <a:cubicBezTo>
                    <a:pt x="2870914" y="429014"/>
                    <a:pt x="2846715" y="489078"/>
                    <a:pt x="2827463" y="541677"/>
                  </a:cubicBezTo>
                  <a:cubicBezTo>
                    <a:pt x="2746706" y="752198"/>
                    <a:pt x="2667335" y="880202"/>
                    <a:pt x="2640704" y="975284"/>
                  </a:cubicBezTo>
                  <a:cubicBezTo>
                    <a:pt x="2618558" y="1088264"/>
                    <a:pt x="2668942" y="1030061"/>
                    <a:pt x="2698437" y="1035269"/>
                  </a:cubicBezTo>
                  <a:cubicBezTo>
                    <a:pt x="2793897" y="974075"/>
                    <a:pt x="2865707" y="903845"/>
                    <a:pt x="2948836" y="837858"/>
                  </a:cubicBezTo>
                  <a:cubicBezTo>
                    <a:pt x="3033110" y="769701"/>
                    <a:pt x="3109566" y="720111"/>
                    <a:pt x="3182040" y="650962"/>
                  </a:cubicBezTo>
                  <a:cubicBezTo>
                    <a:pt x="3254514" y="581813"/>
                    <a:pt x="3317607" y="466702"/>
                    <a:pt x="3383680" y="422966"/>
                  </a:cubicBezTo>
                  <a:cubicBezTo>
                    <a:pt x="3484091" y="344485"/>
                    <a:pt x="3563278" y="364997"/>
                    <a:pt x="3591095" y="398579"/>
                  </a:cubicBezTo>
                  <a:cubicBezTo>
                    <a:pt x="3618913" y="432160"/>
                    <a:pt x="3662804" y="462572"/>
                    <a:pt x="3578719" y="638680"/>
                  </a:cubicBezTo>
                  <a:cubicBezTo>
                    <a:pt x="3499339" y="773310"/>
                    <a:pt x="3195089" y="1078417"/>
                    <a:pt x="2984700" y="1301315"/>
                  </a:cubicBezTo>
                  <a:lnTo>
                    <a:pt x="2965458" y="1322002"/>
                  </a:lnTo>
                  <a:lnTo>
                    <a:pt x="1063001" y="1322002"/>
                  </a:lnTo>
                  <a:lnTo>
                    <a:pt x="1089588" y="1295388"/>
                  </a:lnTo>
                  <a:cubicBezTo>
                    <a:pt x="1159970" y="1215305"/>
                    <a:pt x="1223955" y="1102076"/>
                    <a:pt x="1230150" y="994880"/>
                  </a:cubicBezTo>
                  <a:cubicBezTo>
                    <a:pt x="1275980" y="831512"/>
                    <a:pt x="1221474" y="502916"/>
                    <a:pt x="1208876" y="275164"/>
                  </a:cubicBezTo>
                  <a:lnTo>
                    <a:pt x="1207316" y="216668"/>
                  </a:lnTo>
                  <a:lnTo>
                    <a:pt x="1363887" y="216668"/>
                  </a:lnTo>
                  <a:lnTo>
                    <a:pt x="1365240" y="152041"/>
                  </a:lnTo>
                  <a:lnTo>
                    <a:pt x="1338667" y="137075"/>
                  </a:lnTo>
                  <a:cubicBezTo>
                    <a:pt x="1322983" y="123974"/>
                    <a:pt x="1313282" y="105876"/>
                    <a:pt x="1313282" y="85884"/>
                  </a:cubicBezTo>
                  <a:cubicBezTo>
                    <a:pt x="1313282" y="45902"/>
                    <a:pt x="1352084" y="13490"/>
                    <a:pt x="1399949" y="13490"/>
                  </a:cubicBezTo>
                  <a:cubicBezTo>
                    <a:pt x="1447814" y="13490"/>
                    <a:pt x="1486616" y="45902"/>
                    <a:pt x="1486616" y="85884"/>
                  </a:cubicBezTo>
                  <a:cubicBezTo>
                    <a:pt x="1486616" y="105876"/>
                    <a:pt x="1476916" y="123974"/>
                    <a:pt x="1461232" y="137075"/>
                  </a:cubicBezTo>
                  <a:lnTo>
                    <a:pt x="1434659" y="152041"/>
                  </a:lnTo>
                  <a:cubicBezTo>
                    <a:pt x="1434701" y="181635"/>
                    <a:pt x="1433635" y="191371"/>
                    <a:pt x="1433124" y="211036"/>
                  </a:cubicBezTo>
                  <a:lnTo>
                    <a:pt x="1433062" y="216668"/>
                  </a:lnTo>
                  <a:lnTo>
                    <a:pt x="1600753" y="216668"/>
                  </a:lnTo>
                  <a:lnTo>
                    <a:pt x="1613943" y="318339"/>
                  </a:lnTo>
                  <a:cubicBezTo>
                    <a:pt x="1626771" y="417498"/>
                    <a:pt x="1637873" y="503690"/>
                    <a:pt x="1644284" y="549661"/>
                  </a:cubicBezTo>
                  <a:cubicBezTo>
                    <a:pt x="1670127" y="689053"/>
                    <a:pt x="1759624" y="710065"/>
                    <a:pt x="1823229" y="596327"/>
                  </a:cubicBezTo>
                  <a:cubicBezTo>
                    <a:pt x="1829879" y="538731"/>
                    <a:pt x="1865045" y="403297"/>
                    <a:pt x="1905777" y="254406"/>
                  </a:cubicBezTo>
                  <a:lnTo>
                    <a:pt x="1916226" y="216668"/>
                  </a:lnTo>
                  <a:lnTo>
                    <a:pt x="2095804" y="216668"/>
                  </a:lnTo>
                  <a:lnTo>
                    <a:pt x="2097157" y="152041"/>
                  </a:lnTo>
                  <a:lnTo>
                    <a:pt x="2070584" y="137075"/>
                  </a:lnTo>
                  <a:cubicBezTo>
                    <a:pt x="2054900" y="123974"/>
                    <a:pt x="2045199" y="105876"/>
                    <a:pt x="2045199" y="85884"/>
                  </a:cubicBezTo>
                  <a:cubicBezTo>
                    <a:pt x="2045199" y="45902"/>
                    <a:pt x="2084001" y="13490"/>
                    <a:pt x="2131866" y="13490"/>
                  </a:cubicBezTo>
                  <a:cubicBezTo>
                    <a:pt x="2179731" y="13490"/>
                    <a:pt x="2218533" y="45902"/>
                    <a:pt x="2218533" y="85884"/>
                  </a:cubicBezTo>
                  <a:cubicBezTo>
                    <a:pt x="2218533" y="105876"/>
                    <a:pt x="2208833" y="123974"/>
                    <a:pt x="2193149" y="137075"/>
                  </a:cubicBezTo>
                  <a:lnTo>
                    <a:pt x="2166576" y="152041"/>
                  </a:lnTo>
                  <a:cubicBezTo>
                    <a:pt x="2166618" y="181635"/>
                    <a:pt x="2165553" y="191371"/>
                    <a:pt x="2165041" y="211036"/>
                  </a:cubicBezTo>
                  <a:lnTo>
                    <a:pt x="2164979" y="216668"/>
                  </a:lnTo>
                  <a:lnTo>
                    <a:pt x="2328786" y="216668"/>
                  </a:lnTo>
                  <a:lnTo>
                    <a:pt x="2294069" y="343961"/>
                  </a:lnTo>
                  <a:cubicBezTo>
                    <a:pt x="2259052" y="472467"/>
                    <a:pt x="2236323" y="561555"/>
                    <a:pt x="2236838" y="618759"/>
                  </a:cubicBezTo>
                  <a:cubicBezTo>
                    <a:pt x="2237526" y="695031"/>
                    <a:pt x="2257202" y="786783"/>
                    <a:pt x="2336898" y="659669"/>
                  </a:cubicBezTo>
                  <a:cubicBezTo>
                    <a:pt x="2376746" y="596112"/>
                    <a:pt x="2444235" y="436751"/>
                    <a:pt x="2515282" y="272511"/>
                  </a:cubicBezTo>
                  <a:lnTo>
                    <a:pt x="2539671" y="216668"/>
                  </a:lnTo>
                  <a:lnTo>
                    <a:pt x="2743293" y="216668"/>
                  </a:lnTo>
                  <a:lnTo>
                    <a:pt x="2744928" y="138551"/>
                  </a:lnTo>
                  <a:lnTo>
                    <a:pt x="2718355" y="123585"/>
                  </a:lnTo>
                  <a:cubicBezTo>
                    <a:pt x="2702671" y="110484"/>
                    <a:pt x="2692970" y="92386"/>
                    <a:pt x="2692970" y="72394"/>
                  </a:cubicBezTo>
                  <a:cubicBezTo>
                    <a:pt x="2692970" y="32412"/>
                    <a:pt x="2731772" y="0"/>
                    <a:pt x="277963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Freeform: Shape 25"/>
            <p:cNvSpPr/>
            <p:nvPr/>
          </p:nvSpPr>
          <p:spPr>
            <a:xfrm>
              <a:off x="4187091" y="3895516"/>
              <a:ext cx="2603338" cy="1295008"/>
            </a:xfrm>
            <a:custGeom>
              <a:avLst/>
              <a:gdLst>
                <a:gd name="connsiteX0" fmla="*/ 1547543 w 2603338"/>
                <a:gd name="connsiteY0" fmla="*/ 0 h 1295008"/>
                <a:gd name="connsiteX1" fmla="*/ 1684227 w 2603338"/>
                <a:gd name="connsiteY1" fmla="*/ 109137 h 1295008"/>
                <a:gd name="connsiteX2" fmla="*/ 1644193 w 2603338"/>
                <a:gd name="connsiteY2" fmla="*/ 186308 h 1295008"/>
                <a:gd name="connsiteX3" fmla="*/ 1602284 w 2603338"/>
                <a:gd name="connsiteY3" fmla="*/ 208869 h 1295008"/>
                <a:gd name="connsiteX4" fmla="*/ 1600864 w 2603338"/>
                <a:gd name="connsiteY4" fmla="*/ 271487 h 1295008"/>
                <a:gd name="connsiteX5" fmla="*/ 1600388 w 2603338"/>
                <a:gd name="connsiteY5" fmla="*/ 284024 h 1295008"/>
                <a:gd name="connsiteX6" fmla="*/ 2603338 w 2603338"/>
                <a:gd name="connsiteY6" fmla="*/ 284024 h 1295008"/>
                <a:gd name="connsiteX7" fmla="*/ 2582707 w 2603338"/>
                <a:gd name="connsiteY7" fmla="*/ 306203 h 1295008"/>
                <a:gd name="connsiteX8" fmla="*/ 2327900 w 2603338"/>
                <a:gd name="connsiteY8" fmla="*/ 815604 h 1295008"/>
                <a:gd name="connsiteX9" fmla="*/ 2117400 w 2603338"/>
                <a:gd name="connsiteY9" fmla="*/ 1224890 h 1295008"/>
                <a:gd name="connsiteX10" fmla="*/ 2115016 w 2603338"/>
                <a:gd name="connsiteY10" fmla="*/ 1295008 h 1295008"/>
                <a:gd name="connsiteX11" fmla="*/ 743140 w 2603338"/>
                <a:gd name="connsiteY11" fmla="*/ 1295008 h 1295008"/>
                <a:gd name="connsiteX12" fmla="*/ 737269 w 2603338"/>
                <a:gd name="connsiteY12" fmla="*/ 1287813 h 1295008"/>
                <a:gd name="connsiteX13" fmla="*/ 563306 w 2603338"/>
                <a:gd name="connsiteY13" fmla="*/ 1019367 h 1295008"/>
                <a:gd name="connsiteX14" fmla="*/ 374595 w 2603338"/>
                <a:gd name="connsiteY14" fmla="*/ 776035 h 1295008"/>
                <a:gd name="connsiteX15" fmla="*/ 212567 w 2603338"/>
                <a:gd name="connsiteY15" fmla="*/ 517418 h 1295008"/>
                <a:gd name="connsiteX16" fmla="*/ 51246 w 2603338"/>
                <a:gd name="connsiteY16" fmla="*/ 332544 h 1295008"/>
                <a:gd name="connsiteX17" fmla="*/ 0 w 2603338"/>
                <a:gd name="connsiteY17" fmla="*/ 284024 h 1295008"/>
                <a:gd name="connsiteX18" fmla="*/ 176725 w 2603338"/>
                <a:gd name="connsiteY18" fmla="*/ 284024 h 1295008"/>
                <a:gd name="connsiteX19" fmla="*/ 178133 w 2603338"/>
                <a:gd name="connsiteY19" fmla="*/ 216761 h 1295008"/>
                <a:gd name="connsiteX20" fmla="*/ 151560 w 2603338"/>
                <a:gd name="connsiteY20" fmla="*/ 201795 h 1295008"/>
                <a:gd name="connsiteX21" fmla="*/ 126175 w 2603338"/>
                <a:gd name="connsiteY21" fmla="*/ 150604 h 1295008"/>
                <a:gd name="connsiteX22" fmla="*/ 212842 w 2603338"/>
                <a:gd name="connsiteY22" fmla="*/ 78210 h 1295008"/>
                <a:gd name="connsiteX23" fmla="*/ 299509 w 2603338"/>
                <a:gd name="connsiteY23" fmla="*/ 150604 h 1295008"/>
                <a:gd name="connsiteX24" fmla="*/ 274125 w 2603338"/>
                <a:gd name="connsiteY24" fmla="*/ 201795 h 1295008"/>
                <a:gd name="connsiteX25" fmla="*/ 247552 w 2603338"/>
                <a:gd name="connsiteY25" fmla="*/ 216761 h 1295008"/>
                <a:gd name="connsiteX26" fmla="*/ 246017 w 2603338"/>
                <a:gd name="connsiteY26" fmla="*/ 275756 h 1295008"/>
                <a:gd name="connsiteX27" fmla="*/ 245926 w 2603338"/>
                <a:gd name="connsiteY27" fmla="*/ 284024 h 1295008"/>
                <a:gd name="connsiteX28" fmla="*/ 549600 w 2603338"/>
                <a:gd name="connsiteY28" fmla="*/ 284024 h 1295008"/>
                <a:gd name="connsiteX29" fmla="*/ 570344 w 2603338"/>
                <a:gd name="connsiteY29" fmla="*/ 302994 h 1295008"/>
                <a:gd name="connsiteX30" fmla="*/ 592143 w 2603338"/>
                <a:gd name="connsiteY30" fmla="*/ 312157 h 1295008"/>
                <a:gd name="connsiteX31" fmla="*/ 667139 w 2603338"/>
                <a:gd name="connsiteY31" fmla="*/ 300888 h 1295008"/>
                <a:gd name="connsiteX32" fmla="*/ 690193 w 2603338"/>
                <a:gd name="connsiteY32" fmla="*/ 284024 h 1295008"/>
                <a:gd name="connsiteX33" fmla="*/ 1491156 w 2603338"/>
                <a:gd name="connsiteY33" fmla="*/ 284024 h 1295008"/>
                <a:gd name="connsiteX34" fmla="*/ 1492802 w 2603338"/>
                <a:gd name="connsiteY34" fmla="*/ 208869 h 1295008"/>
                <a:gd name="connsiteX35" fmla="*/ 1450892 w 2603338"/>
                <a:gd name="connsiteY35" fmla="*/ 186308 h 1295008"/>
                <a:gd name="connsiteX36" fmla="*/ 1410858 w 2603338"/>
                <a:gd name="connsiteY36" fmla="*/ 109137 h 1295008"/>
                <a:gd name="connsiteX37" fmla="*/ 1547543 w 2603338"/>
                <a:gd name="connsiteY37" fmla="*/ 0 h 12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03338" h="1295008">
                  <a:moveTo>
                    <a:pt x="1547543" y="0"/>
                  </a:moveTo>
                  <a:cubicBezTo>
                    <a:pt x="1623031" y="0"/>
                    <a:pt x="1684227" y="48862"/>
                    <a:pt x="1684227" y="109137"/>
                  </a:cubicBezTo>
                  <a:cubicBezTo>
                    <a:pt x="1684227" y="139274"/>
                    <a:pt x="1668928" y="166558"/>
                    <a:pt x="1644193" y="186308"/>
                  </a:cubicBezTo>
                  <a:lnTo>
                    <a:pt x="1602284" y="208869"/>
                  </a:lnTo>
                  <a:cubicBezTo>
                    <a:pt x="1602328" y="238612"/>
                    <a:pt x="1601596" y="255049"/>
                    <a:pt x="1600864" y="271487"/>
                  </a:cubicBezTo>
                  <a:lnTo>
                    <a:pt x="1600388" y="284024"/>
                  </a:lnTo>
                  <a:lnTo>
                    <a:pt x="2603338" y="284024"/>
                  </a:lnTo>
                  <a:lnTo>
                    <a:pt x="2582707" y="306203"/>
                  </a:lnTo>
                  <a:cubicBezTo>
                    <a:pt x="2485554" y="548942"/>
                    <a:pt x="2408205" y="718672"/>
                    <a:pt x="2327900" y="815604"/>
                  </a:cubicBezTo>
                  <a:cubicBezTo>
                    <a:pt x="2263452" y="974513"/>
                    <a:pt x="2116973" y="1052802"/>
                    <a:pt x="2117400" y="1224890"/>
                  </a:cubicBezTo>
                  <a:lnTo>
                    <a:pt x="2115016" y="1295008"/>
                  </a:lnTo>
                  <a:lnTo>
                    <a:pt x="743140" y="1295008"/>
                  </a:lnTo>
                  <a:lnTo>
                    <a:pt x="737269" y="1287813"/>
                  </a:lnTo>
                  <a:cubicBezTo>
                    <a:pt x="684045" y="1218011"/>
                    <a:pt x="610825" y="1093990"/>
                    <a:pt x="563306" y="1019367"/>
                  </a:cubicBezTo>
                  <a:lnTo>
                    <a:pt x="374595" y="776035"/>
                  </a:lnTo>
                  <a:lnTo>
                    <a:pt x="212567" y="517418"/>
                  </a:lnTo>
                  <a:lnTo>
                    <a:pt x="51246" y="332544"/>
                  </a:lnTo>
                  <a:lnTo>
                    <a:pt x="0" y="284024"/>
                  </a:lnTo>
                  <a:lnTo>
                    <a:pt x="176725" y="284024"/>
                  </a:lnTo>
                  <a:lnTo>
                    <a:pt x="178133" y="216761"/>
                  </a:lnTo>
                  <a:lnTo>
                    <a:pt x="151560" y="201795"/>
                  </a:lnTo>
                  <a:cubicBezTo>
                    <a:pt x="135876" y="188694"/>
                    <a:pt x="126175" y="170596"/>
                    <a:pt x="126175" y="150604"/>
                  </a:cubicBezTo>
                  <a:cubicBezTo>
                    <a:pt x="126175" y="110622"/>
                    <a:pt x="164977" y="78210"/>
                    <a:pt x="212842" y="78210"/>
                  </a:cubicBezTo>
                  <a:cubicBezTo>
                    <a:pt x="260707" y="78210"/>
                    <a:pt x="299509" y="110622"/>
                    <a:pt x="299509" y="150604"/>
                  </a:cubicBezTo>
                  <a:cubicBezTo>
                    <a:pt x="299509" y="170596"/>
                    <a:pt x="289809" y="188694"/>
                    <a:pt x="274125" y="201795"/>
                  </a:cubicBezTo>
                  <a:lnTo>
                    <a:pt x="247552" y="216761"/>
                  </a:lnTo>
                  <a:cubicBezTo>
                    <a:pt x="247594" y="246355"/>
                    <a:pt x="246529" y="256091"/>
                    <a:pt x="246017" y="275756"/>
                  </a:cubicBezTo>
                  <a:lnTo>
                    <a:pt x="245926" y="284024"/>
                  </a:lnTo>
                  <a:lnTo>
                    <a:pt x="549600" y="284024"/>
                  </a:lnTo>
                  <a:lnTo>
                    <a:pt x="570344" y="302994"/>
                  </a:lnTo>
                  <a:cubicBezTo>
                    <a:pt x="580700" y="310830"/>
                    <a:pt x="588200" y="314259"/>
                    <a:pt x="592143" y="312157"/>
                  </a:cubicBezTo>
                  <a:cubicBezTo>
                    <a:pt x="608034" y="324849"/>
                    <a:pt x="635174" y="319460"/>
                    <a:pt x="667139" y="300888"/>
                  </a:cubicBezTo>
                  <a:lnTo>
                    <a:pt x="690193" y="284024"/>
                  </a:lnTo>
                  <a:lnTo>
                    <a:pt x="1491156" y="284024"/>
                  </a:lnTo>
                  <a:lnTo>
                    <a:pt x="1492802" y="208869"/>
                  </a:lnTo>
                  <a:lnTo>
                    <a:pt x="1450892" y="186308"/>
                  </a:lnTo>
                  <a:cubicBezTo>
                    <a:pt x="1426157" y="166558"/>
                    <a:pt x="1410858" y="139274"/>
                    <a:pt x="1410858" y="109137"/>
                  </a:cubicBezTo>
                  <a:cubicBezTo>
                    <a:pt x="1410858" y="48862"/>
                    <a:pt x="1472054" y="0"/>
                    <a:pt x="15475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Freeform: Shape 26"/>
            <p:cNvSpPr/>
            <p:nvPr/>
          </p:nvSpPr>
          <p:spPr>
            <a:xfrm flipH="1">
              <a:off x="4965994" y="4888523"/>
              <a:ext cx="1423769" cy="1359877"/>
            </a:xfrm>
            <a:custGeom>
              <a:avLst/>
              <a:gdLst>
                <a:gd name="connsiteX0" fmla="*/ 1423769 w 1423769"/>
                <a:gd name="connsiteY0" fmla="*/ 348893 h 1359877"/>
                <a:gd name="connsiteX1" fmla="*/ 89251 w 1423769"/>
                <a:gd name="connsiteY1" fmla="*/ 348893 h 1359877"/>
                <a:gd name="connsiteX2" fmla="*/ 89855 w 1423769"/>
                <a:gd name="connsiteY2" fmla="*/ 366662 h 1359877"/>
                <a:gd name="connsiteX3" fmla="*/ 82812 w 1423769"/>
                <a:gd name="connsiteY3" fmla="*/ 891223 h 1359877"/>
                <a:gd name="connsiteX4" fmla="*/ 14919 w 1423769"/>
                <a:gd name="connsiteY4" fmla="*/ 1286885 h 1359877"/>
                <a:gd name="connsiteX5" fmla="*/ 0 w 1423769"/>
                <a:gd name="connsiteY5" fmla="*/ 1359877 h 1359877"/>
                <a:gd name="connsiteX6" fmla="*/ 1258364 w 1423769"/>
                <a:gd name="connsiteY6" fmla="*/ 1359877 h 1359877"/>
                <a:gd name="connsiteX7" fmla="*/ 1262576 w 1423769"/>
                <a:gd name="connsiteY7" fmla="*/ 1256211 h 1359877"/>
                <a:gd name="connsiteX8" fmla="*/ 1288964 w 1423769"/>
                <a:gd name="connsiteY8" fmla="*/ 936086 h 1359877"/>
                <a:gd name="connsiteX9" fmla="*/ 1297904 w 1423769"/>
                <a:gd name="connsiteY9" fmla="*/ 613658 h 1359877"/>
                <a:gd name="connsiteX10" fmla="*/ 1375847 w 1423769"/>
                <a:gd name="connsiteY10" fmla="*/ 414892 h 1359877"/>
                <a:gd name="connsiteX11" fmla="*/ 598843 w 1423769"/>
                <a:gd name="connsiteY11" fmla="*/ 0 h 1359877"/>
                <a:gd name="connsiteX12" fmla="*/ 457887 w 1423769"/>
                <a:gd name="connsiteY12" fmla="*/ 113493 h 1359877"/>
                <a:gd name="connsiteX13" fmla="*/ 499172 w 1423769"/>
                <a:gd name="connsiteY13" fmla="*/ 193746 h 1359877"/>
                <a:gd name="connsiteX14" fmla="*/ 542391 w 1423769"/>
                <a:gd name="connsiteY14" fmla="*/ 217207 h 1359877"/>
                <a:gd name="connsiteX15" fmla="*/ 545319 w 1423769"/>
                <a:gd name="connsiteY15" fmla="*/ 347441 h 1359877"/>
                <a:gd name="connsiteX16" fmla="*/ 658099 w 1423769"/>
                <a:gd name="connsiteY16" fmla="*/ 346342 h 1359877"/>
                <a:gd name="connsiteX17" fmla="*/ 655294 w 1423769"/>
                <a:gd name="connsiteY17" fmla="*/ 217207 h 1359877"/>
                <a:gd name="connsiteX18" fmla="*/ 698513 w 1423769"/>
                <a:gd name="connsiteY18" fmla="*/ 193746 h 1359877"/>
                <a:gd name="connsiteX19" fmla="*/ 739798 w 1423769"/>
                <a:gd name="connsiteY19" fmla="*/ 113493 h 1359877"/>
                <a:gd name="connsiteX20" fmla="*/ 598843 w 1423769"/>
                <a:gd name="connsiteY20" fmla="*/ 0 h 135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769" h="1359877">
                  <a:moveTo>
                    <a:pt x="1423769" y="348893"/>
                  </a:moveTo>
                  <a:lnTo>
                    <a:pt x="89251" y="348893"/>
                  </a:lnTo>
                  <a:lnTo>
                    <a:pt x="89855" y="366662"/>
                  </a:lnTo>
                  <a:cubicBezTo>
                    <a:pt x="97681" y="508231"/>
                    <a:pt x="110263" y="673395"/>
                    <a:pt x="82812" y="891223"/>
                  </a:cubicBezTo>
                  <a:cubicBezTo>
                    <a:pt x="69086" y="1000137"/>
                    <a:pt x="44131" y="1139847"/>
                    <a:pt x="14919" y="1286885"/>
                  </a:cubicBezTo>
                  <a:lnTo>
                    <a:pt x="0" y="1359877"/>
                  </a:lnTo>
                  <a:lnTo>
                    <a:pt x="1258364" y="1359877"/>
                  </a:lnTo>
                  <a:lnTo>
                    <a:pt x="1262576" y="1256211"/>
                  </a:lnTo>
                  <a:cubicBezTo>
                    <a:pt x="1267958" y="1103104"/>
                    <a:pt x="1283076" y="1043178"/>
                    <a:pt x="1288964" y="936086"/>
                  </a:cubicBezTo>
                  <a:cubicBezTo>
                    <a:pt x="1294851" y="828993"/>
                    <a:pt x="1283423" y="700524"/>
                    <a:pt x="1297904" y="613658"/>
                  </a:cubicBezTo>
                  <a:cubicBezTo>
                    <a:pt x="1312384" y="526792"/>
                    <a:pt x="1338012" y="457478"/>
                    <a:pt x="1375847" y="414892"/>
                  </a:cubicBezTo>
                  <a:close/>
                  <a:moveTo>
                    <a:pt x="598843" y="0"/>
                  </a:moveTo>
                  <a:cubicBezTo>
                    <a:pt x="520995" y="0"/>
                    <a:pt x="457887" y="50813"/>
                    <a:pt x="457887" y="113493"/>
                  </a:cubicBezTo>
                  <a:cubicBezTo>
                    <a:pt x="457887" y="144834"/>
                    <a:pt x="473664" y="173207"/>
                    <a:pt x="499172" y="193746"/>
                  </a:cubicBezTo>
                  <a:lnTo>
                    <a:pt x="542391" y="217207"/>
                  </a:lnTo>
                  <a:cubicBezTo>
                    <a:pt x="542300" y="279067"/>
                    <a:pt x="545410" y="285582"/>
                    <a:pt x="545319" y="347441"/>
                  </a:cubicBezTo>
                  <a:lnTo>
                    <a:pt x="658099" y="346342"/>
                  </a:lnTo>
                  <a:lnTo>
                    <a:pt x="655294" y="217207"/>
                  </a:lnTo>
                  <a:lnTo>
                    <a:pt x="698513" y="193746"/>
                  </a:lnTo>
                  <a:cubicBezTo>
                    <a:pt x="724021" y="173207"/>
                    <a:pt x="739798" y="144834"/>
                    <a:pt x="739798" y="113493"/>
                  </a:cubicBezTo>
                  <a:cubicBezTo>
                    <a:pt x="739798" y="50813"/>
                    <a:pt x="676690" y="0"/>
                    <a:pt x="598843"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 name="组合 1"/>
          <p:cNvGrpSpPr/>
          <p:nvPr/>
        </p:nvGrpSpPr>
        <p:grpSpPr>
          <a:xfrm>
            <a:off x="3726180" y="989965"/>
            <a:ext cx="5210810" cy="3352165"/>
            <a:chOff x="4144097" y="990204"/>
            <a:chExt cx="4372278" cy="2341642"/>
          </a:xfrm>
        </p:grpSpPr>
        <p:sp>
          <p:nvSpPr>
            <p:cNvPr id="4" name="Rectangle 4"/>
            <p:cNvSpPr/>
            <p:nvPr/>
          </p:nvSpPr>
          <p:spPr>
            <a:xfrm>
              <a:off x="4156854" y="990204"/>
              <a:ext cx="711472" cy="5598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Rectangle 5"/>
            <p:cNvSpPr/>
            <p:nvPr/>
          </p:nvSpPr>
          <p:spPr>
            <a:xfrm>
              <a:off x="5154055" y="1156159"/>
              <a:ext cx="3362320" cy="58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l">
                <a:lnSpc>
                  <a:spcPct val="120000"/>
                </a:lnSpc>
              </a:pP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1.认真并能听懂常用语言</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Freeform: Shape 6"/>
            <p:cNvSpPr/>
            <p:nvPr/>
          </p:nvSpPr>
          <p:spPr>
            <a:xfrm>
              <a:off x="4856453" y="991035"/>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Rectangle 8"/>
            <p:cNvSpPr/>
            <p:nvPr/>
          </p:nvSpPr>
          <p:spPr>
            <a:xfrm>
              <a:off x="4146365" y="1783564"/>
              <a:ext cx="711472" cy="55981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Rectangle 9"/>
            <p:cNvSpPr/>
            <p:nvPr/>
          </p:nvSpPr>
          <p:spPr>
            <a:xfrm>
              <a:off x="5152646" y="1949519"/>
              <a:ext cx="3362320" cy="5889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l">
                <a:lnSpc>
                  <a:spcPct val="120000"/>
                </a:lnSpc>
              </a:pP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2.愿意讲话并能清楚地表达</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Freeform: Shape 10"/>
            <p:cNvSpPr/>
            <p:nvPr/>
          </p:nvSpPr>
          <p:spPr>
            <a:xfrm>
              <a:off x="4847308" y="1784394"/>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Rectangle 12"/>
            <p:cNvSpPr/>
            <p:nvPr/>
          </p:nvSpPr>
          <p:spPr>
            <a:xfrm>
              <a:off x="4144097" y="2576925"/>
              <a:ext cx="711472" cy="5598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Rectangle 13"/>
            <p:cNvSpPr/>
            <p:nvPr/>
          </p:nvSpPr>
          <p:spPr>
            <a:xfrm>
              <a:off x="5149892" y="2742879"/>
              <a:ext cx="3362319" cy="5889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l">
                <a:lnSpc>
                  <a:spcPct val="120000"/>
                </a:lnSpc>
              </a:pP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3.具有文明的语言习惯</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Freeform: Shape 14"/>
            <p:cNvSpPr/>
            <p:nvPr/>
          </p:nvSpPr>
          <p:spPr>
            <a:xfrm>
              <a:off x="4844553" y="2577755"/>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Freeform: Shape 20"/>
            <p:cNvSpPr/>
            <p:nvPr/>
          </p:nvSpPr>
          <p:spPr bwMode="auto">
            <a:xfrm>
              <a:off x="4306093" y="1185091"/>
              <a:ext cx="324534" cy="243402"/>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anchor="ctr"/>
            <a:lstStyle/>
            <a:p>
              <a:pPr algn="ctr"/>
            </a:p>
          </p:txBody>
        </p:sp>
        <p:sp>
          <p:nvSpPr>
            <p:cNvPr id="18" name="Freeform: Shape 28"/>
            <p:cNvSpPr/>
            <p:nvPr/>
          </p:nvSpPr>
          <p:spPr bwMode="auto">
            <a:xfrm>
              <a:off x="4370781" y="1942057"/>
              <a:ext cx="259848" cy="24340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p>
          </p:txBody>
        </p:sp>
        <p:sp>
          <p:nvSpPr>
            <p:cNvPr id="19" name="Freeform: Shape 31"/>
            <p:cNvSpPr/>
            <p:nvPr/>
          </p:nvSpPr>
          <p:spPr bwMode="auto">
            <a:xfrm>
              <a:off x="4402826" y="2720265"/>
              <a:ext cx="290455" cy="29243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anchor="ctr"/>
            <a:lstStyle/>
            <a:p>
              <a:pPr algn="ctr"/>
            </a:p>
          </p:txBody>
        </p:sp>
      </p:grpSp>
      <p:sp>
        <p:nvSpPr>
          <p:cNvPr id="25" name="Title 1"/>
          <p:cNvSpPr txBox="1"/>
          <p:nvPr/>
        </p:nvSpPr>
        <p:spPr>
          <a:xfrm>
            <a:off x="634365" y="131445"/>
            <a:ext cx="3954780" cy="66802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3600" b="1" dirty="0">
                <a:ln/>
                <a:gradFill>
                  <a:gsLst>
                    <a:gs pos="21000">
                      <a:srgbClr val="53575C"/>
                    </a:gs>
                    <a:gs pos="88000">
                      <a:srgbClr val="C5C7CA"/>
                    </a:gs>
                  </a:gsLst>
                  <a:lin ang="5400000"/>
                </a:gradFill>
                <a:effectLst/>
                <a:latin typeface="微软雅黑" panose="020B0503020204020204" pitchFamily="34" charset="-122"/>
                <a:ea typeface="微软雅黑" panose="020B0503020204020204" pitchFamily="34" charset="-122"/>
              </a:rPr>
              <a:t>（一）倾听与表达</a:t>
            </a:r>
            <a:endParaRPr lang="zh-CN" altLang="en-US" sz="3600" b="1" dirty="0">
              <a:ln/>
              <a:gradFill>
                <a:gsLst>
                  <a:gs pos="21000">
                    <a:srgbClr val="53575C"/>
                  </a:gs>
                  <a:gs pos="88000">
                    <a:srgbClr val="C5C7CA"/>
                  </a:gs>
                </a:gsLst>
                <a:lin ang="5400000"/>
              </a:gra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2"/>
          <p:cNvGrpSpPr/>
          <p:nvPr/>
        </p:nvGrpSpPr>
        <p:grpSpPr>
          <a:xfrm>
            <a:off x="619894" y="951569"/>
            <a:ext cx="3107313" cy="3537394"/>
            <a:chOff x="3844678" y="2118641"/>
            <a:chExt cx="3627658" cy="4129759"/>
          </a:xfrm>
        </p:grpSpPr>
        <p:sp>
          <p:nvSpPr>
            <p:cNvPr id="21" name="Freeform: Shape 23"/>
            <p:cNvSpPr/>
            <p:nvPr/>
          </p:nvSpPr>
          <p:spPr>
            <a:xfrm>
              <a:off x="5049513" y="2118641"/>
              <a:ext cx="1890905" cy="861781"/>
            </a:xfrm>
            <a:custGeom>
              <a:avLst/>
              <a:gdLst>
                <a:gd name="connsiteX0" fmla="*/ 1781503 w 1890905"/>
                <a:gd name="connsiteY0" fmla="*/ 354802 h 861781"/>
                <a:gd name="connsiteX1" fmla="*/ 1882661 w 1890905"/>
                <a:gd name="connsiteY1" fmla="*/ 546971 h 861781"/>
                <a:gd name="connsiteX2" fmla="*/ 1809234 w 1890905"/>
                <a:gd name="connsiteY2" fmla="*/ 773147 h 861781"/>
                <a:gd name="connsiteX3" fmla="*/ 1773690 w 1890905"/>
                <a:gd name="connsiteY3" fmla="*/ 861781 h 861781"/>
                <a:gd name="connsiteX4" fmla="*/ 1355781 w 1890905"/>
                <a:gd name="connsiteY4" fmla="*/ 861781 h 861781"/>
                <a:gd name="connsiteX5" fmla="*/ 1364489 w 1890905"/>
                <a:gd name="connsiteY5" fmla="*/ 841842 h 861781"/>
                <a:gd name="connsiteX6" fmla="*/ 1510646 w 1890905"/>
                <a:gd name="connsiteY6" fmla="*/ 548084 h 861781"/>
                <a:gd name="connsiteX7" fmla="*/ 1781503 w 1890905"/>
                <a:gd name="connsiteY7" fmla="*/ 354802 h 861781"/>
                <a:gd name="connsiteX8" fmla="*/ 108125 w 1890905"/>
                <a:gd name="connsiteY8" fmla="*/ 109725 h 861781"/>
                <a:gd name="connsiteX9" fmla="*/ 274313 w 1890905"/>
                <a:gd name="connsiteY9" fmla="*/ 174902 h 861781"/>
                <a:gd name="connsiteX10" fmla="*/ 344767 w 1890905"/>
                <a:gd name="connsiteY10" fmla="*/ 532675 h 861781"/>
                <a:gd name="connsiteX11" fmla="*/ 382493 w 1890905"/>
                <a:gd name="connsiteY11" fmla="*/ 802813 h 861781"/>
                <a:gd name="connsiteX12" fmla="*/ 390231 w 1890905"/>
                <a:gd name="connsiteY12" fmla="*/ 861781 h 861781"/>
                <a:gd name="connsiteX13" fmla="*/ 2129 w 1890905"/>
                <a:gd name="connsiteY13" fmla="*/ 861781 h 861781"/>
                <a:gd name="connsiteX14" fmla="*/ 2328 w 1890905"/>
                <a:gd name="connsiteY14" fmla="*/ 789085 h 861781"/>
                <a:gd name="connsiteX15" fmla="*/ 16855 w 1890905"/>
                <a:gd name="connsiteY15" fmla="*/ 179726 h 861781"/>
                <a:gd name="connsiteX16" fmla="*/ 108125 w 1890905"/>
                <a:gd name="connsiteY16" fmla="*/ 109725 h 861781"/>
                <a:gd name="connsiteX17" fmla="*/ 1118036 w 1890905"/>
                <a:gd name="connsiteY17" fmla="*/ 1669 h 861781"/>
                <a:gd name="connsiteX18" fmla="*/ 1256619 w 1890905"/>
                <a:gd name="connsiteY18" fmla="*/ 48478 h 861781"/>
                <a:gd name="connsiteX19" fmla="*/ 1274072 w 1890905"/>
                <a:gd name="connsiteY19" fmla="*/ 217001 h 861781"/>
                <a:gd name="connsiteX20" fmla="*/ 1149863 w 1890905"/>
                <a:gd name="connsiteY20" fmla="*/ 811156 h 861781"/>
                <a:gd name="connsiteX21" fmla="*/ 1136758 w 1890905"/>
                <a:gd name="connsiteY21" fmla="*/ 861781 h 861781"/>
                <a:gd name="connsiteX22" fmla="*/ 724840 w 1890905"/>
                <a:gd name="connsiteY22" fmla="*/ 861781 h 861781"/>
                <a:gd name="connsiteX23" fmla="*/ 763811 w 1890905"/>
                <a:gd name="connsiteY23" fmla="*/ 721030 h 861781"/>
                <a:gd name="connsiteX24" fmla="*/ 817353 w 1890905"/>
                <a:gd name="connsiteY24" fmla="*/ 523752 h 861781"/>
                <a:gd name="connsiteX25" fmla="*/ 905855 w 1890905"/>
                <a:gd name="connsiteY25" fmla="*/ 176802 h 861781"/>
                <a:gd name="connsiteX26" fmla="*/ 1004754 w 1890905"/>
                <a:gd name="connsiteY26" fmla="*/ 26974 h 861781"/>
                <a:gd name="connsiteX27" fmla="*/ 1118036 w 1890905"/>
                <a:gd name="connsiteY27" fmla="*/ 1669 h 86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90905" h="861781">
                  <a:moveTo>
                    <a:pt x="1781503" y="354802"/>
                  </a:moveTo>
                  <a:cubicBezTo>
                    <a:pt x="1871186" y="366921"/>
                    <a:pt x="1909062" y="400491"/>
                    <a:pt x="1882661" y="546971"/>
                  </a:cubicBezTo>
                  <a:cubicBezTo>
                    <a:pt x="1872760" y="601901"/>
                    <a:pt x="1844613" y="682615"/>
                    <a:pt x="1809234" y="773147"/>
                  </a:cubicBezTo>
                  <a:lnTo>
                    <a:pt x="1773690" y="861781"/>
                  </a:lnTo>
                  <a:lnTo>
                    <a:pt x="1355781" y="861781"/>
                  </a:lnTo>
                  <a:lnTo>
                    <a:pt x="1364489" y="841842"/>
                  </a:lnTo>
                  <a:cubicBezTo>
                    <a:pt x="1417980" y="721094"/>
                    <a:pt x="1470085" y="610388"/>
                    <a:pt x="1510646" y="548084"/>
                  </a:cubicBezTo>
                  <a:cubicBezTo>
                    <a:pt x="1618808" y="381939"/>
                    <a:pt x="1691819" y="342684"/>
                    <a:pt x="1781503" y="354802"/>
                  </a:cubicBezTo>
                  <a:close/>
                  <a:moveTo>
                    <a:pt x="108125" y="109725"/>
                  </a:moveTo>
                  <a:cubicBezTo>
                    <a:pt x="169653" y="102133"/>
                    <a:pt x="240156" y="138136"/>
                    <a:pt x="274313" y="174902"/>
                  </a:cubicBezTo>
                  <a:cubicBezTo>
                    <a:pt x="328965" y="233727"/>
                    <a:pt x="317167" y="354881"/>
                    <a:pt x="344767" y="532675"/>
                  </a:cubicBezTo>
                  <a:cubicBezTo>
                    <a:pt x="355117" y="599348"/>
                    <a:pt x="368681" y="698479"/>
                    <a:pt x="382493" y="802813"/>
                  </a:cubicBezTo>
                  <a:lnTo>
                    <a:pt x="390231" y="861781"/>
                  </a:lnTo>
                  <a:lnTo>
                    <a:pt x="2129" y="861781"/>
                  </a:lnTo>
                  <a:lnTo>
                    <a:pt x="2328" y="789085"/>
                  </a:lnTo>
                  <a:cubicBezTo>
                    <a:pt x="1451" y="575931"/>
                    <a:pt x="-7518" y="307931"/>
                    <a:pt x="16855" y="179726"/>
                  </a:cubicBezTo>
                  <a:cubicBezTo>
                    <a:pt x="37522" y="134530"/>
                    <a:pt x="71208" y="114280"/>
                    <a:pt x="108125" y="109725"/>
                  </a:cubicBezTo>
                  <a:close/>
                  <a:moveTo>
                    <a:pt x="1118036" y="1669"/>
                  </a:moveTo>
                  <a:cubicBezTo>
                    <a:pt x="1160013" y="5253"/>
                    <a:pt x="1227538" y="24894"/>
                    <a:pt x="1256619" y="48478"/>
                  </a:cubicBezTo>
                  <a:cubicBezTo>
                    <a:pt x="1298005" y="139734"/>
                    <a:pt x="1283137" y="72995"/>
                    <a:pt x="1274072" y="217001"/>
                  </a:cubicBezTo>
                  <a:cubicBezTo>
                    <a:pt x="1255374" y="340312"/>
                    <a:pt x="1200737" y="607323"/>
                    <a:pt x="1149863" y="811156"/>
                  </a:cubicBezTo>
                  <a:lnTo>
                    <a:pt x="1136758" y="861781"/>
                  </a:lnTo>
                  <a:lnTo>
                    <a:pt x="724840" y="861781"/>
                  </a:lnTo>
                  <a:lnTo>
                    <a:pt x="763811" y="721030"/>
                  </a:lnTo>
                  <a:cubicBezTo>
                    <a:pt x="784092" y="647904"/>
                    <a:pt x="802895" y="579462"/>
                    <a:pt x="817353" y="523752"/>
                  </a:cubicBezTo>
                  <a:cubicBezTo>
                    <a:pt x="875185" y="300910"/>
                    <a:pt x="874622" y="259598"/>
                    <a:pt x="905855" y="176802"/>
                  </a:cubicBezTo>
                  <a:cubicBezTo>
                    <a:pt x="937089" y="94005"/>
                    <a:pt x="969390" y="56163"/>
                    <a:pt x="1004754" y="26974"/>
                  </a:cubicBezTo>
                  <a:cubicBezTo>
                    <a:pt x="1040117" y="-2215"/>
                    <a:pt x="1076058" y="-1914"/>
                    <a:pt x="1118036" y="166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Freeform: Shape 24"/>
            <p:cNvSpPr/>
            <p:nvPr/>
          </p:nvSpPr>
          <p:spPr>
            <a:xfrm>
              <a:off x="3844678" y="2792200"/>
              <a:ext cx="3627658" cy="1340448"/>
            </a:xfrm>
            <a:custGeom>
              <a:avLst/>
              <a:gdLst>
                <a:gd name="connsiteX0" fmla="*/ 218949 w 3627658"/>
                <a:gd name="connsiteY0" fmla="*/ 802961 h 1340448"/>
                <a:gd name="connsiteX1" fmla="*/ 529120 w 3627658"/>
                <a:gd name="connsiteY1" fmla="*/ 979781 h 1340448"/>
                <a:gd name="connsiteX2" fmla="*/ 834623 w 3627658"/>
                <a:gd name="connsiteY2" fmla="*/ 1315417 h 1340448"/>
                <a:gd name="connsiteX3" fmla="*/ 858095 w 3627658"/>
                <a:gd name="connsiteY3" fmla="*/ 1340448 h 1340448"/>
                <a:gd name="connsiteX4" fmla="*/ 305530 w 3627658"/>
                <a:gd name="connsiteY4" fmla="*/ 1340448 h 1340448"/>
                <a:gd name="connsiteX5" fmla="*/ 172427 w 3627658"/>
                <a:gd name="connsiteY5" fmla="*/ 1214426 h 1340448"/>
                <a:gd name="connsiteX6" fmla="*/ 351 w 3627658"/>
                <a:gd name="connsiteY6" fmla="*/ 953414 h 1340448"/>
                <a:gd name="connsiteX7" fmla="*/ 218949 w 3627658"/>
                <a:gd name="connsiteY7" fmla="*/ 802961 h 1340448"/>
                <a:gd name="connsiteX8" fmla="*/ 2779637 w 3627658"/>
                <a:gd name="connsiteY8" fmla="*/ 0 h 1340448"/>
                <a:gd name="connsiteX9" fmla="*/ 2866304 w 3627658"/>
                <a:gd name="connsiteY9" fmla="*/ 72394 h 1340448"/>
                <a:gd name="connsiteX10" fmla="*/ 2840920 w 3627658"/>
                <a:gd name="connsiteY10" fmla="*/ 123585 h 1340448"/>
                <a:gd name="connsiteX11" fmla="*/ 2814347 w 3627658"/>
                <a:gd name="connsiteY11" fmla="*/ 138551 h 1340448"/>
                <a:gd name="connsiteX12" fmla="*/ 2812812 w 3627658"/>
                <a:gd name="connsiteY12" fmla="*/ 197546 h 1340448"/>
                <a:gd name="connsiteX13" fmla="*/ 2812601 w 3627658"/>
                <a:gd name="connsiteY13" fmla="*/ 216668 h 1340448"/>
                <a:gd name="connsiteX14" fmla="*/ 2958706 w 3627658"/>
                <a:gd name="connsiteY14" fmla="*/ 216668 h 1340448"/>
                <a:gd name="connsiteX15" fmla="*/ 2896795 w 3627658"/>
                <a:gd name="connsiteY15" fmla="*/ 366217 h 1340448"/>
                <a:gd name="connsiteX16" fmla="*/ 2827463 w 3627658"/>
                <a:gd name="connsiteY16" fmla="*/ 541677 h 1340448"/>
                <a:gd name="connsiteX17" fmla="*/ 2640704 w 3627658"/>
                <a:gd name="connsiteY17" fmla="*/ 975284 h 1340448"/>
                <a:gd name="connsiteX18" fmla="*/ 2698437 w 3627658"/>
                <a:gd name="connsiteY18" fmla="*/ 1035269 h 1340448"/>
                <a:gd name="connsiteX19" fmla="*/ 2948836 w 3627658"/>
                <a:gd name="connsiteY19" fmla="*/ 837858 h 1340448"/>
                <a:gd name="connsiteX20" fmla="*/ 3182040 w 3627658"/>
                <a:gd name="connsiteY20" fmla="*/ 650962 h 1340448"/>
                <a:gd name="connsiteX21" fmla="*/ 3383680 w 3627658"/>
                <a:gd name="connsiteY21" fmla="*/ 422966 h 1340448"/>
                <a:gd name="connsiteX22" fmla="*/ 3591095 w 3627658"/>
                <a:gd name="connsiteY22" fmla="*/ 398579 h 1340448"/>
                <a:gd name="connsiteX23" fmla="*/ 3578719 w 3627658"/>
                <a:gd name="connsiteY23" fmla="*/ 638680 h 1340448"/>
                <a:gd name="connsiteX24" fmla="*/ 2984700 w 3627658"/>
                <a:gd name="connsiteY24" fmla="*/ 1301315 h 1340448"/>
                <a:gd name="connsiteX25" fmla="*/ 2965458 w 3627658"/>
                <a:gd name="connsiteY25" fmla="*/ 1322002 h 1340448"/>
                <a:gd name="connsiteX26" fmla="*/ 1063001 w 3627658"/>
                <a:gd name="connsiteY26" fmla="*/ 1322002 h 1340448"/>
                <a:gd name="connsiteX27" fmla="*/ 1089588 w 3627658"/>
                <a:gd name="connsiteY27" fmla="*/ 1295388 h 1340448"/>
                <a:gd name="connsiteX28" fmla="*/ 1230150 w 3627658"/>
                <a:gd name="connsiteY28" fmla="*/ 994880 h 1340448"/>
                <a:gd name="connsiteX29" fmla="*/ 1208876 w 3627658"/>
                <a:gd name="connsiteY29" fmla="*/ 275164 h 1340448"/>
                <a:gd name="connsiteX30" fmla="*/ 1207316 w 3627658"/>
                <a:gd name="connsiteY30" fmla="*/ 216668 h 1340448"/>
                <a:gd name="connsiteX31" fmla="*/ 1363887 w 3627658"/>
                <a:gd name="connsiteY31" fmla="*/ 216668 h 1340448"/>
                <a:gd name="connsiteX32" fmla="*/ 1365240 w 3627658"/>
                <a:gd name="connsiteY32" fmla="*/ 152041 h 1340448"/>
                <a:gd name="connsiteX33" fmla="*/ 1338667 w 3627658"/>
                <a:gd name="connsiteY33" fmla="*/ 137075 h 1340448"/>
                <a:gd name="connsiteX34" fmla="*/ 1313282 w 3627658"/>
                <a:gd name="connsiteY34" fmla="*/ 85884 h 1340448"/>
                <a:gd name="connsiteX35" fmla="*/ 1399949 w 3627658"/>
                <a:gd name="connsiteY35" fmla="*/ 13490 h 1340448"/>
                <a:gd name="connsiteX36" fmla="*/ 1486616 w 3627658"/>
                <a:gd name="connsiteY36" fmla="*/ 85884 h 1340448"/>
                <a:gd name="connsiteX37" fmla="*/ 1461232 w 3627658"/>
                <a:gd name="connsiteY37" fmla="*/ 137075 h 1340448"/>
                <a:gd name="connsiteX38" fmla="*/ 1434659 w 3627658"/>
                <a:gd name="connsiteY38" fmla="*/ 152041 h 1340448"/>
                <a:gd name="connsiteX39" fmla="*/ 1433124 w 3627658"/>
                <a:gd name="connsiteY39" fmla="*/ 211036 h 1340448"/>
                <a:gd name="connsiteX40" fmla="*/ 1433062 w 3627658"/>
                <a:gd name="connsiteY40" fmla="*/ 216668 h 1340448"/>
                <a:gd name="connsiteX41" fmla="*/ 1600753 w 3627658"/>
                <a:gd name="connsiteY41" fmla="*/ 216668 h 1340448"/>
                <a:gd name="connsiteX42" fmla="*/ 1613943 w 3627658"/>
                <a:gd name="connsiteY42" fmla="*/ 318339 h 1340448"/>
                <a:gd name="connsiteX43" fmla="*/ 1644284 w 3627658"/>
                <a:gd name="connsiteY43" fmla="*/ 549661 h 1340448"/>
                <a:gd name="connsiteX44" fmla="*/ 1823229 w 3627658"/>
                <a:gd name="connsiteY44" fmla="*/ 596327 h 1340448"/>
                <a:gd name="connsiteX45" fmla="*/ 1905777 w 3627658"/>
                <a:gd name="connsiteY45" fmla="*/ 254406 h 1340448"/>
                <a:gd name="connsiteX46" fmla="*/ 1916226 w 3627658"/>
                <a:gd name="connsiteY46" fmla="*/ 216668 h 1340448"/>
                <a:gd name="connsiteX47" fmla="*/ 2095804 w 3627658"/>
                <a:gd name="connsiteY47" fmla="*/ 216668 h 1340448"/>
                <a:gd name="connsiteX48" fmla="*/ 2097157 w 3627658"/>
                <a:gd name="connsiteY48" fmla="*/ 152041 h 1340448"/>
                <a:gd name="connsiteX49" fmla="*/ 2070584 w 3627658"/>
                <a:gd name="connsiteY49" fmla="*/ 137075 h 1340448"/>
                <a:gd name="connsiteX50" fmla="*/ 2045199 w 3627658"/>
                <a:gd name="connsiteY50" fmla="*/ 85884 h 1340448"/>
                <a:gd name="connsiteX51" fmla="*/ 2131866 w 3627658"/>
                <a:gd name="connsiteY51" fmla="*/ 13490 h 1340448"/>
                <a:gd name="connsiteX52" fmla="*/ 2218533 w 3627658"/>
                <a:gd name="connsiteY52" fmla="*/ 85884 h 1340448"/>
                <a:gd name="connsiteX53" fmla="*/ 2193149 w 3627658"/>
                <a:gd name="connsiteY53" fmla="*/ 137075 h 1340448"/>
                <a:gd name="connsiteX54" fmla="*/ 2166576 w 3627658"/>
                <a:gd name="connsiteY54" fmla="*/ 152041 h 1340448"/>
                <a:gd name="connsiteX55" fmla="*/ 2165041 w 3627658"/>
                <a:gd name="connsiteY55" fmla="*/ 211036 h 1340448"/>
                <a:gd name="connsiteX56" fmla="*/ 2164979 w 3627658"/>
                <a:gd name="connsiteY56" fmla="*/ 216668 h 1340448"/>
                <a:gd name="connsiteX57" fmla="*/ 2328786 w 3627658"/>
                <a:gd name="connsiteY57" fmla="*/ 216668 h 1340448"/>
                <a:gd name="connsiteX58" fmla="*/ 2294069 w 3627658"/>
                <a:gd name="connsiteY58" fmla="*/ 343961 h 1340448"/>
                <a:gd name="connsiteX59" fmla="*/ 2236838 w 3627658"/>
                <a:gd name="connsiteY59" fmla="*/ 618759 h 1340448"/>
                <a:gd name="connsiteX60" fmla="*/ 2336898 w 3627658"/>
                <a:gd name="connsiteY60" fmla="*/ 659669 h 1340448"/>
                <a:gd name="connsiteX61" fmla="*/ 2515282 w 3627658"/>
                <a:gd name="connsiteY61" fmla="*/ 272511 h 1340448"/>
                <a:gd name="connsiteX62" fmla="*/ 2539671 w 3627658"/>
                <a:gd name="connsiteY62" fmla="*/ 216668 h 1340448"/>
                <a:gd name="connsiteX63" fmla="*/ 2743293 w 3627658"/>
                <a:gd name="connsiteY63" fmla="*/ 216668 h 1340448"/>
                <a:gd name="connsiteX64" fmla="*/ 2744928 w 3627658"/>
                <a:gd name="connsiteY64" fmla="*/ 138551 h 1340448"/>
                <a:gd name="connsiteX65" fmla="*/ 2718355 w 3627658"/>
                <a:gd name="connsiteY65" fmla="*/ 123585 h 1340448"/>
                <a:gd name="connsiteX66" fmla="*/ 2692970 w 3627658"/>
                <a:gd name="connsiteY66" fmla="*/ 72394 h 1340448"/>
                <a:gd name="connsiteX67" fmla="*/ 2779637 w 3627658"/>
                <a:gd name="connsiteY67" fmla="*/ 0 h 134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27658" h="1340448">
                  <a:moveTo>
                    <a:pt x="218949" y="802961"/>
                  </a:moveTo>
                  <a:cubicBezTo>
                    <a:pt x="383474" y="845670"/>
                    <a:pt x="399178" y="875502"/>
                    <a:pt x="529120" y="979781"/>
                  </a:cubicBezTo>
                  <a:cubicBezTo>
                    <a:pt x="608689" y="1051864"/>
                    <a:pt x="739788" y="1210604"/>
                    <a:pt x="834623" y="1315417"/>
                  </a:cubicBezTo>
                  <a:lnTo>
                    <a:pt x="858095" y="1340448"/>
                  </a:lnTo>
                  <a:lnTo>
                    <a:pt x="305530" y="1340448"/>
                  </a:lnTo>
                  <a:lnTo>
                    <a:pt x="172427" y="1214426"/>
                  </a:lnTo>
                  <a:cubicBezTo>
                    <a:pt x="115068" y="1127422"/>
                    <a:pt x="-7403" y="1021992"/>
                    <a:pt x="351" y="953414"/>
                  </a:cubicBezTo>
                  <a:cubicBezTo>
                    <a:pt x="8104" y="884836"/>
                    <a:pt x="88041" y="820901"/>
                    <a:pt x="218949" y="802961"/>
                  </a:cubicBezTo>
                  <a:close/>
                  <a:moveTo>
                    <a:pt x="2779637" y="0"/>
                  </a:moveTo>
                  <a:cubicBezTo>
                    <a:pt x="2827502" y="0"/>
                    <a:pt x="2866304" y="32412"/>
                    <a:pt x="2866304" y="72394"/>
                  </a:cubicBezTo>
                  <a:cubicBezTo>
                    <a:pt x="2866304" y="92386"/>
                    <a:pt x="2856604" y="110484"/>
                    <a:pt x="2840920" y="123585"/>
                  </a:cubicBezTo>
                  <a:lnTo>
                    <a:pt x="2814347" y="138551"/>
                  </a:lnTo>
                  <a:cubicBezTo>
                    <a:pt x="2814389" y="168145"/>
                    <a:pt x="2813323" y="177881"/>
                    <a:pt x="2812812" y="197546"/>
                  </a:cubicBezTo>
                  <a:lnTo>
                    <a:pt x="2812601" y="216668"/>
                  </a:lnTo>
                  <a:lnTo>
                    <a:pt x="2958706" y="216668"/>
                  </a:lnTo>
                  <a:lnTo>
                    <a:pt x="2896795" y="366217"/>
                  </a:lnTo>
                  <a:cubicBezTo>
                    <a:pt x="2870914" y="429014"/>
                    <a:pt x="2846715" y="489078"/>
                    <a:pt x="2827463" y="541677"/>
                  </a:cubicBezTo>
                  <a:cubicBezTo>
                    <a:pt x="2746706" y="752198"/>
                    <a:pt x="2667335" y="880202"/>
                    <a:pt x="2640704" y="975284"/>
                  </a:cubicBezTo>
                  <a:cubicBezTo>
                    <a:pt x="2618558" y="1088264"/>
                    <a:pt x="2668942" y="1030061"/>
                    <a:pt x="2698437" y="1035269"/>
                  </a:cubicBezTo>
                  <a:cubicBezTo>
                    <a:pt x="2793897" y="974075"/>
                    <a:pt x="2865707" y="903845"/>
                    <a:pt x="2948836" y="837858"/>
                  </a:cubicBezTo>
                  <a:cubicBezTo>
                    <a:pt x="3033110" y="769701"/>
                    <a:pt x="3109566" y="720111"/>
                    <a:pt x="3182040" y="650962"/>
                  </a:cubicBezTo>
                  <a:cubicBezTo>
                    <a:pt x="3254514" y="581813"/>
                    <a:pt x="3317607" y="466702"/>
                    <a:pt x="3383680" y="422966"/>
                  </a:cubicBezTo>
                  <a:cubicBezTo>
                    <a:pt x="3484091" y="344485"/>
                    <a:pt x="3563278" y="364997"/>
                    <a:pt x="3591095" y="398579"/>
                  </a:cubicBezTo>
                  <a:cubicBezTo>
                    <a:pt x="3618913" y="432160"/>
                    <a:pt x="3662804" y="462572"/>
                    <a:pt x="3578719" y="638680"/>
                  </a:cubicBezTo>
                  <a:cubicBezTo>
                    <a:pt x="3499339" y="773310"/>
                    <a:pt x="3195089" y="1078417"/>
                    <a:pt x="2984700" y="1301315"/>
                  </a:cubicBezTo>
                  <a:lnTo>
                    <a:pt x="2965458" y="1322002"/>
                  </a:lnTo>
                  <a:lnTo>
                    <a:pt x="1063001" y="1322002"/>
                  </a:lnTo>
                  <a:lnTo>
                    <a:pt x="1089588" y="1295388"/>
                  </a:lnTo>
                  <a:cubicBezTo>
                    <a:pt x="1159970" y="1215305"/>
                    <a:pt x="1223955" y="1102076"/>
                    <a:pt x="1230150" y="994880"/>
                  </a:cubicBezTo>
                  <a:cubicBezTo>
                    <a:pt x="1275980" y="831512"/>
                    <a:pt x="1221474" y="502916"/>
                    <a:pt x="1208876" y="275164"/>
                  </a:cubicBezTo>
                  <a:lnTo>
                    <a:pt x="1207316" y="216668"/>
                  </a:lnTo>
                  <a:lnTo>
                    <a:pt x="1363887" y="216668"/>
                  </a:lnTo>
                  <a:lnTo>
                    <a:pt x="1365240" y="152041"/>
                  </a:lnTo>
                  <a:lnTo>
                    <a:pt x="1338667" y="137075"/>
                  </a:lnTo>
                  <a:cubicBezTo>
                    <a:pt x="1322983" y="123974"/>
                    <a:pt x="1313282" y="105876"/>
                    <a:pt x="1313282" y="85884"/>
                  </a:cubicBezTo>
                  <a:cubicBezTo>
                    <a:pt x="1313282" y="45902"/>
                    <a:pt x="1352084" y="13490"/>
                    <a:pt x="1399949" y="13490"/>
                  </a:cubicBezTo>
                  <a:cubicBezTo>
                    <a:pt x="1447814" y="13490"/>
                    <a:pt x="1486616" y="45902"/>
                    <a:pt x="1486616" y="85884"/>
                  </a:cubicBezTo>
                  <a:cubicBezTo>
                    <a:pt x="1486616" y="105876"/>
                    <a:pt x="1476916" y="123974"/>
                    <a:pt x="1461232" y="137075"/>
                  </a:cubicBezTo>
                  <a:lnTo>
                    <a:pt x="1434659" y="152041"/>
                  </a:lnTo>
                  <a:cubicBezTo>
                    <a:pt x="1434701" y="181635"/>
                    <a:pt x="1433635" y="191371"/>
                    <a:pt x="1433124" y="211036"/>
                  </a:cubicBezTo>
                  <a:lnTo>
                    <a:pt x="1433062" y="216668"/>
                  </a:lnTo>
                  <a:lnTo>
                    <a:pt x="1600753" y="216668"/>
                  </a:lnTo>
                  <a:lnTo>
                    <a:pt x="1613943" y="318339"/>
                  </a:lnTo>
                  <a:cubicBezTo>
                    <a:pt x="1626771" y="417498"/>
                    <a:pt x="1637873" y="503690"/>
                    <a:pt x="1644284" y="549661"/>
                  </a:cubicBezTo>
                  <a:cubicBezTo>
                    <a:pt x="1670127" y="689053"/>
                    <a:pt x="1759624" y="710065"/>
                    <a:pt x="1823229" y="596327"/>
                  </a:cubicBezTo>
                  <a:cubicBezTo>
                    <a:pt x="1829879" y="538731"/>
                    <a:pt x="1865045" y="403297"/>
                    <a:pt x="1905777" y="254406"/>
                  </a:cubicBezTo>
                  <a:lnTo>
                    <a:pt x="1916226" y="216668"/>
                  </a:lnTo>
                  <a:lnTo>
                    <a:pt x="2095804" y="216668"/>
                  </a:lnTo>
                  <a:lnTo>
                    <a:pt x="2097157" y="152041"/>
                  </a:lnTo>
                  <a:lnTo>
                    <a:pt x="2070584" y="137075"/>
                  </a:lnTo>
                  <a:cubicBezTo>
                    <a:pt x="2054900" y="123974"/>
                    <a:pt x="2045199" y="105876"/>
                    <a:pt x="2045199" y="85884"/>
                  </a:cubicBezTo>
                  <a:cubicBezTo>
                    <a:pt x="2045199" y="45902"/>
                    <a:pt x="2084001" y="13490"/>
                    <a:pt x="2131866" y="13490"/>
                  </a:cubicBezTo>
                  <a:cubicBezTo>
                    <a:pt x="2179731" y="13490"/>
                    <a:pt x="2218533" y="45902"/>
                    <a:pt x="2218533" y="85884"/>
                  </a:cubicBezTo>
                  <a:cubicBezTo>
                    <a:pt x="2218533" y="105876"/>
                    <a:pt x="2208833" y="123974"/>
                    <a:pt x="2193149" y="137075"/>
                  </a:cubicBezTo>
                  <a:lnTo>
                    <a:pt x="2166576" y="152041"/>
                  </a:lnTo>
                  <a:cubicBezTo>
                    <a:pt x="2166618" y="181635"/>
                    <a:pt x="2165553" y="191371"/>
                    <a:pt x="2165041" y="211036"/>
                  </a:cubicBezTo>
                  <a:lnTo>
                    <a:pt x="2164979" y="216668"/>
                  </a:lnTo>
                  <a:lnTo>
                    <a:pt x="2328786" y="216668"/>
                  </a:lnTo>
                  <a:lnTo>
                    <a:pt x="2294069" y="343961"/>
                  </a:lnTo>
                  <a:cubicBezTo>
                    <a:pt x="2259052" y="472467"/>
                    <a:pt x="2236323" y="561555"/>
                    <a:pt x="2236838" y="618759"/>
                  </a:cubicBezTo>
                  <a:cubicBezTo>
                    <a:pt x="2237526" y="695031"/>
                    <a:pt x="2257202" y="786783"/>
                    <a:pt x="2336898" y="659669"/>
                  </a:cubicBezTo>
                  <a:cubicBezTo>
                    <a:pt x="2376746" y="596112"/>
                    <a:pt x="2444235" y="436751"/>
                    <a:pt x="2515282" y="272511"/>
                  </a:cubicBezTo>
                  <a:lnTo>
                    <a:pt x="2539671" y="216668"/>
                  </a:lnTo>
                  <a:lnTo>
                    <a:pt x="2743293" y="216668"/>
                  </a:lnTo>
                  <a:lnTo>
                    <a:pt x="2744928" y="138551"/>
                  </a:lnTo>
                  <a:lnTo>
                    <a:pt x="2718355" y="123585"/>
                  </a:lnTo>
                  <a:cubicBezTo>
                    <a:pt x="2702671" y="110484"/>
                    <a:pt x="2692970" y="92386"/>
                    <a:pt x="2692970" y="72394"/>
                  </a:cubicBezTo>
                  <a:cubicBezTo>
                    <a:pt x="2692970" y="32412"/>
                    <a:pt x="2731772" y="0"/>
                    <a:pt x="277963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Freeform: Shape 25"/>
            <p:cNvSpPr/>
            <p:nvPr/>
          </p:nvSpPr>
          <p:spPr>
            <a:xfrm>
              <a:off x="4187091" y="3895516"/>
              <a:ext cx="2603338" cy="1295008"/>
            </a:xfrm>
            <a:custGeom>
              <a:avLst/>
              <a:gdLst>
                <a:gd name="connsiteX0" fmla="*/ 1547543 w 2603338"/>
                <a:gd name="connsiteY0" fmla="*/ 0 h 1295008"/>
                <a:gd name="connsiteX1" fmla="*/ 1684227 w 2603338"/>
                <a:gd name="connsiteY1" fmla="*/ 109137 h 1295008"/>
                <a:gd name="connsiteX2" fmla="*/ 1644193 w 2603338"/>
                <a:gd name="connsiteY2" fmla="*/ 186308 h 1295008"/>
                <a:gd name="connsiteX3" fmla="*/ 1602284 w 2603338"/>
                <a:gd name="connsiteY3" fmla="*/ 208869 h 1295008"/>
                <a:gd name="connsiteX4" fmla="*/ 1600864 w 2603338"/>
                <a:gd name="connsiteY4" fmla="*/ 271487 h 1295008"/>
                <a:gd name="connsiteX5" fmla="*/ 1600388 w 2603338"/>
                <a:gd name="connsiteY5" fmla="*/ 284024 h 1295008"/>
                <a:gd name="connsiteX6" fmla="*/ 2603338 w 2603338"/>
                <a:gd name="connsiteY6" fmla="*/ 284024 h 1295008"/>
                <a:gd name="connsiteX7" fmla="*/ 2582707 w 2603338"/>
                <a:gd name="connsiteY7" fmla="*/ 306203 h 1295008"/>
                <a:gd name="connsiteX8" fmla="*/ 2327900 w 2603338"/>
                <a:gd name="connsiteY8" fmla="*/ 815604 h 1295008"/>
                <a:gd name="connsiteX9" fmla="*/ 2117400 w 2603338"/>
                <a:gd name="connsiteY9" fmla="*/ 1224890 h 1295008"/>
                <a:gd name="connsiteX10" fmla="*/ 2115016 w 2603338"/>
                <a:gd name="connsiteY10" fmla="*/ 1295008 h 1295008"/>
                <a:gd name="connsiteX11" fmla="*/ 743140 w 2603338"/>
                <a:gd name="connsiteY11" fmla="*/ 1295008 h 1295008"/>
                <a:gd name="connsiteX12" fmla="*/ 737269 w 2603338"/>
                <a:gd name="connsiteY12" fmla="*/ 1287813 h 1295008"/>
                <a:gd name="connsiteX13" fmla="*/ 563306 w 2603338"/>
                <a:gd name="connsiteY13" fmla="*/ 1019367 h 1295008"/>
                <a:gd name="connsiteX14" fmla="*/ 374595 w 2603338"/>
                <a:gd name="connsiteY14" fmla="*/ 776035 h 1295008"/>
                <a:gd name="connsiteX15" fmla="*/ 212567 w 2603338"/>
                <a:gd name="connsiteY15" fmla="*/ 517418 h 1295008"/>
                <a:gd name="connsiteX16" fmla="*/ 51246 w 2603338"/>
                <a:gd name="connsiteY16" fmla="*/ 332544 h 1295008"/>
                <a:gd name="connsiteX17" fmla="*/ 0 w 2603338"/>
                <a:gd name="connsiteY17" fmla="*/ 284024 h 1295008"/>
                <a:gd name="connsiteX18" fmla="*/ 176725 w 2603338"/>
                <a:gd name="connsiteY18" fmla="*/ 284024 h 1295008"/>
                <a:gd name="connsiteX19" fmla="*/ 178133 w 2603338"/>
                <a:gd name="connsiteY19" fmla="*/ 216761 h 1295008"/>
                <a:gd name="connsiteX20" fmla="*/ 151560 w 2603338"/>
                <a:gd name="connsiteY20" fmla="*/ 201795 h 1295008"/>
                <a:gd name="connsiteX21" fmla="*/ 126175 w 2603338"/>
                <a:gd name="connsiteY21" fmla="*/ 150604 h 1295008"/>
                <a:gd name="connsiteX22" fmla="*/ 212842 w 2603338"/>
                <a:gd name="connsiteY22" fmla="*/ 78210 h 1295008"/>
                <a:gd name="connsiteX23" fmla="*/ 299509 w 2603338"/>
                <a:gd name="connsiteY23" fmla="*/ 150604 h 1295008"/>
                <a:gd name="connsiteX24" fmla="*/ 274125 w 2603338"/>
                <a:gd name="connsiteY24" fmla="*/ 201795 h 1295008"/>
                <a:gd name="connsiteX25" fmla="*/ 247552 w 2603338"/>
                <a:gd name="connsiteY25" fmla="*/ 216761 h 1295008"/>
                <a:gd name="connsiteX26" fmla="*/ 246017 w 2603338"/>
                <a:gd name="connsiteY26" fmla="*/ 275756 h 1295008"/>
                <a:gd name="connsiteX27" fmla="*/ 245926 w 2603338"/>
                <a:gd name="connsiteY27" fmla="*/ 284024 h 1295008"/>
                <a:gd name="connsiteX28" fmla="*/ 549600 w 2603338"/>
                <a:gd name="connsiteY28" fmla="*/ 284024 h 1295008"/>
                <a:gd name="connsiteX29" fmla="*/ 570344 w 2603338"/>
                <a:gd name="connsiteY29" fmla="*/ 302994 h 1295008"/>
                <a:gd name="connsiteX30" fmla="*/ 592143 w 2603338"/>
                <a:gd name="connsiteY30" fmla="*/ 312157 h 1295008"/>
                <a:gd name="connsiteX31" fmla="*/ 667139 w 2603338"/>
                <a:gd name="connsiteY31" fmla="*/ 300888 h 1295008"/>
                <a:gd name="connsiteX32" fmla="*/ 690193 w 2603338"/>
                <a:gd name="connsiteY32" fmla="*/ 284024 h 1295008"/>
                <a:gd name="connsiteX33" fmla="*/ 1491156 w 2603338"/>
                <a:gd name="connsiteY33" fmla="*/ 284024 h 1295008"/>
                <a:gd name="connsiteX34" fmla="*/ 1492802 w 2603338"/>
                <a:gd name="connsiteY34" fmla="*/ 208869 h 1295008"/>
                <a:gd name="connsiteX35" fmla="*/ 1450892 w 2603338"/>
                <a:gd name="connsiteY35" fmla="*/ 186308 h 1295008"/>
                <a:gd name="connsiteX36" fmla="*/ 1410858 w 2603338"/>
                <a:gd name="connsiteY36" fmla="*/ 109137 h 1295008"/>
                <a:gd name="connsiteX37" fmla="*/ 1547543 w 2603338"/>
                <a:gd name="connsiteY37" fmla="*/ 0 h 12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03338" h="1295008">
                  <a:moveTo>
                    <a:pt x="1547543" y="0"/>
                  </a:moveTo>
                  <a:cubicBezTo>
                    <a:pt x="1623031" y="0"/>
                    <a:pt x="1684227" y="48862"/>
                    <a:pt x="1684227" y="109137"/>
                  </a:cubicBezTo>
                  <a:cubicBezTo>
                    <a:pt x="1684227" y="139274"/>
                    <a:pt x="1668928" y="166558"/>
                    <a:pt x="1644193" y="186308"/>
                  </a:cubicBezTo>
                  <a:lnTo>
                    <a:pt x="1602284" y="208869"/>
                  </a:lnTo>
                  <a:cubicBezTo>
                    <a:pt x="1602328" y="238612"/>
                    <a:pt x="1601596" y="255049"/>
                    <a:pt x="1600864" y="271487"/>
                  </a:cubicBezTo>
                  <a:lnTo>
                    <a:pt x="1600388" y="284024"/>
                  </a:lnTo>
                  <a:lnTo>
                    <a:pt x="2603338" y="284024"/>
                  </a:lnTo>
                  <a:lnTo>
                    <a:pt x="2582707" y="306203"/>
                  </a:lnTo>
                  <a:cubicBezTo>
                    <a:pt x="2485554" y="548942"/>
                    <a:pt x="2408205" y="718672"/>
                    <a:pt x="2327900" y="815604"/>
                  </a:cubicBezTo>
                  <a:cubicBezTo>
                    <a:pt x="2263452" y="974513"/>
                    <a:pt x="2116973" y="1052802"/>
                    <a:pt x="2117400" y="1224890"/>
                  </a:cubicBezTo>
                  <a:lnTo>
                    <a:pt x="2115016" y="1295008"/>
                  </a:lnTo>
                  <a:lnTo>
                    <a:pt x="743140" y="1295008"/>
                  </a:lnTo>
                  <a:lnTo>
                    <a:pt x="737269" y="1287813"/>
                  </a:lnTo>
                  <a:cubicBezTo>
                    <a:pt x="684045" y="1218011"/>
                    <a:pt x="610825" y="1093990"/>
                    <a:pt x="563306" y="1019367"/>
                  </a:cubicBezTo>
                  <a:lnTo>
                    <a:pt x="374595" y="776035"/>
                  </a:lnTo>
                  <a:lnTo>
                    <a:pt x="212567" y="517418"/>
                  </a:lnTo>
                  <a:lnTo>
                    <a:pt x="51246" y="332544"/>
                  </a:lnTo>
                  <a:lnTo>
                    <a:pt x="0" y="284024"/>
                  </a:lnTo>
                  <a:lnTo>
                    <a:pt x="176725" y="284024"/>
                  </a:lnTo>
                  <a:lnTo>
                    <a:pt x="178133" y="216761"/>
                  </a:lnTo>
                  <a:lnTo>
                    <a:pt x="151560" y="201795"/>
                  </a:lnTo>
                  <a:cubicBezTo>
                    <a:pt x="135876" y="188694"/>
                    <a:pt x="126175" y="170596"/>
                    <a:pt x="126175" y="150604"/>
                  </a:cubicBezTo>
                  <a:cubicBezTo>
                    <a:pt x="126175" y="110622"/>
                    <a:pt x="164977" y="78210"/>
                    <a:pt x="212842" y="78210"/>
                  </a:cubicBezTo>
                  <a:cubicBezTo>
                    <a:pt x="260707" y="78210"/>
                    <a:pt x="299509" y="110622"/>
                    <a:pt x="299509" y="150604"/>
                  </a:cubicBezTo>
                  <a:cubicBezTo>
                    <a:pt x="299509" y="170596"/>
                    <a:pt x="289809" y="188694"/>
                    <a:pt x="274125" y="201795"/>
                  </a:cubicBezTo>
                  <a:lnTo>
                    <a:pt x="247552" y="216761"/>
                  </a:lnTo>
                  <a:cubicBezTo>
                    <a:pt x="247594" y="246355"/>
                    <a:pt x="246529" y="256091"/>
                    <a:pt x="246017" y="275756"/>
                  </a:cubicBezTo>
                  <a:lnTo>
                    <a:pt x="245926" y="284024"/>
                  </a:lnTo>
                  <a:lnTo>
                    <a:pt x="549600" y="284024"/>
                  </a:lnTo>
                  <a:lnTo>
                    <a:pt x="570344" y="302994"/>
                  </a:lnTo>
                  <a:cubicBezTo>
                    <a:pt x="580700" y="310830"/>
                    <a:pt x="588200" y="314259"/>
                    <a:pt x="592143" y="312157"/>
                  </a:cubicBezTo>
                  <a:cubicBezTo>
                    <a:pt x="608034" y="324849"/>
                    <a:pt x="635174" y="319460"/>
                    <a:pt x="667139" y="300888"/>
                  </a:cubicBezTo>
                  <a:lnTo>
                    <a:pt x="690193" y="284024"/>
                  </a:lnTo>
                  <a:lnTo>
                    <a:pt x="1491156" y="284024"/>
                  </a:lnTo>
                  <a:lnTo>
                    <a:pt x="1492802" y="208869"/>
                  </a:lnTo>
                  <a:lnTo>
                    <a:pt x="1450892" y="186308"/>
                  </a:lnTo>
                  <a:cubicBezTo>
                    <a:pt x="1426157" y="166558"/>
                    <a:pt x="1410858" y="139274"/>
                    <a:pt x="1410858" y="109137"/>
                  </a:cubicBezTo>
                  <a:cubicBezTo>
                    <a:pt x="1410858" y="48862"/>
                    <a:pt x="1472054" y="0"/>
                    <a:pt x="15475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Freeform: Shape 26"/>
            <p:cNvSpPr/>
            <p:nvPr/>
          </p:nvSpPr>
          <p:spPr>
            <a:xfrm flipH="1">
              <a:off x="4965994" y="4888523"/>
              <a:ext cx="1423769" cy="1359877"/>
            </a:xfrm>
            <a:custGeom>
              <a:avLst/>
              <a:gdLst>
                <a:gd name="connsiteX0" fmla="*/ 1423769 w 1423769"/>
                <a:gd name="connsiteY0" fmla="*/ 348893 h 1359877"/>
                <a:gd name="connsiteX1" fmla="*/ 89251 w 1423769"/>
                <a:gd name="connsiteY1" fmla="*/ 348893 h 1359877"/>
                <a:gd name="connsiteX2" fmla="*/ 89855 w 1423769"/>
                <a:gd name="connsiteY2" fmla="*/ 366662 h 1359877"/>
                <a:gd name="connsiteX3" fmla="*/ 82812 w 1423769"/>
                <a:gd name="connsiteY3" fmla="*/ 891223 h 1359877"/>
                <a:gd name="connsiteX4" fmla="*/ 14919 w 1423769"/>
                <a:gd name="connsiteY4" fmla="*/ 1286885 h 1359877"/>
                <a:gd name="connsiteX5" fmla="*/ 0 w 1423769"/>
                <a:gd name="connsiteY5" fmla="*/ 1359877 h 1359877"/>
                <a:gd name="connsiteX6" fmla="*/ 1258364 w 1423769"/>
                <a:gd name="connsiteY6" fmla="*/ 1359877 h 1359877"/>
                <a:gd name="connsiteX7" fmla="*/ 1262576 w 1423769"/>
                <a:gd name="connsiteY7" fmla="*/ 1256211 h 1359877"/>
                <a:gd name="connsiteX8" fmla="*/ 1288964 w 1423769"/>
                <a:gd name="connsiteY8" fmla="*/ 936086 h 1359877"/>
                <a:gd name="connsiteX9" fmla="*/ 1297904 w 1423769"/>
                <a:gd name="connsiteY9" fmla="*/ 613658 h 1359877"/>
                <a:gd name="connsiteX10" fmla="*/ 1375847 w 1423769"/>
                <a:gd name="connsiteY10" fmla="*/ 414892 h 1359877"/>
                <a:gd name="connsiteX11" fmla="*/ 598843 w 1423769"/>
                <a:gd name="connsiteY11" fmla="*/ 0 h 1359877"/>
                <a:gd name="connsiteX12" fmla="*/ 457887 w 1423769"/>
                <a:gd name="connsiteY12" fmla="*/ 113493 h 1359877"/>
                <a:gd name="connsiteX13" fmla="*/ 499172 w 1423769"/>
                <a:gd name="connsiteY13" fmla="*/ 193746 h 1359877"/>
                <a:gd name="connsiteX14" fmla="*/ 542391 w 1423769"/>
                <a:gd name="connsiteY14" fmla="*/ 217207 h 1359877"/>
                <a:gd name="connsiteX15" fmla="*/ 545319 w 1423769"/>
                <a:gd name="connsiteY15" fmla="*/ 347441 h 1359877"/>
                <a:gd name="connsiteX16" fmla="*/ 658099 w 1423769"/>
                <a:gd name="connsiteY16" fmla="*/ 346342 h 1359877"/>
                <a:gd name="connsiteX17" fmla="*/ 655294 w 1423769"/>
                <a:gd name="connsiteY17" fmla="*/ 217207 h 1359877"/>
                <a:gd name="connsiteX18" fmla="*/ 698513 w 1423769"/>
                <a:gd name="connsiteY18" fmla="*/ 193746 h 1359877"/>
                <a:gd name="connsiteX19" fmla="*/ 739798 w 1423769"/>
                <a:gd name="connsiteY19" fmla="*/ 113493 h 1359877"/>
                <a:gd name="connsiteX20" fmla="*/ 598843 w 1423769"/>
                <a:gd name="connsiteY20" fmla="*/ 0 h 135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769" h="1359877">
                  <a:moveTo>
                    <a:pt x="1423769" y="348893"/>
                  </a:moveTo>
                  <a:lnTo>
                    <a:pt x="89251" y="348893"/>
                  </a:lnTo>
                  <a:lnTo>
                    <a:pt x="89855" y="366662"/>
                  </a:lnTo>
                  <a:cubicBezTo>
                    <a:pt x="97681" y="508231"/>
                    <a:pt x="110263" y="673395"/>
                    <a:pt x="82812" y="891223"/>
                  </a:cubicBezTo>
                  <a:cubicBezTo>
                    <a:pt x="69086" y="1000137"/>
                    <a:pt x="44131" y="1139847"/>
                    <a:pt x="14919" y="1286885"/>
                  </a:cubicBezTo>
                  <a:lnTo>
                    <a:pt x="0" y="1359877"/>
                  </a:lnTo>
                  <a:lnTo>
                    <a:pt x="1258364" y="1359877"/>
                  </a:lnTo>
                  <a:lnTo>
                    <a:pt x="1262576" y="1256211"/>
                  </a:lnTo>
                  <a:cubicBezTo>
                    <a:pt x="1267958" y="1103104"/>
                    <a:pt x="1283076" y="1043178"/>
                    <a:pt x="1288964" y="936086"/>
                  </a:cubicBezTo>
                  <a:cubicBezTo>
                    <a:pt x="1294851" y="828993"/>
                    <a:pt x="1283423" y="700524"/>
                    <a:pt x="1297904" y="613658"/>
                  </a:cubicBezTo>
                  <a:cubicBezTo>
                    <a:pt x="1312384" y="526792"/>
                    <a:pt x="1338012" y="457478"/>
                    <a:pt x="1375847" y="414892"/>
                  </a:cubicBezTo>
                  <a:close/>
                  <a:moveTo>
                    <a:pt x="598843" y="0"/>
                  </a:moveTo>
                  <a:cubicBezTo>
                    <a:pt x="520995" y="0"/>
                    <a:pt x="457887" y="50813"/>
                    <a:pt x="457887" y="113493"/>
                  </a:cubicBezTo>
                  <a:cubicBezTo>
                    <a:pt x="457887" y="144834"/>
                    <a:pt x="473664" y="173207"/>
                    <a:pt x="499172" y="193746"/>
                  </a:cubicBezTo>
                  <a:lnTo>
                    <a:pt x="542391" y="217207"/>
                  </a:lnTo>
                  <a:cubicBezTo>
                    <a:pt x="542300" y="279067"/>
                    <a:pt x="545410" y="285582"/>
                    <a:pt x="545319" y="347441"/>
                  </a:cubicBezTo>
                  <a:lnTo>
                    <a:pt x="658099" y="346342"/>
                  </a:lnTo>
                  <a:lnTo>
                    <a:pt x="655294" y="217207"/>
                  </a:lnTo>
                  <a:lnTo>
                    <a:pt x="698513" y="193746"/>
                  </a:lnTo>
                  <a:cubicBezTo>
                    <a:pt x="724021" y="173207"/>
                    <a:pt x="739798" y="144834"/>
                    <a:pt x="739798" y="113493"/>
                  </a:cubicBezTo>
                  <a:cubicBezTo>
                    <a:pt x="739798" y="50813"/>
                    <a:pt x="676690" y="0"/>
                    <a:pt x="598843"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 name="组合 1"/>
          <p:cNvGrpSpPr/>
          <p:nvPr/>
        </p:nvGrpSpPr>
        <p:grpSpPr>
          <a:xfrm>
            <a:off x="3726180" y="989965"/>
            <a:ext cx="5210810" cy="3352165"/>
            <a:chOff x="4144097" y="990204"/>
            <a:chExt cx="4372278" cy="2341642"/>
          </a:xfrm>
        </p:grpSpPr>
        <p:sp>
          <p:nvSpPr>
            <p:cNvPr id="4" name="Rectangle 4"/>
            <p:cNvSpPr/>
            <p:nvPr/>
          </p:nvSpPr>
          <p:spPr>
            <a:xfrm>
              <a:off x="4156854" y="990204"/>
              <a:ext cx="711472" cy="5598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Rectangle 5"/>
            <p:cNvSpPr/>
            <p:nvPr/>
          </p:nvSpPr>
          <p:spPr>
            <a:xfrm>
              <a:off x="5154055" y="1156159"/>
              <a:ext cx="3362320" cy="58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l">
                <a:lnSpc>
                  <a:spcPct val="120000"/>
                </a:lnSpc>
              </a:pPr>
              <a:r>
                <a:rPr lang="en-US" altLang="zh-CN" sz="2400" b="1" dirty="0">
                  <a:solidFill>
                    <a:srgbClr val="FF0000"/>
                  </a:solidFill>
                  <a:sym typeface="+mn-ea"/>
                </a:rPr>
                <a:t> </a:t>
              </a: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1．喜欢听故事，看图书</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Freeform: Shape 6"/>
            <p:cNvSpPr/>
            <p:nvPr/>
          </p:nvSpPr>
          <p:spPr>
            <a:xfrm>
              <a:off x="4856453" y="991035"/>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Rectangle 8"/>
            <p:cNvSpPr/>
            <p:nvPr/>
          </p:nvSpPr>
          <p:spPr>
            <a:xfrm>
              <a:off x="4146365" y="1783564"/>
              <a:ext cx="711472" cy="55981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Rectangle 9"/>
            <p:cNvSpPr/>
            <p:nvPr/>
          </p:nvSpPr>
          <p:spPr>
            <a:xfrm>
              <a:off x="5152646" y="1949519"/>
              <a:ext cx="3362320" cy="5889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l">
                <a:lnSpc>
                  <a:spcPct val="120000"/>
                </a:lnSpc>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 具有初步的阅读理解能力</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Freeform: Shape 10"/>
            <p:cNvSpPr/>
            <p:nvPr/>
          </p:nvSpPr>
          <p:spPr>
            <a:xfrm>
              <a:off x="4847308" y="1784394"/>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Rectangle 12"/>
            <p:cNvSpPr/>
            <p:nvPr/>
          </p:nvSpPr>
          <p:spPr>
            <a:xfrm>
              <a:off x="4144097" y="2576925"/>
              <a:ext cx="711472" cy="5598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Rectangle 13"/>
            <p:cNvSpPr/>
            <p:nvPr/>
          </p:nvSpPr>
          <p:spPr>
            <a:xfrm>
              <a:off x="5149892" y="2742879"/>
              <a:ext cx="3362319" cy="5889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fontScale="90000" lnSpcReduction="10000"/>
            </a:bodyPr>
            <a:lstStyle/>
            <a:p>
              <a:pPr algn="l">
                <a:lnSpc>
                  <a:spcPct val="120000"/>
                </a:lnSpc>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3. 具有书面表达的愿望和初步技能</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Freeform: Shape 14"/>
            <p:cNvSpPr/>
            <p:nvPr/>
          </p:nvSpPr>
          <p:spPr>
            <a:xfrm>
              <a:off x="4844553" y="2577755"/>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Freeform: Shape 20"/>
            <p:cNvSpPr/>
            <p:nvPr/>
          </p:nvSpPr>
          <p:spPr bwMode="auto">
            <a:xfrm>
              <a:off x="4306093" y="1185091"/>
              <a:ext cx="324534" cy="243402"/>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anchor="ctr"/>
            <a:lstStyle/>
            <a:p>
              <a:pPr algn="ctr"/>
            </a:p>
          </p:txBody>
        </p:sp>
        <p:sp>
          <p:nvSpPr>
            <p:cNvPr id="18" name="Freeform: Shape 28"/>
            <p:cNvSpPr/>
            <p:nvPr/>
          </p:nvSpPr>
          <p:spPr bwMode="auto">
            <a:xfrm>
              <a:off x="4370781" y="1942057"/>
              <a:ext cx="259848" cy="24340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p>
          </p:txBody>
        </p:sp>
        <p:sp>
          <p:nvSpPr>
            <p:cNvPr id="19" name="Freeform: Shape 31"/>
            <p:cNvSpPr/>
            <p:nvPr/>
          </p:nvSpPr>
          <p:spPr bwMode="auto">
            <a:xfrm>
              <a:off x="4402826" y="2720265"/>
              <a:ext cx="290455" cy="29243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anchor="ctr"/>
            <a:lstStyle/>
            <a:p>
              <a:pPr algn="ctr"/>
            </a:p>
          </p:txBody>
        </p:sp>
      </p:grpSp>
      <p:sp>
        <p:nvSpPr>
          <p:cNvPr id="25" name="Title 1"/>
          <p:cNvSpPr txBox="1"/>
          <p:nvPr/>
        </p:nvSpPr>
        <p:spPr>
          <a:xfrm>
            <a:off x="611505" y="175895"/>
            <a:ext cx="5309870" cy="4565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3600" b="1" dirty="0">
                <a:ln/>
                <a:gradFill>
                  <a:gsLst>
                    <a:gs pos="21000">
                      <a:srgbClr val="53575C"/>
                    </a:gs>
                    <a:gs pos="88000">
                      <a:srgbClr val="C5C7CA"/>
                    </a:gs>
                  </a:gsLst>
                  <a:lin ang="5400000"/>
                </a:gradFill>
                <a:effectLst/>
                <a:latin typeface="微软雅黑" panose="020B0503020204020204" pitchFamily="34" charset="-122"/>
                <a:ea typeface="微软雅黑" panose="020B0503020204020204" pitchFamily="34" charset="-122"/>
                <a:sym typeface="+mn-ea"/>
              </a:rPr>
              <a:t>（二）阅读与书写准备</a:t>
            </a:r>
            <a:endParaRPr lang="zh-CN" altLang="en-US" sz="3600" b="1" dirty="0">
              <a:ln/>
              <a:gradFill>
                <a:gsLst>
                  <a:gs pos="21000">
                    <a:srgbClr val="53575C"/>
                  </a:gs>
                  <a:gs pos="88000">
                    <a:srgbClr val="C5C7CA"/>
                  </a:gs>
                </a:gsLst>
                <a:lin ang="5400000"/>
              </a:gradFill>
              <a:effectLst/>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4347839" flipH="1">
            <a:off x="4187813" y="-176847"/>
            <a:ext cx="8781717" cy="6026744"/>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943818" flipH="1">
            <a:off x="-5885104" y="2929219"/>
            <a:ext cx="8781717" cy="6026744"/>
          </a:xfrm>
          <a:prstGeom prst="rect">
            <a:avLst/>
          </a:prstGeom>
        </p:spPr>
      </p:pic>
      <p:sp>
        <p:nvSpPr>
          <p:cNvPr id="8" name="矩形 7"/>
          <p:cNvSpPr/>
          <p:nvPr/>
        </p:nvSpPr>
        <p:spPr>
          <a:xfrm>
            <a:off x="687705" y="2558415"/>
            <a:ext cx="6430645" cy="1198880"/>
          </a:xfrm>
          <a:prstGeom prst="rect">
            <a:avLst/>
          </a:prstGeom>
        </p:spPr>
        <p:txBody>
          <a:bodyPr wrap="square">
            <a:spAutoFit/>
          </a:bodyPr>
          <a:lstStyle/>
          <a:p>
            <a:pPr fontAlgn="auto">
              <a:spcBef>
                <a:spcPts val="0"/>
              </a:spcBef>
              <a:spcAft>
                <a:spcPts val="0"/>
              </a:spcAft>
              <a:defRPr/>
            </a:pPr>
            <a:r>
              <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幼儿语言学习与</a:t>
            </a:r>
            <a:endPar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fontAlgn="auto">
              <a:spcBef>
                <a:spcPts val="0"/>
              </a:spcBef>
              <a:spcAft>
                <a:spcPts val="0"/>
              </a:spcAft>
              <a:defRPr/>
            </a:pPr>
            <a:r>
              <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发展活动的分类及特点</a:t>
            </a:r>
            <a:endPar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1475656" y="743674"/>
            <a:ext cx="3300376" cy="2215991"/>
          </a:xfrm>
          <a:prstGeom prst="rect">
            <a:avLst/>
          </a:prstGeom>
        </p:spPr>
        <p:txBody>
          <a:bodyPr wrap="square">
            <a:spAutoFit/>
          </a:bodyPr>
          <a:lstStyle/>
          <a:p>
            <a:pPr fontAlgn="auto">
              <a:spcBef>
                <a:spcPts val="0"/>
              </a:spcBef>
              <a:spcAft>
                <a:spcPts val="0"/>
              </a:spcAft>
              <a:defRPr/>
            </a:pPr>
            <a:r>
              <a:rPr lang="en-US" altLang="zh-CN" sz="13800" spc="300" dirty="0">
                <a:solidFill>
                  <a:srgbClr val="6597D0"/>
                </a:solidFill>
                <a:latin typeface="Brush Script MT" panose="03060802040406070304" pitchFamily="66" charset="0"/>
                <a:cs typeface="+mn-ea"/>
                <a:sym typeface="+mn-lt"/>
              </a:rPr>
              <a:t>02</a:t>
            </a:r>
            <a:endParaRPr lang="zh-CN" altLang="en-US" sz="13800" spc="300" dirty="0">
              <a:solidFill>
                <a:srgbClr val="6597D0"/>
              </a:solidFill>
              <a:latin typeface="Brush Script MT" panose="03060802040406070304" pitchFamily="66"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581650" y="2010239"/>
            <a:ext cx="3739686" cy="3198416"/>
            <a:chOff x="646443" y="1864296"/>
            <a:chExt cx="4412590" cy="3773926"/>
          </a:xfrm>
        </p:grpSpPr>
        <p:sp>
          <p:nvSpPr>
            <p:cNvPr id="8" name="任意多边形: 形状 7"/>
            <p:cNvSpPr/>
            <p:nvPr/>
          </p:nvSpPr>
          <p:spPr bwMode="auto">
            <a:xfrm>
              <a:off x="646443" y="1864296"/>
              <a:ext cx="3273714" cy="3773926"/>
            </a:xfrm>
            <a:custGeom>
              <a:avLst/>
              <a:gdLst>
                <a:gd name="T0" fmla="*/ 317 w 351"/>
                <a:gd name="T1" fmla="*/ 153 h 405"/>
                <a:gd name="T2" fmla="*/ 237 w 351"/>
                <a:gd name="T3" fmla="*/ 377 h 405"/>
                <a:gd name="T4" fmla="*/ 34 w 351"/>
                <a:gd name="T5" fmla="*/ 252 h 405"/>
                <a:gd name="T6" fmla="*/ 114 w 351"/>
                <a:gd name="T7" fmla="*/ 28 h 405"/>
                <a:gd name="T8" fmla="*/ 317 w 351"/>
                <a:gd name="T9" fmla="*/ 153 h 405"/>
              </a:gdLst>
              <a:ahLst/>
              <a:cxnLst>
                <a:cxn ang="0">
                  <a:pos x="T0" y="T1"/>
                </a:cxn>
                <a:cxn ang="0">
                  <a:pos x="T2" y="T3"/>
                </a:cxn>
                <a:cxn ang="0">
                  <a:pos x="T4" y="T5"/>
                </a:cxn>
                <a:cxn ang="0">
                  <a:pos x="T6" y="T7"/>
                </a:cxn>
                <a:cxn ang="0">
                  <a:pos x="T8" y="T9"/>
                </a:cxn>
              </a:cxnLst>
              <a:rect l="0" t="0" r="r" b="b"/>
              <a:pathLst>
                <a:path w="351" h="405">
                  <a:moveTo>
                    <a:pt x="317" y="153"/>
                  </a:moveTo>
                  <a:cubicBezTo>
                    <a:pt x="351" y="250"/>
                    <a:pt x="315" y="350"/>
                    <a:pt x="237" y="377"/>
                  </a:cubicBezTo>
                  <a:cubicBezTo>
                    <a:pt x="158" y="405"/>
                    <a:pt x="68" y="349"/>
                    <a:pt x="34" y="252"/>
                  </a:cubicBezTo>
                  <a:cubicBezTo>
                    <a:pt x="0" y="155"/>
                    <a:pt x="36" y="55"/>
                    <a:pt x="114" y="28"/>
                  </a:cubicBezTo>
                  <a:cubicBezTo>
                    <a:pt x="193" y="0"/>
                    <a:pt x="283" y="56"/>
                    <a:pt x="317" y="153"/>
                  </a:cubicBezTo>
                  <a:close/>
                </a:path>
              </a:pathLst>
            </a:custGeom>
            <a:solidFill>
              <a:schemeClr val="tx2">
                <a:lumMod val="60000"/>
                <a:lumOff val="40000"/>
              </a:schemeClr>
            </a:solidFill>
            <a:ln>
              <a:noFill/>
            </a:ln>
          </p:spPr>
          <p:txBody>
            <a:bodyPr anchor="ctr"/>
            <a:lstStyle/>
            <a:p>
              <a:pPr algn="ctr"/>
            </a:p>
          </p:txBody>
        </p:sp>
        <p:sp>
          <p:nvSpPr>
            <p:cNvPr id="9" name="任意多边形: 形状 8"/>
            <p:cNvSpPr/>
            <p:nvPr/>
          </p:nvSpPr>
          <p:spPr bwMode="auto">
            <a:xfrm>
              <a:off x="972476" y="1864296"/>
              <a:ext cx="2956614" cy="3622076"/>
            </a:xfrm>
            <a:custGeom>
              <a:avLst/>
              <a:gdLst>
                <a:gd name="T0" fmla="*/ 284 w 317"/>
                <a:gd name="T1" fmla="*/ 150 h 389"/>
                <a:gd name="T2" fmla="*/ 218 w 317"/>
                <a:gd name="T3" fmla="*/ 364 h 389"/>
                <a:gd name="T4" fmla="*/ 33 w 317"/>
                <a:gd name="T5" fmla="*/ 238 h 389"/>
                <a:gd name="T6" fmla="*/ 99 w 317"/>
                <a:gd name="T7" fmla="*/ 24 h 389"/>
                <a:gd name="T8" fmla="*/ 284 w 317"/>
                <a:gd name="T9" fmla="*/ 150 h 389"/>
              </a:gdLst>
              <a:ahLst/>
              <a:cxnLst>
                <a:cxn ang="0">
                  <a:pos x="T0" y="T1"/>
                </a:cxn>
                <a:cxn ang="0">
                  <a:pos x="T2" y="T3"/>
                </a:cxn>
                <a:cxn ang="0">
                  <a:pos x="T4" y="T5"/>
                </a:cxn>
                <a:cxn ang="0">
                  <a:pos x="T6" y="T7"/>
                </a:cxn>
                <a:cxn ang="0">
                  <a:pos x="T8" y="T9"/>
                </a:cxn>
              </a:cxnLst>
              <a:rect l="0" t="0" r="r" b="b"/>
              <a:pathLst>
                <a:path w="317" h="389">
                  <a:moveTo>
                    <a:pt x="284" y="150"/>
                  </a:moveTo>
                  <a:cubicBezTo>
                    <a:pt x="317" y="244"/>
                    <a:pt x="287" y="340"/>
                    <a:pt x="218" y="364"/>
                  </a:cubicBezTo>
                  <a:cubicBezTo>
                    <a:pt x="149" y="389"/>
                    <a:pt x="66" y="332"/>
                    <a:pt x="33" y="238"/>
                  </a:cubicBezTo>
                  <a:cubicBezTo>
                    <a:pt x="0" y="144"/>
                    <a:pt x="30" y="48"/>
                    <a:pt x="99" y="24"/>
                  </a:cubicBezTo>
                  <a:cubicBezTo>
                    <a:pt x="168" y="0"/>
                    <a:pt x="251" y="56"/>
                    <a:pt x="284" y="150"/>
                  </a:cubicBezTo>
                  <a:close/>
                </a:path>
              </a:pathLst>
            </a:custGeom>
            <a:solidFill>
              <a:schemeClr val="tx2"/>
            </a:solidFill>
            <a:ln>
              <a:noFill/>
            </a:ln>
          </p:spPr>
          <p:txBody>
            <a:bodyPr anchor="ctr"/>
            <a:lstStyle/>
            <a:p>
              <a:pPr algn="ctr"/>
            </a:p>
          </p:txBody>
        </p:sp>
        <p:sp>
          <p:nvSpPr>
            <p:cNvPr id="10" name="任意多边形: 形状 9"/>
            <p:cNvSpPr/>
            <p:nvPr/>
          </p:nvSpPr>
          <p:spPr bwMode="auto">
            <a:xfrm>
              <a:off x="1093061" y="2002746"/>
              <a:ext cx="2724372" cy="3336240"/>
            </a:xfrm>
            <a:custGeom>
              <a:avLst/>
              <a:gdLst>
                <a:gd name="T0" fmla="*/ 261 w 292"/>
                <a:gd name="T1" fmla="*/ 139 h 358"/>
                <a:gd name="T2" fmla="*/ 200 w 292"/>
                <a:gd name="T3" fmla="*/ 336 h 358"/>
                <a:gd name="T4" fmla="*/ 30 w 292"/>
                <a:gd name="T5" fmla="*/ 220 h 358"/>
                <a:gd name="T6" fmla="*/ 91 w 292"/>
                <a:gd name="T7" fmla="*/ 22 h 358"/>
                <a:gd name="T8" fmla="*/ 261 w 292"/>
                <a:gd name="T9" fmla="*/ 139 h 358"/>
              </a:gdLst>
              <a:ahLst/>
              <a:cxnLst>
                <a:cxn ang="0">
                  <a:pos x="T0" y="T1"/>
                </a:cxn>
                <a:cxn ang="0">
                  <a:pos x="T2" y="T3"/>
                </a:cxn>
                <a:cxn ang="0">
                  <a:pos x="T4" y="T5"/>
                </a:cxn>
                <a:cxn ang="0">
                  <a:pos x="T6" y="T7"/>
                </a:cxn>
                <a:cxn ang="0">
                  <a:pos x="T8" y="T9"/>
                </a:cxn>
              </a:cxnLst>
              <a:rect l="0" t="0" r="r" b="b"/>
              <a:pathLst>
                <a:path w="292" h="358">
                  <a:moveTo>
                    <a:pt x="261" y="139"/>
                  </a:moveTo>
                  <a:cubicBezTo>
                    <a:pt x="292" y="225"/>
                    <a:pt x="264" y="314"/>
                    <a:pt x="200" y="336"/>
                  </a:cubicBezTo>
                  <a:cubicBezTo>
                    <a:pt x="137" y="358"/>
                    <a:pt x="60" y="306"/>
                    <a:pt x="30" y="220"/>
                  </a:cubicBezTo>
                  <a:cubicBezTo>
                    <a:pt x="0" y="133"/>
                    <a:pt x="27" y="44"/>
                    <a:pt x="91" y="22"/>
                  </a:cubicBezTo>
                  <a:cubicBezTo>
                    <a:pt x="155" y="0"/>
                    <a:pt x="231" y="52"/>
                    <a:pt x="261"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任意多边形: 形状 10"/>
            <p:cNvSpPr/>
            <p:nvPr/>
          </p:nvSpPr>
          <p:spPr bwMode="auto">
            <a:xfrm>
              <a:off x="2093487" y="2087605"/>
              <a:ext cx="1715015" cy="3037004"/>
            </a:xfrm>
            <a:custGeom>
              <a:avLst/>
              <a:gdLst>
                <a:gd name="T0" fmla="*/ 96 w 184"/>
                <a:gd name="T1" fmla="*/ 326 h 326"/>
                <a:gd name="T2" fmla="*/ 154 w 184"/>
                <a:gd name="T3" fmla="*/ 130 h 326"/>
                <a:gd name="T4" fmla="*/ 0 w 184"/>
                <a:gd name="T5" fmla="*/ 9 h 326"/>
                <a:gd name="T6" fmla="*/ 96 w 184"/>
                <a:gd name="T7" fmla="*/ 326 h 326"/>
              </a:gdLst>
              <a:ahLst/>
              <a:cxnLst>
                <a:cxn ang="0">
                  <a:pos x="T0" y="T1"/>
                </a:cxn>
                <a:cxn ang="0">
                  <a:pos x="T2" y="T3"/>
                </a:cxn>
                <a:cxn ang="0">
                  <a:pos x="T4" y="T5"/>
                </a:cxn>
                <a:cxn ang="0">
                  <a:pos x="T6" y="T7"/>
                </a:cxn>
              </a:cxnLst>
              <a:rect l="0" t="0" r="r" b="b"/>
              <a:pathLst>
                <a:path w="184" h="326">
                  <a:moveTo>
                    <a:pt x="96" y="326"/>
                  </a:moveTo>
                  <a:cubicBezTo>
                    <a:pt x="158" y="303"/>
                    <a:pt x="184" y="215"/>
                    <a:pt x="154" y="130"/>
                  </a:cubicBezTo>
                  <a:cubicBezTo>
                    <a:pt x="127" y="50"/>
                    <a:pt x="60" y="0"/>
                    <a:pt x="0" y="9"/>
                  </a:cubicBezTo>
                  <a:lnTo>
                    <a:pt x="96" y="326"/>
                  </a:lnTo>
                  <a:close/>
                </a:path>
              </a:pathLst>
            </a:custGeom>
            <a:solidFill>
              <a:schemeClr val="bg1">
                <a:lumMod val="95000"/>
              </a:schemeClr>
            </a:solidFill>
            <a:ln>
              <a:noFill/>
            </a:ln>
          </p:spPr>
          <p:txBody>
            <a:bodyPr anchor="ctr"/>
            <a:lstStyle/>
            <a:p>
              <a:pPr algn="ctr"/>
            </a:p>
          </p:txBody>
        </p:sp>
        <p:sp>
          <p:nvSpPr>
            <p:cNvPr id="12" name="任意多边形: 形状 11"/>
            <p:cNvSpPr/>
            <p:nvPr/>
          </p:nvSpPr>
          <p:spPr bwMode="auto">
            <a:xfrm>
              <a:off x="1410162" y="2310914"/>
              <a:ext cx="2192898" cy="2643980"/>
            </a:xfrm>
            <a:custGeom>
              <a:avLst/>
              <a:gdLst>
                <a:gd name="T0" fmla="*/ 211 w 235"/>
                <a:gd name="T1" fmla="*/ 110 h 284"/>
                <a:gd name="T2" fmla="*/ 76 w 235"/>
                <a:gd name="T3" fmla="*/ 18 h 284"/>
                <a:gd name="T4" fmla="*/ 24 w 235"/>
                <a:gd name="T5" fmla="*/ 176 h 284"/>
                <a:gd name="T6" fmla="*/ 163 w 235"/>
                <a:gd name="T7" fmla="*/ 267 h 284"/>
                <a:gd name="T8" fmla="*/ 211 w 235"/>
                <a:gd name="T9" fmla="*/ 110 h 284"/>
                <a:gd name="T10" fmla="*/ 154 w 235"/>
                <a:gd name="T11" fmla="*/ 241 h 284"/>
                <a:gd name="T12" fmla="*/ 49 w 235"/>
                <a:gd name="T13" fmla="*/ 167 h 284"/>
                <a:gd name="T14" fmla="*/ 85 w 235"/>
                <a:gd name="T15" fmla="*/ 43 h 284"/>
                <a:gd name="T16" fmla="*/ 192 w 235"/>
                <a:gd name="T17" fmla="*/ 117 h 284"/>
                <a:gd name="T18" fmla="*/ 154 w 235"/>
                <a:gd name="T19" fmla="*/ 2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284">
                  <a:moveTo>
                    <a:pt x="211" y="110"/>
                  </a:moveTo>
                  <a:cubicBezTo>
                    <a:pt x="187" y="41"/>
                    <a:pt x="126" y="0"/>
                    <a:pt x="76" y="18"/>
                  </a:cubicBezTo>
                  <a:cubicBezTo>
                    <a:pt x="25" y="35"/>
                    <a:pt x="0" y="107"/>
                    <a:pt x="24" y="176"/>
                  </a:cubicBezTo>
                  <a:cubicBezTo>
                    <a:pt x="48" y="244"/>
                    <a:pt x="112" y="284"/>
                    <a:pt x="163" y="267"/>
                  </a:cubicBezTo>
                  <a:cubicBezTo>
                    <a:pt x="213" y="249"/>
                    <a:pt x="235" y="179"/>
                    <a:pt x="211" y="110"/>
                  </a:cubicBezTo>
                  <a:close/>
                  <a:moveTo>
                    <a:pt x="154" y="241"/>
                  </a:moveTo>
                  <a:cubicBezTo>
                    <a:pt x="113" y="255"/>
                    <a:pt x="68" y="222"/>
                    <a:pt x="49" y="167"/>
                  </a:cubicBezTo>
                  <a:cubicBezTo>
                    <a:pt x="30" y="113"/>
                    <a:pt x="44" y="57"/>
                    <a:pt x="85" y="43"/>
                  </a:cubicBezTo>
                  <a:cubicBezTo>
                    <a:pt x="125" y="29"/>
                    <a:pt x="173" y="62"/>
                    <a:pt x="192" y="117"/>
                  </a:cubicBezTo>
                  <a:cubicBezTo>
                    <a:pt x="211" y="171"/>
                    <a:pt x="194" y="227"/>
                    <a:pt x="154" y="241"/>
                  </a:cubicBezTo>
                  <a:close/>
                </a:path>
              </a:pathLst>
            </a:custGeom>
            <a:solidFill>
              <a:schemeClr val="accent3">
                <a:lumMod val="60000"/>
                <a:lumOff val="40000"/>
              </a:schemeClr>
            </a:solidFill>
            <a:ln>
              <a:noFill/>
            </a:ln>
          </p:spPr>
          <p:txBody>
            <a:bodyPr anchor="ctr"/>
            <a:lstStyle/>
            <a:p>
              <a:pPr algn="ctr"/>
            </a:p>
          </p:txBody>
        </p:sp>
        <p:sp>
          <p:nvSpPr>
            <p:cNvPr id="13" name="任意多边形: 形状 12"/>
            <p:cNvSpPr/>
            <p:nvPr/>
          </p:nvSpPr>
          <p:spPr bwMode="auto">
            <a:xfrm>
              <a:off x="2187278" y="2346644"/>
              <a:ext cx="1415782" cy="2460868"/>
            </a:xfrm>
            <a:custGeom>
              <a:avLst/>
              <a:gdLst>
                <a:gd name="T0" fmla="*/ 128 w 152"/>
                <a:gd name="T1" fmla="*/ 106 h 264"/>
                <a:gd name="T2" fmla="*/ 0 w 152"/>
                <a:gd name="T3" fmla="*/ 12 h 264"/>
                <a:gd name="T4" fmla="*/ 7 w 152"/>
                <a:gd name="T5" fmla="*/ 38 h 264"/>
                <a:gd name="T6" fmla="*/ 109 w 152"/>
                <a:gd name="T7" fmla="*/ 113 h 264"/>
                <a:gd name="T8" fmla="*/ 71 w 152"/>
                <a:gd name="T9" fmla="*/ 237 h 264"/>
                <a:gd name="T10" fmla="*/ 67 w 152"/>
                <a:gd name="T11" fmla="*/ 238 h 264"/>
                <a:gd name="T12" fmla="*/ 75 w 152"/>
                <a:gd name="T13" fmla="*/ 264 h 264"/>
                <a:gd name="T14" fmla="*/ 80 w 152"/>
                <a:gd name="T15" fmla="*/ 263 h 264"/>
                <a:gd name="T16" fmla="*/ 128 w 152"/>
                <a:gd name="T17" fmla="*/ 10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64">
                  <a:moveTo>
                    <a:pt x="128" y="106"/>
                  </a:moveTo>
                  <a:cubicBezTo>
                    <a:pt x="105" y="40"/>
                    <a:pt x="49" y="0"/>
                    <a:pt x="0" y="12"/>
                  </a:cubicBezTo>
                  <a:cubicBezTo>
                    <a:pt x="7" y="38"/>
                    <a:pt x="7" y="38"/>
                    <a:pt x="7" y="38"/>
                  </a:cubicBezTo>
                  <a:cubicBezTo>
                    <a:pt x="46" y="28"/>
                    <a:pt x="91" y="61"/>
                    <a:pt x="109" y="113"/>
                  </a:cubicBezTo>
                  <a:cubicBezTo>
                    <a:pt x="128" y="167"/>
                    <a:pt x="111" y="223"/>
                    <a:pt x="71" y="237"/>
                  </a:cubicBezTo>
                  <a:cubicBezTo>
                    <a:pt x="70" y="237"/>
                    <a:pt x="68" y="238"/>
                    <a:pt x="67" y="238"/>
                  </a:cubicBezTo>
                  <a:cubicBezTo>
                    <a:pt x="75" y="264"/>
                    <a:pt x="75" y="264"/>
                    <a:pt x="75" y="264"/>
                  </a:cubicBezTo>
                  <a:cubicBezTo>
                    <a:pt x="77" y="264"/>
                    <a:pt x="78" y="263"/>
                    <a:pt x="80" y="263"/>
                  </a:cubicBezTo>
                  <a:cubicBezTo>
                    <a:pt x="130" y="245"/>
                    <a:pt x="152" y="175"/>
                    <a:pt x="128" y="106"/>
                  </a:cubicBezTo>
                  <a:close/>
                </a:path>
              </a:pathLst>
            </a:custGeom>
            <a:solidFill>
              <a:schemeClr val="accent3"/>
            </a:solidFill>
            <a:ln>
              <a:noFill/>
            </a:ln>
          </p:spPr>
          <p:txBody>
            <a:bodyPr anchor="ctr"/>
            <a:lstStyle/>
            <a:p>
              <a:pPr algn="ctr"/>
            </a:p>
          </p:txBody>
        </p:sp>
        <p:sp>
          <p:nvSpPr>
            <p:cNvPr id="14" name="任意多边形: 形状 13"/>
            <p:cNvSpPr/>
            <p:nvPr/>
          </p:nvSpPr>
          <p:spPr bwMode="auto">
            <a:xfrm>
              <a:off x="1861245" y="2824524"/>
              <a:ext cx="1321991" cy="1621226"/>
            </a:xfrm>
            <a:custGeom>
              <a:avLst/>
              <a:gdLst>
                <a:gd name="T0" fmla="*/ 127 w 142"/>
                <a:gd name="T1" fmla="*/ 68 h 174"/>
                <a:gd name="T2" fmla="*/ 45 w 142"/>
                <a:gd name="T3" fmla="*/ 11 h 174"/>
                <a:gd name="T4" fmla="*/ 15 w 142"/>
                <a:gd name="T5" fmla="*/ 107 h 174"/>
                <a:gd name="T6" fmla="*/ 98 w 142"/>
                <a:gd name="T7" fmla="*/ 163 h 174"/>
                <a:gd name="T8" fmla="*/ 127 w 142"/>
                <a:gd name="T9" fmla="*/ 68 h 174"/>
                <a:gd name="T10" fmla="*/ 89 w 142"/>
                <a:gd name="T11" fmla="*/ 139 h 174"/>
                <a:gd name="T12" fmla="*/ 35 w 142"/>
                <a:gd name="T13" fmla="*/ 100 h 174"/>
                <a:gd name="T14" fmla="*/ 53 w 142"/>
                <a:gd name="T15" fmla="*/ 35 h 174"/>
                <a:gd name="T16" fmla="*/ 109 w 142"/>
                <a:gd name="T17" fmla="*/ 74 h 174"/>
                <a:gd name="T18" fmla="*/ 89 w 142"/>
                <a:gd name="T19" fmla="*/ 1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74">
                  <a:moveTo>
                    <a:pt x="127" y="68"/>
                  </a:moveTo>
                  <a:cubicBezTo>
                    <a:pt x="112" y="26"/>
                    <a:pt x="75" y="0"/>
                    <a:pt x="45" y="11"/>
                  </a:cubicBezTo>
                  <a:cubicBezTo>
                    <a:pt x="14" y="22"/>
                    <a:pt x="0" y="65"/>
                    <a:pt x="15" y="107"/>
                  </a:cubicBezTo>
                  <a:cubicBezTo>
                    <a:pt x="30" y="149"/>
                    <a:pt x="67" y="174"/>
                    <a:pt x="98" y="163"/>
                  </a:cubicBezTo>
                  <a:cubicBezTo>
                    <a:pt x="129" y="152"/>
                    <a:pt x="142" y="109"/>
                    <a:pt x="127" y="68"/>
                  </a:cubicBezTo>
                  <a:close/>
                  <a:moveTo>
                    <a:pt x="89" y="139"/>
                  </a:moveTo>
                  <a:cubicBezTo>
                    <a:pt x="68" y="146"/>
                    <a:pt x="45" y="128"/>
                    <a:pt x="35" y="100"/>
                  </a:cubicBezTo>
                  <a:cubicBezTo>
                    <a:pt x="25" y="71"/>
                    <a:pt x="32" y="43"/>
                    <a:pt x="53" y="35"/>
                  </a:cubicBezTo>
                  <a:cubicBezTo>
                    <a:pt x="74" y="28"/>
                    <a:pt x="99" y="45"/>
                    <a:pt x="109" y="74"/>
                  </a:cubicBezTo>
                  <a:cubicBezTo>
                    <a:pt x="119" y="102"/>
                    <a:pt x="110" y="132"/>
                    <a:pt x="89" y="139"/>
                  </a:cubicBezTo>
                  <a:close/>
                </a:path>
              </a:pathLst>
            </a:custGeom>
            <a:solidFill>
              <a:schemeClr val="accent2">
                <a:lumMod val="60000"/>
                <a:lumOff val="40000"/>
              </a:schemeClr>
            </a:solidFill>
            <a:ln>
              <a:noFill/>
            </a:ln>
          </p:spPr>
          <p:txBody>
            <a:bodyPr anchor="ctr"/>
            <a:lstStyle/>
            <a:p>
              <a:pPr algn="ctr"/>
            </a:p>
          </p:txBody>
        </p:sp>
        <p:sp>
          <p:nvSpPr>
            <p:cNvPr id="15" name="任意多边形: 形状 14"/>
            <p:cNvSpPr/>
            <p:nvPr/>
          </p:nvSpPr>
          <p:spPr bwMode="auto">
            <a:xfrm>
              <a:off x="2316796" y="2851321"/>
              <a:ext cx="866440" cy="1500637"/>
            </a:xfrm>
            <a:custGeom>
              <a:avLst/>
              <a:gdLst>
                <a:gd name="T0" fmla="*/ 0 w 93"/>
                <a:gd name="T1" fmla="*/ 7 h 161"/>
                <a:gd name="T2" fmla="*/ 8 w 93"/>
                <a:gd name="T3" fmla="*/ 31 h 161"/>
                <a:gd name="T4" fmla="*/ 60 w 93"/>
                <a:gd name="T5" fmla="*/ 71 h 161"/>
                <a:gd name="T6" fmla="*/ 40 w 93"/>
                <a:gd name="T7" fmla="*/ 136 h 161"/>
                <a:gd name="T8" fmla="*/ 39 w 93"/>
                <a:gd name="T9" fmla="*/ 136 h 161"/>
                <a:gd name="T10" fmla="*/ 46 w 93"/>
                <a:gd name="T11" fmla="*/ 161 h 161"/>
                <a:gd name="T12" fmla="*/ 49 w 93"/>
                <a:gd name="T13" fmla="*/ 160 h 161"/>
                <a:gd name="T14" fmla="*/ 78 w 93"/>
                <a:gd name="T15" fmla="*/ 65 h 161"/>
                <a:gd name="T16" fmla="*/ 0 w 93"/>
                <a:gd name="T17" fmla="*/ 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61">
                  <a:moveTo>
                    <a:pt x="0" y="7"/>
                  </a:moveTo>
                  <a:cubicBezTo>
                    <a:pt x="8" y="31"/>
                    <a:pt x="8" y="31"/>
                    <a:pt x="8" y="31"/>
                  </a:cubicBezTo>
                  <a:cubicBezTo>
                    <a:pt x="28" y="27"/>
                    <a:pt x="51" y="44"/>
                    <a:pt x="60" y="71"/>
                  </a:cubicBezTo>
                  <a:cubicBezTo>
                    <a:pt x="70" y="99"/>
                    <a:pt x="61" y="129"/>
                    <a:pt x="40" y="136"/>
                  </a:cubicBezTo>
                  <a:cubicBezTo>
                    <a:pt x="40" y="136"/>
                    <a:pt x="39" y="136"/>
                    <a:pt x="39" y="136"/>
                  </a:cubicBezTo>
                  <a:cubicBezTo>
                    <a:pt x="46" y="161"/>
                    <a:pt x="46" y="161"/>
                    <a:pt x="46" y="161"/>
                  </a:cubicBezTo>
                  <a:cubicBezTo>
                    <a:pt x="47" y="160"/>
                    <a:pt x="48" y="160"/>
                    <a:pt x="49" y="160"/>
                  </a:cubicBezTo>
                  <a:cubicBezTo>
                    <a:pt x="80" y="149"/>
                    <a:pt x="93" y="106"/>
                    <a:pt x="78" y="65"/>
                  </a:cubicBezTo>
                  <a:cubicBezTo>
                    <a:pt x="64" y="25"/>
                    <a:pt x="30" y="0"/>
                    <a:pt x="0" y="7"/>
                  </a:cubicBezTo>
                  <a:close/>
                </a:path>
              </a:pathLst>
            </a:custGeom>
            <a:solidFill>
              <a:schemeClr val="accent2"/>
            </a:solidFill>
            <a:ln>
              <a:noFill/>
            </a:ln>
          </p:spPr>
          <p:txBody>
            <a:bodyPr anchor="ctr"/>
            <a:lstStyle/>
            <a:p>
              <a:pPr algn="ctr"/>
            </a:p>
          </p:txBody>
        </p:sp>
        <p:sp>
          <p:nvSpPr>
            <p:cNvPr id="16" name="任意多边形: 形状 15"/>
            <p:cNvSpPr/>
            <p:nvPr/>
          </p:nvSpPr>
          <p:spPr bwMode="auto">
            <a:xfrm>
              <a:off x="2272134" y="3324736"/>
              <a:ext cx="500213" cy="625266"/>
            </a:xfrm>
            <a:custGeom>
              <a:avLst/>
              <a:gdLst>
                <a:gd name="T0" fmla="*/ 49 w 54"/>
                <a:gd name="T1" fmla="*/ 26 h 67"/>
                <a:gd name="T2" fmla="*/ 37 w 54"/>
                <a:gd name="T3" fmla="*/ 62 h 67"/>
                <a:gd name="T4" fmla="*/ 5 w 54"/>
                <a:gd name="T5" fmla="*/ 41 h 67"/>
                <a:gd name="T6" fmla="*/ 17 w 54"/>
                <a:gd name="T7" fmla="*/ 4 h 67"/>
                <a:gd name="T8" fmla="*/ 49 w 54"/>
                <a:gd name="T9" fmla="*/ 26 h 67"/>
              </a:gdLst>
              <a:ahLst/>
              <a:cxnLst>
                <a:cxn ang="0">
                  <a:pos x="T0" y="T1"/>
                </a:cxn>
                <a:cxn ang="0">
                  <a:pos x="T2" y="T3"/>
                </a:cxn>
                <a:cxn ang="0">
                  <a:pos x="T4" y="T5"/>
                </a:cxn>
                <a:cxn ang="0">
                  <a:pos x="T6" y="T7"/>
                </a:cxn>
                <a:cxn ang="0">
                  <a:pos x="T8" y="T9"/>
                </a:cxn>
              </a:cxnLst>
              <a:rect l="0" t="0" r="r" b="b"/>
              <a:pathLst>
                <a:path w="54" h="67">
                  <a:moveTo>
                    <a:pt x="49" y="26"/>
                  </a:moveTo>
                  <a:cubicBezTo>
                    <a:pt x="54" y="42"/>
                    <a:pt x="49" y="58"/>
                    <a:pt x="37" y="62"/>
                  </a:cubicBezTo>
                  <a:cubicBezTo>
                    <a:pt x="25" y="67"/>
                    <a:pt x="11" y="57"/>
                    <a:pt x="5" y="41"/>
                  </a:cubicBezTo>
                  <a:cubicBezTo>
                    <a:pt x="0" y="24"/>
                    <a:pt x="5" y="8"/>
                    <a:pt x="17" y="4"/>
                  </a:cubicBezTo>
                  <a:cubicBezTo>
                    <a:pt x="29" y="0"/>
                    <a:pt x="43" y="9"/>
                    <a:pt x="49" y="26"/>
                  </a:cubicBezTo>
                  <a:close/>
                </a:path>
              </a:pathLst>
            </a:custGeom>
            <a:solidFill>
              <a:schemeClr val="accent1">
                <a:lumMod val="60000"/>
                <a:lumOff val="40000"/>
              </a:schemeClr>
            </a:solidFill>
            <a:ln>
              <a:noFill/>
            </a:ln>
          </p:spPr>
          <p:txBody>
            <a:bodyPr anchor="ctr"/>
            <a:lstStyle/>
            <a:p>
              <a:pPr algn="ctr"/>
            </a:p>
          </p:txBody>
        </p:sp>
        <p:sp>
          <p:nvSpPr>
            <p:cNvPr id="17" name="任意多边形: 形状 16"/>
            <p:cNvSpPr/>
            <p:nvPr/>
          </p:nvSpPr>
          <p:spPr bwMode="auto">
            <a:xfrm>
              <a:off x="2446317" y="3333669"/>
              <a:ext cx="326033" cy="571671"/>
            </a:xfrm>
            <a:custGeom>
              <a:avLst/>
              <a:gdLst>
                <a:gd name="T0" fmla="*/ 0 w 35"/>
                <a:gd name="T1" fmla="*/ 2 h 61"/>
                <a:gd name="T2" fmla="*/ 18 w 35"/>
                <a:gd name="T3" fmla="*/ 61 h 61"/>
                <a:gd name="T4" fmla="*/ 18 w 35"/>
                <a:gd name="T5" fmla="*/ 61 h 61"/>
                <a:gd name="T6" fmla="*/ 30 w 35"/>
                <a:gd name="T7" fmla="*/ 25 h 61"/>
                <a:gd name="T8" fmla="*/ 0 w 35"/>
                <a:gd name="T9" fmla="*/ 2 h 61"/>
              </a:gdLst>
              <a:ahLst/>
              <a:cxnLst>
                <a:cxn ang="0">
                  <a:pos x="T0" y="T1"/>
                </a:cxn>
                <a:cxn ang="0">
                  <a:pos x="T2" y="T3"/>
                </a:cxn>
                <a:cxn ang="0">
                  <a:pos x="T4" y="T5"/>
                </a:cxn>
                <a:cxn ang="0">
                  <a:pos x="T6" y="T7"/>
                </a:cxn>
                <a:cxn ang="0">
                  <a:pos x="T8" y="T9"/>
                </a:cxn>
              </a:cxnLst>
              <a:rect l="0" t="0" r="r" b="b"/>
              <a:pathLst>
                <a:path w="35" h="61">
                  <a:moveTo>
                    <a:pt x="0" y="2"/>
                  </a:moveTo>
                  <a:cubicBezTo>
                    <a:pt x="18" y="61"/>
                    <a:pt x="18" y="61"/>
                    <a:pt x="18" y="61"/>
                  </a:cubicBezTo>
                  <a:cubicBezTo>
                    <a:pt x="18" y="61"/>
                    <a:pt x="18" y="61"/>
                    <a:pt x="18" y="61"/>
                  </a:cubicBezTo>
                  <a:cubicBezTo>
                    <a:pt x="30" y="57"/>
                    <a:pt x="35" y="41"/>
                    <a:pt x="30" y="25"/>
                  </a:cubicBezTo>
                  <a:cubicBezTo>
                    <a:pt x="24" y="10"/>
                    <a:pt x="12" y="0"/>
                    <a:pt x="0" y="2"/>
                  </a:cubicBezTo>
                  <a:close/>
                </a:path>
              </a:pathLst>
            </a:custGeom>
            <a:solidFill>
              <a:schemeClr val="accent1"/>
            </a:solidFill>
            <a:ln>
              <a:noFill/>
            </a:ln>
          </p:spPr>
          <p:txBody>
            <a:bodyPr anchor="ctr"/>
            <a:lstStyle/>
            <a:p>
              <a:pPr algn="ctr"/>
            </a:p>
          </p:txBody>
        </p:sp>
        <p:sp>
          <p:nvSpPr>
            <p:cNvPr id="18" name="任意多边形: 形状 17"/>
            <p:cNvSpPr/>
            <p:nvPr/>
          </p:nvSpPr>
          <p:spPr bwMode="auto">
            <a:xfrm>
              <a:off x="3951419" y="2199258"/>
              <a:ext cx="826245" cy="839642"/>
            </a:xfrm>
            <a:custGeom>
              <a:avLst/>
              <a:gdLst>
                <a:gd name="T0" fmla="*/ 0 w 185"/>
                <a:gd name="T1" fmla="*/ 188 h 188"/>
                <a:gd name="T2" fmla="*/ 20 w 185"/>
                <a:gd name="T3" fmla="*/ 85 h 188"/>
                <a:gd name="T4" fmla="*/ 185 w 185"/>
                <a:gd name="T5" fmla="*/ 0 h 188"/>
                <a:gd name="T6" fmla="*/ 160 w 185"/>
                <a:gd name="T7" fmla="*/ 119 h 188"/>
                <a:gd name="T8" fmla="*/ 0 w 185"/>
                <a:gd name="T9" fmla="*/ 188 h 188"/>
              </a:gdLst>
              <a:ahLst/>
              <a:cxnLst>
                <a:cxn ang="0">
                  <a:pos x="T0" y="T1"/>
                </a:cxn>
                <a:cxn ang="0">
                  <a:pos x="T2" y="T3"/>
                </a:cxn>
                <a:cxn ang="0">
                  <a:pos x="T4" y="T5"/>
                </a:cxn>
                <a:cxn ang="0">
                  <a:pos x="T6" y="T7"/>
                </a:cxn>
                <a:cxn ang="0">
                  <a:pos x="T8" y="T9"/>
                </a:cxn>
              </a:cxnLst>
              <a:rect l="0" t="0" r="r" b="b"/>
              <a:pathLst>
                <a:path w="185" h="188">
                  <a:moveTo>
                    <a:pt x="0" y="188"/>
                  </a:moveTo>
                  <a:lnTo>
                    <a:pt x="20" y="85"/>
                  </a:lnTo>
                  <a:lnTo>
                    <a:pt x="185" y="0"/>
                  </a:lnTo>
                  <a:lnTo>
                    <a:pt x="160" y="119"/>
                  </a:lnTo>
                  <a:lnTo>
                    <a:pt x="0" y="188"/>
                  </a:lnTo>
                  <a:close/>
                </a:path>
              </a:pathLst>
            </a:custGeom>
            <a:solidFill>
              <a:schemeClr val="bg2">
                <a:lumMod val="75000"/>
              </a:schemeClr>
            </a:solidFill>
            <a:ln>
              <a:noFill/>
            </a:ln>
          </p:spPr>
          <p:txBody>
            <a:bodyPr anchor="ctr"/>
            <a:lstStyle/>
            <a:p>
              <a:pPr algn="ctr"/>
            </a:p>
          </p:txBody>
        </p:sp>
        <p:sp>
          <p:nvSpPr>
            <p:cNvPr id="19" name="任意多边形: 形状 18"/>
            <p:cNvSpPr/>
            <p:nvPr/>
          </p:nvSpPr>
          <p:spPr bwMode="auto">
            <a:xfrm>
              <a:off x="3951419" y="2730735"/>
              <a:ext cx="1107614" cy="540410"/>
            </a:xfrm>
            <a:custGeom>
              <a:avLst/>
              <a:gdLst>
                <a:gd name="T0" fmla="*/ 0 w 248"/>
                <a:gd name="T1" fmla="*/ 69 h 121"/>
                <a:gd name="T2" fmla="*/ 87 w 248"/>
                <a:gd name="T3" fmla="*/ 121 h 121"/>
                <a:gd name="T4" fmla="*/ 248 w 248"/>
                <a:gd name="T5" fmla="*/ 69 h 121"/>
                <a:gd name="T6" fmla="*/ 160 w 248"/>
                <a:gd name="T7" fmla="*/ 0 h 121"/>
                <a:gd name="T8" fmla="*/ 0 w 248"/>
                <a:gd name="T9" fmla="*/ 69 h 121"/>
              </a:gdLst>
              <a:ahLst/>
              <a:cxnLst>
                <a:cxn ang="0">
                  <a:pos x="T0" y="T1"/>
                </a:cxn>
                <a:cxn ang="0">
                  <a:pos x="T2" y="T3"/>
                </a:cxn>
                <a:cxn ang="0">
                  <a:pos x="T4" y="T5"/>
                </a:cxn>
                <a:cxn ang="0">
                  <a:pos x="T6" y="T7"/>
                </a:cxn>
                <a:cxn ang="0">
                  <a:pos x="T8" y="T9"/>
                </a:cxn>
              </a:cxnLst>
              <a:rect l="0" t="0" r="r" b="b"/>
              <a:pathLst>
                <a:path w="248" h="121">
                  <a:moveTo>
                    <a:pt x="0" y="69"/>
                  </a:moveTo>
                  <a:lnTo>
                    <a:pt x="87" y="121"/>
                  </a:lnTo>
                  <a:lnTo>
                    <a:pt x="248" y="69"/>
                  </a:lnTo>
                  <a:lnTo>
                    <a:pt x="160" y="0"/>
                  </a:lnTo>
                  <a:lnTo>
                    <a:pt x="0" y="69"/>
                  </a:lnTo>
                  <a:close/>
                </a:path>
              </a:pathLst>
            </a:custGeom>
            <a:solidFill>
              <a:schemeClr val="bg2">
                <a:lumMod val="50000"/>
              </a:schemeClr>
            </a:solidFill>
            <a:ln>
              <a:noFill/>
            </a:ln>
          </p:spPr>
          <p:txBody>
            <a:bodyPr anchor="ctr"/>
            <a:lstStyle/>
            <a:p>
              <a:pPr algn="ctr"/>
            </a:p>
          </p:txBody>
        </p:sp>
        <p:sp>
          <p:nvSpPr>
            <p:cNvPr id="20" name="任意多边形: 形状 19"/>
            <p:cNvSpPr/>
            <p:nvPr/>
          </p:nvSpPr>
          <p:spPr bwMode="auto">
            <a:xfrm>
              <a:off x="2419520" y="2619080"/>
              <a:ext cx="2371545" cy="1107613"/>
            </a:xfrm>
            <a:custGeom>
              <a:avLst/>
              <a:gdLst>
                <a:gd name="T0" fmla="*/ 11 w 254"/>
                <a:gd name="T1" fmla="*/ 119 h 119"/>
                <a:gd name="T2" fmla="*/ 2 w 254"/>
                <a:gd name="T3" fmla="*/ 113 h 119"/>
                <a:gd name="T4" fmla="*/ 7 w 254"/>
                <a:gd name="T5" fmla="*/ 100 h 119"/>
                <a:gd name="T6" fmla="*/ 239 w 254"/>
                <a:gd name="T7" fmla="*/ 2 h 119"/>
                <a:gd name="T8" fmla="*/ 252 w 254"/>
                <a:gd name="T9" fmla="*/ 8 h 119"/>
                <a:gd name="T10" fmla="*/ 247 w 254"/>
                <a:gd name="T11" fmla="*/ 21 h 119"/>
                <a:gd name="T12" fmla="*/ 15 w 254"/>
                <a:gd name="T13" fmla="*/ 118 h 119"/>
                <a:gd name="T14" fmla="*/ 11 w 254"/>
                <a:gd name="T15" fmla="*/ 11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119">
                  <a:moveTo>
                    <a:pt x="11" y="119"/>
                  </a:moveTo>
                  <a:cubicBezTo>
                    <a:pt x="7" y="119"/>
                    <a:pt x="3" y="117"/>
                    <a:pt x="2" y="113"/>
                  </a:cubicBezTo>
                  <a:cubicBezTo>
                    <a:pt x="0" y="108"/>
                    <a:pt x="2" y="102"/>
                    <a:pt x="7" y="100"/>
                  </a:cubicBezTo>
                  <a:cubicBezTo>
                    <a:pt x="239" y="2"/>
                    <a:pt x="239" y="2"/>
                    <a:pt x="239" y="2"/>
                  </a:cubicBezTo>
                  <a:cubicBezTo>
                    <a:pt x="244" y="0"/>
                    <a:pt x="250" y="3"/>
                    <a:pt x="252" y="8"/>
                  </a:cubicBezTo>
                  <a:cubicBezTo>
                    <a:pt x="254" y="13"/>
                    <a:pt x="252" y="19"/>
                    <a:pt x="247" y="21"/>
                  </a:cubicBezTo>
                  <a:cubicBezTo>
                    <a:pt x="15" y="118"/>
                    <a:pt x="15" y="118"/>
                    <a:pt x="15" y="118"/>
                  </a:cubicBezTo>
                  <a:cubicBezTo>
                    <a:pt x="14" y="119"/>
                    <a:pt x="12" y="119"/>
                    <a:pt x="11" y="119"/>
                  </a:cubicBezTo>
                  <a:close/>
                </a:path>
              </a:pathLst>
            </a:custGeom>
            <a:solidFill>
              <a:schemeClr val="tx1">
                <a:lumMod val="65000"/>
                <a:lumOff val="35000"/>
              </a:schemeClr>
            </a:solidFill>
            <a:ln>
              <a:noFill/>
            </a:ln>
          </p:spPr>
          <p:txBody>
            <a:bodyPr anchor="ctr"/>
            <a:lstStyle/>
            <a:p>
              <a:pPr algn="ctr"/>
            </a:p>
          </p:txBody>
        </p:sp>
      </p:grpSp>
      <p:sp>
        <p:nvSpPr>
          <p:cNvPr id="6" name="文本框 66"/>
          <p:cNvSpPr txBox="1"/>
          <p:nvPr/>
        </p:nvSpPr>
        <p:spPr>
          <a:xfrm>
            <a:off x="276225" y="1188085"/>
            <a:ext cx="7329805" cy="4373245"/>
          </a:xfrm>
          <a:prstGeom prst="rect">
            <a:avLst/>
          </a:prstGeom>
          <a:noFill/>
        </p:spPr>
        <p:txBody>
          <a:bodyPr wrap="none">
            <a:normAutofit lnSpcReduction="10000"/>
          </a:bodyPr>
          <a:lstStyle/>
          <a:p>
            <a:pPr algn="l"/>
            <a:r>
              <a:rPr lang="en-US" sz="2000" dirty="0">
                <a:solidFill>
                  <a:schemeClr val="tx1"/>
                </a:solidFill>
              </a:rPr>
              <a:t>       </a:t>
            </a:r>
            <a:r>
              <a:rPr lang="en-US" sz="2400" dirty="0">
                <a:solidFill>
                  <a:schemeClr val="tx1"/>
                </a:solidFill>
              </a:rPr>
              <a:t>  </a:t>
            </a:r>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谈话活动是一种有计划、有目的地组织幼儿进行口头语言</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对话的活动，为幼儿创设的是口头语言对话情境，旨在引发幼</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儿运用已有的谈话经验参与交流活动，从而有意识地整理和巩</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固已发展的谈话经验，获得新的谈话经验。</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特点：有一个中心话题、注重多方位的信息交流、</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拥有宽松自由的交谈气氛、教师起间接引导作用。</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真实的信息交流、语言使用的流畅性、对语境的敏感性</a:t>
            </a:r>
            <a:endParaRPr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Title 1"/>
          <p:cNvSpPr txBox="1"/>
          <p:nvPr/>
        </p:nvSpPr>
        <p:spPr>
          <a:xfrm>
            <a:off x="511175" y="175895"/>
            <a:ext cx="3161030" cy="4565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（一）谈话活动</a:t>
            </a:r>
            <a:endPar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ox(in)">
                                      <p:cBhvr>
                                        <p:cTn id="13" dur="2000"/>
                                        <p:tgtEl>
                                          <p:spTgt spid="6">
                                            <p:txEl>
                                              <p:pRg st="0" end="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box(in)">
                                      <p:cBhvr>
                                        <p:cTn id="16" dur="2000"/>
                                        <p:tgtEl>
                                          <p:spTgt spid="6">
                                            <p:txEl>
                                              <p:pRg st="1" end="1"/>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box(in)">
                                      <p:cBhvr>
                                        <p:cTn id="19" dur="2000"/>
                                        <p:tgtEl>
                                          <p:spTgt spid="6">
                                            <p:txEl>
                                              <p:pRg st="2" end="2"/>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box(in)">
                                      <p:cBhvr>
                                        <p:cTn id="27" dur="2000"/>
                                        <p:tgtEl>
                                          <p:spTgt spid="6">
                                            <p:txEl>
                                              <p:pRg st="5" end="5"/>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box(in)">
                                      <p:cBhvr>
                                        <p:cTn id="30" dur="2000"/>
                                        <p:tgtEl>
                                          <p:spTgt spid="6">
                                            <p:txEl>
                                              <p:pRg st="6" end="6"/>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box(in)">
                                      <p:cBhvr>
                                        <p:cTn id="33" dur="2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
          <p:cNvGrpSpPr/>
          <p:nvPr/>
        </p:nvGrpSpPr>
        <p:grpSpPr>
          <a:xfrm>
            <a:off x="6559405" y="1693079"/>
            <a:ext cx="2486426" cy="3710311"/>
            <a:chOff x="6991729" y="2078801"/>
            <a:chExt cx="3315235" cy="4947081"/>
          </a:xfrm>
        </p:grpSpPr>
        <p:sp>
          <p:nvSpPr>
            <p:cNvPr id="3" name="Freeform: Shape 18"/>
            <p:cNvSpPr/>
            <p:nvPr/>
          </p:nvSpPr>
          <p:spPr bwMode="auto">
            <a:xfrm>
              <a:off x="8036683" y="6313157"/>
              <a:ext cx="612664" cy="712725"/>
            </a:xfrm>
            <a:custGeom>
              <a:avLst/>
              <a:gdLst>
                <a:gd name="T0" fmla="*/ 106 w 395"/>
                <a:gd name="T1" fmla="*/ 5 h 183"/>
                <a:gd name="T2" fmla="*/ 105 w 395"/>
                <a:gd name="T3" fmla="*/ 5 h 183"/>
                <a:gd name="T4" fmla="*/ 85 w 395"/>
                <a:gd name="T5" fmla="*/ 21 h 183"/>
                <a:gd name="T6" fmla="*/ 46 w 395"/>
                <a:gd name="T7" fmla="*/ 62 h 183"/>
                <a:gd name="T8" fmla="*/ 105 w 395"/>
                <a:gd name="T9" fmla="*/ 28 h 183"/>
                <a:gd name="T10" fmla="*/ 158 w 395"/>
                <a:gd name="T11" fmla="*/ 12 h 183"/>
                <a:gd name="T12" fmla="*/ 127 w 395"/>
                <a:gd name="T13" fmla="*/ 61 h 183"/>
                <a:gd name="T14" fmla="*/ 116 w 395"/>
                <a:gd name="T15" fmla="*/ 74 h 183"/>
                <a:gd name="T16" fmla="*/ 70 w 395"/>
                <a:gd name="T17" fmla="*/ 87 h 183"/>
                <a:gd name="T18" fmla="*/ 18 w 395"/>
                <a:gd name="T19" fmla="*/ 113 h 183"/>
                <a:gd name="T20" fmla="*/ 85 w 395"/>
                <a:gd name="T21" fmla="*/ 93 h 183"/>
                <a:gd name="T22" fmla="*/ 98 w 395"/>
                <a:gd name="T23" fmla="*/ 92 h 183"/>
                <a:gd name="T24" fmla="*/ 0 w 395"/>
                <a:gd name="T25" fmla="*/ 174 h 183"/>
                <a:gd name="T26" fmla="*/ 127 w 395"/>
                <a:gd name="T27" fmla="*/ 98 h 183"/>
                <a:gd name="T28" fmla="*/ 194 w 395"/>
                <a:gd name="T29" fmla="*/ 40 h 183"/>
                <a:gd name="T30" fmla="*/ 211 w 395"/>
                <a:gd name="T31" fmla="*/ 79 h 183"/>
                <a:gd name="T32" fmla="*/ 251 w 395"/>
                <a:gd name="T33" fmla="*/ 183 h 183"/>
                <a:gd name="T34" fmla="*/ 234 w 395"/>
                <a:gd name="T35" fmla="*/ 95 h 183"/>
                <a:gd name="T36" fmla="*/ 250 w 395"/>
                <a:gd name="T37" fmla="*/ 102 h 183"/>
                <a:gd name="T38" fmla="*/ 283 w 395"/>
                <a:gd name="T39" fmla="*/ 110 h 183"/>
                <a:gd name="T40" fmla="*/ 246 w 395"/>
                <a:gd name="T41" fmla="*/ 94 h 183"/>
                <a:gd name="T42" fmla="*/ 233 w 395"/>
                <a:gd name="T43" fmla="*/ 84 h 183"/>
                <a:gd name="T44" fmla="*/ 233 w 395"/>
                <a:gd name="T45" fmla="*/ 63 h 183"/>
                <a:gd name="T46" fmla="*/ 241 w 395"/>
                <a:gd name="T47" fmla="*/ 28 h 183"/>
                <a:gd name="T48" fmla="*/ 243 w 395"/>
                <a:gd name="T49" fmla="*/ 28 h 183"/>
                <a:gd name="T50" fmla="*/ 276 w 395"/>
                <a:gd name="T51" fmla="*/ 62 h 183"/>
                <a:gd name="T52" fmla="*/ 327 w 395"/>
                <a:gd name="T53" fmla="*/ 162 h 183"/>
                <a:gd name="T54" fmla="*/ 303 w 395"/>
                <a:gd name="T55" fmla="*/ 71 h 183"/>
                <a:gd name="T56" fmla="*/ 299 w 395"/>
                <a:gd name="T57" fmla="*/ 61 h 183"/>
                <a:gd name="T58" fmla="*/ 323 w 395"/>
                <a:gd name="T59" fmla="*/ 72 h 183"/>
                <a:gd name="T60" fmla="*/ 380 w 395"/>
                <a:gd name="T61" fmla="*/ 86 h 183"/>
                <a:gd name="T62" fmla="*/ 317 w 395"/>
                <a:gd name="T63" fmla="*/ 58 h 183"/>
                <a:gd name="T64" fmla="*/ 288 w 395"/>
                <a:gd name="T65" fmla="*/ 34 h 183"/>
                <a:gd name="T66" fmla="*/ 279 w 395"/>
                <a:gd name="T67" fmla="*/ 12 h 183"/>
                <a:gd name="T68" fmla="*/ 336 w 395"/>
                <a:gd name="T69" fmla="*/ 28 h 183"/>
                <a:gd name="T70" fmla="*/ 395 w 395"/>
                <a:gd name="T71" fmla="*/ 62 h 183"/>
                <a:gd name="T72" fmla="*/ 360 w 395"/>
                <a:gd name="T73" fmla="*/ 17 h 183"/>
                <a:gd name="T74" fmla="*/ 354 w 395"/>
                <a:gd name="T75" fmla="*/ 13 h 183"/>
                <a:gd name="T76" fmla="*/ 329 w 395"/>
                <a:gd name="T77" fmla="*/ 0 h 183"/>
                <a:gd name="T78" fmla="*/ 112 w 395"/>
                <a:gd name="T79" fmla="*/ 0 h 183"/>
                <a:gd name="T80" fmla="*/ 106 w 395"/>
                <a:gd name="T81" fmla="*/ 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183">
                  <a:moveTo>
                    <a:pt x="106" y="5"/>
                  </a:moveTo>
                  <a:cubicBezTo>
                    <a:pt x="105" y="5"/>
                    <a:pt x="105" y="5"/>
                    <a:pt x="105" y="5"/>
                  </a:cubicBezTo>
                  <a:cubicBezTo>
                    <a:pt x="99" y="10"/>
                    <a:pt x="92" y="15"/>
                    <a:pt x="85" y="21"/>
                  </a:cubicBezTo>
                  <a:cubicBezTo>
                    <a:pt x="64" y="35"/>
                    <a:pt x="46" y="62"/>
                    <a:pt x="46" y="62"/>
                  </a:cubicBezTo>
                  <a:cubicBezTo>
                    <a:pt x="46" y="62"/>
                    <a:pt x="86" y="37"/>
                    <a:pt x="105" y="28"/>
                  </a:cubicBezTo>
                  <a:cubicBezTo>
                    <a:pt x="115" y="24"/>
                    <a:pt x="138" y="17"/>
                    <a:pt x="158" y="12"/>
                  </a:cubicBezTo>
                  <a:cubicBezTo>
                    <a:pt x="149" y="29"/>
                    <a:pt x="139" y="46"/>
                    <a:pt x="127" y="61"/>
                  </a:cubicBezTo>
                  <a:cubicBezTo>
                    <a:pt x="124" y="65"/>
                    <a:pt x="120" y="69"/>
                    <a:pt x="116" y="74"/>
                  </a:cubicBezTo>
                  <a:cubicBezTo>
                    <a:pt x="102" y="77"/>
                    <a:pt x="81" y="83"/>
                    <a:pt x="70" y="87"/>
                  </a:cubicBezTo>
                  <a:cubicBezTo>
                    <a:pt x="52" y="93"/>
                    <a:pt x="18" y="113"/>
                    <a:pt x="18" y="113"/>
                  </a:cubicBezTo>
                  <a:cubicBezTo>
                    <a:pt x="18" y="113"/>
                    <a:pt x="62" y="97"/>
                    <a:pt x="85" y="93"/>
                  </a:cubicBezTo>
                  <a:cubicBezTo>
                    <a:pt x="89" y="93"/>
                    <a:pt x="94" y="92"/>
                    <a:pt x="98" y="92"/>
                  </a:cubicBezTo>
                  <a:cubicBezTo>
                    <a:pt x="56" y="131"/>
                    <a:pt x="0" y="174"/>
                    <a:pt x="0" y="174"/>
                  </a:cubicBezTo>
                  <a:cubicBezTo>
                    <a:pt x="0" y="174"/>
                    <a:pt x="91" y="128"/>
                    <a:pt x="127" y="98"/>
                  </a:cubicBezTo>
                  <a:cubicBezTo>
                    <a:pt x="145" y="84"/>
                    <a:pt x="171" y="61"/>
                    <a:pt x="194" y="40"/>
                  </a:cubicBezTo>
                  <a:cubicBezTo>
                    <a:pt x="202" y="52"/>
                    <a:pt x="209" y="66"/>
                    <a:pt x="211" y="79"/>
                  </a:cubicBezTo>
                  <a:cubicBezTo>
                    <a:pt x="218" y="112"/>
                    <a:pt x="251" y="183"/>
                    <a:pt x="251" y="183"/>
                  </a:cubicBezTo>
                  <a:cubicBezTo>
                    <a:pt x="251" y="183"/>
                    <a:pt x="239" y="135"/>
                    <a:pt x="234" y="95"/>
                  </a:cubicBezTo>
                  <a:cubicBezTo>
                    <a:pt x="240" y="98"/>
                    <a:pt x="246" y="100"/>
                    <a:pt x="250" y="102"/>
                  </a:cubicBezTo>
                  <a:cubicBezTo>
                    <a:pt x="260" y="106"/>
                    <a:pt x="283" y="110"/>
                    <a:pt x="283" y="110"/>
                  </a:cubicBezTo>
                  <a:cubicBezTo>
                    <a:pt x="283" y="110"/>
                    <a:pt x="257" y="101"/>
                    <a:pt x="246" y="94"/>
                  </a:cubicBezTo>
                  <a:cubicBezTo>
                    <a:pt x="241" y="91"/>
                    <a:pt x="237" y="87"/>
                    <a:pt x="233" y="84"/>
                  </a:cubicBezTo>
                  <a:cubicBezTo>
                    <a:pt x="233" y="76"/>
                    <a:pt x="232" y="69"/>
                    <a:pt x="233" y="63"/>
                  </a:cubicBezTo>
                  <a:cubicBezTo>
                    <a:pt x="234" y="50"/>
                    <a:pt x="237" y="38"/>
                    <a:pt x="241" y="28"/>
                  </a:cubicBezTo>
                  <a:cubicBezTo>
                    <a:pt x="242" y="28"/>
                    <a:pt x="243" y="28"/>
                    <a:pt x="243" y="28"/>
                  </a:cubicBezTo>
                  <a:cubicBezTo>
                    <a:pt x="253" y="37"/>
                    <a:pt x="265" y="49"/>
                    <a:pt x="276" y="62"/>
                  </a:cubicBezTo>
                  <a:cubicBezTo>
                    <a:pt x="298" y="92"/>
                    <a:pt x="327" y="162"/>
                    <a:pt x="327" y="162"/>
                  </a:cubicBezTo>
                  <a:cubicBezTo>
                    <a:pt x="327" y="162"/>
                    <a:pt x="315" y="99"/>
                    <a:pt x="303" y="71"/>
                  </a:cubicBezTo>
                  <a:cubicBezTo>
                    <a:pt x="302" y="68"/>
                    <a:pt x="300" y="65"/>
                    <a:pt x="299" y="61"/>
                  </a:cubicBezTo>
                  <a:cubicBezTo>
                    <a:pt x="308" y="65"/>
                    <a:pt x="317" y="69"/>
                    <a:pt x="323" y="72"/>
                  </a:cubicBezTo>
                  <a:cubicBezTo>
                    <a:pt x="341" y="79"/>
                    <a:pt x="380" y="86"/>
                    <a:pt x="380" y="86"/>
                  </a:cubicBezTo>
                  <a:cubicBezTo>
                    <a:pt x="380" y="86"/>
                    <a:pt x="336" y="70"/>
                    <a:pt x="317" y="58"/>
                  </a:cubicBezTo>
                  <a:cubicBezTo>
                    <a:pt x="304" y="49"/>
                    <a:pt x="293" y="40"/>
                    <a:pt x="288" y="34"/>
                  </a:cubicBezTo>
                  <a:cubicBezTo>
                    <a:pt x="285" y="27"/>
                    <a:pt x="282" y="20"/>
                    <a:pt x="279" y="12"/>
                  </a:cubicBezTo>
                  <a:cubicBezTo>
                    <a:pt x="298" y="17"/>
                    <a:pt x="321" y="24"/>
                    <a:pt x="336" y="28"/>
                  </a:cubicBezTo>
                  <a:cubicBezTo>
                    <a:pt x="367" y="38"/>
                    <a:pt x="395" y="62"/>
                    <a:pt x="395" y="62"/>
                  </a:cubicBezTo>
                  <a:cubicBezTo>
                    <a:pt x="395" y="62"/>
                    <a:pt x="381" y="31"/>
                    <a:pt x="360" y="17"/>
                  </a:cubicBezTo>
                  <a:cubicBezTo>
                    <a:pt x="358" y="15"/>
                    <a:pt x="356" y="14"/>
                    <a:pt x="354" y="13"/>
                  </a:cubicBezTo>
                  <a:cubicBezTo>
                    <a:pt x="347" y="8"/>
                    <a:pt x="338" y="4"/>
                    <a:pt x="329" y="0"/>
                  </a:cubicBezTo>
                  <a:cubicBezTo>
                    <a:pt x="112" y="0"/>
                    <a:pt x="112" y="0"/>
                    <a:pt x="112" y="0"/>
                  </a:cubicBezTo>
                  <a:cubicBezTo>
                    <a:pt x="110" y="1"/>
                    <a:pt x="108" y="3"/>
                    <a:pt x="106" y="5"/>
                  </a:cubicBezTo>
                  <a:close/>
                </a:path>
              </a:pathLst>
            </a:custGeom>
            <a:solidFill>
              <a:schemeClr val="bg1"/>
            </a:solidFill>
            <a:ln>
              <a:noFill/>
            </a:ln>
          </p:spPr>
          <p:txBody>
            <a:bodyPr anchor="ctr"/>
            <a:p>
              <a:pPr algn="ctr"/>
            </a:p>
          </p:txBody>
        </p:sp>
        <p:sp>
          <p:nvSpPr>
            <p:cNvPr id="5" name="Freeform: Shape 37"/>
            <p:cNvSpPr/>
            <p:nvPr/>
          </p:nvSpPr>
          <p:spPr bwMode="auto">
            <a:xfrm>
              <a:off x="7948670" y="2078801"/>
              <a:ext cx="722302" cy="590386"/>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chemeClr val="accent1"/>
            </a:solidFill>
            <a:ln>
              <a:noFill/>
            </a:ln>
          </p:spPr>
          <p:txBody>
            <a:bodyPr anchor="ctr"/>
            <a:p>
              <a:pPr algn="ctr"/>
            </a:p>
          </p:txBody>
        </p:sp>
        <p:sp>
          <p:nvSpPr>
            <p:cNvPr id="22" name="Freeform: Shape 38"/>
            <p:cNvSpPr/>
            <p:nvPr/>
          </p:nvSpPr>
          <p:spPr bwMode="auto">
            <a:xfrm>
              <a:off x="8921831" y="2238833"/>
              <a:ext cx="615254" cy="471443"/>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1"/>
            </a:solidFill>
            <a:ln>
              <a:noFill/>
            </a:ln>
          </p:spPr>
          <p:txBody>
            <a:bodyPr anchor="ctr"/>
            <a:p>
              <a:pPr algn="ctr"/>
            </a:p>
          </p:txBody>
        </p:sp>
        <p:sp>
          <p:nvSpPr>
            <p:cNvPr id="23" name="Freeform: Shape 39"/>
            <p:cNvSpPr/>
            <p:nvPr/>
          </p:nvSpPr>
          <p:spPr bwMode="auto">
            <a:xfrm>
              <a:off x="7566977" y="2514562"/>
              <a:ext cx="2186369" cy="3075189"/>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p:spPr>
          <p:txBody>
            <a:bodyPr anchor="ctr"/>
            <a:p>
              <a:pPr algn="ctr"/>
            </a:p>
          </p:txBody>
        </p:sp>
        <p:sp>
          <p:nvSpPr>
            <p:cNvPr id="24" name="Freeform: Shape 40"/>
            <p:cNvSpPr/>
            <p:nvPr/>
          </p:nvSpPr>
          <p:spPr bwMode="auto">
            <a:xfrm>
              <a:off x="9086186" y="2687567"/>
              <a:ext cx="195715" cy="337363"/>
            </a:xfrm>
            <a:custGeom>
              <a:avLst/>
              <a:gdLst>
                <a:gd name="T0" fmla="*/ 83 w 136"/>
                <a:gd name="T1" fmla="*/ 230 h 234"/>
                <a:gd name="T2" fmla="*/ 85 w 136"/>
                <a:gd name="T3" fmla="*/ 229 h 234"/>
                <a:gd name="T4" fmla="*/ 85 w 136"/>
                <a:gd name="T5" fmla="*/ 229 h 234"/>
                <a:gd name="T6" fmla="*/ 120 w 136"/>
                <a:gd name="T7" fmla="*/ 143 h 234"/>
                <a:gd name="T8" fmla="*/ 112 w 136"/>
                <a:gd name="T9" fmla="*/ 0 h 234"/>
                <a:gd name="T10" fmla="*/ 4 w 136"/>
                <a:gd name="T11" fmla="*/ 159 h 234"/>
                <a:gd name="T12" fmla="*/ 70 w 136"/>
                <a:gd name="T13" fmla="*/ 230 h 234"/>
                <a:gd name="T14" fmla="*/ 83 w 136"/>
                <a:gd name="T15" fmla="*/ 229 h 234"/>
                <a:gd name="T16" fmla="*/ 83 w 136"/>
                <a:gd name="T17" fmla="*/ 230 h 234"/>
                <a:gd name="T18" fmla="*/ 87 w 136"/>
                <a:gd name="T19" fmla="*/ 44 h 234"/>
                <a:gd name="T20" fmla="*/ 87 w 136"/>
                <a:gd name="T21" fmla="*/ 44 h 234"/>
                <a:gd name="T22" fmla="*/ 87 w 136"/>
                <a:gd name="T23" fmla="*/ 4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234">
                  <a:moveTo>
                    <a:pt x="83" y="230"/>
                  </a:moveTo>
                  <a:cubicBezTo>
                    <a:pt x="84" y="230"/>
                    <a:pt x="84" y="229"/>
                    <a:pt x="85" y="229"/>
                  </a:cubicBezTo>
                  <a:cubicBezTo>
                    <a:pt x="85" y="229"/>
                    <a:pt x="85" y="229"/>
                    <a:pt x="85" y="229"/>
                  </a:cubicBezTo>
                  <a:cubicBezTo>
                    <a:pt x="122" y="209"/>
                    <a:pt x="136" y="174"/>
                    <a:pt x="120" y="143"/>
                  </a:cubicBezTo>
                  <a:cubicBezTo>
                    <a:pt x="101" y="98"/>
                    <a:pt x="100" y="49"/>
                    <a:pt x="112" y="0"/>
                  </a:cubicBezTo>
                  <a:cubicBezTo>
                    <a:pt x="64" y="39"/>
                    <a:pt x="10" y="86"/>
                    <a:pt x="4" y="159"/>
                  </a:cubicBezTo>
                  <a:cubicBezTo>
                    <a:pt x="0" y="208"/>
                    <a:pt x="19" y="234"/>
                    <a:pt x="70" y="230"/>
                  </a:cubicBezTo>
                  <a:cubicBezTo>
                    <a:pt x="83" y="229"/>
                    <a:pt x="83" y="229"/>
                    <a:pt x="83" y="229"/>
                  </a:cubicBezTo>
                  <a:lnTo>
                    <a:pt x="83" y="230"/>
                  </a:lnTo>
                  <a:close/>
                  <a:moveTo>
                    <a:pt x="87" y="44"/>
                  </a:moveTo>
                  <a:cubicBezTo>
                    <a:pt x="87" y="44"/>
                    <a:pt x="87" y="44"/>
                    <a:pt x="87" y="44"/>
                  </a:cubicBezTo>
                  <a:cubicBezTo>
                    <a:pt x="87" y="44"/>
                    <a:pt x="87" y="44"/>
                    <a:pt x="87" y="44"/>
                  </a:cubicBezTo>
                  <a:close/>
                </a:path>
              </a:pathLst>
            </a:custGeom>
            <a:solidFill>
              <a:schemeClr val="accent1"/>
            </a:solidFill>
            <a:ln>
              <a:noFill/>
            </a:ln>
          </p:spPr>
          <p:txBody>
            <a:bodyPr anchor="ctr"/>
            <a:p>
              <a:pPr algn="ctr"/>
            </a:p>
          </p:txBody>
        </p:sp>
        <p:sp>
          <p:nvSpPr>
            <p:cNvPr id="25" name="Freeform: Shape 41"/>
            <p:cNvSpPr/>
            <p:nvPr/>
          </p:nvSpPr>
          <p:spPr bwMode="auto">
            <a:xfrm>
              <a:off x="9645215" y="3153604"/>
              <a:ext cx="661749" cy="434680"/>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chemeClr val="accent1"/>
            </a:solidFill>
            <a:ln>
              <a:noFill/>
            </a:ln>
          </p:spPr>
          <p:txBody>
            <a:bodyPr anchor="ctr"/>
            <a:p>
              <a:pPr algn="ctr"/>
            </a:p>
          </p:txBody>
        </p:sp>
        <p:sp>
          <p:nvSpPr>
            <p:cNvPr id="26" name="Freeform: Shape 42"/>
            <p:cNvSpPr/>
            <p:nvPr/>
          </p:nvSpPr>
          <p:spPr bwMode="auto">
            <a:xfrm>
              <a:off x="9565200" y="3477992"/>
              <a:ext cx="185982" cy="303842"/>
            </a:xfrm>
            <a:custGeom>
              <a:avLst/>
              <a:gdLst>
                <a:gd name="T0" fmla="*/ 50 w 129"/>
                <a:gd name="T1" fmla="*/ 211 h 211"/>
                <a:gd name="T2" fmla="*/ 44 w 129"/>
                <a:gd name="T3" fmla="*/ 209 h 211"/>
                <a:gd name="T4" fmla="*/ 44 w 129"/>
                <a:gd name="T5" fmla="*/ 209 h 211"/>
                <a:gd name="T6" fmla="*/ 44 w 129"/>
                <a:gd name="T7" fmla="*/ 209 h 211"/>
                <a:gd name="T8" fmla="*/ 9 w 129"/>
                <a:gd name="T9" fmla="*/ 134 h 211"/>
                <a:gd name="T10" fmla="*/ 1 w 129"/>
                <a:gd name="T11" fmla="*/ 0 h 211"/>
                <a:gd name="T12" fmla="*/ 121 w 129"/>
                <a:gd name="T13" fmla="*/ 134 h 211"/>
                <a:gd name="T14" fmla="*/ 57 w 129"/>
                <a:gd name="T15" fmla="*/ 211 h 211"/>
                <a:gd name="T16" fmla="*/ 50 w 129"/>
                <a:gd name="T17" fmla="*/ 210 h 211"/>
                <a:gd name="T18" fmla="*/ 50 w 129"/>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11">
                  <a:moveTo>
                    <a:pt x="50" y="211"/>
                  </a:moveTo>
                  <a:cubicBezTo>
                    <a:pt x="48" y="211"/>
                    <a:pt x="46" y="210"/>
                    <a:pt x="44" y="209"/>
                  </a:cubicBezTo>
                  <a:cubicBezTo>
                    <a:pt x="44" y="209"/>
                    <a:pt x="44" y="209"/>
                    <a:pt x="44" y="209"/>
                  </a:cubicBezTo>
                  <a:cubicBezTo>
                    <a:pt x="44" y="209"/>
                    <a:pt x="44" y="209"/>
                    <a:pt x="44" y="209"/>
                  </a:cubicBezTo>
                  <a:cubicBezTo>
                    <a:pt x="10" y="195"/>
                    <a:pt x="0" y="165"/>
                    <a:pt x="9" y="134"/>
                  </a:cubicBezTo>
                  <a:cubicBezTo>
                    <a:pt x="21" y="88"/>
                    <a:pt x="18" y="45"/>
                    <a:pt x="1" y="0"/>
                  </a:cubicBezTo>
                  <a:cubicBezTo>
                    <a:pt x="51" y="31"/>
                    <a:pt x="106" y="67"/>
                    <a:pt x="121" y="134"/>
                  </a:cubicBezTo>
                  <a:cubicBezTo>
                    <a:pt x="129" y="180"/>
                    <a:pt x="109" y="207"/>
                    <a:pt x="57" y="211"/>
                  </a:cubicBezTo>
                  <a:cubicBezTo>
                    <a:pt x="50" y="210"/>
                    <a:pt x="50" y="210"/>
                    <a:pt x="50" y="210"/>
                  </a:cubicBezTo>
                  <a:lnTo>
                    <a:pt x="50" y="211"/>
                  </a:lnTo>
                  <a:close/>
                </a:path>
              </a:pathLst>
            </a:custGeom>
            <a:solidFill>
              <a:schemeClr val="accent1"/>
            </a:solidFill>
            <a:ln>
              <a:noFill/>
            </a:ln>
          </p:spPr>
          <p:txBody>
            <a:bodyPr anchor="ctr"/>
            <a:p>
              <a:pPr algn="ctr"/>
            </a:p>
          </p:txBody>
        </p:sp>
        <p:sp>
          <p:nvSpPr>
            <p:cNvPr id="27" name="Freeform: Shape 43"/>
            <p:cNvSpPr/>
            <p:nvPr/>
          </p:nvSpPr>
          <p:spPr bwMode="auto">
            <a:xfrm>
              <a:off x="9627913" y="4109464"/>
              <a:ext cx="522264" cy="730953"/>
            </a:xfrm>
            <a:custGeom>
              <a:avLst/>
              <a:gdLst>
                <a:gd name="T0" fmla="*/ 28 w 362"/>
                <a:gd name="T1" fmla="*/ 104 h 507"/>
                <a:gd name="T2" fmla="*/ 25 w 362"/>
                <a:gd name="T3" fmla="*/ 116 h 507"/>
                <a:gd name="T4" fmla="*/ 102 w 362"/>
                <a:gd name="T5" fmla="*/ 291 h 507"/>
                <a:gd name="T6" fmla="*/ 319 w 362"/>
                <a:gd name="T7" fmla="*/ 507 h 507"/>
                <a:gd name="T8" fmla="*/ 266 w 362"/>
                <a:gd name="T9" fmla="*/ 83 h 507"/>
                <a:gd name="T10" fmla="*/ 48 w 362"/>
                <a:gd name="T11" fmla="*/ 78 h 507"/>
                <a:gd name="T12" fmla="*/ 48 w 362"/>
                <a:gd name="T13" fmla="*/ 78 h 507"/>
                <a:gd name="T14" fmla="*/ 48 w 362"/>
                <a:gd name="T15" fmla="*/ 78 h 507"/>
                <a:gd name="T16" fmla="*/ 43 w 362"/>
                <a:gd name="T17" fmla="*/ 83 h 507"/>
                <a:gd name="T18" fmla="*/ 44 w 362"/>
                <a:gd name="T19" fmla="*/ 83 h 507"/>
                <a:gd name="T20" fmla="*/ 28 w 362"/>
                <a:gd name="T21" fmla="*/ 10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507">
                  <a:moveTo>
                    <a:pt x="28" y="104"/>
                  </a:moveTo>
                  <a:cubicBezTo>
                    <a:pt x="27" y="108"/>
                    <a:pt x="26" y="112"/>
                    <a:pt x="25" y="116"/>
                  </a:cubicBezTo>
                  <a:cubicBezTo>
                    <a:pt x="0" y="199"/>
                    <a:pt x="35" y="259"/>
                    <a:pt x="102" y="291"/>
                  </a:cubicBezTo>
                  <a:cubicBezTo>
                    <a:pt x="196" y="335"/>
                    <a:pt x="268" y="409"/>
                    <a:pt x="319" y="507"/>
                  </a:cubicBezTo>
                  <a:cubicBezTo>
                    <a:pt x="342" y="367"/>
                    <a:pt x="362" y="210"/>
                    <a:pt x="266" y="83"/>
                  </a:cubicBezTo>
                  <a:cubicBezTo>
                    <a:pt x="203" y="0"/>
                    <a:pt x="127" y="0"/>
                    <a:pt x="48" y="78"/>
                  </a:cubicBezTo>
                  <a:cubicBezTo>
                    <a:pt x="48" y="78"/>
                    <a:pt x="48" y="78"/>
                    <a:pt x="48" y="78"/>
                  </a:cubicBezTo>
                  <a:cubicBezTo>
                    <a:pt x="48" y="78"/>
                    <a:pt x="48" y="78"/>
                    <a:pt x="48" y="78"/>
                  </a:cubicBezTo>
                  <a:cubicBezTo>
                    <a:pt x="46" y="80"/>
                    <a:pt x="45" y="81"/>
                    <a:pt x="43" y="83"/>
                  </a:cubicBezTo>
                  <a:cubicBezTo>
                    <a:pt x="44" y="83"/>
                    <a:pt x="44" y="83"/>
                    <a:pt x="44" y="83"/>
                  </a:cubicBezTo>
                  <a:lnTo>
                    <a:pt x="28" y="104"/>
                  </a:lnTo>
                  <a:close/>
                </a:path>
              </a:pathLst>
            </a:custGeom>
            <a:solidFill>
              <a:schemeClr val="accent1"/>
            </a:solidFill>
            <a:ln>
              <a:noFill/>
            </a:ln>
          </p:spPr>
          <p:txBody>
            <a:bodyPr anchor="ctr"/>
            <a:p>
              <a:pPr algn="ctr"/>
            </a:p>
          </p:txBody>
        </p:sp>
        <p:sp>
          <p:nvSpPr>
            <p:cNvPr id="28" name="Freeform: Shape 44"/>
            <p:cNvSpPr/>
            <p:nvPr/>
          </p:nvSpPr>
          <p:spPr bwMode="auto">
            <a:xfrm>
              <a:off x="8588795" y="3162256"/>
              <a:ext cx="206525" cy="165438"/>
            </a:xfrm>
            <a:custGeom>
              <a:avLst/>
              <a:gdLst>
                <a:gd name="T0" fmla="*/ 16 w 143"/>
                <a:gd name="T1" fmla="*/ 94 h 115"/>
                <a:gd name="T2" fmla="*/ 93 w 143"/>
                <a:gd name="T3" fmla="*/ 76 h 115"/>
                <a:gd name="T4" fmla="*/ 143 w 143"/>
                <a:gd name="T5" fmla="*/ 10 h 115"/>
                <a:gd name="T6" fmla="*/ 35 w 143"/>
                <a:gd name="T7" fmla="*/ 31 h 115"/>
                <a:gd name="T8" fmla="*/ 11 w 143"/>
                <a:gd name="T9" fmla="*/ 86 h 115"/>
                <a:gd name="T10" fmla="*/ 18 w 143"/>
                <a:gd name="T11" fmla="*/ 91 h 115"/>
                <a:gd name="T12" fmla="*/ 18 w 143"/>
                <a:gd name="T13" fmla="*/ 91 h 115"/>
                <a:gd name="T14" fmla="*/ 16 w 143"/>
                <a:gd name="T15" fmla="*/ 9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15">
                  <a:moveTo>
                    <a:pt x="16" y="94"/>
                  </a:moveTo>
                  <a:cubicBezTo>
                    <a:pt x="45" y="115"/>
                    <a:pt x="76" y="111"/>
                    <a:pt x="93" y="76"/>
                  </a:cubicBezTo>
                  <a:cubicBezTo>
                    <a:pt x="106" y="51"/>
                    <a:pt x="118" y="27"/>
                    <a:pt x="143" y="10"/>
                  </a:cubicBezTo>
                  <a:cubicBezTo>
                    <a:pt x="102" y="0"/>
                    <a:pt x="66" y="7"/>
                    <a:pt x="35" y="31"/>
                  </a:cubicBezTo>
                  <a:cubicBezTo>
                    <a:pt x="35" y="31"/>
                    <a:pt x="0" y="51"/>
                    <a:pt x="11" y="86"/>
                  </a:cubicBezTo>
                  <a:cubicBezTo>
                    <a:pt x="18" y="91"/>
                    <a:pt x="18" y="91"/>
                    <a:pt x="18" y="91"/>
                  </a:cubicBezTo>
                  <a:cubicBezTo>
                    <a:pt x="18" y="91"/>
                    <a:pt x="18" y="91"/>
                    <a:pt x="18" y="91"/>
                  </a:cubicBezTo>
                  <a:cubicBezTo>
                    <a:pt x="17" y="92"/>
                    <a:pt x="17" y="93"/>
                    <a:pt x="16" y="94"/>
                  </a:cubicBezTo>
                  <a:close/>
                </a:path>
              </a:pathLst>
            </a:custGeom>
            <a:solidFill>
              <a:schemeClr val="accent1"/>
            </a:solidFill>
            <a:ln>
              <a:noFill/>
            </a:ln>
          </p:spPr>
          <p:txBody>
            <a:bodyPr anchor="ctr"/>
            <a:p>
              <a:pPr algn="ctr"/>
            </a:p>
          </p:txBody>
        </p:sp>
        <p:sp>
          <p:nvSpPr>
            <p:cNvPr id="29" name="Freeform: Shape 45"/>
            <p:cNvSpPr/>
            <p:nvPr/>
          </p:nvSpPr>
          <p:spPr bwMode="auto">
            <a:xfrm>
              <a:off x="8287115" y="2779478"/>
              <a:ext cx="375209" cy="274647"/>
            </a:xfrm>
            <a:custGeom>
              <a:avLst/>
              <a:gdLst>
                <a:gd name="T0" fmla="*/ 45 w 260"/>
                <a:gd name="T1" fmla="*/ 166 h 190"/>
                <a:gd name="T2" fmla="*/ 140 w 260"/>
                <a:gd name="T3" fmla="*/ 143 h 190"/>
                <a:gd name="T4" fmla="*/ 260 w 260"/>
                <a:gd name="T5" fmla="*/ 43 h 190"/>
                <a:gd name="T6" fmla="*/ 53 w 260"/>
                <a:gd name="T7" fmla="*/ 42 h 190"/>
                <a:gd name="T8" fmla="*/ 37 w 260"/>
                <a:gd name="T9" fmla="*/ 158 h 190"/>
                <a:gd name="T10" fmla="*/ 45 w 260"/>
                <a:gd name="T11" fmla="*/ 166 h 190"/>
              </a:gdLst>
              <a:ahLst/>
              <a:cxnLst>
                <a:cxn ang="0">
                  <a:pos x="T0" y="T1"/>
                </a:cxn>
                <a:cxn ang="0">
                  <a:pos x="T2" y="T3"/>
                </a:cxn>
                <a:cxn ang="0">
                  <a:pos x="T4" y="T5"/>
                </a:cxn>
                <a:cxn ang="0">
                  <a:pos x="T6" y="T7"/>
                </a:cxn>
                <a:cxn ang="0">
                  <a:pos x="T8" y="T9"/>
                </a:cxn>
                <a:cxn ang="0">
                  <a:pos x="T10" y="T11"/>
                </a:cxn>
              </a:cxnLst>
              <a:rect l="0" t="0" r="r" b="b"/>
              <a:pathLst>
                <a:path w="260" h="190">
                  <a:moveTo>
                    <a:pt x="45" y="166"/>
                  </a:moveTo>
                  <a:cubicBezTo>
                    <a:pt x="84" y="190"/>
                    <a:pt x="120" y="175"/>
                    <a:pt x="140" y="143"/>
                  </a:cubicBezTo>
                  <a:cubicBezTo>
                    <a:pt x="168" y="96"/>
                    <a:pt x="208" y="63"/>
                    <a:pt x="260" y="43"/>
                  </a:cubicBezTo>
                  <a:cubicBezTo>
                    <a:pt x="194" y="20"/>
                    <a:pt x="119" y="0"/>
                    <a:pt x="53" y="42"/>
                  </a:cubicBezTo>
                  <a:cubicBezTo>
                    <a:pt x="7" y="67"/>
                    <a:pt x="0" y="111"/>
                    <a:pt x="37" y="158"/>
                  </a:cubicBezTo>
                  <a:lnTo>
                    <a:pt x="45" y="166"/>
                  </a:lnTo>
                  <a:close/>
                </a:path>
              </a:pathLst>
            </a:custGeom>
            <a:solidFill>
              <a:schemeClr val="accent1"/>
            </a:solidFill>
            <a:ln>
              <a:noFill/>
            </a:ln>
          </p:spPr>
          <p:txBody>
            <a:bodyPr anchor="ctr"/>
            <a:p>
              <a:pPr algn="ctr"/>
            </a:p>
          </p:txBody>
        </p:sp>
        <p:sp>
          <p:nvSpPr>
            <p:cNvPr id="30" name="Freeform: Shape 46"/>
            <p:cNvSpPr/>
            <p:nvPr/>
          </p:nvSpPr>
          <p:spPr bwMode="auto">
            <a:xfrm>
              <a:off x="7519399" y="2699463"/>
              <a:ext cx="523345" cy="371964"/>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1"/>
            </a:solidFill>
            <a:ln>
              <a:noFill/>
            </a:ln>
          </p:spPr>
          <p:txBody>
            <a:bodyPr anchor="ctr"/>
            <a:p>
              <a:pPr algn="ctr"/>
            </a:p>
          </p:txBody>
        </p:sp>
        <p:sp>
          <p:nvSpPr>
            <p:cNvPr id="31" name="Freeform: Shape 47"/>
            <p:cNvSpPr/>
            <p:nvPr/>
          </p:nvSpPr>
          <p:spPr bwMode="auto">
            <a:xfrm>
              <a:off x="6991729" y="3116841"/>
              <a:ext cx="728790" cy="454143"/>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1"/>
            </a:solidFill>
            <a:ln>
              <a:noFill/>
            </a:ln>
          </p:spPr>
          <p:txBody>
            <a:bodyPr anchor="ctr"/>
            <a:p>
              <a:pPr algn="ctr"/>
            </a:p>
          </p:txBody>
        </p:sp>
        <p:sp>
          <p:nvSpPr>
            <p:cNvPr id="32" name="Freeform: Shape 48"/>
            <p:cNvSpPr/>
            <p:nvPr/>
          </p:nvSpPr>
          <p:spPr bwMode="auto">
            <a:xfrm>
              <a:off x="7581032" y="3590445"/>
              <a:ext cx="126510" cy="195715"/>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chemeClr val="accent1"/>
            </a:solidFill>
            <a:ln>
              <a:noFill/>
            </a:ln>
          </p:spPr>
          <p:txBody>
            <a:bodyPr anchor="ctr"/>
            <a:p>
              <a:pPr algn="ctr"/>
            </a:p>
          </p:txBody>
        </p:sp>
        <p:sp>
          <p:nvSpPr>
            <p:cNvPr id="33" name="Freeform: Shape 49"/>
            <p:cNvSpPr/>
            <p:nvPr/>
          </p:nvSpPr>
          <p:spPr bwMode="auto">
            <a:xfrm>
              <a:off x="7348555" y="4265170"/>
              <a:ext cx="447655" cy="722302"/>
            </a:xfrm>
            <a:custGeom>
              <a:avLst/>
              <a:gdLst>
                <a:gd name="T0" fmla="*/ 234 w 310"/>
                <a:gd name="T1" fmla="*/ 23 h 501"/>
                <a:gd name="T2" fmla="*/ 232 w 310"/>
                <a:gd name="T3" fmla="*/ 284 h 501"/>
                <a:gd name="T4" fmla="*/ 86 w 310"/>
                <a:gd name="T5" fmla="*/ 501 h 501"/>
                <a:gd name="T6" fmla="*/ 77 w 310"/>
                <a:gd name="T7" fmla="*/ 78 h 501"/>
                <a:gd name="T8" fmla="*/ 215 w 310"/>
                <a:gd name="T9" fmla="*/ 13 h 501"/>
                <a:gd name="T10" fmla="*/ 234 w 310"/>
                <a:gd name="T11" fmla="*/ 23 h 501"/>
              </a:gdLst>
              <a:ahLst/>
              <a:cxnLst>
                <a:cxn ang="0">
                  <a:pos x="T0" y="T1"/>
                </a:cxn>
                <a:cxn ang="0">
                  <a:pos x="T2" y="T3"/>
                </a:cxn>
                <a:cxn ang="0">
                  <a:pos x="T4" y="T5"/>
                </a:cxn>
                <a:cxn ang="0">
                  <a:pos x="T6" y="T7"/>
                </a:cxn>
                <a:cxn ang="0">
                  <a:pos x="T8" y="T9"/>
                </a:cxn>
                <a:cxn ang="0">
                  <a:pos x="T10" y="T11"/>
                </a:cxn>
              </a:cxnLst>
              <a:rect l="0" t="0" r="r" b="b"/>
              <a:pathLst>
                <a:path w="310" h="501">
                  <a:moveTo>
                    <a:pt x="234" y="23"/>
                  </a:moveTo>
                  <a:cubicBezTo>
                    <a:pt x="295" y="110"/>
                    <a:pt x="310" y="210"/>
                    <a:pt x="232" y="284"/>
                  </a:cubicBezTo>
                  <a:cubicBezTo>
                    <a:pt x="156" y="359"/>
                    <a:pt x="102" y="417"/>
                    <a:pt x="86" y="501"/>
                  </a:cubicBezTo>
                  <a:cubicBezTo>
                    <a:pt x="26" y="354"/>
                    <a:pt x="0" y="206"/>
                    <a:pt x="77" y="78"/>
                  </a:cubicBezTo>
                  <a:cubicBezTo>
                    <a:pt x="117" y="12"/>
                    <a:pt x="166" y="0"/>
                    <a:pt x="215" y="13"/>
                  </a:cubicBezTo>
                  <a:lnTo>
                    <a:pt x="234" y="23"/>
                  </a:lnTo>
                  <a:close/>
                </a:path>
              </a:pathLst>
            </a:custGeom>
            <a:solidFill>
              <a:schemeClr val="accent1"/>
            </a:solidFill>
            <a:ln>
              <a:noFill/>
            </a:ln>
          </p:spPr>
          <p:txBody>
            <a:bodyPr anchor="ctr"/>
            <a:p>
              <a:pPr algn="ctr"/>
            </a:p>
          </p:txBody>
        </p:sp>
        <p:sp>
          <p:nvSpPr>
            <p:cNvPr id="34" name="Freeform: Shape 22"/>
            <p:cNvSpPr/>
            <p:nvPr/>
          </p:nvSpPr>
          <p:spPr bwMode="auto">
            <a:xfrm>
              <a:off x="7752344" y="5318119"/>
              <a:ext cx="1112224" cy="214922"/>
            </a:xfrm>
            <a:custGeom>
              <a:avLst/>
              <a:gdLst>
                <a:gd name="T0" fmla="*/ 11 w 87"/>
                <a:gd name="T1" fmla="*/ 5 h 17"/>
                <a:gd name="T2" fmla="*/ 12 w 87"/>
                <a:gd name="T3" fmla="*/ 5 h 17"/>
                <a:gd name="T4" fmla="*/ 20 w 87"/>
                <a:gd name="T5" fmla="*/ 6 h 17"/>
                <a:gd name="T6" fmla="*/ 24 w 87"/>
                <a:gd name="T7" fmla="*/ 4 h 17"/>
                <a:gd name="T8" fmla="*/ 27 w 87"/>
                <a:gd name="T9" fmla="*/ 5 h 17"/>
                <a:gd name="T10" fmla="*/ 29 w 87"/>
                <a:gd name="T11" fmla="*/ 6 h 17"/>
                <a:gd name="T12" fmla="*/ 34 w 87"/>
                <a:gd name="T13" fmla="*/ 2 h 17"/>
                <a:gd name="T14" fmla="*/ 37 w 87"/>
                <a:gd name="T15" fmla="*/ 3 h 17"/>
                <a:gd name="T16" fmla="*/ 40 w 87"/>
                <a:gd name="T17" fmla="*/ 3 h 17"/>
                <a:gd name="T18" fmla="*/ 42 w 87"/>
                <a:gd name="T19" fmla="*/ 1 h 17"/>
                <a:gd name="T20" fmla="*/ 47 w 87"/>
                <a:gd name="T21" fmla="*/ 2 h 17"/>
                <a:gd name="T22" fmla="*/ 50 w 87"/>
                <a:gd name="T23" fmla="*/ 1 h 17"/>
                <a:gd name="T24" fmla="*/ 53 w 87"/>
                <a:gd name="T25" fmla="*/ 1 h 17"/>
                <a:gd name="T26" fmla="*/ 59 w 87"/>
                <a:gd name="T27" fmla="*/ 5 h 17"/>
                <a:gd name="T28" fmla="*/ 64 w 87"/>
                <a:gd name="T29" fmla="*/ 2 h 17"/>
                <a:gd name="T30" fmla="*/ 69 w 87"/>
                <a:gd name="T31" fmla="*/ 5 h 17"/>
                <a:gd name="T32" fmla="*/ 75 w 87"/>
                <a:gd name="T33" fmla="*/ 5 h 17"/>
                <a:gd name="T34" fmla="*/ 81 w 87"/>
                <a:gd name="T35" fmla="*/ 8 h 17"/>
                <a:gd name="T36" fmla="*/ 84 w 87"/>
                <a:gd name="T37" fmla="*/ 9 h 17"/>
                <a:gd name="T38" fmla="*/ 84 w 87"/>
                <a:gd name="T39" fmla="*/ 16 h 17"/>
                <a:gd name="T40" fmla="*/ 76 w 87"/>
                <a:gd name="T41" fmla="*/ 17 h 17"/>
                <a:gd name="T42" fmla="*/ 54 w 87"/>
                <a:gd name="T43" fmla="*/ 17 h 17"/>
                <a:gd name="T44" fmla="*/ 31 w 87"/>
                <a:gd name="T45" fmla="*/ 15 h 17"/>
                <a:gd name="T46" fmla="*/ 15 w 87"/>
                <a:gd name="T47" fmla="*/ 14 h 17"/>
                <a:gd name="T48" fmla="*/ 13 w 87"/>
                <a:gd name="T49" fmla="*/ 14 h 17"/>
                <a:gd name="T50" fmla="*/ 4 w 87"/>
                <a:gd name="T51" fmla="*/ 8 h 17"/>
                <a:gd name="T52" fmla="*/ 11 w 87"/>
                <a:gd name="T53"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17">
                  <a:moveTo>
                    <a:pt x="11" y="5"/>
                  </a:moveTo>
                  <a:cubicBezTo>
                    <a:pt x="12" y="5"/>
                    <a:pt x="12" y="5"/>
                    <a:pt x="12" y="5"/>
                  </a:cubicBezTo>
                  <a:cubicBezTo>
                    <a:pt x="16" y="3"/>
                    <a:pt x="17" y="3"/>
                    <a:pt x="20" y="6"/>
                  </a:cubicBezTo>
                  <a:cubicBezTo>
                    <a:pt x="20" y="7"/>
                    <a:pt x="23" y="4"/>
                    <a:pt x="24" y="4"/>
                  </a:cubicBezTo>
                  <a:cubicBezTo>
                    <a:pt x="25" y="4"/>
                    <a:pt x="26" y="5"/>
                    <a:pt x="27" y="5"/>
                  </a:cubicBezTo>
                  <a:cubicBezTo>
                    <a:pt x="28" y="5"/>
                    <a:pt x="28" y="6"/>
                    <a:pt x="29" y="6"/>
                  </a:cubicBezTo>
                  <a:cubicBezTo>
                    <a:pt x="32" y="6"/>
                    <a:pt x="32" y="3"/>
                    <a:pt x="34" y="2"/>
                  </a:cubicBezTo>
                  <a:cubicBezTo>
                    <a:pt x="35" y="2"/>
                    <a:pt x="36" y="2"/>
                    <a:pt x="37" y="3"/>
                  </a:cubicBezTo>
                  <a:cubicBezTo>
                    <a:pt x="38" y="3"/>
                    <a:pt x="39" y="4"/>
                    <a:pt x="40" y="3"/>
                  </a:cubicBezTo>
                  <a:cubicBezTo>
                    <a:pt x="41" y="3"/>
                    <a:pt x="41" y="1"/>
                    <a:pt x="42" y="1"/>
                  </a:cubicBezTo>
                  <a:cubicBezTo>
                    <a:pt x="44" y="0"/>
                    <a:pt x="45" y="2"/>
                    <a:pt x="47" y="2"/>
                  </a:cubicBezTo>
                  <a:cubicBezTo>
                    <a:pt x="48" y="2"/>
                    <a:pt x="49" y="2"/>
                    <a:pt x="50" y="1"/>
                  </a:cubicBezTo>
                  <a:cubicBezTo>
                    <a:pt x="51" y="1"/>
                    <a:pt x="52" y="0"/>
                    <a:pt x="53" y="1"/>
                  </a:cubicBezTo>
                  <a:cubicBezTo>
                    <a:pt x="56" y="1"/>
                    <a:pt x="57" y="3"/>
                    <a:pt x="59" y="5"/>
                  </a:cubicBezTo>
                  <a:cubicBezTo>
                    <a:pt x="59" y="2"/>
                    <a:pt x="62" y="2"/>
                    <a:pt x="64" y="2"/>
                  </a:cubicBezTo>
                  <a:cubicBezTo>
                    <a:pt x="67" y="1"/>
                    <a:pt x="68" y="3"/>
                    <a:pt x="69" y="5"/>
                  </a:cubicBezTo>
                  <a:cubicBezTo>
                    <a:pt x="69" y="4"/>
                    <a:pt x="74" y="4"/>
                    <a:pt x="75" y="5"/>
                  </a:cubicBezTo>
                  <a:cubicBezTo>
                    <a:pt x="77" y="5"/>
                    <a:pt x="79" y="7"/>
                    <a:pt x="81" y="8"/>
                  </a:cubicBezTo>
                  <a:cubicBezTo>
                    <a:pt x="82" y="8"/>
                    <a:pt x="83" y="8"/>
                    <a:pt x="84" y="9"/>
                  </a:cubicBezTo>
                  <a:cubicBezTo>
                    <a:pt x="86" y="11"/>
                    <a:pt x="87" y="15"/>
                    <a:pt x="84" y="16"/>
                  </a:cubicBezTo>
                  <a:cubicBezTo>
                    <a:pt x="81" y="17"/>
                    <a:pt x="78" y="17"/>
                    <a:pt x="76" y="17"/>
                  </a:cubicBezTo>
                  <a:cubicBezTo>
                    <a:pt x="68" y="17"/>
                    <a:pt x="61" y="17"/>
                    <a:pt x="54" y="17"/>
                  </a:cubicBezTo>
                  <a:cubicBezTo>
                    <a:pt x="46" y="16"/>
                    <a:pt x="39" y="15"/>
                    <a:pt x="31" y="15"/>
                  </a:cubicBezTo>
                  <a:cubicBezTo>
                    <a:pt x="26" y="15"/>
                    <a:pt x="21" y="14"/>
                    <a:pt x="15" y="14"/>
                  </a:cubicBezTo>
                  <a:cubicBezTo>
                    <a:pt x="15" y="14"/>
                    <a:pt x="14" y="14"/>
                    <a:pt x="13" y="14"/>
                  </a:cubicBezTo>
                  <a:cubicBezTo>
                    <a:pt x="9" y="14"/>
                    <a:pt x="0" y="14"/>
                    <a:pt x="4" y="8"/>
                  </a:cubicBezTo>
                  <a:cubicBezTo>
                    <a:pt x="6" y="5"/>
                    <a:pt x="9" y="6"/>
                    <a:pt x="11" y="5"/>
                  </a:cubicBezTo>
                </a:path>
              </a:pathLst>
            </a:custGeom>
            <a:solidFill>
              <a:schemeClr val="bg1">
                <a:lumMod val="50000"/>
              </a:schemeClr>
            </a:solidFill>
            <a:ln>
              <a:noFill/>
            </a:ln>
          </p:spPr>
          <p:txBody>
            <a:bodyPr anchor="ctr"/>
            <a:p>
              <a:pPr algn="ctr"/>
            </a:p>
          </p:txBody>
        </p:sp>
        <p:sp>
          <p:nvSpPr>
            <p:cNvPr id="35" name="Freeform: Shape 23"/>
            <p:cNvSpPr/>
            <p:nvPr/>
          </p:nvSpPr>
          <p:spPr bwMode="auto">
            <a:xfrm>
              <a:off x="7526676" y="5613636"/>
              <a:ext cx="1552813" cy="1004810"/>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close/>
                </a:path>
              </a:pathLst>
            </a:custGeom>
            <a:solidFill>
              <a:schemeClr val="bg1">
                <a:lumMod val="85000"/>
              </a:schemeClr>
            </a:solidFill>
            <a:ln>
              <a:noFill/>
            </a:ln>
          </p:spPr>
          <p:txBody>
            <a:bodyPr anchor="ctr"/>
            <a:p>
              <a:pPr algn="ctr"/>
            </a:p>
          </p:txBody>
        </p:sp>
        <p:sp>
          <p:nvSpPr>
            <p:cNvPr id="36" name="Freeform: Shape 24"/>
            <p:cNvSpPr/>
            <p:nvPr/>
          </p:nvSpPr>
          <p:spPr bwMode="auto">
            <a:xfrm>
              <a:off x="7526676" y="5383158"/>
              <a:ext cx="1552813" cy="1257295"/>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sp>
          <p:nvSpPr>
            <p:cNvPr id="37" name="Freeform: Shape 25"/>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close/>
                  <a:moveTo>
                    <a:pt x="0" y="0"/>
                  </a:moveTo>
                  <a:lnTo>
                    <a:pt x="0" y="0"/>
                  </a:lnTo>
                  <a:lnTo>
                    <a:pt x="0" y="57"/>
                  </a:lnTo>
                  <a:lnTo>
                    <a:pt x="16" y="57"/>
                  </a:lnTo>
                  <a:lnTo>
                    <a:pt x="16" y="54"/>
                  </a:lnTo>
                  <a:lnTo>
                    <a:pt x="0" y="54"/>
                  </a:lnTo>
                  <a:lnTo>
                    <a:pt x="0" y="0"/>
                  </a:lnTo>
                  <a:close/>
                </a:path>
              </a:pathLst>
            </a:custGeom>
            <a:solidFill>
              <a:srgbClr val="191218"/>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8" name="Freeform: Shape 26"/>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moveTo>
                    <a:pt x="0" y="0"/>
                  </a:moveTo>
                  <a:lnTo>
                    <a:pt x="0" y="0"/>
                  </a:lnTo>
                  <a:lnTo>
                    <a:pt x="0" y="57"/>
                  </a:lnTo>
                  <a:lnTo>
                    <a:pt x="16" y="57"/>
                  </a:lnTo>
                  <a:lnTo>
                    <a:pt x="16" y="54"/>
                  </a:lnTo>
                  <a:lnTo>
                    <a:pt x="0"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sp>
          <p:nvSpPr>
            <p:cNvPr id="39" name="Freeform: Shape 27"/>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close/>
                  <a:moveTo>
                    <a:pt x="280" y="0"/>
                  </a:moveTo>
                  <a:lnTo>
                    <a:pt x="140" y="0"/>
                  </a:lnTo>
                  <a:lnTo>
                    <a:pt x="140" y="3"/>
                  </a:lnTo>
                  <a:lnTo>
                    <a:pt x="280" y="3"/>
                  </a:lnTo>
                  <a:lnTo>
                    <a:pt x="280" y="0"/>
                  </a:lnTo>
                  <a:close/>
                </a:path>
              </a:pathLst>
            </a:custGeom>
            <a:solidFill>
              <a:schemeClr val="bg1">
                <a:lumMod val="50000"/>
              </a:schemeClr>
            </a:solidFill>
            <a:ln>
              <a:noFill/>
            </a:ln>
          </p:spPr>
          <p:txBody>
            <a:bodyPr anchor="ctr"/>
            <a:p>
              <a:pPr algn="ctr"/>
            </a:p>
          </p:txBody>
        </p:sp>
        <p:sp>
          <p:nvSpPr>
            <p:cNvPr id="40" name="Freeform: Shape 28"/>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moveTo>
                    <a:pt x="280" y="0"/>
                  </a:moveTo>
                  <a:lnTo>
                    <a:pt x="140" y="0"/>
                  </a:lnTo>
                  <a:lnTo>
                    <a:pt x="140" y="3"/>
                  </a:lnTo>
                  <a:lnTo>
                    <a:pt x="280" y="3"/>
                  </a:lnTo>
                  <a:lnTo>
                    <a:pt x="280" y="0"/>
                  </a:lnTo>
                </a:path>
              </a:pathLst>
            </a:custGeom>
            <a:solidFill>
              <a:schemeClr val="bg1">
                <a:lumMod val="50000"/>
              </a:schemeClr>
            </a:solidFill>
            <a:ln>
              <a:noFill/>
            </a:ln>
          </p:spPr>
          <p:txBody>
            <a:bodyPr anchor="ctr"/>
            <a:p>
              <a:pPr algn="ctr"/>
            </a:p>
          </p:txBody>
        </p:sp>
        <p:sp>
          <p:nvSpPr>
            <p:cNvPr id="41" name="Rectangle 29"/>
            <p:cNvSpPr/>
            <p:nvPr/>
          </p:nvSpPr>
          <p:spPr bwMode="auto">
            <a:xfrm>
              <a:off x="7462199" y="5436326"/>
              <a:ext cx="1681767" cy="300891"/>
            </a:xfrm>
            <a:prstGeom prst="rect">
              <a:avLst/>
            </a:prstGeom>
            <a:solidFill>
              <a:schemeClr val="bg1">
                <a:lumMod val="85000"/>
              </a:schemeClr>
            </a:solidFill>
            <a:ln>
              <a:noFill/>
            </a:ln>
          </p:spPr>
          <p:txBody>
            <a:bodyPr anchor="ctr"/>
            <a:p>
              <a:pPr algn="ctr"/>
            </a:p>
          </p:txBody>
        </p:sp>
        <p:sp>
          <p:nvSpPr>
            <p:cNvPr id="42" name="Rectangle 30"/>
            <p:cNvSpPr/>
            <p:nvPr/>
          </p:nvSpPr>
          <p:spPr bwMode="auto">
            <a:xfrm>
              <a:off x="7462199" y="5436326"/>
              <a:ext cx="1681767" cy="30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a:p>
          </p:txBody>
        </p:sp>
        <p:sp>
          <p:nvSpPr>
            <p:cNvPr id="43" name="Freeform: Shape 31"/>
            <p:cNvSpPr/>
            <p:nvPr/>
          </p:nvSpPr>
          <p:spPr bwMode="auto">
            <a:xfrm>
              <a:off x="7548168" y="5753335"/>
              <a:ext cx="752227" cy="865111"/>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close/>
                </a:path>
              </a:pathLst>
            </a:custGeom>
            <a:solidFill>
              <a:schemeClr val="bg1">
                <a:lumMod val="75000"/>
              </a:schemeClr>
            </a:solidFill>
            <a:ln>
              <a:noFill/>
            </a:ln>
          </p:spPr>
          <p:txBody>
            <a:bodyPr anchor="ctr"/>
            <a:p>
              <a:pPr algn="ctr"/>
            </a:p>
          </p:txBody>
        </p:sp>
        <p:sp>
          <p:nvSpPr>
            <p:cNvPr id="44" name="Freeform: Shape 32"/>
            <p:cNvSpPr/>
            <p:nvPr/>
          </p:nvSpPr>
          <p:spPr bwMode="auto">
            <a:xfrm>
              <a:off x="7548168" y="5522858"/>
              <a:ext cx="752227" cy="1117595"/>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sp>
          <p:nvSpPr>
            <p:cNvPr id="45" name="Rectangle 33"/>
            <p:cNvSpPr/>
            <p:nvPr/>
          </p:nvSpPr>
          <p:spPr bwMode="auto">
            <a:xfrm>
              <a:off x="7548168" y="5737217"/>
              <a:ext cx="752227" cy="16121"/>
            </a:xfrm>
            <a:prstGeom prst="rect">
              <a:avLst/>
            </a:prstGeom>
            <a:solidFill>
              <a:schemeClr val="bg1">
                <a:lumMod val="50000"/>
              </a:schemeClr>
            </a:solidFill>
            <a:ln>
              <a:noFill/>
            </a:ln>
          </p:spPr>
          <p:txBody>
            <a:bodyPr anchor="ctr"/>
            <a:p>
              <a:pPr algn="ctr"/>
            </a:p>
          </p:txBody>
        </p:sp>
        <p:sp>
          <p:nvSpPr>
            <p:cNvPr id="46" name="Rectangle 34"/>
            <p:cNvSpPr/>
            <p:nvPr/>
          </p:nvSpPr>
          <p:spPr bwMode="auto">
            <a:xfrm>
              <a:off x="7548168" y="5737217"/>
              <a:ext cx="752227" cy="16121"/>
            </a:xfrm>
            <a:prstGeom prst="rect">
              <a:avLst/>
            </a:prstGeom>
            <a:solidFill>
              <a:schemeClr val="bg1">
                <a:lumMod val="50000"/>
              </a:schemeClr>
            </a:solidFill>
            <a:ln>
              <a:noFill/>
            </a:ln>
          </p:spPr>
          <p:txBody>
            <a:bodyPr anchor="ctr"/>
            <a:p>
              <a:pPr algn="ctr"/>
            </a:p>
          </p:txBody>
        </p:sp>
        <p:sp>
          <p:nvSpPr>
            <p:cNvPr id="47" name="Freeform: Shape 35"/>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close/>
                </a:path>
              </a:pathLst>
            </a:custGeom>
            <a:solidFill>
              <a:schemeClr val="bg1">
                <a:lumMod val="75000"/>
              </a:schemeClr>
            </a:solidFill>
            <a:ln>
              <a:noFill/>
            </a:ln>
          </p:spPr>
          <p:txBody>
            <a:bodyPr anchor="ctr"/>
            <a:p>
              <a:pPr algn="ctr"/>
            </a:p>
          </p:txBody>
        </p:sp>
        <p:sp>
          <p:nvSpPr>
            <p:cNvPr id="48" name="Freeform: Shape 36"/>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grpSp>
      <p:sp>
        <p:nvSpPr>
          <p:cNvPr id="21" name="Title 1"/>
          <p:cNvSpPr txBox="1"/>
          <p:nvPr/>
        </p:nvSpPr>
        <p:spPr>
          <a:xfrm>
            <a:off x="633730" y="375920"/>
            <a:ext cx="3161030" cy="4565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（二）讲述活动</a:t>
            </a:r>
            <a:endPar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endParaRPr>
          </a:p>
        </p:txBody>
      </p:sp>
      <p:sp>
        <p:nvSpPr>
          <p:cNvPr id="2" name="Title 1"/>
          <p:cNvSpPr txBox="1"/>
          <p:nvPr/>
        </p:nvSpPr>
        <p:spPr>
          <a:xfrm>
            <a:off x="536575" y="1198880"/>
            <a:ext cx="7221220" cy="355854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en-GB" sz="2400" b="1" dirty="0">
                <a:solidFill>
                  <a:schemeClr val="tx1"/>
                </a:solidFill>
                <a:latin typeface="微软雅黑" panose="020B0503020204020204" pitchFamily="34" charset="-122"/>
                <a:ea typeface="微软雅黑" panose="020B0503020204020204" pitchFamily="34" charset="-122"/>
                <a:sym typeface="+mn-ea"/>
              </a:rPr>
              <a:t>       </a:t>
            </a:r>
            <a:r>
              <a:rPr lang="en-GB" altLang="zh-CN" sz="2400" b="1" dirty="0">
                <a:solidFill>
                  <a:schemeClr val="tx1"/>
                </a:solidFill>
                <a:latin typeface="微软雅黑" panose="020B0503020204020204" pitchFamily="34" charset="-122"/>
                <a:ea typeface="微软雅黑" panose="020B0503020204020204" pitchFamily="34" charset="-122"/>
                <a:sym typeface="+mn-ea"/>
              </a:rPr>
              <a:t>讲述活动是一种有目的、有计划地培养幼儿语言表述能力的活动，示教师有计划组织的专门指向幼儿讲述经验学习的集体教学活动，创设的是正式的口头语言表达的情境，使幼儿有机会在集体面前表述自己对某一图片、实物或情境的认识、看法等，帮助幼儿获得独立构思和完整连贯表述的语言经验。</a:t>
            </a:r>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a:p>
            <a:pPr algn="l"/>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a:p>
            <a:pPr algn="l"/>
            <a:r>
              <a:rPr lang="en-GB" altLang="zh-CN" sz="2400" b="1" dirty="0">
                <a:solidFill>
                  <a:schemeClr val="tx1"/>
                </a:solidFill>
                <a:latin typeface="微软雅黑" panose="020B0503020204020204" pitchFamily="34" charset="-122"/>
                <a:ea typeface="微软雅黑" panose="020B0503020204020204" pitchFamily="34" charset="-122"/>
                <a:sym typeface="+mn-ea"/>
              </a:rPr>
              <a:t>       特点：有一定的凭借物、有相对正式的语境、锻炼独白语言</a:t>
            </a:r>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ox(in)">
                                      <p:cBhvr>
                                        <p:cTn id="14" dur="20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box(in)">
                                      <p:cBhvr>
                                        <p:cTn id="19"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581650" y="2010239"/>
            <a:ext cx="3739686" cy="3198416"/>
            <a:chOff x="646443" y="1864296"/>
            <a:chExt cx="4412590" cy="3773926"/>
          </a:xfrm>
        </p:grpSpPr>
        <p:sp>
          <p:nvSpPr>
            <p:cNvPr id="8" name="任意多边形: 形状 7"/>
            <p:cNvSpPr/>
            <p:nvPr/>
          </p:nvSpPr>
          <p:spPr bwMode="auto">
            <a:xfrm>
              <a:off x="646443" y="1864296"/>
              <a:ext cx="3273714" cy="3773926"/>
            </a:xfrm>
            <a:custGeom>
              <a:avLst/>
              <a:gdLst>
                <a:gd name="T0" fmla="*/ 317 w 351"/>
                <a:gd name="T1" fmla="*/ 153 h 405"/>
                <a:gd name="T2" fmla="*/ 237 w 351"/>
                <a:gd name="T3" fmla="*/ 377 h 405"/>
                <a:gd name="T4" fmla="*/ 34 w 351"/>
                <a:gd name="T5" fmla="*/ 252 h 405"/>
                <a:gd name="T6" fmla="*/ 114 w 351"/>
                <a:gd name="T7" fmla="*/ 28 h 405"/>
                <a:gd name="T8" fmla="*/ 317 w 351"/>
                <a:gd name="T9" fmla="*/ 153 h 405"/>
              </a:gdLst>
              <a:ahLst/>
              <a:cxnLst>
                <a:cxn ang="0">
                  <a:pos x="T0" y="T1"/>
                </a:cxn>
                <a:cxn ang="0">
                  <a:pos x="T2" y="T3"/>
                </a:cxn>
                <a:cxn ang="0">
                  <a:pos x="T4" y="T5"/>
                </a:cxn>
                <a:cxn ang="0">
                  <a:pos x="T6" y="T7"/>
                </a:cxn>
                <a:cxn ang="0">
                  <a:pos x="T8" y="T9"/>
                </a:cxn>
              </a:cxnLst>
              <a:rect l="0" t="0" r="r" b="b"/>
              <a:pathLst>
                <a:path w="351" h="405">
                  <a:moveTo>
                    <a:pt x="317" y="153"/>
                  </a:moveTo>
                  <a:cubicBezTo>
                    <a:pt x="351" y="250"/>
                    <a:pt x="315" y="350"/>
                    <a:pt x="237" y="377"/>
                  </a:cubicBezTo>
                  <a:cubicBezTo>
                    <a:pt x="158" y="405"/>
                    <a:pt x="68" y="349"/>
                    <a:pt x="34" y="252"/>
                  </a:cubicBezTo>
                  <a:cubicBezTo>
                    <a:pt x="0" y="155"/>
                    <a:pt x="36" y="55"/>
                    <a:pt x="114" y="28"/>
                  </a:cubicBezTo>
                  <a:cubicBezTo>
                    <a:pt x="193" y="0"/>
                    <a:pt x="283" y="56"/>
                    <a:pt x="317" y="153"/>
                  </a:cubicBezTo>
                  <a:close/>
                </a:path>
              </a:pathLst>
            </a:custGeom>
            <a:solidFill>
              <a:schemeClr val="tx2">
                <a:lumMod val="60000"/>
                <a:lumOff val="40000"/>
              </a:schemeClr>
            </a:solidFill>
            <a:ln>
              <a:noFill/>
            </a:ln>
          </p:spPr>
          <p:txBody>
            <a:bodyPr anchor="ctr"/>
            <a:lstStyle/>
            <a:p>
              <a:pPr algn="ctr"/>
            </a:p>
          </p:txBody>
        </p:sp>
        <p:sp>
          <p:nvSpPr>
            <p:cNvPr id="9" name="任意多边形: 形状 8"/>
            <p:cNvSpPr/>
            <p:nvPr/>
          </p:nvSpPr>
          <p:spPr bwMode="auto">
            <a:xfrm>
              <a:off x="972476" y="1864296"/>
              <a:ext cx="2956614" cy="3622076"/>
            </a:xfrm>
            <a:custGeom>
              <a:avLst/>
              <a:gdLst>
                <a:gd name="T0" fmla="*/ 284 w 317"/>
                <a:gd name="T1" fmla="*/ 150 h 389"/>
                <a:gd name="T2" fmla="*/ 218 w 317"/>
                <a:gd name="T3" fmla="*/ 364 h 389"/>
                <a:gd name="T4" fmla="*/ 33 w 317"/>
                <a:gd name="T5" fmla="*/ 238 h 389"/>
                <a:gd name="T6" fmla="*/ 99 w 317"/>
                <a:gd name="T7" fmla="*/ 24 h 389"/>
                <a:gd name="T8" fmla="*/ 284 w 317"/>
                <a:gd name="T9" fmla="*/ 150 h 389"/>
              </a:gdLst>
              <a:ahLst/>
              <a:cxnLst>
                <a:cxn ang="0">
                  <a:pos x="T0" y="T1"/>
                </a:cxn>
                <a:cxn ang="0">
                  <a:pos x="T2" y="T3"/>
                </a:cxn>
                <a:cxn ang="0">
                  <a:pos x="T4" y="T5"/>
                </a:cxn>
                <a:cxn ang="0">
                  <a:pos x="T6" y="T7"/>
                </a:cxn>
                <a:cxn ang="0">
                  <a:pos x="T8" y="T9"/>
                </a:cxn>
              </a:cxnLst>
              <a:rect l="0" t="0" r="r" b="b"/>
              <a:pathLst>
                <a:path w="317" h="389">
                  <a:moveTo>
                    <a:pt x="284" y="150"/>
                  </a:moveTo>
                  <a:cubicBezTo>
                    <a:pt x="317" y="244"/>
                    <a:pt x="287" y="340"/>
                    <a:pt x="218" y="364"/>
                  </a:cubicBezTo>
                  <a:cubicBezTo>
                    <a:pt x="149" y="389"/>
                    <a:pt x="66" y="332"/>
                    <a:pt x="33" y="238"/>
                  </a:cubicBezTo>
                  <a:cubicBezTo>
                    <a:pt x="0" y="144"/>
                    <a:pt x="30" y="48"/>
                    <a:pt x="99" y="24"/>
                  </a:cubicBezTo>
                  <a:cubicBezTo>
                    <a:pt x="168" y="0"/>
                    <a:pt x="251" y="56"/>
                    <a:pt x="284" y="150"/>
                  </a:cubicBezTo>
                  <a:close/>
                </a:path>
              </a:pathLst>
            </a:custGeom>
            <a:solidFill>
              <a:schemeClr val="tx2"/>
            </a:solidFill>
            <a:ln>
              <a:noFill/>
            </a:ln>
          </p:spPr>
          <p:txBody>
            <a:bodyPr anchor="ctr"/>
            <a:lstStyle/>
            <a:p>
              <a:pPr algn="ctr"/>
            </a:p>
          </p:txBody>
        </p:sp>
        <p:sp>
          <p:nvSpPr>
            <p:cNvPr id="10" name="任意多边形: 形状 9"/>
            <p:cNvSpPr/>
            <p:nvPr/>
          </p:nvSpPr>
          <p:spPr bwMode="auto">
            <a:xfrm>
              <a:off x="1093061" y="2002746"/>
              <a:ext cx="2724372" cy="3336240"/>
            </a:xfrm>
            <a:custGeom>
              <a:avLst/>
              <a:gdLst>
                <a:gd name="T0" fmla="*/ 261 w 292"/>
                <a:gd name="T1" fmla="*/ 139 h 358"/>
                <a:gd name="T2" fmla="*/ 200 w 292"/>
                <a:gd name="T3" fmla="*/ 336 h 358"/>
                <a:gd name="T4" fmla="*/ 30 w 292"/>
                <a:gd name="T5" fmla="*/ 220 h 358"/>
                <a:gd name="T6" fmla="*/ 91 w 292"/>
                <a:gd name="T7" fmla="*/ 22 h 358"/>
                <a:gd name="T8" fmla="*/ 261 w 292"/>
                <a:gd name="T9" fmla="*/ 139 h 358"/>
              </a:gdLst>
              <a:ahLst/>
              <a:cxnLst>
                <a:cxn ang="0">
                  <a:pos x="T0" y="T1"/>
                </a:cxn>
                <a:cxn ang="0">
                  <a:pos x="T2" y="T3"/>
                </a:cxn>
                <a:cxn ang="0">
                  <a:pos x="T4" y="T5"/>
                </a:cxn>
                <a:cxn ang="0">
                  <a:pos x="T6" y="T7"/>
                </a:cxn>
                <a:cxn ang="0">
                  <a:pos x="T8" y="T9"/>
                </a:cxn>
              </a:cxnLst>
              <a:rect l="0" t="0" r="r" b="b"/>
              <a:pathLst>
                <a:path w="292" h="358">
                  <a:moveTo>
                    <a:pt x="261" y="139"/>
                  </a:moveTo>
                  <a:cubicBezTo>
                    <a:pt x="292" y="225"/>
                    <a:pt x="264" y="314"/>
                    <a:pt x="200" y="336"/>
                  </a:cubicBezTo>
                  <a:cubicBezTo>
                    <a:pt x="137" y="358"/>
                    <a:pt x="60" y="306"/>
                    <a:pt x="30" y="220"/>
                  </a:cubicBezTo>
                  <a:cubicBezTo>
                    <a:pt x="0" y="133"/>
                    <a:pt x="27" y="44"/>
                    <a:pt x="91" y="22"/>
                  </a:cubicBezTo>
                  <a:cubicBezTo>
                    <a:pt x="155" y="0"/>
                    <a:pt x="231" y="52"/>
                    <a:pt x="261"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任意多边形: 形状 10"/>
            <p:cNvSpPr/>
            <p:nvPr/>
          </p:nvSpPr>
          <p:spPr bwMode="auto">
            <a:xfrm>
              <a:off x="2093487" y="2087605"/>
              <a:ext cx="1715015" cy="3037004"/>
            </a:xfrm>
            <a:custGeom>
              <a:avLst/>
              <a:gdLst>
                <a:gd name="T0" fmla="*/ 96 w 184"/>
                <a:gd name="T1" fmla="*/ 326 h 326"/>
                <a:gd name="T2" fmla="*/ 154 w 184"/>
                <a:gd name="T3" fmla="*/ 130 h 326"/>
                <a:gd name="T4" fmla="*/ 0 w 184"/>
                <a:gd name="T5" fmla="*/ 9 h 326"/>
                <a:gd name="T6" fmla="*/ 96 w 184"/>
                <a:gd name="T7" fmla="*/ 326 h 326"/>
              </a:gdLst>
              <a:ahLst/>
              <a:cxnLst>
                <a:cxn ang="0">
                  <a:pos x="T0" y="T1"/>
                </a:cxn>
                <a:cxn ang="0">
                  <a:pos x="T2" y="T3"/>
                </a:cxn>
                <a:cxn ang="0">
                  <a:pos x="T4" y="T5"/>
                </a:cxn>
                <a:cxn ang="0">
                  <a:pos x="T6" y="T7"/>
                </a:cxn>
              </a:cxnLst>
              <a:rect l="0" t="0" r="r" b="b"/>
              <a:pathLst>
                <a:path w="184" h="326">
                  <a:moveTo>
                    <a:pt x="96" y="326"/>
                  </a:moveTo>
                  <a:cubicBezTo>
                    <a:pt x="158" y="303"/>
                    <a:pt x="184" y="215"/>
                    <a:pt x="154" y="130"/>
                  </a:cubicBezTo>
                  <a:cubicBezTo>
                    <a:pt x="127" y="50"/>
                    <a:pt x="60" y="0"/>
                    <a:pt x="0" y="9"/>
                  </a:cubicBezTo>
                  <a:lnTo>
                    <a:pt x="96" y="326"/>
                  </a:lnTo>
                  <a:close/>
                </a:path>
              </a:pathLst>
            </a:custGeom>
            <a:solidFill>
              <a:schemeClr val="bg1">
                <a:lumMod val="95000"/>
              </a:schemeClr>
            </a:solidFill>
            <a:ln>
              <a:noFill/>
            </a:ln>
          </p:spPr>
          <p:txBody>
            <a:bodyPr anchor="ctr"/>
            <a:lstStyle/>
            <a:p>
              <a:pPr algn="ctr"/>
            </a:p>
          </p:txBody>
        </p:sp>
        <p:sp>
          <p:nvSpPr>
            <p:cNvPr id="12" name="任意多边形: 形状 11"/>
            <p:cNvSpPr/>
            <p:nvPr/>
          </p:nvSpPr>
          <p:spPr bwMode="auto">
            <a:xfrm>
              <a:off x="1410162" y="2310914"/>
              <a:ext cx="2192898" cy="2643980"/>
            </a:xfrm>
            <a:custGeom>
              <a:avLst/>
              <a:gdLst>
                <a:gd name="T0" fmla="*/ 211 w 235"/>
                <a:gd name="T1" fmla="*/ 110 h 284"/>
                <a:gd name="T2" fmla="*/ 76 w 235"/>
                <a:gd name="T3" fmla="*/ 18 h 284"/>
                <a:gd name="T4" fmla="*/ 24 w 235"/>
                <a:gd name="T5" fmla="*/ 176 h 284"/>
                <a:gd name="T6" fmla="*/ 163 w 235"/>
                <a:gd name="T7" fmla="*/ 267 h 284"/>
                <a:gd name="T8" fmla="*/ 211 w 235"/>
                <a:gd name="T9" fmla="*/ 110 h 284"/>
                <a:gd name="T10" fmla="*/ 154 w 235"/>
                <a:gd name="T11" fmla="*/ 241 h 284"/>
                <a:gd name="T12" fmla="*/ 49 w 235"/>
                <a:gd name="T13" fmla="*/ 167 h 284"/>
                <a:gd name="T14" fmla="*/ 85 w 235"/>
                <a:gd name="T15" fmla="*/ 43 h 284"/>
                <a:gd name="T16" fmla="*/ 192 w 235"/>
                <a:gd name="T17" fmla="*/ 117 h 284"/>
                <a:gd name="T18" fmla="*/ 154 w 235"/>
                <a:gd name="T19" fmla="*/ 2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284">
                  <a:moveTo>
                    <a:pt x="211" y="110"/>
                  </a:moveTo>
                  <a:cubicBezTo>
                    <a:pt x="187" y="41"/>
                    <a:pt x="126" y="0"/>
                    <a:pt x="76" y="18"/>
                  </a:cubicBezTo>
                  <a:cubicBezTo>
                    <a:pt x="25" y="35"/>
                    <a:pt x="0" y="107"/>
                    <a:pt x="24" y="176"/>
                  </a:cubicBezTo>
                  <a:cubicBezTo>
                    <a:pt x="48" y="244"/>
                    <a:pt x="112" y="284"/>
                    <a:pt x="163" y="267"/>
                  </a:cubicBezTo>
                  <a:cubicBezTo>
                    <a:pt x="213" y="249"/>
                    <a:pt x="235" y="179"/>
                    <a:pt x="211" y="110"/>
                  </a:cubicBezTo>
                  <a:close/>
                  <a:moveTo>
                    <a:pt x="154" y="241"/>
                  </a:moveTo>
                  <a:cubicBezTo>
                    <a:pt x="113" y="255"/>
                    <a:pt x="68" y="222"/>
                    <a:pt x="49" y="167"/>
                  </a:cubicBezTo>
                  <a:cubicBezTo>
                    <a:pt x="30" y="113"/>
                    <a:pt x="44" y="57"/>
                    <a:pt x="85" y="43"/>
                  </a:cubicBezTo>
                  <a:cubicBezTo>
                    <a:pt x="125" y="29"/>
                    <a:pt x="173" y="62"/>
                    <a:pt x="192" y="117"/>
                  </a:cubicBezTo>
                  <a:cubicBezTo>
                    <a:pt x="211" y="171"/>
                    <a:pt x="194" y="227"/>
                    <a:pt x="154" y="241"/>
                  </a:cubicBezTo>
                  <a:close/>
                </a:path>
              </a:pathLst>
            </a:custGeom>
            <a:solidFill>
              <a:schemeClr val="accent3">
                <a:lumMod val="60000"/>
                <a:lumOff val="40000"/>
              </a:schemeClr>
            </a:solidFill>
            <a:ln>
              <a:noFill/>
            </a:ln>
          </p:spPr>
          <p:txBody>
            <a:bodyPr anchor="ctr"/>
            <a:lstStyle/>
            <a:p>
              <a:pPr algn="ctr"/>
            </a:p>
          </p:txBody>
        </p:sp>
        <p:sp>
          <p:nvSpPr>
            <p:cNvPr id="13" name="任意多边形: 形状 12"/>
            <p:cNvSpPr/>
            <p:nvPr/>
          </p:nvSpPr>
          <p:spPr bwMode="auto">
            <a:xfrm>
              <a:off x="2187278" y="2346644"/>
              <a:ext cx="1415782" cy="2460868"/>
            </a:xfrm>
            <a:custGeom>
              <a:avLst/>
              <a:gdLst>
                <a:gd name="T0" fmla="*/ 128 w 152"/>
                <a:gd name="T1" fmla="*/ 106 h 264"/>
                <a:gd name="T2" fmla="*/ 0 w 152"/>
                <a:gd name="T3" fmla="*/ 12 h 264"/>
                <a:gd name="T4" fmla="*/ 7 w 152"/>
                <a:gd name="T5" fmla="*/ 38 h 264"/>
                <a:gd name="T6" fmla="*/ 109 w 152"/>
                <a:gd name="T7" fmla="*/ 113 h 264"/>
                <a:gd name="T8" fmla="*/ 71 w 152"/>
                <a:gd name="T9" fmla="*/ 237 h 264"/>
                <a:gd name="T10" fmla="*/ 67 w 152"/>
                <a:gd name="T11" fmla="*/ 238 h 264"/>
                <a:gd name="T12" fmla="*/ 75 w 152"/>
                <a:gd name="T13" fmla="*/ 264 h 264"/>
                <a:gd name="T14" fmla="*/ 80 w 152"/>
                <a:gd name="T15" fmla="*/ 263 h 264"/>
                <a:gd name="T16" fmla="*/ 128 w 152"/>
                <a:gd name="T17" fmla="*/ 10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64">
                  <a:moveTo>
                    <a:pt x="128" y="106"/>
                  </a:moveTo>
                  <a:cubicBezTo>
                    <a:pt x="105" y="40"/>
                    <a:pt x="49" y="0"/>
                    <a:pt x="0" y="12"/>
                  </a:cubicBezTo>
                  <a:cubicBezTo>
                    <a:pt x="7" y="38"/>
                    <a:pt x="7" y="38"/>
                    <a:pt x="7" y="38"/>
                  </a:cubicBezTo>
                  <a:cubicBezTo>
                    <a:pt x="46" y="28"/>
                    <a:pt x="91" y="61"/>
                    <a:pt x="109" y="113"/>
                  </a:cubicBezTo>
                  <a:cubicBezTo>
                    <a:pt x="128" y="167"/>
                    <a:pt x="111" y="223"/>
                    <a:pt x="71" y="237"/>
                  </a:cubicBezTo>
                  <a:cubicBezTo>
                    <a:pt x="70" y="237"/>
                    <a:pt x="68" y="238"/>
                    <a:pt x="67" y="238"/>
                  </a:cubicBezTo>
                  <a:cubicBezTo>
                    <a:pt x="75" y="264"/>
                    <a:pt x="75" y="264"/>
                    <a:pt x="75" y="264"/>
                  </a:cubicBezTo>
                  <a:cubicBezTo>
                    <a:pt x="77" y="264"/>
                    <a:pt x="78" y="263"/>
                    <a:pt x="80" y="263"/>
                  </a:cubicBezTo>
                  <a:cubicBezTo>
                    <a:pt x="130" y="245"/>
                    <a:pt x="152" y="175"/>
                    <a:pt x="128" y="106"/>
                  </a:cubicBezTo>
                  <a:close/>
                </a:path>
              </a:pathLst>
            </a:custGeom>
            <a:solidFill>
              <a:schemeClr val="accent3"/>
            </a:solidFill>
            <a:ln>
              <a:noFill/>
            </a:ln>
          </p:spPr>
          <p:txBody>
            <a:bodyPr anchor="ctr"/>
            <a:lstStyle/>
            <a:p>
              <a:pPr algn="ctr"/>
            </a:p>
          </p:txBody>
        </p:sp>
        <p:sp>
          <p:nvSpPr>
            <p:cNvPr id="14" name="任意多边形: 形状 13"/>
            <p:cNvSpPr/>
            <p:nvPr/>
          </p:nvSpPr>
          <p:spPr bwMode="auto">
            <a:xfrm>
              <a:off x="1861245" y="2824524"/>
              <a:ext cx="1321991" cy="1621226"/>
            </a:xfrm>
            <a:custGeom>
              <a:avLst/>
              <a:gdLst>
                <a:gd name="T0" fmla="*/ 127 w 142"/>
                <a:gd name="T1" fmla="*/ 68 h 174"/>
                <a:gd name="T2" fmla="*/ 45 w 142"/>
                <a:gd name="T3" fmla="*/ 11 h 174"/>
                <a:gd name="T4" fmla="*/ 15 w 142"/>
                <a:gd name="T5" fmla="*/ 107 h 174"/>
                <a:gd name="T6" fmla="*/ 98 w 142"/>
                <a:gd name="T7" fmla="*/ 163 h 174"/>
                <a:gd name="T8" fmla="*/ 127 w 142"/>
                <a:gd name="T9" fmla="*/ 68 h 174"/>
                <a:gd name="T10" fmla="*/ 89 w 142"/>
                <a:gd name="T11" fmla="*/ 139 h 174"/>
                <a:gd name="T12" fmla="*/ 35 w 142"/>
                <a:gd name="T13" fmla="*/ 100 h 174"/>
                <a:gd name="T14" fmla="*/ 53 w 142"/>
                <a:gd name="T15" fmla="*/ 35 h 174"/>
                <a:gd name="T16" fmla="*/ 109 w 142"/>
                <a:gd name="T17" fmla="*/ 74 h 174"/>
                <a:gd name="T18" fmla="*/ 89 w 142"/>
                <a:gd name="T19" fmla="*/ 1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74">
                  <a:moveTo>
                    <a:pt x="127" y="68"/>
                  </a:moveTo>
                  <a:cubicBezTo>
                    <a:pt x="112" y="26"/>
                    <a:pt x="75" y="0"/>
                    <a:pt x="45" y="11"/>
                  </a:cubicBezTo>
                  <a:cubicBezTo>
                    <a:pt x="14" y="22"/>
                    <a:pt x="0" y="65"/>
                    <a:pt x="15" y="107"/>
                  </a:cubicBezTo>
                  <a:cubicBezTo>
                    <a:pt x="30" y="149"/>
                    <a:pt x="67" y="174"/>
                    <a:pt x="98" y="163"/>
                  </a:cubicBezTo>
                  <a:cubicBezTo>
                    <a:pt x="129" y="152"/>
                    <a:pt x="142" y="109"/>
                    <a:pt x="127" y="68"/>
                  </a:cubicBezTo>
                  <a:close/>
                  <a:moveTo>
                    <a:pt x="89" y="139"/>
                  </a:moveTo>
                  <a:cubicBezTo>
                    <a:pt x="68" y="146"/>
                    <a:pt x="45" y="128"/>
                    <a:pt x="35" y="100"/>
                  </a:cubicBezTo>
                  <a:cubicBezTo>
                    <a:pt x="25" y="71"/>
                    <a:pt x="32" y="43"/>
                    <a:pt x="53" y="35"/>
                  </a:cubicBezTo>
                  <a:cubicBezTo>
                    <a:pt x="74" y="28"/>
                    <a:pt x="99" y="45"/>
                    <a:pt x="109" y="74"/>
                  </a:cubicBezTo>
                  <a:cubicBezTo>
                    <a:pt x="119" y="102"/>
                    <a:pt x="110" y="132"/>
                    <a:pt x="89" y="139"/>
                  </a:cubicBezTo>
                  <a:close/>
                </a:path>
              </a:pathLst>
            </a:custGeom>
            <a:solidFill>
              <a:schemeClr val="accent2">
                <a:lumMod val="60000"/>
                <a:lumOff val="40000"/>
              </a:schemeClr>
            </a:solidFill>
            <a:ln>
              <a:noFill/>
            </a:ln>
          </p:spPr>
          <p:txBody>
            <a:bodyPr anchor="ctr"/>
            <a:lstStyle/>
            <a:p>
              <a:pPr algn="ctr"/>
            </a:p>
          </p:txBody>
        </p:sp>
        <p:sp>
          <p:nvSpPr>
            <p:cNvPr id="15" name="任意多边形: 形状 14"/>
            <p:cNvSpPr/>
            <p:nvPr/>
          </p:nvSpPr>
          <p:spPr bwMode="auto">
            <a:xfrm>
              <a:off x="2316796" y="2851321"/>
              <a:ext cx="866440" cy="1500637"/>
            </a:xfrm>
            <a:custGeom>
              <a:avLst/>
              <a:gdLst>
                <a:gd name="T0" fmla="*/ 0 w 93"/>
                <a:gd name="T1" fmla="*/ 7 h 161"/>
                <a:gd name="T2" fmla="*/ 8 w 93"/>
                <a:gd name="T3" fmla="*/ 31 h 161"/>
                <a:gd name="T4" fmla="*/ 60 w 93"/>
                <a:gd name="T5" fmla="*/ 71 h 161"/>
                <a:gd name="T6" fmla="*/ 40 w 93"/>
                <a:gd name="T7" fmla="*/ 136 h 161"/>
                <a:gd name="T8" fmla="*/ 39 w 93"/>
                <a:gd name="T9" fmla="*/ 136 h 161"/>
                <a:gd name="T10" fmla="*/ 46 w 93"/>
                <a:gd name="T11" fmla="*/ 161 h 161"/>
                <a:gd name="T12" fmla="*/ 49 w 93"/>
                <a:gd name="T13" fmla="*/ 160 h 161"/>
                <a:gd name="T14" fmla="*/ 78 w 93"/>
                <a:gd name="T15" fmla="*/ 65 h 161"/>
                <a:gd name="T16" fmla="*/ 0 w 93"/>
                <a:gd name="T17" fmla="*/ 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61">
                  <a:moveTo>
                    <a:pt x="0" y="7"/>
                  </a:moveTo>
                  <a:cubicBezTo>
                    <a:pt x="8" y="31"/>
                    <a:pt x="8" y="31"/>
                    <a:pt x="8" y="31"/>
                  </a:cubicBezTo>
                  <a:cubicBezTo>
                    <a:pt x="28" y="27"/>
                    <a:pt x="51" y="44"/>
                    <a:pt x="60" y="71"/>
                  </a:cubicBezTo>
                  <a:cubicBezTo>
                    <a:pt x="70" y="99"/>
                    <a:pt x="61" y="129"/>
                    <a:pt x="40" y="136"/>
                  </a:cubicBezTo>
                  <a:cubicBezTo>
                    <a:pt x="40" y="136"/>
                    <a:pt x="39" y="136"/>
                    <a:pt x="39" y="136"/>
                  </a:cubicBezTo>
                  <a:cubicBezTo>
                    <a:pt x="46" y="161"/>
                    <a:pt x="46" y="161"/>
                    <a:pt x="46" y="161"/>
                  </a:cubicBezTo>
                  <a:cubicBezTo>
                    <a:pt x="47" y="160"/>
                    <a:pt x="48" y="160"/>
                    <a:pt x="49" y="160"/>
                  </a:cubicBezTo>
                  <a:cubicBezTo>
                    <a:pt x="80" y="149"/>
                    <a:pt x="93" y="106"/>
                    <a:pt x="78" y="65"/>
                  </a:cubicBezTo>
                  <a:cubicBezTo>
                    <a:pt x="64" y="25"/>
                    <a:pt x="30" y="0"/>
                    <a:pt x="0" y="7"/>
                  </a:cubicBezTo>
                  <a:close/>
                </a:path>
              </a:pathLst>
            </a:custGeom>
            <a:solidFill>
              <a:schemeClr val="accent2"/>
            </a:solidFill>
            <a:ln>
              <a:noFill/>
            </a:ln>
          </p:spPr>
          <p:txBody>
            <a:bodyPr anchor="ctr"/>
            <a:lstStyle/>
            <a:p>
              <a:pPr algn="ctr"/>
            </a:p>
          </p:txBody>
        </p:sp>
        <p:sp>
          <p:nvSpPr>
            <p:cNvPr id="16" name="任意多边形: 形状 15"/>
            <p:cNvSpPr/>
            <p:nvPr/>
          </p:nvSpPr>
          <p:spPr bwMode="auto">
            <a:xfrm>
              <a:off x="2272134" y="3324736"/>
              <a:ext cx="500213" cy="625266"/>
            </a:xfrm>
            <a:custGeom>
              <a:avLst/>
              <a:gdLst>
                <a:gd name="T0" fmla="*/ 49 w 54"/>
                <a:gd name="T1" fmla="*/ 26 h 67"/>
                <a:gd name="T2" fmla="*/ 37 w 54"/>
                <a:gd name="T3" fmla="*/ 62 h 67"/>
                <a:gd name="T4" fmla="*/ 5 w 54"/>
                <a:gd name="T5" fmla="*/ 41 h 67"/>
                <a:gd name="T6" fmla="*/ 17 w 54"/>
                <a:gd name="T7" fmla="*/ 4 h 67"/>
                <a:gd name="T8" fmla="*/ 49 w 54"/>
                <a:gd name="T9" fmla="*/ 26 h 67"/>
              </a:gdLst>
              <a:ahLst/>
              <a:cxnLst>
                <a:cxn ang="0">
                  <a:pos x="T0" y="T1"/>
                </a:cxn>
                <a:cxn ang="0">
                  <a:pos x="T2" y="T3"/>
                </a:cxn>
                <a:cxn ang="0">
                  <a:pos x="T4" y="T5"/>
                </a:cxn>
                <a:cxn ang="0">
                  <a:pos x="T6" y="T7"/>
                </a:cxn>
                <a:cxn ang="0">
                  <a:pos x="T8" y="T9"/>
                </a:cxn>
              </a:cxnLst>
              <a:rect l="0" t="0" r="r" b="b"/>
              <a:pathLst>
                <a:path w="54" h="67">
                  <a:moveTo>
                    <a:pt x="49" y="26"/>
                  </a:moveTo>
                  <a:cubicBezTo>
                    <a:pt x="54" y="42"/>
                    <a:pt x="49" y="58"/>
                    <a:pt x="37" y="62"/>
                  </a:cubicBezTo>
                  <a:cubicBezTo>
                    <a:pt x="25" y="67"/>
                    <a:pt x="11" y="57"/>
                    <a:pt x="5" y="41"/>
                  </a:cubicBezTo>
                  <a:cubicBezTo>
                    <a:pt x="0" y="24"/>
                    <a:pt x="5" y="8"/>
                    <a:pt x="17" y="4"/>
                  </a:cubicBezTo>
                  <a:cubicBezTo>
                    <a:pt x="29" y="0"/>
                    <a:pt x="43" y="9"/>
                    <a:pt x="49" y="26"/>
                  </a:cubicBezTo>
                  <a:close/>
                </a:path>
              </a:pathLst>
            </a:custGeom>
            <a:solidFill>
              <a:schemeClr val="accent1">
                <a:lumMod val="60000"/>
                <a:lumOff val="40000"/>
              </a:schemeClr>
            </a:solidFill>
            <a:ln>
              <a:noFill/>
            </a:ln>
          </p:spPr>
          <p:txBody>
            <a:bodyPr anchor="ctr"/>
            <a:lstStyle/>
            <a:p>
              <a:pPr algn="ctr"/>
            </a:p>
          </p:txBody>
        </p:sp>
        <p:sp>
          <p:nvSpPr>
            <p:cNvPr id="17" name="任意多边形: 形状 16"/>
            <p:cNvSpPr/>
            <p:nvPr/>
          </p:nvSpPr>
          <p:spPr bwMode="auto">
            <a:xfrm>
              <a:off x="2446317" y="3333669"/>
              <a:ext cx="326033" cy="571671"/>
            </a:xfrm>
            <a:custGeom>
              <a:avLst/>
              <a:gdLst>
                <a:gd name="T0" fmla="*/ 0 w 35"/>
                <a:gd name="T1" fmla="*/ 2 h 61"/>
                <a:gd name="T2" fmla="*/ 18 w 35"/>
                <a:gd name="T3" fmla="*/ 61 h 61"/>
                <a:gd name="T4" fmla="*/ 18 w 35"/>
                <a:gd name="T5" fmla="*/ 61 h 61"/>
                <a:gd name="T6" fmla="*/ 30 w 35"/>
                <a:gd name="T7" fmla="*/ 25 h 61"/>
                <a:gd name="T8" fmla="*/ 0 w 35"/>
                <a:gd name="T9" fmla="*/ 2 h 61"/>
              </a:gdLst>
              <a:ahLst/>
              <a:cxnLst>
                <a:cxn ang="0">
                  <a:pos x="T0" y="T1"/>
                </a:cxn>
                <a:cxn ang="0">
                  <a:pos x="T2" y="T3"/>
                </a:cxn>
                <a:cxn ang="0">
                  <a:pos x="T4" y="T5"/>
                </a:cxn>
                <a:cxn ang="0">
                  <a:pos x="T6" y="T7"/>
                </a:cxn>
                <a:cxn ang="0">
                  <a:pos x="T8" y="T9"/>
                </a:cxn>
              </a:cxnLst>
              <a:rect l="0" t="0" r="r" b="b"/>
              <a:pathLst>
                <a:path w="35" h="61">
                  <a:moveTo>
                    <a:pt x="0" y="2"/>
                  </a:moveTo>
                  <a:cubicBezTo>
                    <a:pt x="18" y="61"/>
                    <a:pt x="18" y="61"/>
                    <a:pt x="18" y="61"/>
                  </a:cubicBezTo>
                  <a:cubicBezTo>
                    <a:pt x="18" y="61"/>
                    <a:pt x="18" y="61"/>
                    <a:pt x="18" y="61"/>
                  </a:cubicBezTo>
                  <a:cubicBezTo>
                    <a:pt x="30" y="57"/>
                    <a:pt x="35" y="41"/>
                    <a:pt x="30" y="25"/>
                  </a:cubicBezTo>
                  <a:cubicBezTo>
                    <a:pt x="24" y="10"/>
                    <a:pt x="12" y="0"/>
                    <a:pt x="0" y="2"/>
                  </a:cubicBezTo>
                  <a:close/>
                </a:path>
              </a:pathLst>
            </a:custGeom>
            <a:solidFill>
              <a:schemeClr val="accent1"/>
            </a:solidFill>
            <a:ln>
              <a:noFill/>
            </a:ln>
          </p:spPr>
          <p:txBody>
            <a:bodyPr anchor="ctr"/>
            <a:lstStyle/>
            <a:p>
              <a:pPr algn="ctr"/>
            </a:p>
          </p:txBody>
        </p:sp>
        <p:sp>
          <p:nvSpPr>
            <p:cNvPr id="18" name="任意多边形: 形状 17"/>
            <p:cNvSpPr/>
            <p:nvPr/>
          </p:nvSpPr>
          <p:spPr bwMode="auto">
            <a:xfrm>
              <a:off x="3951419" y="2199258"/>
              <a:ext cx="826245" cy="839642"/>
            </a:xfrm>
            <a:custGeom>
              <a:avLst/>
              <a:gdLst>
                <a:gd name="T0" fmla="*/ 0 w 185"/>
                <a:gd name="T1" fmla="*/ 188 h 188"/>
                <a:gd name="T2" fmla="*/ 20 w 185"/>
                <a:gd name="T3" fmla="*/ 85 h 188"/>
                <a:gd name="T4" fmla="*/ 185 w 185"/>
                <a:gd name="T5" fmla="*/ 0 h 188"/>
                <a:gd name="T6" fmla="*/ 160 w 185"/>
                <a:gd name="T7" fmla="*/ 119 h 188"/>
                <a:gd name="T8" fmla="*/ 0 w 185"/>
                <a:gd name="T9" fmla="*/ 188 h 188"/>
              </a:gdLst>
              <a:ahLst/>
              <a:cxnLst>
                <a:cxn ang="0">
                  <a:pos x="T0" y="T1"/>
                </a:cxn>
                <a:cxn ang="0">
                  <a:pos x="T2" y="T3"/>
                </a:cxn>
                <a:cxn ang="0">
                  <a:pos x="T4" y="T5"/>
                </a:cxn>
                <a:cxn ang="0">
                  <a:pos x="T6" y="T7"/>
                </a:cxn>
                <a:cxn ang="0">
                  <a:pos x="T8" y="T9"/>
                </a:cxn>
              </a:cxnLst>
              <a:rect l="0" t="0" r="r" b="b"/>
              <a:pathLst>
                <a:path w="185" h="188">
                  <a:moveTo>
                    <a:pt x="0" y="188"/>
                  </a:moveTo>
                  <a:lnTo>
                    <a:pt x="20" y="85"/>
                  </a:lnTo>
                  <a:lnTo>
                    <a:pt x="185" y="0"/>
                  </a:lnTo>
                  <a:lnTo>
                    <a:pt x="160" y="119"/>
                  </a:lnTo>
                  <a:lnTo>
                    <a:pt x="0" y="188"/>
                  </a:lnTo>
                  <a:close/>
                </a:path>
              </a:pathLst>
            </a:custGeom>
            <a:solidFill>
              <a:schemeClr val="bg2">
                <a:lumMod val="75000"/>
              </a:schemeClr>
            </a:solidFill>
            <a:ln>
              <a:noFill/>
            </a:ln>
          </p:spPr>
          <p:txBody>
            <a:bodyPr anchor="ctr"/>
            <a:lstStyle/>
            <a:p>
              <a:pPr algn="ctr"/>
            </a:p>
          </p:txBody>
        </p:sp>
        <p:sp>
          <p:nvSpPr>
            <p:cNvPr id="19" name="任意多边形: 形状 18"/>
            <p:cNvSpPr/>
            <p:nvPr/>
          </p:nvSpPr>
          <p:spPr bwMode="auto">
            <a:xfrm>
              <a:off x="3951419" y="2730735"/>
              <a:ext cx="1107614" cy="540410"/>
            </a:xfrm>
            <a:custGeom>
              <a:avLst/>
              <a:gdLst>
                <a:gd name="T0" fmla="*/ 0 w 248"/>
                <a:gd name="T1" fmla="*/ 69 h 121"/>
                <a:gd name="T2" fmla="*/ 87 w 248"/>
                <a:gd name="T3" fmla="*/ 121 h 121"/>
                <a:gd name="T4" fmla="*/ 248 w 248"/>
                <a:gd name="T5" fmla="*/ 69 h 121"/>
                <a:gd name="T6" fmla="*/ 160 w 248"/>
                <a:gd name="T7" fmla="*/ 0 h 121"/>
                <a:gd name="T8" fmla="*/ 0 w 248"/>
                <a:gd name="T9" fmla="*/ 69 h 121"/>
              </a:gdLst>
              <a:ahLst/>
              <a:cxnLst>
                <a:cxn ang="0">
                  <a:pos x="T0" y="T1"/>
                </a:cxn>
                <a:cxn ang="0">
                  <a:pos x="T2" y="T3"/>
                </a:cxn>
                <a:cxn ang="0">
                  <a:pos x="T4" y="T5"/>
                </a:cxn>
                <a:cxn ang="0">
                  <a:pos x="T6" y="T7"/>
                </a:cxn>
                <a:cxn ang="0">
                  <a:pos x="T8" y="T9"/>
                </a:cxn>
              </a:cxnLst>
              <a:rect l="0" t="0" r="r" b="b"/>
              <a:pathLst>
                <a:path w="248" h="121">
                  <a:moveTo>
                    <a:pt x="0" y="69"/>
                  </a:moveTo>
                  <a:lnTo>
                    <a:pt x="87" y="121"/>
                  </a:lnTo>
                  <a:lnTo>
                    <a:pt x="248" y="69"/>
                  </a:lnTo>
                  <a:lnTo>
                    <a:pt x="160" y="0"/>
                  </a:lnTo>
                  <a:lnTo>
                    <a:pt x="0" y="69"/>
                  </a:lnTo>
                  <a:close/>
                </a:path>
              </a:pathLst>
            </a:custGeom>
            <a:solidFill>
              <a:schemeClr val="bg2">
                <a:lumMod val="50000"/>
              </a:schemeClr>
            </a:solidFill>
            <a:ln>
              <a:noFill/>
            </a:ln>
          </p:spPr>
          <p:txBody>
            <a:bodyPr anchor="ctr"/>
            <a:lstStyle/>
            <a:p>
              <a:pPr algn="ctr"/>
            </a:p>
          </p:txBody>
        </p:sp>
        <p:sp>
          <p:nvSpPr>
            <p:cNvPr id="20" name="任意多边形: 形状 19"/>
            <p:cNvSpPr/>
            <p:nvPr/>
          </p:nvSpPr>
          <p:spPr bwMode="auto">
            <a:xfrm>
              <a:off x="2419520" y="2619080"/>
              <a:ext cx="2371545" cy="1107613"/>
            </a:xfrm>
            <a:custGeom>
              <a:avLst/>
              <a:gdLst>
                <a:gd name="T0" fmla="*/ 11 w 254"/>
                <a:gd name="T1" fmla="*/ 119 h 119"/>
                <a:gd name="T2" fmla="*/ 2 w 254"/>
                <a:gd name="T3" fmla="*/ 113 h 119"/>
                <a:gd name="T4" fmla="*/ 7 w 254"/>
                <a:gd name="T5" fmla="*/ 100 h 119"/>
                <a:gd name="T6" fmla="*/ 239 w 254"/>
                <a:gd name="T7" fmla="*/ 2 h 119"/>
                <a:gd name="T8" fmla="*/ 252 w 254"/>
                <a:gd name="T9" fmla="*/ 8 h 119"/>
                <a:gd name="T10" fmla="*/ 247 w 254"/>
                <a:gd name="T11" fmla="*/ 21 h 119"/>
                <a:gd name="T12" fmla="*/ 15 w 254"/>
                <a:gd name="T13" fmla="*/ 118 h 119"/>
                <a:gd name="T14" fmla="*/ 11 w 254"/>
                <a:gd name="T15" fmla="*/ 11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119">
                  <a:moveTo>
                    <a:pt x="11" y="119"/>
                  </a:moveTo>
                  <a:cubicBezTo>
                    <a:pt x="7" y="119"/>
                    <a:pt x="3" y="117"/>
                    <a:pt x="2" y="113"/>
                  </a:cubicBezTo>
                  <a:cubicBezTo>
                    <a:pt x="0" y="108"/>
                    <a:pt x="2" y="102"/>
                    <a:pt x="7" y="100"/>
                  </a:cubicBezTo>
                  <a:cubicBezTo>
                    <a:pt x="239" y="2"/>
                    <a:pt x="239" y="2"/>
                    <a:pt x="239" y="2"/>
                  </a:cubicBezTo>
                  <a:cubicBezTo>
                    <a:pt x="244" y="0"/>
                    <a:pt x="250" y="3"/>
                    <a:pt x="252" y="8"/>
                  </a:cubicBezTo>
                  <a:cubicBezTo>
                    <a:pt x="254" y="13"/>
                    <a:pt x="252" y="19"/>
                    <a:pt x="247" y="21"/>
                  </a:cubicBezTo>
                  <a:cubicBezTo>
                    <a:pt x="15" y="118"/>
                    <a:pt x="15" y="118"/>
                    <a:pt x="15" y="118"/>
                  </a:cubicBezTo>
                  <a:cubicBezTo>
                    <a:pt x="14" y="119"/>
                    <a:pt x="12" y="119"/>
                    <a:pt x="11" y="119"/>
                  </a:cubicBezTo>
                  <a:close/>
                </a:path>
              </a:pathLst>
            </a:custGeom>
            <a:solidFill>
              <a:schemeClr val="tx1">
                <a:lumMod val="65000"/>
                <a:lumOff val="35000"/>
              </a:schemeClr>
            </a:solidFill>
            <a:ln>
              <a:noFill/>
            </a:ln>
          </p:spPr>
          <p:txBody>
            <a:bodyPr anchor="ctr"/>
            <a:lstStyle/>
            <a:p>
              <a:pPr algn="ctr"/>
            </a:p>
          </p:txBody>
        </p:sp>
      </p:grpSp>
      <p:sp>
        <p:nvSpPr>
          <p:cNvPr id="21" name="Title 1"/>
          <p:cNvSpPr txBox="1"/>
          <p:nvPr/>
        </p:nvSpPr>
        <p:spPr>
          <a:xfrm>
            <a:off x="450850" y="387350"/>
            <a:ext cx="3161030" cy="4565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（三）听说游戏</a:t>
            </a:r>
            <a:endPar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endParaRPr>
          </a:p>
        </p:txBody>
      </p:sp>
      <p:sp>
        <p:nvSpPr>
          <p:cNvPr id="2" name="Title 1"/>
          <p:cNvSpPr txBox="1"/>
          <p:nvPr/>
        </p:nvSpPr>
        <p:spPr>
          <a:xfrm>
            <a:off x="450850" y="944880"/>
            <a:ext cx="6545580" cy="39363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en-GB" sz="2400" b="1" dirty="0">
                <a:solidFill>
                  <a:schemeClr val="tx1"/>
                </a:solidFill>
                <a:latin typeface="微软雅黑" panose="020B0503020204020204" pitchFamily="34" charset="-122"/>
                <a:ea typeface="微软雅黑" panose="020B0503020204020204" pitchFamily="34" charset="-122"/>
                <a:sym typeface="+mn-ea"/>
              </a:rPr>
              <a:t>       </a:t>
            </a:r>
            <a:r>
              <a:rPr lang="en-GB" altLang="zh-CN" sz="2400" b="1" dirty="0">
                <a:solidFill>
                  <a:schemeClr val="tx1"/>
                </a:solidFill>
                <a:latin typeface="微软雅黑" panose="020B0503020204020204" pitchFamily="34" charset="-122"/>
                <a:ea typeface="微软雅黑" panose="020B0503020204020204" pitchFamily="34" charset="-122"/>
                <a:sym typeface="+mn-ea"/>
              </a:rPr>
              <a:t>听说游戏是教师有计划组织的专门指向幼儿学习语言游戏经验学习的集体教学活动，包含较多的规则游戏的成分，能够较好地吸引幼儿参与到语言领域的学习活动中，在积极愉快的活动中完成语言学习的任务。</a:t>
            </a:r>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a:p>
            <a:pPr algn="l"/>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a:p>
            <a:pPr algn="l"/>
            <a:r>
              <a:rPr lang="en-GB" altLang="zh-CN" sz="2400" b="1" dirty="0">
                <a:solidFill>
                  <a:schemeClr val="tx1"/>
                </a:solidFill>
                <a:latin typeface="微软雅黑" panose="020B0503020204020204" pitchFamily="34" charset="-122"/>
                <a:ea typeface="微软雅黑" panose="020B0503020204020204" pitchFamily="34" charset="-122"/>
                <a:sym typeface="+mn-ea"/>
              </a:rPr>
              <a:t>       特点：在游戏中包含着语言教育目标、将语言学习的重点内容转化为一定的游戏规则、在活动中逐步扩大游戏的成分</a:t>
            </a:r>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ox(in)">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box(in)">
                                      <p:cBhvr>
                                        <p:cTn id="18"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
          <p:cNvGrpSpPr/>
          <p:nvPr/>
        </p:nvGrpSpPr>
        <p:grpSpPr>
          <a:xfrm>
            <a:off x="6603220" y="1670854"/>
            <a:ext cx="2486426" cy="3710311"/>
            <a:chOff x="6991729" y="2078801"/>
            <a:chExt cx="3315235" cy="4947081"/>
          </a:xfrm>
        </p:grpSpPr>
        <p:sp>
          <p:nvSpPr>
            <p:cNvPr id="3" name="Freeform: Shape 18"/>
            <p:cNvSpPr/>
            <p:nvPr/>
          </p:nvSpPr>
          <p:spPr bwMode="auto">
            <a:xfrm>
              <a:off x="8036683" y="6313157"/>
              <a:ext cx="612664" cy="712725"/>
            </a:xfrm>
            <a:custGeom>
              <a:avLst/>
              <a:gdLst>
                <a:gd name="T0" fmla="*/ 106 w 395"/>
                <a:gd name="T1" fmla="*/ 5 h 183"/>
                <a:gd name="T2" fmla="*/ 105 w 395"/>
                <a:gd name="T3" fmla="*/ 5 h 183"/>
                <a:gd name="T4" fmla="*/ 85 w 395"/>
                <a:gd name="T5" fmla="*/ 21 h 183"/>
                <a:gd name="T6" fmla="*/ 46 w 395"/>
                <a:gd name="T7" fmla="*/ 62 h 183"/>
                <a:gd name="T8" fmla="*/ 105 w 395"/>
                <a:gd name="T9" fmla="*/ 28 h 183"/>
                <a:gd name="T10" fmla="*/ 158 w 395"/>
                <a:gd name="T11" fmla="*/ 12 h 183"/>
                <a:gd name="T12" fmla="*/ 127 w 395"/>
                <a:gd name="T13" fmla="*/ 61 h 183"/>
                <a:gd name="T14" fmla="*/ 116 w 395"/>
                <a:gd name="T15" fmla="*/ 74 h 183"/>
                <a:gd name="T16" fmla="*/ 70 w 395"/>
                <a:gd name="T17" fmla="*/ 87 h 183"/>
                <a:gd name="T18" fmla="*/ 18 w 395"/>
                <a:gd name="T19" fmla="*/ 113 h 183"/>
                <a:gd name="T20" fmla="*/ 85 w 395"/>
                <a:gd name="T21" fmla="*/ 93 h 183"/>
                <a:gd name="T22" fmla="*/ 98 w 395"/>
                <a:gd name="T23" fmla="*/ 92 h 183"/>
                <a:gd name="T24" fmla="*/ 0 w 395"/>
                <a:gd name="T25" fmla="*/ 174 h 183"/>
                <a:gd name="T26" fmla="*/ 127 w 395"/>
                <a:gd name="T27" fmla="*/ 98 h 183"/>
                <a:gd name="T28" fmla="*/ 194 w 395"/>
                <a:gd name="T29" fmla="*/ 40 h 183"/>
                <a:gd name="T30" fmla="*/ 211 w 395"/>
                <a:gd name="T31" fmla="*/ 79 h 183"/>
                <a:gd name="T32" fmla="*/ 251 w 395"/>
                <a:gd name="T33" fmla="*/ 183 h 183"/>
                <a:gd name="T34" fmla="*/ 234 w 395"/>
                <a:gd name="T35" fmla="*/ 95 h 183"/>
                <a:gd name="T36" fmla="*/ 250 w 395"/>
                <a:gd name="T37" fmla="*/ 102 h 183"/>
                <a:gd name="T38" fmla="*/ 283 w 395"/>
                <a:gd name="T39" fmla="*/ 110 h 183"/>
                <a:gd name="T40" fmla="*/ 246 w 395"/>
                <a:gd name="T41" fmla="*/ 94 h 183"/>
                <a:gd name="T42" fmla="*/ 233 w 395"/>
                <a:gd name="T43" fmla="*/ 84 h 183"/>
                <a:gd name="T44" fmla="*/ 233 w 395"/>
                <a:gd name="T45" fmla="*/ 63 h 183"/>
                <a:gd name="T46" fmla="*/ 241 w 395"/>
                <a:gd name="T47" fmla="*/ 28 h 183"/>
                <a:gd name="T48" fmla="*/ 243 w 395"/>
                <a:gd name="T49" fmla="*/ 28 h 183"/>
                <a:gd name="T50" fmla="*/ 276 w 395"/>
                <a:gd name="T51" fmla="*/ 62 h 183"/>
                <a:gd name="T52" fmla="*/ 327 w 395"/>
                <a:gd name="T53" fmla="*/ 162 h 183"/>
                <a:gd name="T54" fmla="*/ 303 w 395"/>
                <a:gd name="T55" fmla="*/ 71 h 183"/>
                <a:gd name="T56" fmla="*/ 299 w 395"/>
                <a:gd name="T57" fmla="*/ 61 h 183"/>
                <a:gd name="T58" fmla="*/ 323 w 395"/>
                <a:gd name="T59" fmla="*/ 72 h 183"/>
                <a:gd name="T60" fmla="*/ 380 w 395"/>
                <a:gd name="T61" fmla="*/ 86 h 183"/>
                <a:gd name="T62" fmla="*/ 317 w 395"/>
                <a:gd name="T63" fmla="*/ 58 h 183"/>
                <a:gd name="T64" fmla="*/ 288 w 395"/>
                <a:gd name="T65" fmla="*/ 34 h 183"/>
                <a:gd name="T66" fmla="*/ 279 w 395"/>
                <a:gd name="T67" fmla="*/ 12 h 183"/>
                <a:gd name="T68" fmla="*/ 336 w 395"/>
                <a:gd name="T69" fmla="*/ 28 h 183"/>
                <a:gd name="T70" fmla="*/ 395 w 395"/>
                <a:gd name="T71" fmla="*/ 62 h 183"/>
                <a:gd name="T72" fmla="*/ 360 w 395"/>
                <a:gd name="T73" fmla="*/ 17 h 183"/>
                <a:gd name="T74" fmla="*/ 354 w 395"/>
                <a:gd name="T75" fmla="*/ 13 h 183"/>
                <a:gd name="T76" fmla="*/ 329 w 395"/>
                <a:gd name="T77" fmla="*/ 0 h 183"/>
                <a:gd name="T78" fmla="*/ 112 w 395"/>
                <a:gd name="T79" fmla="*/ 0 h 183"/>
                <a:gd name="T80" fmla="*/ 106 w 395"/>
                <a:gd name="T81" fmla="*/ 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183">
                  <a:moveTo>
                    <a:pt x="106" y="5"/>
                  </a:moveTo>
                  <a:cubicBezTo>
                    <a:pt x="105" y="5"/>
                    <a:pt x="105" y="5"/>
                    <a:pt x="105" y="5"/>
                  </a:cubicBezTo>
                  <a:cubicBezTo>
                    <a:pt x="99" y="10"/>
                    <a:pt x="92" y="15"/>
                    <a:pt x="85" y="21"/>
                  </a:cubicBezTo>
                  <a:cubicBezTo>
                    <a:pt x="64" y="35"/>
                    <a:pt x="46" y="62"/>
                    <a:pt x="46" y="62"/>
                  </a:cubicBezTo>
                  <a:cubicBezTo>
                    <a:pt x="46" y="62"/>
                    <a:pt x="86" y="37"/>
                    <a:pt x="105" y="28"/>
                  </a:cubicBezTo>
                  <a:cubicBezTo>
                    <a:pt x="115" y="24"/>
                    <a:pt x="138" y="17"/>
                    <a:pt x="158" y="12"/>
                  </a:cubicBezTo>
                  <a:cubicBezTo>
                    <a:pt x="149" y="29"/>
                    <a:pt x="139" y="46"/>
                    <a:pt x="127" y="61"/>
                  </a:cubicBezTo>
                  <a:cubicBezTo>
                    <a:pt x="124" y="65"/>
                    <a:pt x="120" y="69"/>
                    <a:pt x="116" y="74"/>
                  </a:cubicBezTo>
                  <a:cubicBezTo>
                    <a:pt x="102" y="77"/>
                    <a:pt x="81" y="83"/>
                    <a:pt x="70" y="87"/>
                  </a:cubicBezTo>
                  <a:cubicBezTo>
                    <a:pt x="52" y="93"/>
                    <a:pt x="18" y="113"/>
                    <a:pt x="18" y="113"/>
                  </a:cubicBezTo>
                  <a:cubicBezTo>
                    <a:pt x="18" y="113"/>
                    <a:pt x="62" y="97"/>
                    <a:pt x="85" y="93"/>
                  </a:cubicBezTo>
                  <a:cubicBezTo>
                    <a:pt x="89" y="93"/>
                    <a:pt x="94" y="92"/>
                    <a:pt x="98" y="92"/>
                  </a:cubicBezTo>
                  <a:cubicBezTo>
                    <a:pt x="56" y="131"/>
                    <a:pt x="0" y="174"/>
                    <a:pt x="0" y="174"/>
                  </a:cubicBezTo>
                  <a:cubicBezTo>
                    <a:pt x="0" y="174"/>
                    <a:pt x="91" y="128"/>
                    <a:pt x="127" y="98"/>
                  </a:cubicBezTo>
                  <a:cubicBezTo>
                    <a:pt x="145" y="84"/>
                    <a:pt x="171" y="61"/>
                    <a:pt x="194" y="40"/>
                  </a:cubicBezTo>
                  <a:cubicBezTo>
                    <a:pt x="202" y="52"/>
                    <a:pt x="209" y="66"/>
                    <a:pt x="211" y="79"/>
                  </a:cubicBezTo>
                  <a:cubicBezTo>
                    <a:pt x="218" y="112"/>
                    <a:pt x="251" y="183"/>
                    <a:pt x="251" y="183"/>
                  </a:cubicBezTo>
                  <a:cubicBezTo>
                    <a:pt x="251" y="183"/>
                    <a:pt x="239" y="135"/>
                    <a:pt x="234" y="95"/>
                  </a:cubicBezTo>
                  <a:cubicBezTo>
                    <a:pt x="240" y="98"/>
                    <a:pt x="246" y="100"/>
                    <a:pt x="250" y="102"/>
                  </a:cubicBezTo>
                  <a:cubicBezTo>
                    <a:pt x="260" y="106"/>
                    <a:pt x="283" y="110"/>
                    <a:pt x="283" y="110"/>
                  </a:cubicBezTo>
                  <a:cubicBezTo>
                    <a:pt x="283" y="110"/>
                    <a:pt x="257" y="101"/>
                    <a:pt x="246" y="94"/>
                  </a:cubicBezTo>
                  <a:cubicBezTo>
                    <a:pt x="241" y="91"/>
                    <a:pt x="237" y="87"/>
                    <a:pt x="233" y="84"/>
                  </a:cubicBezTo>
                  <a:cubicBezTo>
                    <a:pt x="233" y="76"/>
                    <a:pt x="232" y="69"/>
                    <a:pt x="233" y="63"/>
                  </a:cubicBezTo>
                  <a:cubicBezTo>
                    <a:pt x="234" y="50"/>
                    <a:pt x="237" y="38"/>
                    <a:pt x="241" y="28"/>
                  </a:cubicBezTo>
                  <a:cubicBezTo>
                    <a:pt x="242" y="28"/>
                    <a:pt x="243" y="28"/>
                    <a:pt x="243" y="28"/>
                  </a:cubicBezTo>
                  <a:cubicBezTo>
                    <a:pt x="253" y="37"/>
                    <a:pt x="265" y="49"/>
                    <a:pt x="276" y="62"/>
                  </a:cubicBezTo>
                  <a:cubicBezTo>
                    <a:pt x="298" y="92"/>
                    <a:pt x="327" y="162"/>
                    <a:pt x="327" y="162"/>
                  </a:cubicBezTo>
                  <a:cubicBezTo>
                    <a:pt x="327" y="162"/>
                    <a:pt x="315" y="99"/>
                    <a:pt x="303" y="71"/>
                  </a:cubicBezTo>
                  <a:cubicBezTo>
                    <a:pt x="302" y="68"/>
                    <a:pt x="300" y="65"/>
                    <a:pt x="299" y="61"/>
                  </a:cubicBezTo>
                  <a:cubicBezTo>
                    <a:pt x="308" y="65"/>
                    <a:pt x="317" y="69"/>
                    <a:pt x="323" y="72"/>
                  </a:cubicBezTo>
                  <a:cubicBezTo>
                    <a:pt x="341" y="79"/>
                    <a:pt x="380" y="86"/>
                    <a:pt x="380" y="86"/>
                  </a:cubicBezTo>
                  <a:cubicBezTo>
                    <a:pt x="380" y="86"/>
                    <a:pt x="336" y="70"/>
                    <a:pt x="317" y="58"/>
                  </a:cubicBezTo>
                  <a:cubicBezTo>
                    <a:pt x="304" y="49"/>
                    <a:pt x="293" y="40"/>
                    <a:pt x="288" y="34"/>
                  </a:cubicBezTo>
                  <a:cubicBezTo>
                    <a:pt x="285" y="27"/>
                    <a:pt x="282" y="20"/>
                    <a:pt x="279" y="12"/>
                  </a:cubicBezTo>
                  <a:cubicBezTo>
                    <a:pt x="298" y="17"/>
                    <a:pt x="321" y="24"/>
                    <a:pt x="336" y="28"/>
                  </a:cubicBezTo>
                  <a:cubicBezTo>
                    <a:pt x="367" y="38"/>
                    <a:pt x="395" y="62"/>
                    <a:pt x="395" y="62"/>
                  </a:cubicBezTo>
                  <a:cubicBezTo>
                    <a:pt x="395" y="62"/>
                    <a:pt x="381" y="31"/>
                    <a:pt x="360" y="17"/>
                  </a:cubicBezTo>
                  <a:cubicBezTo>
                    <a:pt x="358" y="15"/>
                    <a:pt x="356" y="14"/>
                    <a:pt x="354" y="13"/>
                  </a:cubicBezTo>
                  <a:cubicBezTo>
                    <a:pt x="347" y="8"/>
                    <a:pt x="338" y="4"/>
                    <a:pt x="329" y="0"/>
                  </a:cubicBezTo>
                  <a:cubicBezTo>
                    <a:pt x="112" y="0"/>
                    <a:pt x="112" y="0"/>
                    <a:pt x="112" y="0"/>
                  </a:cubicBezTo>
                  <a:cubicBezTo>
                    <a:pt x="110" y="1"/>
                    <a:pt x="108" y="3"/>
                    <a:pt x="106" y="5"/>
                  </a:cubicBezTo>
                  <a:close/>
                </a:path>
              </a:pathLst>
            </a:custGeom>
            <a:solidFill>
              <a:schemeClr val="bg1"/>
            </a:solidFill>
            <a:ln>
              <a:noFill/>
            </a:ln>
          </p:spPr>
          <p:txBody>
            <a:bodyPr anchor="ctr"/>
            <a:p>
              <a:pPr algn="ctr"/>
            </a:p>
          </p:txBody>
        </p:sp>
        <p:sp>
          <p:nvSpPr>
            <p:cNvPr id="5" name="Freeform: Shape 37"/>
            <p:cNvSpPr/>
            <p:nvPr/>
          </p:nvSpPr>
          <p:spPr bwMode="auto">
            <a:xfrm>
              <a:off x="7948670" y="2078801"/>
              <a:ext cx="722302" cy="590386"/>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chemeClr val="accent1"/>
            </a:solidFill>
            <a:ln>
              <a:noFill/>
            </a:ln>
          </p:spPr>
          <p:txBody>
            <a:bodyPr anchor="ctr"/>
            <a:p>
              <a:pPr algn="ctr"/>
            </a:p>
          </p:txBody>
        </p:sp>
        <p:sp>
          <p:nvSpPr>
            <p:cNvPr id="22" name="Freeform: Shape 38"/>
            <p:cNvSpPr/>
            <p:nvPr/>
          </p:nvSpPr>
          <p:spPr bwMode="auto">
            <a:xfrm>
              <a:off x="8921831" y="2238833"/>
              <a:ext cx="615254" cy="471443"/>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1"/>
            </a:solidFill>
            <a:ln>
              <a:noFill/>
            </a:ln>
          </p:spPr>
          <p:txBody>
            <a:bodyPr anchor="ctr"/>
            <a:p>
              <a:pPr algn="ctr"/>
            </a:p>
          </p:txBody>
        </p:sp>
        <p:sp>
          <p:nvSpPr>
            <p:cNvPr id="23" name="Freeform: Shape 39"/>
            <p:cNvSpPr/>
            <p:nvPr/>
          </p:nvSpPr>
          <p:spPr bwMode="auto">
            <a:xfrm>
              <a:off x="7566977" y="2514562"/>
              <a:ext cx="2186369" cy="3075189"/>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p:spPr>
          <p:txBody>
            <a:bodyPr anchor="ctr"/>
            <a:p>
              <a:pPr algn="ctr"/>
            </a:p>
          </p:txBody>
        </p:sp>
        <p:sp>
          <p:nvSpPr>
            <p:cNvPr id="24" name="Freeform: Shape 40"/>
            <p:cNvSpPr/>
            <p:nvPr/>
          </p:nvSpPr>
          <p:spPr bwMode="auto">
            <a:xfrm>
              <a:off x="9086186" y="2687567"/>
              <a:ext cx="195715" cy="337363"/>
            </a:xfrm>
            <a:custGeom>
              <a:avLst/>
              <a:gdLst>
                <a:gd name="T0" fmla="*/ 83 w 136"/>
                <a:gd name="T1" fmla="*/ 230 h 234"/>
                <a:gd name="T2" fmla="*/ 85 w 136"/>
                <a:gd name="T3" fmla="*/ 229 h 234"/>
                <a:gd name="T4" fmla="*/ 85 w 136"/>
                <a:gd name="T5" fmla="*/ 229 h 234"/>
                <a:gd name="T6" fmla="*/ 120 w 136"/>
                <a:gd name="T7" fmla="*/ 143 h 234"/>
                <a:gd name="T8" fmla="*/ 112 w 136"/>
                <a:gd name="T9" fmla="*/ 0 h 234"/>
                <a:gd name="T10" fmla="*/ 4 w 136"/>
                <a:gd name="T11" fmla="*/ 159 h 234"/>
                <a:gd name="T12" fmla="*/ 70 w 136"/>
                <a:gd name="T13" fmla="*/ 230 h 234"/>
                <a:gd name="T14" fmla="*/ 83 w 136"/>
                <a:gd name="T15" fmla="*/ 229 h 234"/>
                <a:gd name="T16" fmla="*/ 83 w 136"/>
                <a:gd name="T17" fmla="*/ 230 h 234"/>
                <a:gd name="T18" fmla="*/ 87 w 136"/>
                <a:gd name="T19" fmla="*/ 44 h 234"/>
                <a:gd name="T20" fmla="*/ 87 w 136"/>
                <a:gd name="T21" fmla="*/ 44 h 234"/>
                <a:gd name="T22" fmla="*/ 87 w 136"/>
                <a:gd name="T23" fmla="*/ 4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234">
                  <a:moveTo>
                    <a:pt x="83" y="230"/>
                  </a:moveTo>
                  <a:cubicBezTo>
                    <a:pt x="84" y="230"/>
                    <a:pt x="84" y="229"/>
                    <a:pt x="85" y="229"/>
                  </a:cubicBezTo>
                  <a:cubicBezTo>
                    <a:pt x="85" y="229"/>
                    <a:pt x="85" y="229"/>
                    <a:pt x="85" y="229"/>
                  </a:cubicBezTo>
                  <a:cubicBezTo>
                    <a:pt x="122" y="209"/>
                    <a:pt x="136" y="174"/>
                    <a:pt x="120" y="143"/>
                  </a:cubicBezTo>
                  <a:cubicBezTo>
                    <a:pt x="101" y="98"/>
                    <a:pt x="100" y="49"/>
                    <a:pt x="112" y="0"/>
                  </a:cubicBezTo>
                  <a:cubicBezTo>
                    <a:pt x="64" y="39"/>
                    <a:pt x="10" y="86"/>
                    <a:pt x="4" y="159"/>
                  </a:cubicBezTo>
                  <a:cubicBezTo>
                    <a:pt x="0" y="208"/>
                    <a:pt x="19" y="234"/>
                    <a:pt x="70" y="230"/>
                  </a:cubicBezTo>
                  <a:cubicBezTo>
                    <a:pt x="83" y="229"/>
                    <a:pt x="83" y="229"/>
                    <a:pt x="83" y="229"/>
                  </a:cubicBezTo>
                  <a:lnTo>
                    <a:pt x="83" y="230"/>
                  </a:lnTo>
                  <a:close/>
                  <a:moveTo>
                    <a:pt x="87" y="44"/>
                  </a:moveTo>
                  <a:cubicBezTo>
                    <a:pt x="87" y="44"/>
                    <a:pt x="87" y="44"/>
                    <a:pt x="87" y="44"/>
                  </a:cubicBezTo>
                  <a:cubicBezTo>
                    <a:pt x="87" y="44"/>
                    <a:pt x="87" y="44"/>
                    <a:pt x="87" y="44"/>
                  </a:cubicBezTo>
                  <a:close/>
                </a:path>
              </a:pathLst>
            </a:custGeom>
            <a:solidFill>
              <a:schemeClr val="accent1"/>
            </a:solidFill>
            <a:ln>
              <a:noFill/>
            </a:ln>
          </p:spPr>
          <p:txBody>
            <a:bodyPr anchor="ctr"/>
            <a:p>
              <a:pPr algn="ctr"/>
            </a:p>
          </p:txBody>
        </p:sp>
        <p:sp>
          <p:nvSpPr>
            <p:cNvPr id="25" name="Freeform: Shape 41"/>
            <p:cNvSpPr/>
            <p:nvPr/>
          </p:nvSpPr>
          <p:spPr bwMode="auto">
            <a:xfrm>
              <a:off x="9645215" y="3153604"/>
              <a:ext cx="661749" cy="434680"/>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chemeClr val="accent1"/>
            </a:solidFill>
            <a:ln>
              <a:noFill/>
            </a:ln>
          </p:spPr>
          <p:txBody>
            <a:bodyPr anchor="ctr"/>
            <a:p>
              <a:pPr algn="ctr"/>
            </a:p>
          </p:txBody>
        </p:sp>
        <p:sp>
          <p:nvSpPr>
            <p:cNvPr id="26" name="Freeform: Shape 42"/>
            <p:cNvSpPr/>
            <p:nvPr/>
          </p:nvSpPr>
          <p:spPr bwMode="auto">
            <a:xfrm>
              <a:off x="9565200" y="3477992"/>
              <a:ext cx="185982" cy="303842"/>
            </a:xfrm>
            <a:custGeom>
              <a:avLst/>
              <a:gdLst>
                <a:gd name="T0" fmla="*/ 50 w 129"/>
                <a:gd name="T1" fmla="*/ 211 h 211"/>
                <a:gd name="T2" fmla="*/ 44 w 129"/>
                <a:gd name="T3" fmla="*/ 209 h 211"/>
                <a:gd name="T4" fmla="*/ 44 w 129"/>
                <a:gd name="T5" fmla="*/ 209 h 211"/>
                <a:gd name="T6" fmla="*/ 44 w 129"/>
                <a:gd name="T7" fmla="*/ 209 h 211"/>
                <a:gd name="T8" fmla="*/ 9 w 129"/>
                <a:gd name="T9" fmla="*/ 134 h 211"/>
                <a:gd name="T10" fmla="*/ 1 w 129"/>
                <a:gd name="T11" fmla="*/ 0 h 211"/>
                <a:gd name="T12" fmla="*/ 121 w 129"/>
                <a:gd name="T13" fmla="*/ 134 h 211"/>
                <a:gd name="T14" fmla="*/ 57 w 129"/>
                <a:gd name="T15" fmla="*/ 211 h 211"/>
                <a:gd name="T16" fmla="*/ 50 w 129"/>
                <a:gd name="T17" fmla="*/ 210 h 211"/>
                <a:gd name="T18" fmla="*/ 50 w 129"/>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11">
                  <a:moveTo>
                    <a:pt x="50" y="211"/>
                  </a:moveTo>
                  <a:cubicBezTo>
                    <a:pt x="48" y="211"/>
                    <a:pt x="46" y="210"/>
                    <a:pt x="44" y="209"/>
                  </a:cubicBezTo>
                  <a:cubicBezTo>
                    <a:pt x="44" y="209"/>
                    <a:pt x="44" y="209"/>
                    <a:pt x="44" y="209"/>
                  </a:cubicBezTo>
                  <a:cubicBezTo>
                    <a:pt x="44" y="209"/>
                    <a:pt x="44" y="209"/>
                    <a:pt x="44" y="209"/>
                  </a:cubicBezTo>
                  <a:cubicBezTo>
                    <a:pt x="10" y="195"/>
                    <a:pt x="0" y="165"/>
                    <a:pt x="9" y="134"/>
                  </a:cubicBezTo>
                  <a:cubicBezTo>
                    <a:pt x="21" y="88"/>
                    <a:pt x="18" y="45"/>
                    <a:pt x="1" y="0"/>
                  </a:cubicBezTo>
                  <a:cubicBezTo>
                    <a:pt x="51" y="31"/>
                    <a:pt x="106" y="67"/>
                    <a:pt x="121" y="134"/>
                  </a:cubicBezTo>
                  <a:cubicBezTo>
                    <a:pt x="129" y="180"/>
                    <a:pt x="109" y="207"/>
                    <a:pt x="57" y="211"/>
                  </a:cubicBezTo>
                  <a:cubicBezTo>
                    <a:pt x="50" y="210"/>
                    <a:pt x="50" y="210"/>
                    <a:pt x="50" y="210"/>
                  </a:cubicBezTo>
                  <a:lnTo>
                    <a:pt x="50" y="211"/>
                  </a:lnTo>
                  <a:close/>
                </a:path>
              </a:pathLst>
            </a:custGeom>
            <a:solidFill>
              <a:schemeClr val="accent1"/>
            </a:solidFill>
            <a:ln>
              <a:noFill/>
            </a:ln>
          </p:spPr>
          <p:txBody>
            <a:bodyPr anchor="ctr"/>
            <a:p>
              <a:pPr algn="ctr"/>
            </a:p>
          </p:txBody>
        </p:sp>
        <p:sp>
          <p:nvSpPr>
            <p:cNvPr id="27" name="Freeform: Shape 43"/>
            <p:cNvSpPr/>
            <p:nvPr/>
          </p:nvSpPr>
          <p:spPr bwMode="auto">
            <a:xfrm>
              <a:off x="9627913" y="4109464"/>
              <a:ext cx="522264" cy="730953"/>
            </a:xfrm>
            <a:custGeom>
              <a:avLst/>
              <a:gdLst>
                <a:gd name="T0" fmla="*/ 28 w 362"/>
                <a:gd name="T1" fmla="*/ 104 h 507"/>
                <a:gd name="T2" fmla="*/ 25 w 362"/>
                <a:gd name="T3" fmla="*/ 116 h 507"/>
                <a:gd name="T4" fmla="*/ 102 w 362"/>
                <a:gd name="T5" fmla="*/ 291 h 507"/>
                <a:gd name="T6" fmla="*/ 319 w 362"/>
                <a:gd name="T7" fmla="*/ 507 h 507"/>
                <a:gd name="T8" fmla="*/ 266 w 362"/>
                <a:gd name="T9" fmla="*/ 83 h 507"/>
                <a:gd name="T10" fmla="*/ 48 w 362"/>
                <a:gd name="T11" fmla="*/ 78 h 507"/>
                <a:gd name="T12" fmla="*/ 48 w 362"/>
                <a:gd name="T13" fmla="*/ 78 h 507"/>
                <a:gd name="T14" fmla="*/ 48 w 362"/>
                <a:gd name="T15" fmla="*/ 78 h 507"/>
                <a:gd name="T16" fmla="*/ 43 w 362"/>
                <a:gd name="T17" fmla="*/ 83 h 507"/>
                <a:gd name="T18" fmla="*/ 44 w 362"/>
                <a:gd name="T19" fmla="*/ 83 h 507"/>
                <a:gd name="T20" fmla="*/ 28 w 362"/>
                <a:gd name="T21" fmla="*/ 10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507">
                  <a:moveTo>
                    <a:pt x="28" y="104"/>
                  </a:moveTo>
                  <a:cubicBezTo>
                    <a:pt x="27" y="108"/>
                    <a:pt x="26" y="112"/>
                    <a:pt x="25" y="116"/>
                  </a:cubicBezTo>
                  <a:cubicBezTo>
                    <a:pt x="0" y="199"/>
                    <a:pt x="35" y="259"/>
                    <a:pt x="102" y="291"/>
                  </a:cubicBezTo>
                  <a:cubicBezTo>
                    <a:pt x="196" y="335"/>
                    <a:pt x="268" y="409"/>
                    <a:pt x="319" y="507"/>
                  </a:cubicBezTo>
                  <a:cubicBezTo>
                    <a:pt x="342" y="367"/>
                    <a:pt x="362" y="210"/>
                    <a:pt x="266" y="83"/>
                  </a:cubicBezTo>
                  <a:cubicBezTo>
                    <a:pt x="203" y="0"/>
                    <a:pt x="127" y="0"/>
                    <a:pt x="48" y="78"/>
                  </a:cubicBezTo>
                  <a:cubicBezTo>
                    <a:pt x="48" y="78"/>
                    <a:pt x="48" y="78"/>
                    <a:pt x="48" y="78"/>
                  </a:cubicBezTo>
                  <a:cubicBezTo>
                    <a:pt x="48" y="78"/>
                    <a:pt x="48" y="78"/>
                    <a:pt x="48" y="78"/>
                  </a:cubicBezTo>
                  <a:cubicBezTo>
                    <a:pt x="46" y="80"/>
                    <a:pt x="45" y="81"/>
                    <a:pt x="43" y="83"/>
                  </a:cubicBezTo>
                  <a:cubicBezTo>
                    <a:pt x="44" y="83"/>
                    <a:pt x="44" y="83"/>
                    <a:pt x="44" y="83"/>
                  </a:cubicBezTo>
                  <a:lnTo>
                    <a:pt x="28" y="104"/>
                  </a:lnTo>
                  <a:close/>
                </a:path>
              </a:pathLst>
            </a:custGeom>
            <a:solidFill>
              <a:schemeClr val="accent1"/>
            </a:solidFill>
            <a:ln>
              <a:noFill/>
            </a:ln>
          </p:spPr>
          <p:txBody>
            <a:bodyPr anchor="ctr"/>
            <a:p>
              <a:pPr algn="ctr"/>
            </a:p>
          </p:txBody>
        </p:sp>
        <p:sp>
          <p:nvSpPr>
            <p:cNvPr id="28" name="Freeform: Shape 44"/>
            <p:cNvSpPr/>
            <p:nvPr/>
          </p:nvSpPr>
          <p:spPr bwMode="auto">
            <a:xfrm>
              <a:off x="8588795" y="3162256"/>
              <a:ext cx="206525" cy="165438"/>
            </a:xfrm>
            <a:custGeom>
              <a:avLst/>
              <a:gdLst>
                <a:gd name="T0" fmla="*/ 16 w 143"/>
                <a:gd name="T1" fmla="*/ 94 h 115"/>
                <a:gd name="T2" fmla="*/ 93 w 143"/>
                <a:gd name="T3" fmla="*/ 76 h 115"/>
                <a:gd name="T4" fmla="*/ 143 w 143"/>
                <a:gd name="T5" fmla="*/ 10 h 115"/>
                <a:gd name="T6" fmla="*/ 35 w 143"/>
                <a:gd name="T7" fmla="*/ 31 h 115"/>
                <a:gd name="T8" fmla="*/ 11 w 143"/>
                <a:gd name="T9" fmla="*/ 86 h 115"/>
                <a:gd name="T10" fmla="*/ 18 w 143"/>
                <a:gd name="T11" fmla="*/ 91 h 115"/>
                <a:gd name="T12" fmla="*/ 18 w 143"/>
                <a:gd name="T13" fmla="*/ 91 h 115"/>
                <a:gd name="T14" fmla="*/ 16 w 143"/>
                <a:gd name="T15" fmla="*/ 9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15">
                  <a:moveTo>
                    <a:pt x="16" y="94"/>
                  </a:moveTo>
                  <a:cubicBezTo>
                    <a:pt x="45" y="115"/>
                    <a:pt x="76" y="111"/>
                    <a:pt x="93" y="76"/>
                  </a:cubicBezTo>
                  <a:cubicBezTo>
                    <a:pt x="106" y="51"/>
                    <a:pt x="118" y="27"/>
                    <a:pt x="143" y="10"/>
                  </a:cubicBezTo>
                  <a:cubicBezTo>
                    <a:pt x="102" y="0"/>
                    <a:pt x="66" y="7"/>
                    <a:pt x="35" y="31"/>
                  </a:cubicBezTo>
                  <a:cubicBezTo>
                    <a:pt x="35" y="31"/>
                    <a:pt x="0" y="51"/>
                    <a:pt x="11" y="86"/>
                  </a:cubicBezTo>
                  <a:cubicBezTo>
                    <a:pt x="18" y="91"/>
                    <a:pt x="18" y="91"/>
                    <a:pt x="18" y="91"/>
                  </a:cubicBezTo>
                  <a:cubicBezTo>
                    <a:pt x="18" y="91"/>
                    <a:pt x="18" y="91"/>
                    <a:pt x="18" y="91"/>
                  </a:cubicBezTo>
                  <a:cubicBezTo>
                    <a:pt x="17" y="92"/>
                    <a:pt x="17" y="93"/>
                    <a:pt x="16" y="94"/>
                  </a:cubicBezTo>
                  <a:close/>
                </a:path>
              </a:pathLst>
            </a:custGeom>
            <a:solidFill>
              <a:schemeClr val="accent1"/>
            </a:solidFill>
            <a:ln>
              <a:noFill/>
            </a:ln>
          </p:spPr>
          <p:txBody>
            <a:bodyPr anchor="ctr"/>
            <a:p>
              <a:pPr algn="ctr"/>
            </a:p>
          </p:txBody>
        </p:sp>
        <p:sp>
          <p:nvSpPr>
            <p:cNvPr id="29" name="Freeform: Shape 45"/>
            <p:cNvSpPr/>
            <p:nvPr/>
          </p:nvSpPr>
          <p:spPr bwMode="auto">
            <a:xfrm>
              <a:off x="8287115" y="2779478"/>
              <a:ext cx="375209" cy="274647"/>
            </a:xfrm>
            <a:custGeom>
              <a:avLst/>
              <a:gdLst>
                <a:gd name="T0" fmla="*/ 45 w 260"/>
                <a:gd name="T1" fmla="*/ 166 h 190"/>
                <a:gd name="T2" fmla="*/ 140 w 260"/>
                <a:gd name="T3" fmla="*/ 143 h 190"/>
                <a:gd name="T4" fmla="*/ 260 w 260"/>
                <a:gd name="T5" fmla="*/ 43 h 190"/>
                <a:gd name="T6" fmla="*/ 53 w 260"/>
                <a:gd name="T7" fmla="*/ 42 h 190"/>
                <a:gd name="T8" fmla="*/ 37 w 260"/>
                <a:gd name="T9" fmla="*/ 158 h 190"/>
                <a:gd name="T10" fmla="*/ 45 w 260"/>
                <a:gd name="T11" fmla="*/ 166 h 190"/>
              </a:gdLst>
              <a:ahLst/>
              <a:cxnLst>
                <a:cxn ang="0">
                  <a:pos x="T0" y="T1"/>
                </a:cxn>
                <a:cxn ang="0">
                  <a:pos x="T2" y="T3"/>
                </a:cxn>
                <a:cxn ang="0">
                  <a:pos x="T4" y="T5"/>
                </a:cxn>
                <a:cxn ang="0">
                  <a:pos x="T6" y="T7"/>
                </a:cxn>
                <a:cxn ang="0">
                  <a:pos x="T8" y="T9"/>
                </a:cxn>
                <a:cxn ang="0">
                  <a:pos x="T10" y="T11"/>
                </a:cxn>
              </a:cxnLst>
              <a:rect l="0" t="0" r="r" b="b"/>
              <a:pathLst>
                <a:path w="260" h="190">
                  <a:moveTo>
                    <a:pt x="45" y="166"/>
                  </a:moveTo>
                  <a:cubicBezTo>
                    <a:pt x="84" y="190"/>
                    <a:pt x="120" y="175"/>
                    <a:pt x="140" y="143"/>
                  </a:cubicBezTo>
                  <a:cubicBezTo>
                    <a:pt x="168" y="96"/>
                    <a:pt x="208" y="63"/>
                    <a:pt x="260" y="43"/>
                  </a:cubicBezTo>
                  <a:cubicBezTo>
                    <a:pt x="194" y="20"/>
                    <a:pt x="119" y="0"/>
                    <a:pt x="53" y="42"/>
                  </a:cubicBezTo>
                  <a:cubicBezTo>
                    <a:pt x="7" y="67"/>
                    <a:pt x="0" y="111"/>
                    <a:pt x="37" y="158"/>
                  </a:cubicBezTo>
                  <a:lnTo>
                    <a:pt x="45" y="166"/>
                  </a:lnTo>
                  <a:close/>
                </a:path>
              </a:pathLst>
            </a:custGeom>
            <a:solidFill>
              <a:schemeClr val="accent1"/>
            </a:solidFill>
            <a:ln>
              <a:noFill/>
            </a:ln>
          </p:spPr>
          <p:txBody>
            <a:bodyPr anchor="ctr"/>
            <a:p>
              <a:pPr algn="ctr"/>
            </a:p>
          </p:txBody>
        </p:sp>
        <p:sp>
          <p:nvSpPr>
            <p:cNvPr id="30" name="Freeform: Shape 46"/>
            <p:cNvSpPr/>
            <p:nvPr/>
          </p:nvSpPr>
          <p:spPr bwMode="auto">
            <a:xfrm>
              <a:off x="7519399" y="2699463"/>
              <a:ext cx="523345" cy="371964"/>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1"/>
            </a:solidFill>
            <a:ln>
              <a:noFill/>
            </a:ln>
          </p:spPr>
          <p:txBody>
            <a:bodyPr anchor="ctr"/>
            <a:p>
              <a:pPr algn="ctr"/>
            </a:p>
          </p:txBody>
        </p:sp>
        <p:sp>
          <p:nvSpPr>
            <p:cNvPr id="31" name="Freeform: Shape 47"/>
            <p:cNvSpPr/>
            <p:nvPr/>
          </p:nvSpPr>
          <p:spPr bwMode="auto">
            <a:xfrm>
              <a:off x="6991729" y="3116841"/>
              <a:ext cx="728790" cy="454143"/>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1"/>
            </a:solidFill>
            <a:ln>
              <a:noFill/>
            </a:ln>
          </p:spPr>
          <p:txBody>
            <a:bodyPr anchor="ctr"/>
            <a:p>
              <a:pPr algn="ctr"/>
            </a:p>
          </p:txBody>
        </p:sp>
        <p:sp>
          <p:nvSpPr>
            <p:cNvPr id="32" name="Freeform: Shape 48"/>
            <p:cNvSpPr/>
            <p:nvPr/>
          </p:nvSpPr>
          <p:spPr bwMode="auto">
            <a:xfrm>
              <a:off x="7581032" y="3590445"/>
              <a:ext cx="126510" cy="195715"/>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chemeClr val="accent1"/>
            </a:solidFill>
            <a:ln>
              <a:noFill/>
            </a:ln>
          </p:spPr>
          <p:txBody>
            <a:bodyPr anchor="ctr"/>
            <a:p>
              <a:pPr algn="ctr"/>
            </a:p>
          </p:txBody>
        </p:sp>
        <p:sp>
          <p:nvSpPr>
            <p:cNvPr id="33" name="Freeform: Shape 49"/>
            <p:cNvSpPr/>
            <p:nvPr/>
          </p:nvSpPr>
          <p:spPr bwMode="auto">
            <a:xfrm>
              <a:off x="7348555" y="4265170"/>
              <a:ext cx="447655" cy="722302"/>
            </a:xfrm>
            <a:custGeom>
              <a:avLst/>
              <a:gdLst>
                <a:gd name="T0" fmla="*/ 234 w 310"/>
                <a:gd name="T1" fmla="*/ 23 h 501"/>
                <a:gd name="T2" fmla="*/ 232 w 310"/>
                <a:gd name="T3" fmla="*/ 284 h 501"/>
                <a:gd name="T4" fmla="*/ 86 w 310"/>
                <a:gd name="T5" fmla="*/ 501 h 501"/>
                <a:gd name="T6" fmla="*/ 77 w 310"/>
                <a:gd name="T7" fmla="*/ 78 h 501"/>
                <a:gd name="T8" fmla="*/ 215 w 310"/>
                <a:gd name="T9" fmla="*/ 13 h 501"/>
                <a:gd name="T10" fmla="*/ 234 w 310"/>
                <a:gd name="T11" fmla="*/ 23 h 501"/>
              </a:gdLst>
              <a:ahLst/>
              <a:cxnLst>
                <a:cxn ang="0">
                  <a:pos x="T0" y="T1"/>
                </a:cxn>
                <a:cxn ang="0">
                  <a:pos x="T2" y="T3"/>
                </a:cxn>
                <a:cxn ang="0">
                  <a:pos x="T4" y="T5"/>
                </a:cxn>
                <a:cxn ang="0">
                  <a:pos x="T6" y="T7"/>
                </a:cxn>
                <a:cxn ang="0">
                  <a:pos x="T8" y="T9"/>
                </a:cxn>
                <a:cxn ang="0">
                  <a:pos x="T10" y="T11"/>
                </a:cxn>
              </a:cxnLst>
              <a:rect l="0" t="0" r="r" b="b"/>
              <a:pathLst>
                <a:path w="310" h="501">
                  <a:moveTo>
                    <a:pt x="234" y="23"/>
                  </a:moveTo>
                  <a:cubicBezTo>
                    <a:pt x="295" y="110"/>
                    <a:pt x="310" y="210"/>
                    <a:pt x="232" y="284"/>
                  </a:cubicBezTo>
                  <a:cubicBezTo>
                    <a:pt x="156" y="359"/>
                    <a:pt x="102" y="417"/>
                    <a:pt x="86" y="501"/>
                  </a:cubicBezTo>
                  <a:cubicBezTo>
                    <a:pt x="26" y="354"/>
                    <a:pt x="0" y="206"/>
                    <a:pt x="77" y="78"/>
                  </a:cubicBezTo>
                  <a:cubicBezTo>
                    <a:pt x="117" y="12"/>
                    <a:pt x="166" y="0"/>
                    <a:pt x="215" y="13"/>
                  </a:cubicBezTo>
                  <a:lnTo>
                    <a:pt x="234" y="23"/>
                  </a:lnTo>
                  <a:close/>
                </a:path>
              </a:pathLst>
            </a:custGeom>
            <a:solidFill>
              <a:schemeClr val="accent1"/>
            </a:solidFill>
            <a:ln>
              <a:noFill/>
            </a:ln>
          </p:spPr>
          <p:txBody>
            <a:bodyPr anchor="ctr"/>
            <a:p>
              <a:pPr algn="ctr"/>
            </a:p>
          </p:txBody>
        </p:sp>
        <p:sp>
          <p:nvSpPr>
            <p:cNvPr id="34" name="Freeform: Shape 22"/>
            <p:cNvSpPr/>
            <p:nvPr/>
          </p:nvSpPr>
          <p:spPr bwMode="auto">
            <a:xfrm>
              <a:off x="7752344" y="5318119"/>
              <a:ext cx="1112224" cy="214922"/>
            </a:xfrm>
            <a:custGeom>
              <a:avLst/>
              <a:gdLst>
                <a:gd name="T0" fmla="*/ 11 w 87"/>
                <a:gd name="T1" fmla="*/ 5 h 17"/>
                <a:gd name="T2" fmla="*/ 12 w 87"/>
                <a:gd name="T3" fmla="*/ 5 h 17"/>
                <a:gd name="T4" fmla="*/ 20 w 87"/>
                <a:gd name="T5" fmla="*/ 6 h 17"/>
                <a:gd name="T6" fmla="*/ 24 w 87"/>
                <a:gd name="T7" fmla="*/ 4 h 17"/>
                <a:gd name="T8" fmla="*/ 27 w 87"/>
                <a:gd name="T9" fmla="*/ 5 h 17"/>
                <a:gd name="T10" fmla="*/ 29 w 87"/>
                <a:gd name="T11" fmla="*/ 6 h 17"/>
                <a:gd name="T12" fmla="*/ 34 w 87"/>
                <a:gd name="T13" fmla="*/ 2 h 17"/>
                <a:gd name="T14" fmla="*/ 37 w 87"/>
                <a:gd name="T15" fmla="*/ 3 h 17"/>
                <a:gd name="T16" fmla="*/ 40 w 87"/>
                <a:gd name="T17" fmla="*/ 3 h 17"/>
                <a:gd name="T18" fmla="*/ 42 w 87"/>
                <a:gd name="T19" fmla="*/ 1 h 17"/>
                <a:gd name="T20" fmla="*/ 47 w 87"/>
                <a:gd name="T21" fmla="*/ 2 h 17"/>
                <a:gd name="T22" fmla="*/ 50 w 87"/>
                <a:gd name="T23" fmla="*/ 1 h 17"/>
                <a:gd name="T24" fmla="*/ 53 w 87"/>
                <a:gd name="T25" fmla="*/ 1 h 17"/>
                <a:gd name="T26" fmla="*/ 59 w 87"/>
                <a:gd name="T27" fmla="*/ 5 h 17"/>
                <a:gd name="T28" fmla="*/ 64 w 87"/>
                <a:gd name="T29" fmla="*/ 2 h 17"/>
                <a:gd name="T30" fmla="*/ 69 w 87"/>
                <a:gd name="T31" fmla="*/ 5 h 17"/>
                <a:gd name="T32" fmla="*/ 75 w 87"/>
                <a:gd name="T33" fmla="*/ 5 h 17"/>
                <a:gd name="T34" fmla="*/ 81 w 87"/>
                <a:gd name="T35" fmla="*/ 8 h 17"/>
                <a:gd name="T36" fmla="*/ 84 w 87"/>
                <a:gd name="T37" fmla="*/ 9 h 17"/>
                <a:gd name="T38" fmla="*/ 84 w 87"/>
                <a:gd name="T39" fmla="*/ 16 h 17"/>
                <a:gd name="T40" fmla="*/ 76 w 87"/>
                <a:gd name="T41" fmla="*/ 17 h 17"/>
                <a:gd name="T42" fmla="*/ 54 w 87"/>
                <a:gd name="T43" fmla="*/ 17 h 17"/>
                <a:gd name="T44" fmla="*/ 31 w 87"/>
                <a:gd name="T45" fmla="*/ 15 h 17"/>
                <a:gd name="T46" fmla="*/ 15 w 87"/>
                <a:gd name="T47" fmla="*/ 14 h 17"/>
                <a:gd name="T48" fmla="*/ 13 w 87"/>
                <a:gd name="T49" fmla="*/ 14 h 17"/>
                <a:gd name="T50" fmla="*/ 4 w 87"/>
                <a:gd name="T51" fmla="*/ 8 h 17"/>
                <a:gd name="T52" fmla="*/ 11 w 87"/>
                <a:gd name="T53"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17">
                  <a:moveTo>
                    <a:pt x="11" y="5"/>
                  </a:moveTo>
                  <a:cubicBezTo>
                    <a:pt x="12" y="5"/>
                    <a:pt x="12" y="5"/>
                    <a:pt x="12" y="5"/>
                  </a:cubicBezTo>
                  <a:cubicBezTo>
                    <a:pt x="16" y="3"/>
                    <a:pt x="17" y="3"/>
                    <a:pt x="20" y="6"/>
                  </a:cubicBezTo>
                  <a:cubicBezTo>
                    <a:pt x="20" y="7"/>
                    <a:pt x="23" y="4"/>
                    <a:pt x="24" y="4"/>
                  </a:cubicBezTo>
                  <a:cubicBezTo>
                    <a:pt x="25" y="4"/>
                    <a:pt x="26" y="5"/>
                    <a:pt x="27" y="5"/>
                  </a:cubicBezTo>
                  <a:cubicBezTo>
                    <a:pt x="28" y="5"/>
                    <a:pt x="28" y="6"/>
                    <a:pt x="29" y="6"/>
                  </a:cubicBezTo>
                  <a:cubicBezTo>
                    <a:pt x="32" y="6"/>
                    <a:pt x="32" y="3"/>
                    <a:pt x="34" y="2"/>
                  </a:cubicBezTo>
                  <a:cubicBezTo>
                    <a:pt x="35" y="2"/>
                    <a:pt x="36" y="2"/>
                    <a:pt x="37" y="3"/>
                  </a:cubicBezTo>
                  <a:cubicBezTo>
                    <a:pt x="38" y="3"/>
                    <a:pt x="39" y="4"/>
                    <a:pt x="40" y="3"/>
                  </a:cubicBezTo>
                  <a:cubicBezTo>
                    <a:pt x="41" y="3"/>
                    <a:pt x="41" y="1"/>
                    <a:pt x="42" y="1"/>
                  </a:cubicBezTo>
                  <a:cubicBezTo>
                    <a:pt x="44" y="0"/>
                    <a:pt x="45" y="2"/>
                    <a:pt x="47" y="2"/>
                  </a:cubicBezTo>
                  <a:cubicBezTo>
                    <a:pt x="48" y="2"/>
                    <a:pt x="49" y="2"/>
                    <a:pt x="50" y="1"/>
                  </a:cubicBezTo>
                  <a:cubicBezTo>
                    <a:pt x="51" y="1"/>
                    <a:pt x="52" y="0"/>
                    <a:pt x="53" y="1"/>
                  </a:cubicBezTo>
                  <a:cubicBezTo>
                    <a:pt x="56" y="1"/>
                    <a:pt x="57" y="3"/>
                    <a:pt x="59" y="5"/>
                  </a:cubicBezTo>
                  <a:cubicBezTo>
                    <a:pt x="59" y="2"/>
                    <a:pt x="62" y="2"/>
                    <a:pt x="64" y="2"/>
                  </a:cubicBezTo>
                  <a:cubicBezTo>
                    <a:pt x="67" y="1"/>
                    <a:pt x="68" y="3"/>
                    <a:pt x="69" y="5"/>
                  </a:cubicBezTo>
                  <a:cubicBezTo>
                    <a:pt x="69" y="4"/>
                    <a:pt x="74" y="4"/>
                    <a:pt x="75" y="5"/>
                  </a:cubicBezTo>
                  <a:cubicBezTo>
                    <a:pt x="77" y="5"/>
                    <a:pt x="79" y="7"/>
                    <a:pt x="81" y="8"/>
                  </a:cubicBezTo>
                  <a:cubicBezTo>
                    <a:pt x="82" y="8"/>
                    <a:pt x="83" y="8"/>
                    <a:pt x="84" y="9"/>
                  </a:cubicBezTo>
                  <a:cubicBezTo>
                    <a:pt x="86" y="11"/>
                    <a:pt x="87" y="15"/>
                    <a:pt x="84" y="16"/>
                  </a:cubicBezTo>
                  <a:cubicBezTo>
                    <a:pt x="81" y="17"/>
                    <a:pt x="78" y="17"/>
                    <a:pt x="76" y="17"/>
                  </a:cubicBezTo>
                  <a:cubicBezTo>
                    <a:pt x="68" y="17"/>
                    <a:pt x="61" y="17"/>
                    <a:pt x="54" y="17"/>
                  </a:cubicBezTo>
                  <a:cubicBezTo>
                    <a:pt x="46" y="16"/>
                    <a:pt x="39" y="15"/>
                    <a:pt x="31" y="15"/>
                  </a:cubicBezTo>
                  <a:cubicBezTo>
                    <a:pt x="26" y="15"/>
                    <a:pt x="21" y="14"/>
                    <a:pt x="15" y="14"/>
                  </a:cubicBezTo>
                  <a:cubicBezTo>
                    <a:pt x="15" y="14"/>
                    <a:pt x="14" y="14"/>
                    <a:pt x="13" y="14"/>
                  </a:cubicBezTo>
                  <a:cubicBezTo>
                    <a:pt x="9" y="14"/>
                    <a:pt x="0" y="14"/>
                    <a:pt x="4" y="8"/>
                  </a:cubicBezTo>
                  <a:cubicBezTo>
                    <a:pt x="6" y="5"/>
                    <a:pt x="9" y="6"/>
                    <a:pt x="11" y="5"/>
                  </a:cubicBezTo>
                </a:path>
              </a:pathLst>
            </a:custGeom>
            <a:solidFill>
              <a:schemeClr val="bg1">
                <a:lumMod val="50000"/>
              </a:schemeClr>
            </a:solidFill>
            <a:ln>
              <a:noFill/>
            </a:ln>
          </p:spPr>
          <p:txBody>
            <a:bodyPr anchor="ctr"/>
            <a:p>
              <a:pPr algn="ctr"/>
            </a:p>
          </p:txBody>
        </p:sp>
        <p:sp>
          <p:nvSpPr>
            <p:cNvPr id="35" name="Freeform: Shape 23"/>
            <p:cNvSpPr/>
            <p:nvPr/>
          </p:nvSpPr>
          <p:spPr bwMode="auto">
            <a:xfrm>
              <a:off x="7526676" y="5613636"/>
              <a:ext cx="1552813" cy="1004810"/>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close/>
                </a:path>
              </a:pathLst>
            </a:custGeom>
            <a:solidFill>
              <a:schemeClr val="bg1">
                <a:lumMod val="85000"/>
              </a:schemeClr>
            </a:solidFill>
            <a:ln>
              <a:noFill/>
            </a:ln>
          </p:spPr>
          <p:txBody>
            <a:bodyPr anchor="ctr"/>
            <a:p>
              <a:pPr algn="ctr"/>
            </a:p>
          </p:txBody>
        </p:sp>
        <p:sp>
          <p:nvSpPr>
            <p:cNvPr id="36" name="Freeform: Shape 24"/>
            <p:cNvSpPr/>
            <p:nvPr/>
          </p:nvSpPr>
          <p:spPr bwMode="auto">
            <a:xfrm>
              <a:off x="7526676" y="5383158"/>
              <a:ext cx="1552813" cy="1257295"/>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sp>
          <p:nvSpPr>
            <p:cNvPr id="37" name="Freeform: Shape 25"/>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close/>
                  <a:moveTo>
                    <a:pt x="0" y="0"/>
                  </a:moveTo>
                  <a:lnTo>
                    <a:pt x="0" y="0"/>
                  </a:lnTo>
                  <a:lnTo>
                    <a:pt x="0" y="57"/>
                  </a:lnTo>
                  <a:lnTo>
                    <a:pt x="16" y="57"/>
                  </a:lnTo>
                  <a:lnTo>
                    <a:pt x="16" y="54"/>
                  </a:lnTo>
                  <a:lnTo>
                    <a:pt x="0" y="54"/>
                  </a:lnTo>
                  <a:lnTo>
                    <a:pt x="0" y="0"/>
                  </a:lnTo>
                  <a:close/>
                </a:path>
              </a:pathLst>
            </a:custGeom>
            <a:solidFill>
              <a:srgbClr val="191218"/>
            </a:solidFill>
            <a:ln>
              <a:noFill/>
            </a:ln>
            <a:extLst>
              <a:ext uri="{91240B29-F687-4F45-9708-019B960494DF}">
                <a14:hiddenLine xmlns:a14="http://schemas.microsoft.com/office/drawing/2010/main" w="9525">
                  <a:solidFill>
                    <a:srgbClr val="000000"/>
                  </a:solidFill>
                  <a:round/>
                </a14:hiddenLine>
              </a:ext>
            </a:extLst>
          </p:spPr>
          <p:txBody>
            <a:bodyPr anchor="ctr"/>
            <a:p>
              <a:pPr algn="ctr"/>
            </a:p>
          </p:txBody>
        </p:sp>
        <p:sp>
          <p:nvSpPr>
            <p:cNvPr id="38" name="Freeform: Shape 26"/>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moveTo>
                    <a:pt x="0" y="0"/>
                  </a:moveTo>
                  <a:lnTo>
                    <a:pt x="0" y="0"/>
                  </a:lnTo>
                  <a:lnTo>
                    <a:pt x="0" y="57"/>
                  </a:lnTo>
                  <a:lnTo>
                    <a:pt x="16" y="57"/>
                  </a:lnTo>
                  <a:lnTo>
                    <a:pt x="16" y="54"/>
                  </a:lnTo>
                  <a:lnTo>
                    <a:pt x="0"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sp>
          <p:nvSpPr>
            <p:cNvPr id="39" name="Freeform: Shape 27"/>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close/>
                  <a:moveTo>
                    <a:pt x="280" y="0"/>
                  </a:moveTo>
                  <a:lnTo>
                    <a:pt x="140" y="0"/>
                  </a:lnTo>
                  <a:lnTo>
                    <a:pt x="140" y="3"/>
                  </a:lnTo>
                  <a:lnTo>
                    <a:pt x="280" y="3"/>
                  </a:lnTo>
                  <a:lnTo>
                    <a:pt x="280" y="0"/>
                  </a:lnTo>
                  <a:close/>
                </a:path>
              </a:pathLst>
            </a:custGeom>
            <a:solidFill>
              <a:schemeClr val="bg1">
                <a:lumMod val="50000"/>
              </a:schemeClr>
            </a:solidFill>
            <a:ln>
              <a:noFill/>
            </a:ln>
          </p:spPr>
          <p:txBody>
            <a:bodyPr anchor="ctr"/>
            <a:p>
              <a:pPr algn="ctr"/>
            </a:p>
          </p:txBody>
        </p:sp>
        <p:sp>
          <p:nvSpPr>
            <p:cNvPr id="40" name="Freeform: Shape 28"/>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moveTo>
                    <a:pt x="280" y="0"/>
                  </a:moveTo>
                  <a:lnTo>
                    <a:pt x="140" y="0"/>
                  </a:lnTo>
                  <a:lnTo>
                    <a:pt x="140" y="3"/>
                  </a:lnTo>
                  <a:lnTo>
                    <a:pt x="280" y="3"/>
                  </a:lnTo>
                  <a:lnTo>
                    <a:pt x="280" y="0"/>
                  </a:lnTo>
                </a:path>
              </a:pathLst>
            </a:custGeom>
            <a:solidFill>
              <a:schemeClr val="bg1">
                <a:lumMod val="50000"/>
              </a:schemeClr>
            </a:solidFill>
            <a:ln>
              <a:noFill/>
            </a:ln>
          </p:spPr>
          <p:txBody>
            <a:bodyPr anchor="ctr"/>
            <a:p>
              <a:pPr algn="ctr"/>
            </a:p>
          </p:txBody>
        </p:sp>
        <p:sp>
          <p:nvSpPr>
            <p:cNvPr id="41" name="Rectangle 29"/>
            <p:cNvSpPr/>
            <p:nvPr/>
          </p:nvSpPr>
          <p:spPr bwMode="auto">
            <a:xfrm>
              <a:off x="7462199" y="5436326"/>
              <a:ext cx="1681767" cy="300891"/>
            </a:xfrm>
            <a:prstGeom prst="rect">
              <a:avLst/>
            </a:prstGeom>
            <a:solidFill>
              <a:schemeClr val="bg1">
                <a:lumMod val="85000"/>
              </a:schemeClr>
            </a:solidFill>
            <a:ln>
              <a:noFill/>
            </a:ln>
          </p:spPr>
          <p:txBody>
            <a:bodyPr anchor="ctr"/>
            <a:p>
              <a:pPr algn="ctr"/>
            </a:p>
          </p:txBody>
        </p:sp>
        <p:sp>
          <p:nvSpPr>
            <p:cNvPr id="42" name="Rectangle 30"/>
            <p:cNvSpPr/>
            <p:nvPr/>
          </p:nvSpPr>
          <p:spPr bwMode="auto">
            <a:xfrm>
              <a:off x="7462199" y="5436326"/>
              <a:ext cx="1681767" cy="30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a:p>
          </p:txBody>
        </p:sp>
        <p:sp>
          <p:nvSpPr>
            <p:cNvPr id="43" name="Freeform: Shape 31"/>
            <p:cNvSpPr/>
            <p:nvPr/>
          </p:nvSpPr>
          <p:spPr bwMode="auto">
            <a:xfrm>
              <a:off x="7548168" y="5753335"/>
              <a:ext cx="752227" cy="865111"/>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close/>
                </a:path>
              </a:pathLst>
            </a:custGeom>
            <a:solidFill>
              <a:schemeClr val="bg1">
                <a:lumMod val="75000"/>
              </a:schemeClr>
            </a:solidFill>
            <a:ln>
              <a:noFill/>
            </a:ln>
          </p:spPr>
          <p:txBody>
            <a:bodyPr anchor="ctr"/>
            <a:p>
              <a:pPr algn="ctr"/>
            </a:p>
          </p:txBody>
        </p:sp>
        <p:sp>
          <p:nvSpPr>
            <p:cNvPr id="44" name="Freeform: Shape 32"/>
            <p:cNvSpPr/>
            <p:nvPr/>
          </p:nvSpPr>
          <p:spPr bwMode="auto">
            <a:xfrm>
              <a:off x="7548168" y="5522858"/>
              <a:ext cx="752227" cy="1117595"/>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sp>
          <p:nvSpPr>
            <p:cNvPr id="45" name="Rectangle 33"/>
            <p:cNvSpPr/>
            <p:nvPr/>
          </p:nvSpPr>
          <p:spPr bwMode="auto">
            <a:xfrm>
              <a:off x="7548168" y="5737217"/>
              <a:ext cx="752227" cy="16121"/>
            </a:xfrm>
            <a:prstGeom prst="rect">
              <a:avLst/>
            </a:prstGeom>
            <a:solidFill>
              <a:schemeClr val="bg1">
                <a:lumMod val="50000"/>
              </a:schemeClr>
            </a:solidFill>
            <a:ln>
              <a:noFill/>
            </a:ln>
          </p:spPr>
          <p:txBody>
            <a:bodyPr anchor="ctr"/>
            <a:p>
              <a:pPr algn="ctr"/>
            </a:p>
          </p:txBody>
        </p:sp>
        <p:sp>
          <p:nvSpPr>
            <p:cNvPr id="46" name="Rectangle 34"/>
            <p:cNvSpPr/>
            <p:nvPr/>
          </p:nvSpPr>
          <p:spPr bwMode="auto">
            <a:xfrm>
              <a:off x="7548168" y="5737217"/>
              <a:ext cx="752227" cy="16121"/>
            </a:xfrm>
            <a:prstGeom prst="rect">
              <a:avLst/>
            </a:prstGeom>
            <a:solidFill>
              <a:schemeClr val="bg1">
                <a:lumMod val="50000"/>
              </a:schemeClr>
            </a:solidFill>
            <a:ln>
              <a:noFill/>
            </a:ln>
          </p:spPr>
          <p:txBody>
            <a:bodyPr anchor="ctr"/>
            <a:p>
              <a:pPr algn="ctr"/>
            </a:p>
          </p:txBody>
        </p:sp>
        <p:sp>
          <p:nvSpPr>
            <p:cNvPr id="47" name="Freeform: Shape 35"/>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close/>
                </a:path>
              </a:pathLst>
            </a:custGeom>
            <a:solidFill>
              <a:schemeClr val="bg1">
                <a:lumMod val="75000"/>
              </a:schemeClr>
            </a:solidFill>
            <a:ln>
              <a:noFill/>
            </a:ln>
          </p:spPr>
          <p:txBody>
            <a:bodyPr anchor="ctr"/>
            <a:p>
              <a:pPr algn="ctr"/>
            </a:p>
          </p:txBody>
        </p:sp>
        <p:sp>
          <p:nvSpPr>
            <p:cNvPr id="48" name="Freeform: Shape 36"/>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p>
              <a:pPr algn="ctr"/>
            </a:p>
          </p:txBody>
        </p:sp>
      </p:grpSp>
      <p:sp>
        <p:nvSpPr>
          <p:cNvPr id="21" name="Title 1"/>
          <p:cNvSpPr txBox="1"/>
          <p:nvPr/>
        </p:nvSpPr>
        <p:spPr>
          <a:xfrm>
            <a:off x="633730" y="375920"/>
            <a:ext cx="3161030" cy="4565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a:t>
            </a:r>
            <a:r>
              <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四）文学活动</a:t>
            </a:r>
            <a:endPar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endParaRPr>
          </a:p>
        </p:txBody>
      </p:sp>
      <p:sp>
        <p:nvSpPr>
          <p:cNvPr id="2" name="Title 1"/>
          <p:cNvSpPr txBox="1"/>
          <p:nvPr/>
        </p:nvSpPr>
        <p:spPr>
          <a:xfrm>
            <a:off x="450850" y="944880"/>
            <a:ext cx="7132320" cy="401002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en-GB" sz="2400" b="1" dirty="0">
                <a:solidFill>
                  <a:schemeClr val="tx1"/>
                </a:solidFill>
                <a:latin typeface="微软雅黑" panose="020B0503020204020204" pitchFamily="34" charset="-122"/>
                <a:ea typeface="微软雅黑" panose="020B0503020204020204" pitchFamily="34" charset="-122"/>
                <a:sym typeface="+mn-ea"/>
              </a:rPr>
              <a:t>       </a:t>
            </a:r>
            <a:r>
              <a:rPr lang="en-GB" altLang="zh-CN" sz="2400" b="1" dirty="0">
                <a:solidFill>
                  <a:schemeClr val="tx1"/>
                </a:solidFill>
                <a:latin typeface="微软雅黑" panose="020B0503020204020204" pitchFamily="34" charset="-122"/>
                <a:ea typeface="微软雅黑" panose="020B0503020204020204" pitchFamily="34" charset="-122"/>
                <a:sym typeface="+mn-ea"/>
              </a:rPr>
              <a:t>文学活动是以（儿歌、童话、故事、诗歌、散文）为基本内容而设计的语言教育活动，专门针对幼儿文学经验的学习，帮助幼儿理解文学作品所展示的丰富而有趣的内容，体会语言的美，并尝试运用文学语言表达个人经验，为幼儿创设全面的语言学习条件。</a:t>
            </a:r>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a:p>
            <a:pPr algn="l"/>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a:p>
            <a:pPr algn="l"/>
            <a:r>
              <a:rPr lang="en-GB" altLang="zh-CN" sz="2400" b="1" dirty="0">
                <a:solidFill>
                  <a:schemeClr val="tx1"/>
                </a:solidFill>
                <a:latin typeface="微软雅黑" panose="020B0503020204020204" pitchFamily="34" charset="-122"/>
                <a:ea typeface="微软雅黑" panose="020B0503020204020204" pitchFamily="34" charset="-122"/>
                <a:sym typeface="+mn-ea"/>
              </a:rPr>
              <a:t>       特点：围绕文学作品开展活动、整合相关的学习内容、创设与文学作品相互作用的多种途径。</a:t>
            </a:r>
            <a:endParaRPr lang="en-GB" altLang="zh-CN" sz="2400" b="1"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ox(in)">
                                      <p:cBhvr>
                                        <p:cTn id="14" dur="20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box(in)">
                                      <p:cBhvr>
                                        <p:cTn id="19"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581650" y="2010239"/>
            <a:ext cx="3739686" cy="3198416"/>
            <a:chOff x="646443" y="1864296"/>
            <a:chExt cx="4412590" cy="3773926"/>
          </a:xfrm>
        </p:grpSpPr>
        <p:sp>
          <p:nvSpPr>
            <p:cNvPr id="8" name="任意多边形: 形状 7"/>
            <p:cNvSpPr/>
            <p:nvPr/>
          </p:nvSpPr>
          <p:spPr bwMode="auto">
            <a:xfrm>
              <a:off x="646443" y="1864296"/>
              <a:ext cx="3273714" cy="3773926"/>
            </a:xfrm>
            <a:custGeom>
              <a:avLst/>
              <a:gdLst>
                <a:gd name="T0" fmla="*/ 317 w 351"/>
                <a:gd name="T1" fmla="*/ 153 h 405"/>
                <a:gd name="T2" fmla="*/ 237 w 351"/>
                <a:gd name="T3" fmla="*/ 377 h 405"/>
                <a:gd name="T4" fmla="*/ 34 w 351"/>
                <a:gd name="T5" fmla="*/ 252 h 405"/>
                <a:gd name="T6" fmla="*/ 114 w 351"/>
                <a:gd name="T7" fmla="*/ 28 h 405"/>
                <a:gd name="T8" fmla="*/ 317 w 351"/>
                <a:gd name="T9" fmla="*/ 153 h 405"/>
              </a:gdLst>
              <a:ahLst/>
              <a:cxnLst>
                <a:cxn ang="0">
                  <a:pos x="T0" y="T1"/>
                </a:cxn>
                <a:cxn ang="0">
                  <a:pos x="T2" y="T3"/>
                </a:cxn>
                <a:cxn ang="0">
                  <a:pos x="T4" y="T5"/>
                </a:cxn>
                <a:cxn ang="0">
                  <a:pos x="T6" y="T7"/>
                </a:cxn>
                <a:cxn ang="0">
                  <a:pos x="T8" y="T9"/>
                </a:cxn>
              </a:cxnLst>
              <a:rect l="0" t="0" r="r" b="b"/>
              <a:pathLst>
                <a:path w="351" h="405">
                  <a:moveTo>
                    <a:pt x="317" y="153"/>
                  </a:moveTo>
                  <a:cubicBezTo>
                    <a:pt x="351" y="250"/>
                    <a:pt x="315" y="350"/>
                    <a:pt x="237" y="377"/>
                  </a:cubicBezTo>
                  <a:cubicBezTo>
                    <a:pt x="158" y="405"/>
                    <a:pt x="68" y="349"/>
                    <a:pt x="34" y="252"/>
                  </a:cubicBezTo>
                  <a:cubicBezTo>
                    <a:pt x="0" y="155"/>
                    <a:pt x="36" y="55"/>
                    <a:pt x="114" y="28"/>
                  </a:cubicBezTo>
                  <a:cubicBezTo>
                    <a:pt x="193" y="0"/>
                    <a:pt x="283" y="56"/>
                    <a:pt x="317" y="153"/>
                  </a:cubicBezTo>
                  <a:close/>
                </a:path>
              </a:pathLst>
            </a:custGeom>
            <a:solidFill>
              <a:schemeClr val="tx2">
                <a:lumMod val="60000"/>
                <a:lumOff val="40000"/>
              </a:schemeClr>
            </a:solidFill>
            <a:ln>
              <a:noFill/>
            </a:ln>
          </p:spPr>
          <p:txBody>
            <a:bodyPr anchor="ctr"/>
            <a:lstStyle/>
            <a:p>
              <a:pPr algn="ctr"/>
            </a:p>
          </p:txBody>
        </p:sp>
        <p:sp>
          <p:nvSpPr>
            <p:cNvPr id="9" name="任意多边形: 形状 8"/>
            <p:cNvSpPr/>
            <p:nvPr/>
          </p:nvSpPr>
          <p:spPr bwMode="auto">
            <a:xfrm>
              <a:off x="972476" y="1864296"/>
              <a:ext cx="2956614" cy="3622076"/>
            </a:xfrm>
            <a:custGeom>
              <a:avLst/>
              <a:gdLst>
                <a:gd name="T0" fmla="*/ 284 w 317"/>
                <a:gd name="T1" fmla="*/ 150 h 389"/>
                <a:gd name="T2" fmla="*/ 218 w 317"/>
                <a:gd name="T3" fmla="*/ 364 h 389"/>
                <a:gd name="T4" fmla="*/ 33 w 317"/>
                <a:gd name="T5" fmla="*/ 238 h 389"/>
                <a:gd name="T6" fmla="*/ 99 w 317"/>
                <a:gd name="T7" fmla="*/ 24 h 389"/>
                <a:gd name="T8" fmla="*/ 284 w 317"/>
                <a:gd name="T9" fmla="*/ 150 h 389"/>
              </a:gdLst>
              <a:ahLst/>
              <a:cxnLst>
                <a:cxn ang="0">
                  <a:pos x="T0" y="T1"/>
                </a:cxn>
                <a:cxn ang="0">
                  <a:pos x="T2" y="T3"/>
                </a:cxn>
                <a:cxn ang="0">
                  <a:pos x="T4" y="T5"/>
                </a:cxn>
                <a:cxn ang="0">
                  <a:pos x="T6" y="T7"/>
                </a:cxn>
                <a:cxn ang="0">
                  <a:pos x="T8" y="T9"/>
                </a:cxn>
              </a:cxnLst>
              <a:rect l="0" t="0" r="r" b="b"/>
              <a:pathLst>
                <a:path w="317" h="389">
                  <a:moveTo>
                    <a:pt x="284" y="150"/>
                  </a:moveTo>
                  <a:cubicBezTo>
                    <a:pt x="317" y="244"/>
                    <a:pt x="287" y="340"/>
                    <a:pt x="218" y="364"/>
                  </a:cubicBezTo>
                  <a:cubicBezTo>
                    <a:pt x="149" y="389"/>
                    <a:pt x="66" y="332"/>
                    <a:pt x="33" y="238"/>
                  </a:cubicBezTo>
                  <a:cubicBezTo>
                    <a:pt x="0" y="144"/>
                    <a:pt x="30" y="48"/>
                    <a:pt x="99" y="24"/>
                  </a:cubicBezTo>
                  <a:cubicBezTo>
                    <a:pt x="168" y="0"/>
                    <a:pt x="251" y="56"/>
                    <a:pt x="284" y="150"/>
                  </a:cubicBezTo>
                  <a:close/>
                </a:path>
              </a:pathLst>
            </a:custGeom>
            <a:solidFill>
              <a:schemeClr val="tx2"/>
            </a:solidFill>
            <a:ln>
              <a:noFill/>
            </a:ln>
          </p:spPr>
          <p:txBody>
            <a:bodyPr anchor="ctr"/>
            <a:lstStyle/>
            <a:p>
              <a:pPr algn="ctr"/>
            </a:p>
          </p:txBody>
        </p:sp>
        <p:sp>
          <p:nvSpPr>
            <p:cNvPr id="10" name="任意多边形: 形状 9"/>
            <p:cNvSpPr/>
            <p:nvPr/>
          </p:nvSpPr>
          <p:spPr bwMode="auto">
            <a:xfrm>
              <a:off x="1093061" y="2002746"/>
              <a:ext cx="2724372" cy="3336240"/>
            </a:xfrm>
            <a:custGeom>
              <a:avLst/>
              <a:gdLst>
                <a:gd name="T0" fmla="*/ 261 w 292"/>
                <a:gd name="T1" fmla="*/ 139 h 358"/>
                <a:gd name="T2" fmla="*/ 200 w 292"/>
                <a:gd name="T3" fmla="*/ 336 h 358"/>
                <a:gd name="T4" fmla="*/ 30 w 292"/>
                <a:gd name="T5" fmla="*/ 220 h 358"/>
                <a:gd name="T6" fmla="*/ 91 w 292"/>
                <a:gd name="T7" fmla="*/ 22 h 358"/>
                <a:gd name="T8" fmla="*/ 261 w 292"/>
                <a:gd name="T9" fmla="*/ 139 h 358"/>
              </a:gdLst>
              <a:ahLst/>
              <a:cxnLst>
                <a:cxn ang="0">
                  <a:pos x="T0" y="T1"/>
                </a:cxn>
                <a:cxn ang="0">
                  <a:pos x="T2" y="T3"/>
                </a:cxn>
                <a:cxn ang="0">
                  <a:pos x="T4" y="T5"/>
                </a:cxn>
                <a:cxn ang="0">
                  <a:pos x="T6" y="T7"/>
                </a:cxn>
                <a:cxn ang="0">
                  <a:pos x="T8" y="T9"/>
                </a:cxn>
              </a:cxnLst>
              <a:rect l="0" t="0" r="r" b="b"/>
              <a:pathLst>
                <a:path w="292" h="358">
                  <a:moveTo>
                    <a:pt x="261" y="139"/>
                  </a:moveTo>
                  <a:cubicBezTo>
                    <a:pt x="292" y="225"/>
                    <a:pt x="264" y="314"/>
                    <a:pt x="200" y="336"/>
                  </a:cubicBezTo>
                  <a:cubicBezTo>
                    <a:pt x="137" y="358"/>
                    <a:pt x="60" y="306"/>
                    <a:pt x="30" y="220"/>
                  </a:cubicBezTo>
                  <a:cubicBezTo>
                    <a:pt x="0" y="133"/>
                    <a:pt x="27" y="44"/>
                    <a:pt x="91" y="22"/>
                  </a:cubicBezTo>
                  <a:cubicBezTo>
                    <a:pt x="155" y="0"/>
                    <a:pt x="231" y="52"/>
                    <a:pt x="261"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任意多边形: 形状 10"/>
            <p:cNvSpPr/>
            <p:nvPr/>
          </p:nvSpPr>
          <p:spPr bwMode="auto">
            <a:xfrm>
              <a:off x="2093487" y="2087605"/>
              <a:ext cx="1715015" cy="3037004"/>
            </a:xfrm>
            <a:custGeom>
              <a:avLst/>
              <a:gdLst>
                <a:gd name="T0" fmla="*/ 96 w 184"/>
                <a:gd name="T1" fmla="*/ 326 h 326"/>
                <a:gd name="T2" fmla="*/ 154 w 184"/>
                <a:gd name="T3" fmla="*/ 130 h 326"/>
                <a:gd name="T4" fmla="*/ 0 w 184"/>
                <a:gd name="T5" fmla="*/ 9 h 326"/>
                <a:gd name="T6" fmla="*/ 96 w 184"/>
                <a:gd name="T7" fmla="*/ 326 h 326"/>
              </a:gdLst>
              <a:ahLst/>
              <a:cxnLst>
                <a:cxn ang="0">
                  <a:pos x="T0" y="T1"/>
                </a:cxn>
                <a:cxn ang="0">
                  <a:pos x="T2" y="T3"/>
                </a:cxn>
                <a:cxn ang="0">
                  <a:pos x="T4" y="T5"/>
                </a:cxn>
                <a:cxn ang="0">
                  <a:pos x="T6" y="T7"/>
                </a:cxn>
              </a:cxnLst>
              <a:rect l="0" t="0" r="r" b="b"/>
              <a:pathLst>
                <a:path w="184" h="326">
                  <a:moveTo>
                    <a:pt x="96" y="326"/>
                  </a:moveTo>
                  <a:cubicBezTo>
                    <a:pt x="158" y="303"/>
                    <a:pt x="184" y="215"/>
                    <a:pt x="154" y="130"/>
                  </a:cubicBezTo>
                  <a:cubicBezTo>
                    <a:pt x="127" y="50"/>
                    <a:pt x="60" y="0"/>
                    <a:pt x="0" y="9"/>
                  </a:cubicBezTo>
                  <a:lnTo>
                    <a:pt x="96" y="326"/>
                  </a:lnTo>
                  <a:close/>
                </a:path>
              </a:pathLst>
            </a:custGeom>
            <a:solidFill>
              <a:schemeClr val="bg1">
                <a:lumMod val="95000"/>
              </a:schemeClr>
            </a:solidFill>
            <a:ln>
              <a:noFill/>
            </a:ln>
          </p:spPr>
          <p:txBody>
            <a:bodyPr anchor="ctr"/>
            <a:lstStyle/>
            <a:p>
              <a:pPr algn="ctr"/>
            </a:p>
          </p:txBody>
        </p:sp>
        <p:sp>
          <p:nvSpPr>
            <p:cNvPr id="12" name="任意多边形: 形状 11"/>
            <p:cNvSpPr/>
            <p:nvPr/>
          </p:nvSpPr>
          <p:spPr bwMode="auto">
            <a:xfrm>
              <a:off x="1410162" y="2310914"/>
              <a:ext cx="2192898" cy="2643980"/>
            </a:xfrm>
            <a:custGeom>
              <a:avLst/>
              <a:gdLst>
                <a:gd name="T0" fmla="*/ 211 w 235"/>
                <a:gd name="T1" fmla="*/ 110 h 284"/>
                <a:gd name="T2" fmla="*/ 76 w 235"/>
                <a:gd name="T3" fmla="*/ 18 h 284"/>
                <a:gd name="T4" fmla="*/ 24 w 235"/>
                <a:gd name="T5" fmla="*/ 176 h 284"/>
                <a:gd name="T6" fmla="*/ 163 w 235"/>
                <a:gd name="T7" fmla="*/ 267 h 284"/>
                <a:gd name="T8" fmla="*/ 211 w 235"/>
                <a:gd name="T9" fmla="*/ 110 h 284"/>
                <a:gd name="T10" fmla="*/ 154 w 235"/>
                <a:gd name="T11" fmla="*/ 241 h 284"/>
                <a:gd name="T12" fmla="*/ 49 w 235"/>
                <a:gd name="T13" fmla="*/ 167 h 284"/>
                <a:gd name="T14" fmla="*/ 85 w 235"/>
                <a:gd name="T15" fmla="*/ 43 h 284"/>
                <a:gd name="T16" fmla="*/ 192 w 235"/>
                <a:gd name="T17" fmla="*/ 117 h 284"/>
                <a:gd name="T18" fmla="*/ 154 w 235"/>
                <a:gd name="T19" fmla="*/ 2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284">
                  <a:moveTo>
                    <a:pt x="211" y="110"/>
                  </a:moveTo>
                  <a:cubicBezTo>
                    <a:pt x="187" y="41"/>
                    <a:pt x="126" y="0"/>
                    <a:pt x="76" y="18"/>
                  </a:cubicBezTo>
                  <a:cubicBezTo>
                    <a:pt x="25" y="35"/>
                    <a:pt x="0" y="107"/>
                    <a:pt x="24" y="176"/>
                  </a:cubicBezTo>
                  <a:cubicBezTo>
                    <a:pt x="48" y="244"/>
                    <a:pt x="112" y="284"/>
                    <a:pt x="163" y="267"/>
                  </a:cubicBezTo>
                  <a:cubicBezTo>
                    <a:pt x="213" y="249"/>
                    <a:pt x="235" y="179"/>
                    <a:pt x="211" y="110"/>
                  </a:cubicBezTo>
                  <a:close/>
                  <a:moveTo>
                    <a:pt x="154" y="241"/>
                  </a:moveTo>
                  <a:cubicBezTo>
                    <a:pt x="113" y="255"/>
                    <a:pt x="68" y="222"/>
                    <a:pt x="49" y="167"/>
                  </a:cubicBezTo>
                  <a:cubicBezTo>
                    <a:pt x="30" y="113"/>
                    <a:pt x="44" y="57"/>
                    <a:pt x="85" y="43"/>
                  </a:cubicBezTo>
                  <a:cubicBezTo>
                    <a:pt x="125" y="29"/>
                    <a:pt x="173" y="62"/>
                    <a:pt x="192" y="117"/>
                  </a:cubicBezTo>
                  <a:cubicBezTo>
                    <a:pt x="211" y="171"/>
                    <a:pt x="194" y="227"/>
                    <a:pt x="154" y="241"/>
                  </a:cubicBezTo>
                  <a:close/>
                </a:path>
              </a:pathLst>
            </a:custGeom>
            <a:solidFill>
              <a:schemeClr val="accent3">
                <a:lumMod val="60000"/>
                <a:lumOff val="40000"/>
              </a:schemeClr>
            </a:solidFill>
            <a:ln>
              <a:noFill/>
            </a:ln>
          </p:spPr>
          <p:txBody>
            <a:bodyPr anchor="ctr"/>
            <a:lstStyle/>
            <a:p>
              <a:pPr algn="ctr"/>
            </a:p>
          </p:txBody>
        </p:sp>
        <p:sp>
          <p:nvSpPr>
            <p:cNvPr id="13" name="任意多边形: 形状 12"/>
            <p:cNvSpPr/>
            <p:nvPr/>
          </p:nvSpPr>
          <p:spPr bwMode="auto">
            <a:xfrm>
              <a:off x="2187278" y="2346644"/>
              <a:ext cx="1415782" cy="2460868"/>
            </a:xfrm>
            <a:custGeom>
              <a:avLst/>
              <a:gdLst>
                <a:gd name="T0" fmla="*/ 128 w 152"/>
                <a:gd name="T1" fmla="*/ 106 h 264"/>
                <a:gd name="T2" fmla="*/ 0 w 152"/>
                <a:gd name="T3" fmla="*/ 12 h 264"/>
                <a:gd name="T4" fmla="*/ 7 w 152"/>
                <a:gd name="T5" fmla="*/ 38 h 264"/>
                <a:gd name="T6" fmla="*/ 109 w 152"/>
                <a:gd name="T7" fmla="*/ 113 h 264"/>
                <a:gd name="T8" fmla="*/ 71 w 152"/>
                <a:gd name="T9" fmla="*/ 237 h 264"/>
                <a:gd name="T10" fmla="*/ 67 w 152"/>
                <a:gd name="T11" fmla="*/ 238 h 264"/>
                <a:gd name="T12" fmla="*/ 75 w 152"/>
                <a:gd name="T13" fmla="*/ 264 h 264"/>
                <a:gd name="T14" fmla="*/ 80 w 152"/>
                <a:gd name="T15" fmla="*/ 263 h 264"/>
                <a:gd name="T16" fmla="*/ 128 w 152"/>
                <a:gd name="T17" fmla="*/ 10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64">
                  <a:moveTo>
                    <a:pt x="128" y="106"/>
                  </a:moveTo>
                  <a:cubicBezTo>
                    <a:pt x="105" y="40"/>
                    <a:pt x="49" y="0"/>
                    <a:pt x="0" y="12"/>
                  </a:cubicBezTo>
                  <a:cubicBezTo>
                    <a:pt x="7" y="38"/>
                    <a:pt x="7" y="38"/>
                    <a:pt x="7" y="38"/>
                  </a:cubicBezTo>
                  <a:cubicBezTo>
                    <a:pt x="46" y="28"/>
                    <a:pt x="91" y="61"/>
                    <a:pt x="109" y="113"/>
                  </a:cubicBezTo>
                  <a:cubicBezTo>
                    <a:pt x="128" y="167"/>
                    <a:pt x="111" y="223"/>
                    <a:pt x="71" y="237"/>
                  </a:cubicBezTo>
                  <a:cubicBezTo>
                    <a:pt x="70" y="237"/>
                    <a:pt x="68" y="238"/>
                    <a:pt x="67" y="238"/>
                  </a:cubicBezTo>
                  <a:cubicBezTo>
                    <a:pt x="75" y="264"/>
                    <a:pt x="75" y="264"/>
                    <a:pt x="75" y="264"/>
                  </a:cubicBezTo>
                  <a:cubicBezTo>
                    <a:pt x="77" y="264"/>
                    <a:pt x="78" y="263"/>
                    <a:pt x="80" y="263"/>
                  </a:cubicBezTo>
                  <a:cubicBezTo>
                    <a:pt x="130" y="245"/>
                    <a:pt x="152" y="175"/>
                    <a:pt x="128" y="106"/>
                  </a:cubicBezTo>
                  <a:close/>
                </a:path>
              </a:pathLst>
            </a:custGeom>
            <a:solidFill>
              <a:schemeClr val="accent3"/>
            </a:solidFill>
            <a:ln>
              <a:noFill/>
            </a:ln>
          </p:spPr>
          <p:txBody>
            <a:bodyPr anchor="ctr"/>
            <a:lstStyle/>
            <a:p>
              <a:pPr algn="ctr"/>
            </a:p>
          </p:txBody>
        </p:sp>
        <p:sp>
          <p:nvSpPr>
            <p:cNvPr id="14" name="任意多边形: 形状 13"/>
            <p:cNvSpPr/>
            <p:nvPr/>
          </p:nvSpPr>
          <p:spPr bwMode="auto">
            <a:xfrm>
              <a:off x="1861245" y="2824524"/>
              <a:ext cx="1321991" cy="1621226"/>
            </a:xfrm>
            <a:custGeom>
              <a:avLst/>
              <a:gdLst>
                <a:gd name="T0" fmla="*/ 127 w 142"/>
                <a:gd name="T1" fmla="*/ 68 h 174"/>
                <a:gd name="T2" fmla="*/ 45 w 142"/>
                <a:gd name="T3" fmla="*/ 11 h 174"/>
                <a:gd name="T4" fmla="*/ 15 w 142"/>
                <a:gd name="T5" fmla="*/ 107 h 174"/>
                <a:gd name="T6" fmla="*/ 98 w 142"/>
                <a:gd name="T7" fmla="*/ 163 h 174"/>
                <a:gd name="T8" fmla="*/ 127 w 142"/>
                <a:gd name="T9" fmla="*/ 68 h 174"/>
                <a:gd name="T10" fmla="*/ 89 w 142"/>
                <a:gd name="T11" fmla="*/ 139 h 174"/>
                <a:gd name="T12" fmla="*/ 35 w 142"/>
                <a:gd name="T13" fmla="*/ 100 h 174"/>
                <a:gd name="T14" fmla="*/ 53 w 142"/>
                <a:gd name="T15" fmla="*/ 35 h 174"/>
                <a:gd name="T16" fmla="*/ 109 w 142"/>
                <a:gd name="T17" fmla="*/ 74 h 174"/>
                <a:gd name="T18" fmla="*/ 89 w 142"/>
                <a:gd name="T19" fmla="*/ 1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74">
                  <a:moveTo>
                    <a:pt x="127" y="68"/>
                  </a:moveTo>
                  <a:cubicBezTo>
                    <a:pt x="112" y="26"/>
                    <a:pt x="75" y="0"/>
                    <a:pt x="45" y="11"/>
                  </a:cubicBezTo>
                  <a:cubicBezTo>
                    <a:pt x="14" y="22"/>
                    <a:pt x="0" y="65"/>
                    <a:pt x="15" y="107"/>
                  </a:cubicBezTo>
                  <a:cubicBezTo>
                    <a:pt x="30" y="149"/>
                    <a:pt x="67" y="174"/>
                    <a:pt x="98" y="163"/>
                  </a:cubicBezTo>
                  <a:cubicBezTo>
                    <a:pt x="129" y="152"/>
                    <a:pt x="142" y="109"/>
                    <a:pt x="127" y="68"/>
                  </a:cubicBezTo>
                  <a:close/>
                  <a:moveTo>
                    <a:pt x="89" y="139"/>
                  </a:moveTo>
                  <a:cubicBezTo>
                    <a:pt x="68" y="146"/>
                    <a:pt x="45" y="128"/>
                    <a:pt x="35" y="100"/>
                  </a:cubicBezTo>
                  <a:cubicBezTo>
                    <a:pt x="25" y="71"/>
                    <a:pt x="32" y="43"/>
                    <a:pt x="53" y="35"/>
                  </a:cubicBezTo>
                  <a:cubicBezTo>
                    <a:pt x="74" y="28"/>
                    <a:pt x="99" y="45"/>
                    <a:pt x="109" y="74"/>
                  </a:cubicBezTo>
                  <a:cubicBezTo>
                    <a:pt x="119" y="102"/>
                    <a:pt x="110" y="132"/>
                    <a:pt x="89" y="139"/>
                  </a:cubicBezTo>
                  <a:close/>
                </a:path>
              </a:pathLst>
            </a:custGeom>
            <a:solidFill>
              <a:schemeClr val="accent2">
                <a:lumMod val="60000"/>
                <a:lumOff val="40000"/>
              </a:schemeClr>
            </a:solidFill>
            <a:ln>
              <a:noFill/>
            </a:ln>
          </p:spPr>
          <p:txBody>
            <a:bodyPr anchor="ctr"/>
            <a:lstStyle/>
            <a:p>
              <a:pPr algn="ctr"/>
            </a:p>
          </p:txBody>
        </p:sp>
        <p:sp>
          <p:nvSpPr>
            <p:cNvPr id="15" name="任意多边形: 形状 14"/>
            <p:cNvSpPr/>
            <p:nvPr/>
          </p:nvSpPr>
          <p:spPr bwMode="auto">
            <a:xfrm>
              <a:off x="2316796" y="2851321"/>
              <a:ext cx="866440" cy="1500637"/>
            </a:xfrm>
            <a:custGeom>
              <a:avLst/>
              <a:gdLst>
                <a:gd name="T0" fmla="*/ 0 w 93"/>
                <a:gd name="T1" fmla="*/ 7 h 161"/>
                <a:gd name="T2" fmla="*/ 8 w 93"/>
                <a:gd name="T3" fmla="*/ 31 h 161"/>
                <a:gd name="T4" fmla="*/ 60 w 93"/>
                <a:gd name="T5" fmla="*/ 71 h 161"/>
                <a:gd name="T6" fmla="*/ 40 w 93"/>
                <a:gd name="T7" fmla="*/ 136 h 161"/>
                <a:gd name="T8" fmla="*/ 39 w 93"/>
                <a:gd name="T9" fmla="*/ 136 h 161"/>
                <a:gd name="T10" fmla="*/ 46 w 93"/>
                <a:gd name="T11" fmla="*/ 161 h 161"/>
                <a:gd name="T12" fmla="*/ 49 w 93"/>
                <a:gd name="T13" fmla="*/ 160 h 161"/>
                <a:gd name="T14" fmla="*/ 78 w 93"/>
                <a:gd name="T15" fmla="*/ 65 h 161"/>
                <a:gd name="T16" fmla="*/ 0 w 93"/>
                <a:gd name="T17" fmla="*/ 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61">
                  <a:moveTo>
                    <a:pt x="0" y="7"/>
                  </a:moveTo>
                  <a:cubicBezTo>
                    <a:pt x="8" y="31"/>
                    <a:pt x="8" y="31"/>
                    <a:pt x="8" y="31"/>
                  </a:cubicBezTo>
                  <a:cubicBezTo>
                    <a:pt x="28" y="27"/>
                    <a:pt x="51" y="44"/>
                    <a:pt x="60" y="71"/>
                  </a:cubicBezTo>
                  <a:cubicBezTo>
                    <a:pt x="70" y="99"/>
                    <a:pt x="61" y="129"/>
                    <a:pt x="40" y="136"/>
                  </a:cubicBezTo>
                  <a:cubicBezTo>
                    <a:pt x="40" y="136"/>
                    <a:pt x="39" y="136"/>
                    <a:pt x="39" y="136"/>
                  </a:cubicBezTo>
                  <a:cubicBezTo>
                    <a:pt x="46" y="161"/>
                    <a:pt x="46" y="161"/>
                    <a:pt x="46" y="161"/>
                  </a:cubicBezTo>
                  <a:cubicBezTo>
                    <a:pt x="47" y="160"/>
                    <a:pt x="48" y="160"/>
                    <a:pt x="49" y="160"/>
                  </a:cubicBezTo>
                  <a:cubicBezTo>
                    <a:pt x="80" y="149"/>
                    <a:pt x="93" y="106"/>
                    <a:pt x="78" y="65"/>
                  </a:cubicBezTo>
                  <a:cubicBezTo>
                    <a:pt x="64" y="25"/>
                    <a:pt x="30" y="0"/>
                    <a:pt x="0" y="7"/>
                  </a:cubicBezTo>
                  <a:close/>
                </a:path>
              </a:pathLst>
            </a:custGeom>
            <a:solidFill>
              <a:schemeClr val="accent2"/>
            </a:solidFill>
            <a:ln>
              <a:noFill/>
            </a:ln>
          </p:spPr>
          <p:txBody>
            <a:bodyPr anchor="ctr"/>
            <a:lstStyle/>
            <a:p>
              <a:pPr algn="ctr"/>
            </a:p>
          </p:txBody>
        </p:sp>
        <p:sp>
          <p:nvSpPr>
            <p:cNvPr id="16" name="任意多边形: 形状 15"/>
            <p:cNvSpPr/>
            <p:nvPr/>
          </p:nvSpPr>
          <p:spPr bwMode="auto">
            <a:xfrm>
              <a:off x="2272134" y="3324736"/>
              <a:ext cx="500213" cy="625266"/>
            </a:xfrm>
            <a:custGeom>
              <a:avLst/>
              <a:gdLst>
                <a:gd name="T0" fmla="*/ 49 w 54"/>
                <a:gd name="T1" fmla="*/ 26 h 67"/>
                <a:gd name="T2" fmla="*/ 37 w 54"/>
                <a:gd name="T3" fmla="*/ 62 h 67"/>
                <a:gd name="T4" fmla="*/ 5 w 54"/>
                <a:gd name="T5" fmla="*/ 41 h 67"/>
                <a:gd name="T6" fmla="*/ 17 w 54"/>
                <a:gd name="T7" fmla="*/ 4 h 67"/>
                <a:gd name="T8" fmla="*/ 49 w 54"/>
                <a:gd name="T9" fmla="*/ 26 h 67"/>
              </a:gdLst>
              <a:ahLst/>
              <a:cxnLst>
                <a:cxn ang="0">
                  <a:pos x="T0" y="T1"/>
                </a:cxn>
                <a:cxn ang="0">
                  <a:pos x="T2" y="T3"/>
                </a:cxn>
                <a:cxn ang="0">
                  <a:pos x="T4" y="T5"/>
                </a:cxn>
                <a:cxn ang="0">
                  <a:pos x="T6" y="T7"/>
                </a:cxn>
                <a:cxn ang="0">
                  <a:pos x="T8" y="T9"/>
                </a:cxn>
              </a:cxnLst>
              <a:rect l="0" t="0" r="r" b="b"/>
              <a:pathLst>
                <a:path w="54" h="67">
                  <a:moveTo>
                    <a:pt x="49" y="26"/>
                  </a:moveTo>
                  <a:cubicBezTo>
                    <a:pt x="54" y="42"/>
                    <a:pt x="49" y="58"/>
                    <a:pt x="37" y="62"/>
                  </a:cubicBezTo>
                  <a:cubicBezTo>
                    <a:pt x="25" y="67"/>
                    <a:pt x="11" y="57"/>
                    <a:pt x="5" y="41"/>
                  </a:cubicBezTo>
                  <a:cubicBezTo>
                    <a:pt x="0" y="24"/>
                    <a:pt x="5" y="8"/>
                    <a:pt x="17" y="4"/>
                  </a:cubicBezTo>
                  <a:cubicBezTo>
                    <a:pt x="29" y="0"/>
                    <a:pt x="43" y="9"/>
                    <a:pt x="49" y="26"/>
                  </a:cubicBezTo>
                  <a:close/>
                </a:path>
              </a:pathLst>
            </a:custGeom>
            <a:solidFill>
              <a:schemeClr val="accent1">
                <a:lumMod val="60000"/>
                <a:lumOff val="40000"/>
              </a:schemeClr>
            </a:solidFill>
            <a:ln>
              <a:noFill/>
            </a:ln>
          </p:spPr>
          <p:txBody>
            <a:bodyPr anchor="ctr"/>
            <a:lstStyle/>
            <a:p>
              <a:pPr algn="ctr"/>
            </a:p>
          </p:txBody>
        </p:sp>
        <p:sp>
          <p:nvSpPr>
            <p:cNvPr id="17" name="任意多边形: 形状 16"/>
            <p:cNvSpPr/>
            <p:nvPr/>
          </p:nvSpPr>
          <p:spPr bwMode="auto">
            <a:xfrm>
              <a:off x="2446317" y="3333669"/>
              <a:ext cx="326033" cy="571671"/>
            </a:xfrm>
            <a:custGeom>
              <a:avLst/>
              <a:gdLst>
                <a:gd name="T0" fmla="*/ 0 w 35"/>
                <a:gd name="T1" fmla="*/ 2 h 61"/>
                <a:gd name="T2" fmla="*/ 18 w 35"/>
                <a:gd name="T3" fmla="*/ 61 h 61"/>
                <a:gd name="T4" fmla="*/ 18 w 35"/>
                <a:gd name="T5" fmla="*/ 61 h 61"/>
                <a:gd name="T6" fmla="*/ 30 w 35"/>
                <a:gd name="T7" fmla="*/ 25 h 61"/>
                <a:gd name="T8" fmla="*/ 0 w 35"/>
                <a:gd name="T9" fmla="*/ 2 h 61"/>
              </a:gdLst>
              <a:ahLst/>
              <a:cxnLst>
                <a:cxn ang="0">
                  <a:pos x="T0" y="T1"/>
                </a:cxn>
                <a:cxn ang="0">
                  <a:pos x="T2" y="T3"/>
                </a:cxn>
                <a:cxn ang="0">
                  <a:pos x="T4" y="T5"/>
                </a:cxn>
                <a:cxn ang="0">
                  <a:pos x="T6" y="T7"/>
                </a:cxn>
                <a:cxn ang="0">
                  <a:pos x="T8" y="T9"/>
                </a:cxn>
              </a:cxnLst>
              <a:rect l="0" t="0" r="r" b="b"/>
              <a:pathLst>
                <a:path w="35" h="61">
                  <a:moveTo>
                    <a:pt x="0" y="2"/>
                  </a:moveTo>
                  <a:cubicBezTo>
                    <a:pt x="18" y="61"/>
                    <a:pt x="18" y="61"/>
                    <a:pt x="18" y="61"/>
                  </a:cubicBezTo>
                  <a:cubicBezTo>
                    <a:pt x="18" y="61"/>
                    <a:pt x="18" y="61"/>
                    <a:pt x="18" y="61"/>
                  </a:cubicBezTo>
                  <a:cubicBezTo>
                    <a:pt x="30" y="57"/>
                    <a:pt x="35" y="41"/>
                    <a:pt x="30" y="25"/>
                  </a:cubicBezTo>
                  <a:cubicBezTo>
                    <a:pt x="24" y="10"/>
                    <a:pt x="12" y="0"/>
                    <a:pt x="0" y="2"/>
                  </a:cubicBezTo>
                  <a:close/>
                </a:path>
              </a:pathLst>
            </a:custGeom>
            <a:solidFill>
              <a:schemeClr val="accent1"/>
            </a:solidFill>
            <a:ln>
              <a:noFill/>
            </a:ln>
          </p:spPr>
          <p:txBody>
            <a:bodyPr anchor="ctr"/>
            <a:lstStyle/>
            <a:p>
              <a:pPr algn="ctr"/>
            </a:p>
          </p:txBody>
        </p:sp>
        <p:sp>
          <p:nvSpPr>
            <p:cNvPr id="18" name="任意多边形: 形状 17"/>
            <p:cNvSpPr/>
            <p:nvPr/>
          </p:nvSpPr>
          <p:spPr bwMode="auto">
            <a:xfrm>
              <a:off x="3951419" y="2199258"/>
              <a:ext cx="826245" cy="839642"/>
            </a:xfrm>
            <a:custGeom>
              <a:avLst/>
              <a:gdLst>
                <a:gd name="T0" fmla="*/ 0 w 185"/>
                <a:gd name="T1" fmla="*/ 188 h 188"/>
                <a:gd name="T2" fmla="*/ 20 w 185"/>
                <a:gd name="T3" fmla="*/ 85 h 188"/>
                <a:gd name="T4" fmla="*/ 185 w 185"/>
                <a:gd name="T5" fmla="*/ 0 h 188"/>
                <a:gd name="T6" fmla="*/ 160 w 185"/>
                <a:gd name="T7" fmla="*/ 119 h 188"/>
                <a:gd name="T8" fmla="*/ 0 w 185"/>
                <a:gd name="T9" fmla="*/ 188 h 188"/>
              </a:gdLst>
              <a:ahLst/>
              <a:cxnLst>
                <a:cxn ang="0">
                  <a:pos x="T0" y="T1"/>
                </a:cxn>
                <a:cxn ang="0">
                  <a:pos x="T2" y="T3"/>
                </a:cxn>
                <a:cxn ang="0">
                  <a:pos x="T4" y="T5"/>
                </a:cxn>
                <a:cxn ang="0">
                  <a:pos x="T6" y="T7"/>
                </a:cxn>
                <a:cxn ang="0">
                  <a:pos x="T8" y="T9"/>
                </a:cxn>
              </a:cxnLst>
              <a:rect l="0" t="0" r="r" b="b"/>
              <a:pathLst>
                <a:path w="185" h="188">
                  <a:moveTo>
                    <a:pt x="0" y="188"/>
                  </a:moveTo>
                  <a:lnTo>
                    <a:pt x="20" y="85"/>
                  </a:lnTo>
                  <a:lnTo>
                    <a:pt x="185" y="0"/>
                  </a:lnTo>
                  <a:lnTo>
                    <a:pt x="160" y="119"/>
                  </a:lnTo>
                  <a:lnTo>
                    <a:pt x="0" y="188"/>
                  </a:lnTo>
                  <a:close/>
                </a:path>
              </a:pathLst>
            </a:custGeom>
            <a:solidFill>
              <a:schemeClr val="bg2">
                <a:lumMod val="75000"/>
              </a:schemeClr>
            </a:solidFill>
            <a:ln>
              <a:noFill/>
            </a:ln>
          </p:spPr>
          <p:txBody>
            <a:bodyPr anchor="ctr"/>
            <a:lstStyle/>
            <a:p>
              <a:pPr algn="ctr"/>
            </a:p>
          </p:txBody>
        </p:sp>
        <p:sp>
          <p:nvSpPr>
            <p:cNvPr id="19" name="任意多边形: 形状 18"/>
            <p:cNvSpPr/>
            <p:nvPr/>
          </p:nvSpPr>
          <p:spPr bwMode="auto">
            <a:xfrm>
              <a:off x="3951419" y="2730735"/>
              <a:ext cx="1107614" cy="540410"/>
            </a:xfrm>
            <a:custGeom>
              <a:avLst/>
              <a:gdLst>
                <a:gd name="T0" fmla="*/ 0 w 248"/>
                <a:gd name="T1" fmla="*/ 69 h 121"/>
                <a:gd name="T2" fmla="*/ 87 w 248"/>
                <a:gd name="T3" fmla="*/ 121 h 121"/>
                <a:gd name="T4" fmla="*/ 248 w 248"/>
                <a:gd name="T5" fmla="*/ 69 h 121"/>
                <a:gd name="T6" fmla="*/ 160 w 248"/>
                <a:gd name="T7" fmla="*/ 0 h 121"/>
                <a:gd name="T8" fmla="*/ 0 w 248"/>
                <a:gd name="T9" fmla="*/ 69 h 121"/>
              </a:gdLst>
              <a:ahLst/>
              <a:cxnLst>
                <a:cxn ang="0">
                  <a:pos x="T0" y="T1"/>
                </a:cxn>
                <a:cxn ang="0">
                  <a:pos x="T2" y="T3"/>
                </a:cxn>
                <a:cxn ang="0">
                  <a:pos x="T4" y="T5"/>
                </a:cxn>
                <a:cxn ang="0">
                  <a:pos x="T6" y="T7"/>
                </a:cxn>
                <a:cxn ang="0">
                  <a:pos x="T8" y="T9"/>
                </a:cxn>
              </a:cxnLst>
              <a:rect l="0" t="0" r="r" b="b"/>
              <a:pathLst>
                <a:path w="248" h="121">
                  <a:moveTo>
                    <a:pt x="0" y="69"/>
                  </a:moveTo>
                  <a:lnTo>
                    <a:pt x="87" y="121"/>
                  </a:lnTo>
                  <a:lnTo>
                    <a:pt x="248" y="69"/>
                  </a:lnTo>
                  <a:lnTo>
                    <a:pt x="160" y="0"/>
                  </a:lnTo>
                  <a:lnTo>
                    <a:pt x="0" y="69"/>
                  </a:lnTo>
                  <a:close/>
                </a:path>
              </a:pathLst>
            </a:custGeom>
            <a:solidFill>
              <a:schemeClr val="bg2">
                <a:lumMod val="50000"/>
              </a:schemeClr>
            </a:solidFill>
            <a:ln>
              <a:noFill/>
            </a:ln>
          </p:spPr>
          <p:txBody>
            <a:bodyPr anchor="ctr"/>
            <a:lstStyle/>
            <a:p>
              <a:pPr algn="ctr"/>
            </a:p>
          </p:txBody>
        </p:sp>
        <p:sp>
          <p:nvSpPr>
            <p:cNvPr id="20" name="任意多边形: 形状 19"/>
            <p:cNvSpPr/>
            <p:nvPr/>
          </p:nvSpPr>
          <p:spPr bwMode="auto">
            <a:xfrm>
              <a:off x="2419520" y="2619080"/>
              <a:ext cx="2371545" cy="1107613"/>
            </a:xfrm>
            <a:custGeom>
              <a:avLst/>
              <a:gdLst>
                <a:gd name="T0" fmla="*/ 11 w 254"/>
                <a:gd name="T1" fmla="*/ 119 h 119"/>
                <a:gd name="T2" fmla="*/ 2 w 254"/>
                <a:gd name="T3" fmla="*/ 113 h 119"/>
                <a:gd name="T4" fmla="*/ 7 w 254"/>
                <a:gd name="T5" fmla="*/ 100 h 119"/>
                <a:gd name="T6" fmla="*/ 239 w 254"/>
                <a:gd name="T7" fmla="*/ 2 h 119"/>
                <a:gd name="T8" fmla="*/ 252 w 254"/>
                <a:gd name="T9" fmla="*/ 8 h 119"/>
                <a:gd name="T10" fmla="*/ 247 w 254"/>
                <a:gd name="T11" fmla="*/ 21 h 119"/>
                <a:gd name="T12" fmla="*/ 15 w 254"/>
                <a:gd name="T13" fmla="*/ 118 h 119"/>
                <a:gd name="T14" fmla="*/ 11 w 254"/>
                <a:gd name="T15" fmla="*/ 11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119">
                  <a:moveTo>
                    <a:pt x="11" y="119"/>
                  </a:moveTo>
                  <a:cubicBezTo>
                    <a:pt x="7" y="119"/>
                    <a:pt x="3" y="117"/>
                    <a:pt x="2" y="113"/>
                  </a:cubicBezTo>
                  <a:cubicBezTo>
                    <a:pt x="0" y="108"/>
                    <a:pt x="2" y="102"/>
                    <a:pt x="7" y="100"/>
                  </a:cubicBezTo>
                  <a:cubicBezTo>
                    <a:pt x="239" y="2"/>
                    <a:pt x="239" y="2"/>
                    <a:pt x="239" y="2"/>
                  </a:cubicBezTo>
                  <a:cubicBezTo>
                    <a:pt x="244" y="0"/>
                    <a:pt x="250" y="3"/>
                    <a:pt x="252" y="8"/>
                  </a:cubicBezTo>
                  <a:cubicBezTo>
                    <a:pt x="254" y="13"/>
                    <a:pt x="252" y="19"/>
                    <a:pt x="247" y="21"/>
                  </a:cubicBezTo>
                  <a:cubicBezTo>
                    <a:pt x="15" y="118"/>
                    <a:pt x="15" y="118"/>
                    <a:pt x="15" y="118"/>
                  </a:cubicBezTo>
                  <a:cubicBezTo>
                    <a:pt x="14" y="119"/>
                    <a:pt x="12" y="119"/>
                    <a:pt x="11" y="119"/>
                  </a:cubicBezTo>
                  <a:close/>
                </a:path>
              </a:pathLst>
            </a:custGeom>
            <a:solidFill>
              <a:schemeClr val="tx1">
                <a:lumMod val="65000"/>
                <a:lumOff val="35000"/>
              </a:schemeClr>
            </a:solidFill>
            <a:ln>
              <a:noFill/>
            </a:ln>
          </p:spPr>
          <p:txBody>
            <a:bodyPr anchor="ctr"/>
            <a:lstStyle/>
            <a:p>
              <a:pPr algn="ctr"/>
            </a:p>
          </p:txBody>
        </p:sp>
      </p:grpSp>
      <p:sp>
        <p:nvSpPr>
          <p:cNvPr id="21" name="Title 1"/>
          <p:cNvSpPr txBox="1"/>
          <p:nvPr/>
        </p:nvSpPr>
        <p:spPr>
          <a:xfrm>
            <a:off x="606425" y="375920"/>
            <a:ext cx="3161030" cy="45656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（五）早期阅读</a:t>
            </a:r>
            <a:endParaRPr lang="en-GB" altLang="zh-CN" sz="3200" b="1"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endParaRPr>
          </a:p>
        </p:txBody>
      </p:sp>
      <p:sp>
        <p:nvSpPr>
          <p:cNvPr id="2" name="Title 1"/>
          <p:cNvSpPr txBox="1"/>
          <p:nvPr/>
        </p:nvSpPr>
        <p:spPr>
          <a:xfrm>
            <a:off x="606425" y="940435"/>
            <a:ext cx="7222490" cy="391414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sz="2400" b="1" dirty="0">
                <a:solidFill>
                  <a:schemeClr val="tx1"/>
                </a:solidFill>
                <a:latin typeface="微软雅黑" panose="020B0503020204020204" pitchFamily="34" charset="-122"/>
                <a:ea typeface="微软雅黑" panose="020B0503020204020204" pitchFamily="34" charset="-122"/>
                <a:sym typeface="+mn-ea"/>
              </a:rPr>
              <a:t>      </a:t>
            </a:r>
            <a:r>
              <a:rPr sz="2400" b="1" dirty="0">
                <a:solidFill>
                  <a:schemeClr val="tx1"/>
                </a:solidFill>
                <a:latin typeface="微软雅黑" panose="020B0503020204020204" pitchFamily="34" charset="-122"/>
                <a:ea typeface="微软雅黑" panose="020B0503020204020204" pitchFamily="34" charset="-122"/>
                <a:sym typeface="+mn-ea"/>
              </a:rPr>
              <a:t>早期阅读是指在理解视觉材料并尝试运用图文表达个人经验的过程。</a:t>
            </a:r>
            <a:endParaRPr sz="2400" b="1" dirty="0">
              <a:solidFill>
                <a:schemeClr val="tx1"/>
              </a:solidFill>
              <a:latin typeface="微软雅黑" panose="020B0503020204020204" pitchFamily="34" charset="-122"/>
              <a:ea typeface="微软雅黑" panose="020B0503020204020204" pitchFamily="34" charset="-122"/>
              <a:sym typeface="+mn-ea"/>
            </a:endParaRPr>
          </a:p>
          <a:p>
            <a:pPr algn="l"/>
            <a:endParaRPr sz="2400" b="1" dirty="0">
              <a:solidFill>
                <a:schemeClr val="tx1"/>
              </a:solidFill>
              <a:latin typeface="微软雅黑" panose="020B0503020204020204" pitchFamily="34" charset="-122"/>
              <a:ea typeface="微软雅黑" panose="020B0503020204020204" pitchFamily="34" charset="-122"/>
              <a:sym typeface="+mn-ea"/>
            </a:endParaRPr>
          </a:p>
          <a:p>
            <a:pPr algn="l"/>
            <a:endParaRPr sz="2400" b="1" dirty="0">
              <a:solidFill>
                <a:schemeClr val="tx1"/>
              </a:solidFill>
              <a:latin typeface="微软雅黑" panose="020B0503020204020204" pitchFamily="34" charset="-122"/>
              <a:ea typeface="微软雅黑" panose="020B0503020204020204" pitchFamily="34" charset="-122"/>
              <a:sym typeface="+mn-ea"/>
            </a:endParaRPr>
          </a:p>
          <a:p>
            <a:pPr algn="l"/>
            <a:r>
              <a:rPr sz="2400" b="1" dirty="0">
                <a:solidFill>
                  <a:schemeClr val="tx1"/>
                </a:solidFill>
                <a:latin typeface="微软雅黑" panose="020B0503020204020204" pitchFamily="34" charset="-122"/>
                <a:ea typeface="微软雅黑" panose="020B0503020204020204" pitchFamily="34" charset="-122"/>
                <a:sym typeface="+mn-ea"/>
              </a:rPr>
              <a:t>      特点：创设丰富的阅读环境、提供具有表意性质的阅读材料、提倡整合的阅读活动、具有鲜明的文化和语言背景</a:t>
            </a:r>
            <a:endParaRPr sz="2400" b="1"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ox(in)">
                                      <p:cBhvr>
                                        <p:cTn id="13" dur="20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ox(in)">
                                      <p:cBhvr>
                                        <p:cTn id="18"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4347839" flipH="1">
            <a:off x="4187813" y="-176847"/>
            <a:ext cx="8781717" cy="6026744"/>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943818" flipH="1">
            <a:off x="-5885104" y="2929219"/>
            <a:ext cx="8781717" cy="6026744"/>
          </a:xfrm>
          <a:prstGeom prst="rect">
            <a:avLst/>
          </a:prstGeom>
        </p:spPr>
      </p:pic>
      <p:sp>
        <p:nvSpPr>
          <p:cNvPr id="8" name="矩形 7"/>
          <p:cNvSpPr/>
          <p:nvPr/>
        </p:nvSpPr>
        <p:spPr>
          <a:xfrm>
            <a:off x="419100" y="2571750"/>
            <a:ext cx="5046980" cy="645160"/>
          </a:xfrm>
          <a:prstGeom prst="rect">
            <a:avLst/>
          </a:prstGeom>
        </p:spPr>
        <p:txBody>
          <a:bodyPr wrap="square">
            <a:spAutoFit/>
          </a:bodyPr>
          <a:lstStyle/>
          <a:p>
            <a:pPr fontAlgn="auto">
              <a:spcBef>
                <a:spcPts val="0"/>
              </a:spcBef>
              <a:spcAft>
                <a:spcPts val="0"/>
              </a:spcAft>
              <a:defRPr/>
            </a:pPr>
            <a:r>
              <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早期阅读的核心经验</a:t>
            </a:r>
            <a:endPar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1475656" y="743674"/>
            <a:ext cx="3300376" cy="2215991"/>
          </a:xfrm>
          <a:prstGeom prst="rect">
            <a:avLst/>
          </a:prstGeom>
        </p:spPr>
        <p:txBody>
          <a:bodyPr wrap="square">
            <a:spAutoFit/>
          </a:bodyPr>
          <a:lstStyle/>
          <a:p>
            <a:pPr fontAlgn="auto">
              <a:spcBef>
                <a:spcPts val="0"/>
              </a:spcBef>
              <a:spcAft>
                <a:spcPts val="0"/>
              </a:spcAft>
              <a:defRPr/>
            </a:pPr>
            <a:r>
              <a:rPr lang="en-US" altLang="zh-CN" sz="13800" spc="300" dirty="0">
                <a:solidFill>
                  <a:srgbClr val="6597D0"/>
                </a:solidFill>
                <a:latin typeface="Brush Script MT" panose="03060802040406070304" pitchFamily="66" charset="0"/>
                <a:cs typeface="+mn-ea"/>
                <a:sym typeface="+mn-lt"/>
              </a:rPr>
              <a:t>03</a:t>
            </a:r>
            <a:endParaRPr lang="zh-CN" altLang="en-US" sz="13800" spc="300" dirty="0">
              <a:solidFill>
                <a:srgbClr val="6597D0"/>
              </a:solidFill>
              <a:latin typeface="Brush Script MT" panose="03060802040406070304" pitchFamily="66"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31784" y="1741360"/>
            <a:ext cx="3907265" cy="2209051"/>
            <a:chOff x="2410804" y="1470850"/>
            <a:chExt cx="3907265" cy="2209051"/>
          </a:xfrm>
        </p:grpSpPr>
        <p:sp>
          <p:nvSpPr>
            <p:cNvPr id="12" name="Arrow: Chevron 63"/>
            <p:cNvSpPr/>
            <p:nvPr/>
          </p:nvSpPr>
          <p:spPr>
            <a:xfrm>
              <a:off x="4209078" y="1470850"/>
              <a:ext cx="289435" cy="289434"/>
            </a:xfrm>
            <a:prstGeom prst="chevron">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Arrow: Chevron 64"/>
            <p:cNvSpPr/>
            <p:nvPr/>
          </p:nvSpPr>
          <p:spPr>
            <a:xfrm flipH="1">
              <a:off x="4209078" y="3390467"/>
              <a:ext cx="289435" cy="289434"/>
            </a:xfrm>
            <a:prstGeom prst="chevron">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Arrow: Chevron 65"/>
            <p:cNvSpPr/>
            <p:nvPr/>
          </p:nvSpPr>
          <p:spPr>
            <a:xfrm rot="16200000" flipH="1" flipV="1">
              <a:off x="6028634" y="2426369"/>
              <a:ext cx="289435" cy="289434"/>
            </a:xfrm>
            <a:prstGeom prst="chevron">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Arrow: Chevron 66"/>
            <p:cNvSpPr/>
            <p:nvPr/>
          </p:nvSpPr>
          <p:spPr>
            <a:xfrm rot="5400000" flipH="1">
              <a:off x="2410803" y="2426369"/>
              <a:ext cx="289435" cy="289434"/>
            </a:xfrm>
            <a:prstGeom prst="chevron">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7" name="组合 36"/>
          <p:cNvGrpSpPr/>
          <p:nvPr/>
        </p:nvGrpSpPr>
        <p:grpSpPr>
          <a:xfrm>
            <a:off x="744855" y="389890"/>
            <a:ext cx="3600450" cy="2181225"/>
            <a:chOff x="1574666" y="919053"/>
            <a:chExt cx="1949588" cy="1362482"/>
          </a:xfrm>
        </p:grpSpPr>
        <p:sp>
          <p:nvSpPr>
            <p:cNvPr id="4" name="Freeform: Shape 55"/>
            <p:cNvSpPr/>
            <p:nvPr/>
          </p:nvSpPr>
          <p:spPr>
            <a:xfrm>
              <a:off x="1574667" y="919053"/>
              <a:ext cx="1949231" cy="1362482"/>
            </a:xfrm>
            <a:custGeom>
              <a:avLst/>
              <a:gdLst>
                <a:gd name="connsiteX0" fmla="*/ 452455 w 5867139"/>
                <a:gd name="connsiteY0" fmla="*/ 0 h 4678308"/>
                <a:gd name="connsiteX1" fmla="*/ 2204838 w 5867139"/>
                <a:gd name="connsiteY1" fmla="*/ 0 h 4678308"/>
                <a:gd name="connsiteX2" fmla="*/ 2553973 w 5867139"/>
                <a:gd name="connsiteY2" fmla="*/ 177619 h 4678308"/>
                <a:gd name="connsiteX3" fmla="*/ 2573676 w 5867139"/>
                <a:gd name="connsiteY3" fmla="*/ 212652 h 4678308"/>
                <a:gd name="connsiteX4" fmla="*/ 2575413 w 5867139"/>
                <a:gd name="connsiteY4" fmla="*/ 212652 h 4678308"/>
                <a:gd name="connsiteX5" fmla="*/ 2599727 w 5867139"/>
                <a:gd name="connsiteY5" fmla="*/ 257448 h 4678308"/>
                <a:gd name="connsiteX6" fmla="*/ 2822014 w 5867139"/>
                <a:gd name="connsiteY6" fmla="*/ 406389 h 4678308"/>
                <a:gd name="connsiteX7" fmla="*/ 2876745 w 5867139"/>
                <a:gd name="connsiteY7" fmla="*/ 411907 h 4678308"/>
                <a:gd name="connsiteX8" fmla="*/ 5287549 w 5867139"/>
                <a:gd name="connsiteY8" fmla="*/ 411907 h 4678308"/>
                <a:gd name="connsiteX9" fmla="*/ 5867139 w 5867139"/>
                <a:gd name="connsiteY9" fmla="*/ 991497 h 4678308"/>
                <a:gd name="connsiteX10" fmla="*/ 5867139 w 5867139"/>
                <a:gd name="connsiteY10" fmla="*/ 4098718 h 4678308"/>
                <a:gd name="connsiteX11" fmla="*/ 5287549 w 5867139"/>
                <a:gd name="connsiteY11" fmla="*/ 4678308 h 4678308"/>
                <a:gd name="connsiteX12" fmla="*/ 579590 w 5867139"/>
                <a:gd name="connsiteY12" fmla="*/ 4678308 h 4678308"/>
                <a:gd name="connsiteX13" fmla="*/ 0 w 5867139"/>
                <a:gd name="connsiteY13" fmla="*/ 4098718 h 4678308"/>
                <a:gd name="connsiteX14" fmla="*/ 0 w 5867139"/>
                <a:gd name="connsiteY14" fmla="*/ 991497 h 4678308"/>
                <a:gd name="connsiteX15" fmla="*/ 2 w 5867139"/>
                <a:gd name="connsiteY15" fmla="*/ 991476 h 4678308"/>
                <a:gd name="connsiteX16" fmla="*/ 2 w 5867139"/>
                <a:gd name="connsiteY16" fmla="*/ 488091 h 4678308"/>
                <a:gd name="connsiteX17" fmla="*/ 2 w 5867139"/>
                <a:gd name="connsiteY17" fmla="*/ 473012 h 4678308"/>
                <a:gd name="connsiteX18" fmla="*/ 24092 w 5867139"/>
                <a:gd name="connsiteY18" fmla="*/ 344295 h 4678308"/>
                <a:gd name="connsiteX19" fmla="*/ 28119 w 5867139"/>
                <a:gd name="connsiteY19" fmla="*/ 337849 h 4678308"/>
                <a:gd name="connsiteX20" fmla="*/ 35560 w 5867139"/>
                <a:gd name="connsiteY20" fmla="*/ 298103 h 4678308"/>
                <a:gd name="connsiteX21" fmla="*/ 452455 w 5867139"/>
                <a:gd name="connsiteY21" fmla="*/ 0 h 467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67139" h="4678308">
                  <a:moveTo>
                    <a:pt x="452455" y="0"/>
                  </a:moveTo>
                  <a:lnTo>
                    <a:pt x="2204838" y="0"/>
                  </a:lnTo>
                  <a:cubicBezTo>
                    <a:pt x="2345397" y="0"/>
                    <a:pt x="2470986" y="69143"/>
                    <a:pt x="2553973" y="177619"/>
                  </a:cubicBezTo>
                  <a:lnTo>
                    <a:pt x="2573676" y="212652"/>
                  </a:lnTo>
                  <a:lnTo>
                    <a:pt x="2575413" y="212652"/>
                  </a:lnTo>
                  <a:lnTo>
                    <a:pt x="2599727" y="257448"/>
                  </a:lnTo>
                  <a:cubicBezTo>
                    <a:pt x="2650641" y="332809"/>
                    <a:pt x="2729799" y="387519"/>
                    <a:pt x="2822014" y="406389"/>
                  </a:cubicBezTo>
                  <a:lnTo>
                    <a:pt x="2876745" y="411907"/>
                  </a:lnTo>
                  <a:lnTo>
                    <a:pt x="5287549" y="411907"/>
                  </a:lnTo>
                  <a:cubicBezTo>
                    <a:pt x="5607648" y="411907"/>
                    <a:pt x="5867139" y="671398"/>
                    <a:pt x="5867139" y="991497"/>
                  </a:cubicBezTo>
                  <a:lnTo>
                    <a:pt x="5867139" y="4098718"/>
                  </a:lnTo>
                  <a:cubicBezTo>
                    <a:pt x="5867139" y="4418817"/>
                    <a:pt x="5607648" y="4678308"/>
                    <a:pt x="5287549" y="4678308"/>
                  </a:cubicBezTo>
                  <a:lnTo>
                    <a:pt x="579590" y="4678308"/>
                  </a:lnTo>
                  <a:cubicBezTo>
                    <a:pt x="259491" y="4678308"/>
                    <a:pt x="0" y="4418817"/>
                    <a:pt x="0" y="4098718"/>
                  </a:cubicBezTo>
                  <a:lnTo>
                    <a:pt x="0" y="991497"/>
                  </a:lnTo>
                  <a:lnTo>
                    <a:pt x="2" y="991476"/>
                  </a:lnTo>
                  <a:lnTo>
                    <a:pt x="2" y="488091"/>
                  </a:lnTo>
                  <a:lnTo>
                    <a:pt x="2" y="473012"/>
                  </a:lnTo>
                  <a:cubicBezTo>
                    <a:pt x="2" y="427354"/>
                    <a:pt x="8581" y="383857"/>
                    <a:pt x="24092" y="344295"/>
                  </a:cubicBezTo>
                  <a:lnTo>
                    <a:pt x="28119" y="337849"/>
                  </a:lnTo>
                  <a:lnTo>
                    <a:pt x="35560" y="298103"/>
                  </a:lnTo>
                  <a:cubicBezTo>
                    <a:pt x="104245" y="122920"/>
                    <a:pt x="265043" y="0"/>
                    <a:pt x="452455" y="0"/>
                  </a:cubicBezTo>
                  <a:close/>
                </a:path>
              </a:pathLst>
            </a:cu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44000" tIns="144000" anchor="t" anchorCtr="0">
              <a:normAutofit/>
            </a:bodyPr>
            <a:lstStyle/>
            <a:p>
              <a:r>
                <a:rPr lang="en-US" altLang="zh-CN" b="1">
                  <a:solidFill>
                    <a:schemeClr val="accent1"/>
                  </a:solidFill>
                </a:rPr>
                <a:t>01</a:t>
              </a:r>
              <a:br>
                <a:rPr lang="en-US" altLang="zh-CN" b="1">
                  <a:solidFill>
                    <a:schemeClr val="accent1"/>
                  </a:solidFill>
                </a:rPr>
              </a:br>
              <a:endParaRPr lang="en-US" altLang="zh-CN" b="1">
                <a:solidFill>
                  <a:schemeClr val="accent1"/>
                </a:solidFill>
              </a:endParaRPr>
            </a:p>
          </p:txBody>
        </p:sp>
        <p:grpSp>
          <p:nvGrpSpPr>
            <p:cNvPr id="5" name="Group 56"/>
            <p:cNvGrpSpPr/>
            <p:nvPr/>
          </p:nvGrpSpPr>
          <p:grpSpPr>
            <a:xfrm>
              <a:off x="1574667" y="1084852"/>
              <a:ext cx="1949231" cy="1196682"/>
              <a:chOff x="4131798" y="2120910"/>
              <a:chExt cx="5867141" cy="4109008"/>
            </a:xfrm>
          </p:grpSpPr>
          <p:sp>
            <p:nvSpPr>
              <p:cNvPr id="34" name="Freeform: Shape 85"/>
              <p:cNvSpPr/>
              <p:nvPr/>
            </p:nvSpPr>
            <p:spPr>
              <a:xfrm>
                <a:off x="4131798" y="2120910"/>
                <a:ext cx="5867141" cy="4109008"/>
              </a:xfrm>
              <a:custGeom>
                <a:avLst/>
                <a:gdLst>
                  <a:gd name="connsiteX0" fmla="*/ 952500 w 2781301"/>
                  <a:gd name="connsiteY0" fmla="*/ 223837 h 1947863"/>
                  <a:gd name="connsiteX1" fmla="*/ 952500 w 2781301"/>
                  <a:gd name="connsiteY1" fmla="*/ 223838 h 1947863"/>
                  <a:gd name="connsiteX2" fmla="*/ 952500 w 2781301"/>
                  <a:gd name="connsiteY2" fmla="*/ 223838 h 1947863"/>
                  <a:gd name="connsiteX3" fmla="*/ 1176338 w 2781301"/>
                  <a:gd name="connsiteY3" fmla="*/ 0 h 1947863"/>
                  <a:gd name="connsiteX4" fmla="*/ 2557463 w 2781301"/>
                  <a:gd name="connsiteY4" fmla="*/ 0 h 1947863"/>
                  <a:gd name="connsiteX5" fmla="*/ 2781301 w 2781301"/>
                  <a:gd name="connsiteY5" fmla="*/ 223838 h 1947863"/>
                  <a:gd name="connsiteX6" fmla="*/ 2781300 w 2781301"/>
                  <a:gd name="connsiteY6" fmla="*/ 223838 h 1947863"/>
                  <a:gd name="connsiteX7" fmla="*/ 2778489 w 2781301"/>
                  <a:gd name="connsiteY7" fmla="*/ 237762 h 1947863"/>
                  <a:gd name="connsiteX8" fmla="*/ 2781300 w 2781301"/>
                  <a:gd name="connsiteY8" fmla="*/ 265648 h 1947863"/>
                  <a:gd name="connsiteX9" fmla="*/ 2781300 w 2781301"/>
                  <a:gd name="connsiteY9" fmla="*/ 511181 h 1947863"/>
                  <a:gd name="connsiteX10" fmla="*/ 2781300 w 2781301"/>
                  <a:gd name="connsiteY10" fmla="*/ 1660520 h 1947863"/>
                  <a:gd name="connsiteX11" fmla="*/ 2781300 w 2781301"/>
                  <a:gd name="connsiteY11" fmla="*/ 1682216 h 1947863"/>
                  <a:gd name="connsiteX12" fmla="*/ 2515653 w 2781301"/>
                  <a:gd name="connsiteY12" fmla="*/ 1947863 h 1947863"/>
                  <a:gd name="connsiteX13" fmla="*/ 2493957 w 2781301"/>
                  <a:gd name="connsiteY13" fmla="*/ 1947863 h 1947863"/>
                  <a:gd name="connsiteX14" fmla="*/ 1453097 w 2781301"/>
                  <a:gd name="connsiteY14" fmla="*/ 1947863 h 1947863"/>
                  <a:gd name="connsiteX15" fmla="*/ 287343 w 2781301"/>
                  <a:gd name="connsiteY15" fmla="*/ 1947863 h 1947863"/>
                  <a:gd name="connsiteX16" fmla="*/ 0 w 2781301"/>
                  <a:gd name="connsiteY16" fmla="*/ 1660520 h 1947863"/>
                  <a:gd name="connsiteX17" fmla="*/ 0 w 2781301"/>
                  <a:gd name="connsiteY17" fmla="*/ 511181 h 1947863"/>
                  <a:gd name="connsiteX18" fmla="*/ 287343 w 2781301"/>
                  <a:gd name="connsiteY18" fmla="*/ 223838 h 1947863"/>
                  <a:gd name="connsiteX19" fmla="*/ 952500 w 2781301"/>
                  <a:gd name="connsiteY19" fmla="*/ 223838 h 1947863"/>
                  <a:gd name="connsiteX20" fmla="*/ 952500 w 2781301"/>
                  <a:gd name="connsiteY20" fmla="*/ 223838 h 1947863"/>
                  <a:gd name="connsiteX21" fmla="*/ 952500 w 2781301"/>
                  <a:gd name="connsiteY21" fmla="*/ 223838 h 1947863"/>
                  <a:gd name="connsiteX22" fmla="*/ 970090 w 2781301"/>
                  <a:gd name="connsiteY22" fmla="*/ 136710 h 1947863"/>
                  <a:gd name="connsiteX23" fmla="*/ 1176338 w 2781301"/>
                  <a:gd name="connsiteY23" fmla="*/ 0 h 194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81301" h="1947863">
                    <a:moveTo>
                      <a:pt x="952500" y="223837"/>
                    </a:moveTo>
                    <a:lnTo>
                      <a:pt x="952500" y="223838"/>
                    </a:lnTo>
                    <a:lnTo>
                      <a:pt x="952500" y="223838"/>
                    </a:lnTo>
                    <a:close/>
                    <a:moveTo>
                      <a:pt x="1176338" y="0"/>
                    </a:moveTo>
                    <a:lnTo>
                      <a:pt x="2557463" y="0"/>
                    </a:lnTo>
                    <a:cubicBezTo>
                      <a:pt x="2681085" y="0"/>
                      <a:pt x="2781301" y="100216"/>
                      <a:pt x="2781301" y="223838"/>
                    </a:cubicBezTo>
                    <a:lnTo>
                      <a:pt x="2781300" y="223838"/>
                    </a:lnTo>
                    <a:lnTo>
                      <a:pt x="2778489" y="237762"/>
                    </a:lnTo>
                    <a:lnTo>
                      <a:pt x="2781300" y="265648"/>
                    </a:lnTo>
                    <a:lnTo>
                      <a:pt x="2781300" y="511181"/>
                    </a:lnTo>
                    <a:lnTo>
                      <a:pt x="2781300" y="1660520"/>
                    </a:lnTo>
                    <a:lnTo>
                      <a:pt x="2781300" y="1682216"/>
                    </a:lnTo>
                    <a:cubicBezTo>
                      <a:pt x="2781300" y="1828929"/>
                      <a:pt x="2662366" y="1947863"/>
                      <a:pt x="2515653" y="1947863"/>
                    </a:cubicBezTo>
                    <a:lnTo>
                      <a:pt x="2493957" y="1947863"/>
                    </a:lnTo>
                    <a:lnTo>
                      <a:pt x="1453097" y="1947863"/>
                    </a:lnTo>
                    <a:lnTo>
                      <a:pt x="287343" y="1947863"/>
                    </a:lnTo>
                    <a:cubicBezTo>
                      <a:pt x="128648" y="1947863"/>
                      <a:pt x="0" y="1819215"/>
                      <a:pt x="0" y="1660520"/>
                    </a:cubicBezTo>
                    <a:lnTo>
                      <a:pt x="0" y="511181"/>
                    </a:lnTo>
                    <a:cubicBezTo>
                      <a:pt x="0" y="352486"/>
                      <a:pt x="128648" y="223838"/>
                      <a:pt x="287343" y="223838"/>
                    </a:cubicBezTo>
                    <a:lnTo>
                      <a:pt x="952500" y="223838"/>
                    </a:lnTo>
                    <a:lnTo>
                      <a:pt x="952500" y="223838"/>
                    </a:lnTo>
                    <a:lnTo>
                      <a:pt x="952500" y="223838"/>
                    </a:lnTo>
                    <a:lnTo>
                      <a:pt x="970090" y="136710"/>
                    </a:lnTo>
                    <a:cubicBezTo>
                      <a:pt x="1004071" y="56372"/>
                      <a:pt x="1083621" y="0"/>
                      <a:pt x="1176338"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Freeform: Shape 86"/>
              <p:cNvSpPr/>
              <p:nvPr/>
            </p:nvSpPr>
            <p:spPr>
              <a:xfrm>
                <a:off x="5864817" y="2390775"/>
                <a:ext cx="666158" cy="625475"/>
              </a:xfrm>
              <a:custGeom>
                <a:avLst/>
                <a:gdLst>
                  <a:gd name="connsiteX0" fmla="*/ 318728 w 666158"/>
                  <a:gd name="connsiteY0" fmla="*/ 0 h 625475"/>
                  <a:gd name="connsiteX1" fmla="*/ 666158 w 666158"/>
                  <a:gd name="connsiteY1" fmla="*/ 0 h 625475"/>
                  <a:gd name="connsiteX2" fmla="*/ 666158 w 666158"/>
                  <a:gd name="connsiteY2" fmla="*/ 625475 h 625475"/>
                  <a:gd name="connsiteX3" fmla="*/ 0 w 666158"/>
                  <a:gd name="connsiteY3" fmla="*/ 625475 h 625475"/>
                  <a:gd name="connsiteX4" fmla="*/ 0 w 666158"/>
                  <a:gd name="connsiteY4" fmla="*/ 202325 h 625475"/>
                  <a:gd name="connsiteX5" fmla="*/ 293658 w 666158"/>
                  <a:gd name="connsiteY5" fmla="*/ 46189 h 625475"/>
                  <a:gd name="connsiteX6" fmla="*/ 318728 w 666158"/>
                  <a:gd name="connsiteY6" fmla="*/ 0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158" h="625475">
                    <a:moveTo>
                      <a:pt x="318728" y="0"/>
                    </a:moveTo>
                    <a:lnTo>
                      <a:pt x="666158" y="0"/>
                    </a:lnTo>
                    <a:lnTo>
                      <a:pt x="666158" y="625475"/>
                    </a:lnTo>
                    <a:lnTo>
                      <a:pt x="0" y="625475"/>
                    </a:lnTo>
                    <a:lnTo>
                      <a:pt x="0" y="202325"/>
                    </a:lnTo>
                    <a:cubicBezTo>
                      <a:pt x="122241" y="202325"/>
                      <a:pt x="230017" y="140390"/>
                      <a:pt x="293658" y="46189"/>
                    </a:cubicBezTo>
                    <a:lnTo>
                      <a:pt x="318728"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0" name="TextBox 71"/>
            <p:cNvSpPr txBox="1"/>
            <p:nvPr/>
          </p:nvSpPr>
          <p:spPr>
            <a:xfrm>
              <a:off x="1574666" y="1838878"/>
              <a:ext cx="1949232" cy="418329"/>
            </a:xfrm>
            <a:prstGeom prst="rect">
              <a:avLst/>
            </a:prstGeom>
            <a:noFill/>
          </p:spPr>
          <p:txBody>
            <a:bodyPr wrap="square" lIns="72000" tIns="0" rIns="72000" bIns="0" anchor="ctr" anchorCtr="0">
              <a:normAutofit/>
            </a:bodyPr>
            <a:lstStyle/>
            <a:p>
              <a:pPr algn="ctr" defTabSz="913765">
                <a:lnSpc>
                  <a:spcPct val="120000"/>
                </a:lnSpc>
                <a:defRPr/>
              </a:pPr>
              <a:endParaRPr lang="zh-CN" altLang="en-US" sz="1050" dirty="0">
                <a:solidFill>
                  <a:schemeClr val="bg1"/>
                </a:solidFill>
              </a:endParaRPr>
            </a:p>
          </p:txBody>
        </p:sp>
        <p:sp>
          <p:nvSpPr>
            <p:cNvPr id="21" name="Rectangle 72"/>
            <p:cNvSpPr/>
            <p:nvPr/>
          </p:nvSpPr>
          <p:spPr>
            <a:xfrm>
              <a:off x="1649746" y="1504504"/>
              <a:ext cx="1874508" cy="236402"/>
            </a:xfrm>
            <a:prstGeom prst="rect">
              <a:avLst/>
            </a:prstGeom>
          </p:spPr>
          <p:txBody>
            <a:bodyPr wrap="none" lIns="72000" tIns="0" rIns="72000" bIns="0" anchor="ctr" anchorCtr="1">
              <a:normAutofit/>
            </a:bodyPr>
            <a:lstStyle/>
            <a:p>
              <a:pPr lvl="0" algn="ctr" defTabSz="913765">
                <a:defRPr/>
              </a:pPr>
              <a:r>
                <a:rPr lang="zh-CN" altLang="en-US"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(一)良好阅读习惯和行为的养成</a:t>
              </a:r>
              <a:endParaRPr lang="zh-CN" altLang="en-US"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9" name="组合 38"/>
          <p:cNvGrpSpPr/>
          <p:nvPr/>
        </p:nvGrpSpPr>
        <p:grpSpPr>
          <a:xfrm>
            <a:off x="2894967" y="2875280"/>
            <a:ext cx="4172582" cy="2127885"/>
            <a:chOff x="5162690" y="2853943"/>
            <a:chExt cx="2154844" cy="1362482"/>
          </a:xfrm>
        </p:grpSpPr>
        <p:sp>
          <p:nvSpPr>
            <p:cNvPr id="10" name="Freeform: Shape 61"/>
            <p:cNvSpPr/>
            <p:nvPr/>
          </p:nvSpPr>
          <p:spPr>
            <a:xfrm>
              <a:off x="5162690" y="2853943"/>
              <a:ext cx="1949231" cy="1362482"/>
            </a:xfrm>
            <a:custGeom>
              <a:avLst/>
              <a:gdLst>
                <a:gd name="connsiteX0" fmla="*/ 452455 w 5867139"/>
                <a:gd name="connsiteY0" fmla="*/ 0 h 4678308"/>
                <a:gd name="connsiteX1" fmla="*/ 2204838 w 5867139"/>
                <a:gd name="connsiteY1" fmla="*/ 0 h 4678308"/>
                <a:gd name="connsiteX2" fmla="*/ 2553973 w 5867139"/>
                <a:gd name="connsiteY2" fmla="*/ 177619 h 4678308"/>
                <a:gd name="connsiteX3" fmla="*/ 2573676 w 5867139"/>
                <a:gd name="connsiteY3" fmla="*/ 212652 h 4678308"/>
                <a:gd name="connsiteX4" fmla="*/ 2575413 w 5867139"/>
                <a:gd name="connsiteY4" fmla="*/ 212652 h 4678308"/>
                <a:gd name="connsiteX5" fmla="*/ 2599727 w 5867139"/>
                <a:gd name="connsiteY5" fmla="*/ 257448 h 4678308"/>
                <a:gd name="connsiteX6" fmla="*/ 2822014 w 5867139"/>
                <a:gd name="connsiteY6" fmla="*/ 406389 h 4678308"/>
                <a:gd name="connsiteX7" fmla="*/ 2876745 w 5867139"/>
                <a:gd name="connsiteY7" fmla="*/ 411907 h 4678308"/>
                <a:gd name="connsiteX8" fmla="*/ 5287549 w 5867139"/>
                <a:gd name="connsiteY8" fmla="*/ 411907 h 4678308"/>
                <a:gd name="connsiteX9" fmla="*/ 5867139 w 5867139"/>
                <a:gd name="connsiteY9" fmla="*/ 991497 h 4678308"/>
                <a:gd name="connsiteX10" fmla="*/ 5867139 w 5867139"/>
                <a:gd name="connsiteY10" fmla="*/ 4098718 h 4678308"/>
                <a:gd name="connsiteX11" fmla="*/ 5287549 w 5867139"/>
                <a:gd name="connsiteY11" fmla="*/ 4678308 h 4678308"/>
                <a:gd name="connsiteX12" fmla="*/ 579590 w 5867139"/>
                <a:gd name="connsiteY12" fmla="*/ 4678308 h 4678308"/>
                <a:gd name="connsiteX13" fmla="*/ 0 w 5867139"/>
                <a:gd name="connsiteY13" fmla="*/ 4098718 h 4678308"/>
                <a:gd name="connsiteX14" fmla="*/ 0 w 5867139"/>
                <a:gd name="connsiteY14" fmla="*/ 991497 h 4678308"/>
                <a:gd name="connsiteX15" fmla="*/ 2 w 5867139"/>
                <a:gd name="connsiteY15" fmla="*/ 991476 h 4678308"/>
                <a:gd name="connsiteX16" fmla="*/ 2 w 5867139"/>
                <a:gd name="connsiteY16" fmla="*/ 488091 h 4678308"/>
                <a:gd name="connsiteX17" fmla="*/ 2 w 5867139"/>
                <a:gd name="connsiteY17" fmla="*/ 473012 h 4678308"/>
                <a:gd name="connsiteX18" fmla="*/ 24092 w 5867139"/>
                <a:gd name="connsiteY18" fmla="*/ 344295 h 4678308"/>
                <a:gd name="connsiteX19" fmla="*/ 28119 w 5867139"/>
                <a:gd name="connsiteY19" fmla="*/ 337849 h 4678308"/>
                <a:gd name="connsiteX20" fmla="*/ 35560 w 5867139"/>
                <a:gd name="connsiteY20" fmla="*/ 298103 h 4678308"/>
                <a:gd name="connsiteX21" fmla="*/ 452455 w 5867139"/>
                <a:gd name="connsiteY21" fmla="*/ 0 h 467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67139" h="4678308">
                  <a:moveTo>
                    <a:pt x="452455" y="0"/>
                  </a:moveTo>
                  <a:lnTo>
                    <a:pt x="2204838" y="0"/>
                  </a:lnTo>
                  <a:cubicBezTo>
                    <a:pt x="2345397" y="0"/>
                    <a:pt x="2470986" y="69143"/>
                    <a:pt x="2553973" y="177619"/>
                  </a:cubicBezTo>
                  <a:lnTo>
                    <a:pt x="2573676" y="212652"/>
                  </a:lnTo>
                  <a:lnTo>
                    <a:pt x="2575413" y="212652"/>
                  </a:lnTo>
                  <a:lnTo>
                    <a:pt x="2599727" y="257448"/>
                  </a:lnTo>
                  <a:cubicBezTo>
                    <a:pt x="2650641" y="332809"/>
                    <a:pt x="2729799" y="387519"/>
                    <a:pt x="2822014" y="406389"/>
                  </a:cubicBezTo>
                  <a:lnTo>
                    <a:pt x="2876745" y="411907"/>
                  </a:lnTo>
                  <a:lnTo>
                    <a:pt x="5287549" y="411907"/>
                  </a:lnTo>
                  <a:cubicBezTo>
                    <a:pt x="5607648" y="411907"/>
                    <a:pt x="5867139" y="671398"/>
                    <a:pt x="5867139" y="991497"/>
                  </a:cubicBezTo>
                  <a:lnTo>
                    <a:pt x="5867139" y="4098718"/>
                  </a:lnTo>
                  <a:cubicBezTo>
                    <a:pt x="5867139" y="4418817"/>
                    <a:pt x="5607648" y="4678308"/>
                    <a:pt x="5287549" y="4678308"/>
                  </a:cubicBezTo>
                  <a:lnTo>
                    <a:pt x="579590" y="4678308"/>
                  </a:lnTo>
                  <a:cubicBezTo>
                    <a:pt x="259491" y="4678308"/>
                    <a:pt x="0" y="4418817"/>
                    <a:pt x="0" y="4098718"/>
                  </a:cubicBezTo>
                  <a:lnTo>
                    <a:pt x="0" y="991497"/>
                  </a:lnTo>
                  <a:lnTo>
                    <a:pt x="2" y="991476"/>
                  </a:lnTo>
                  <a:lnTo>
                    <a:pt x="2" y="488091"/>
                  </a:lnTo>
                  <a:lnTo>
                    <a:pt x="2" y="473012"/>
                  </a:lnTo>
                  <a:cubicBezTo>
                    <a:pt x="2" y="427354"/>
                    <a:pt x="8581" y="383857"/>
                    <a:pt x="24092" y="344295"/>
                  </a:cubicBezTo>
                  <a:lnTo>
                    <a:pt x="28119" y="337849"/>
                  </a:lnTo>
                  <a:lnTo>
                    <a:pt x="35560" y="298103"/>
                  </a:lnTo>
                  <a:cubicBezTo>
                    <a:pt x="104245" y="122920"/>
                    <a:pt x="265043" y="0"/>
                    <a:pt x="452455" y="0"/>
                  </a:cubicBezTo>
                  <a:close/>
                </a:path>
              </a:pathLst>
            </a:cu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44000" tIns="144000" anchor="t" anchorCtr="0">
              <a:normAutofit/>
            </a:bodyPr>
            <a:lstStyle/>
            <a:p>
              <a:r>
                <a:rPr lang="en-US" altLang="zh-CN" b="1">
                  <a:solidFill>
                    <a:schemeClr val="accent4"/>
                  </a:solidFill>
                </a:rPr>
                <a:t>03</a:t>
              </a:r>
              <a:endParaRPr lang="en-US" altLang="zh-CN" b="1">
                <a:solidFill>
                  <a:schemeClr val="accent4"/>
                </a:solidFill>
              </a:endParaRPr>
            </a:p>
          </p:txBody>
        </p:sp>
        <p:grpSp>
          <p:nvGrpSpPr>
            <p:cNvPr id="11" name="Group 62"/>
            <p:cNvGrpSpPr/>
            <p:nvPr/>
          </p:nvGrpSpPr>
          <p:grpSpPr>
            <a:xfrm>
              <a:off x="5162690" y="3019743"/>
              <a:ext cx="1949231" cy="1196682"/>
              <a:chOff x="4131798" y="2120910"/>
              <a:chExt cx="5867141" cy="4109008"/>
            </a:xfrm>
            <a:solidFill>
              <a:schemeClr val="accent4"/>
            </a:solidFill>
          </p:grpSpPr>
          <p:sp>
            <p:nvSpPr>
              <p:cNvPr id="28" name="Freeform: Shape 79"/>
              <p:cNvSpPr/>
              <p:nvPr/>
            </p:nvSpPr>
            <p:spPr>
              <a:xfrm>
                <a:off x="4131798" y="2120910"/>
                <a:ext cx="5867141" cy="4109008"/>
              </a:xfrm>
              <a:custGeom>
                <a:avLst/>
                <a:gdLst>
                  <a:gd name="connsiteX0" fmla="*/ 952500 w 2781301"/>
                  <a:gd name="connsiteY0" fmla="*/ 223837 h 1947863"/>
                  <a:gd name="connsiteX1" fmla="*/ 952500 w 2781301"/>
                  <a:gd name="connsiteY1" fmla="*/ 223838 h 1947863"/>
                  <a:gd name="connsiteX2" fmla="*/ 952500 w 2781301"/>
                  <a:gd name="connsiteY2" fmla="*/ 223838 h 1947863"/>
                  <a:gd name="connsiteX3" fmla="*/ 1176338 w 2781301"/>
                  <a:gd name="connsiteY3" fmla="*/ 0 h 1947863"/>
                  <a:gd name="connsiteX4" fmla="*/ 2557463 w 2781301"/>
                  <a:gd name="connsiteY4" fmla="*/ 0 h 1947863"/>
                  <a:gd name="connsiteX5" fmla="*/ 2781301 w 2781301"/>
                  <a:gd name="connsiteY5" fmla="*/ 223838 h 1947863"/>
                  <a:gd name="connsiteX6" fmla="*/ 2781300 w 2781301"/>
                  <a:gd name="connsiteY6" fmla="*/ 223838 h 1947863"/>
                  <a:gd name="connsiteX7" fmla="*/ 2778489 w 2781301"/>
                  <a:gd name="connsiteY7" fmla="*/ 237762 h 1947863"/>
                  <a:gd name="connsiteX8" fmla="*/ 2781300 w 2781301"/>
                  <a:gd name="connsiteY8" fmla="*/ 265648 h 1947863"/>
                  <a:gd name="connsiteX9" fmla="*/ 2781300 w 2781301"/>
                  <a:gd name="connsiteY9" fmla="*/ 511181 h 1947863"/>
                  <a:gd name="connsiteX10" fmla="*/ 2781300 w 2781301"/>
                  <a:gd name="connsiteY10" fmla="*/ 1660520 h 1947863"/>
                  <a:gd name="connsiteX11" fmla="*/ 2781300 w 2781301"/>
                  <a:gd name="connsiteY11" fmla="*/ 1682216 h 1947863"/>
                  <a:gd name="connsiteX12" fmla="*/ 2515653 w 2781301"/>
                  <a:gd name="connsiteY12" fmla="*/ 1947863 h 1947863"/>
                  <a:gd name="connsiteX13" fmla="*/ 2493957 w 2781301"/>
                  <a:gd name="connsiteY13" fmla="*/ 1947863 h 1947863"/>
                  <a:gd name="connsiteX14" fmla="*/ 1453097 w 2781301"/>
                  <a:gd name="connsiteY14" fmla="*/ 1947863 h 1947863"/>
                  <a:gd name="connsiteX15" fmla="*/ 287343 w 2781301"/>
                  <a:gd name="connsiteY15" fmla="*/ 1947863 h 1947863"/>
                  <a:gd name="connsiteX16" fmla="*/ 0 w 2781301"/>
                  <a:gd name="connsiteY16" fmla="*/ 1660520 h 1947863"/>
                  <a:gd name="connsiteX17" fmla="*/ 0 w 2781301"/>
                  <a:gd name="connsiteY17" fmla="*/ 511181 h 1947863"/>
                  <a:gd name="connsiteX18" fmla="*/ 287343 w 2781301"/>
                  <a:gd name="connsiteY18" fmla="*/ 223838 h 1947863"/>
                  <a:gd name="connsiteX19" fmla="*/ 952500 w 2781301"/>
                  <a:gd name="connsiteY19" fmla="*/ 223838 h 1947863"/>
                  <a:gd name="connsiteX20" fmla="*/ 952500 w 2781301"/>
                  <a:gd name="connsiteY20" fmla="*/ 223838 h 1947863"/>
                  <a:gd name="connsiteX21" fmla="*/ 952500 w 2781301"/>
                  <a:gd name="connsiteY21" fmla="*/ 223838 h 1947863"/>
                  <a:gd name="connsiteX22" fmla="*/ 970090 w 2781301"/>
                  <a:gd name="connsiteY22" fmla="*/ 136710 h 1947863"/>
                  <a:gd name="connsiteX23" fmla="*/ 1176338 w 2781301"/>
                  <a:gd name="connsiteY23" fmla="*/ 0 h 194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81301" h="1947863">
                    <a:moveTo>
                      <a:pt x="952500" y="223837"/>
                    </a:moveTo>
                    <a:lnTo>
                      <a:pt x="952500" y="223838"/>
                    </a:lnTo>
                    <a:lnTo>
                      <a:pt x="952500" y="223838"/>
                    </a:lnTo>
                    <a:close/>
                    <a:moveTo>
                      <a:pt x="1176338" y="0"/>
                    </a:moveTo>
                    <a:lnTo>
                      <a:pt x="2557463" y="0"/>
                    </a:lnTo>
                    <a:cubicBezTo>
                      <a:pt x="2681085" y="0"/>
                      <a:pt x="2781301" y="100216"/>
                      <a:pt x="2781301" y="223838"/>
                    </a:cubicBezTo>
                    <a:lnTo>
                      <a:pt x="2781300" y="223838"/>
                    </a:lnTo>
                    <a:lnTo>
                      <a:pt x="2778489" y="237762"/>
                    </a:lnTo>
                    <a:lnTo>
                      <a:pt x="2781300" y="265648"/>
                    </a:lnTo>
                    <a:lnTo>
                      <a:pt x="2781300" y="511181"/>
                    </a:lnTo>
                    <a:lnTo>
                      <a:pt x="2781300" y="1660520"/>
                    </a:lnTo>
                    <a:lnTo>
                      <a:pt x="2781300" y="1682216"/>
                    </a:lnTo>
                    <a:cubicBezTo>
                      <a:pt x="2781300" y="1828929"/>
                      <a:pt x="2662366" y="1947863"/>
                      <a:pt x="2515653" y="1947863"/>
                    </a:cubicBezTo>
                    <a:lnTo>
                      <a:pt x="2493957" y="1947863"/>
                    </a:lnTo>
                    <a:lnTo>
                      <a:pt x="1453097" y="1947863"/>
                    </a:lnTo>
                    <a:lnTo>
                      <a:pt x="287343" y="1947863"/>
                    </a:lnTo>
                    <a:cubicBezTo>
                      <a:pt x="128648" y="1947863"/>
                      <a:pt x="0" y="1819215"/>
                      <a:pt x="0" y="1660520"/>
                    </a:cubicBezTo>
                    <a:lnTo>
                      <a:pt x="0" y="511181"/>
                    </a:lnTo>
                    <a:cubicBezTo>
                      <a:pt x="0" y="352486"/>
                      <a:pt x="128648" y="223838"/>
                      <a:pt x="287343" y="223838"/>
                    </a:cubicBezTo>
                    <a:lnTo>
                      <a:pt x="952500" y="223838"/>
                    </a:lnTo>
                    <a:lnTo>
                      <a:pt x="952500" y="223838"/>
                    </a:lnTo>
                    <a:lnTo>
                      <a:pt x="952500" y="223838"/>
                    </a:lnTo>
                    <a:lnTo>
                      <a:pt x="970090" y="136710"/>
                    </a:lnTo>
                    <a:cubicBezTo>
                      <a:pt x="1004071" y="56372"/>
                      <a:pt x="1083621" y="0"/>
                      <a:pt x="117633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Freeform: Shape 80"/>
              <p:cNvSpPr/>
              <p:nvPr/>
            </p:nvSpPr>
            <p:spPr>
              <a:xfrm>
                <a:off x="5864817" y="2390775"/>
                <a:ext cx="666158" cy="625475"/>
              </a:xfrm>
              <a:custGeom>
                <a:avLst/>
                <a:gdLst>
                  <a:gd name="connsiteX0" fmla="*/ 318728 w 666158"/>
                  <a:gd name="connsiteY0" fmla="*/ 0 h 625475"/>
                  <a:gd name="connsiteX1" fmla="*/ 666158 w 666158"/>
                  <a:gd name="connsiteY1" fmla="*/ 0 h 625475"/>
                  <a:gd name="connsiteX2" fmla="*/ 666158 w 666158"/>
                  <a:gd name="connsiteY2" fmla="*/ 625475 h 625475"/>
                  <a:gd name="connsiteX3" fmla="*/ 0 w 666158"/>
                  <a:gd name="connsiteY3" fmla="*/ 625475 h 625475"/>
                  <a:gd name="connsiteX4" fmla="*/ 0 w 666158"/>
                  <a:gd name="connsiteY4" fmla="*/ 202325 h 625475"/>
                  <a:gd name="connsiteX5" fmla="*/ 293658 w 666158"/>
                  <a:gd name="connsiteY5" fmla="*/ 46189 h 625475"/>
                  <a:gd name="connsiteX6" fmla="*/ 318728 w 666158"/>
                  <a:gd name="connsiteY6" fmla="*/ 0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158" h="625475">
                    <a:moveTo>
                      <a:pt x="318728" y="0"/>
                    </a:moveTo>
                    <a:lnTo>
                      <a:pt x="666158" y="0"/>
                    </a:lnTo>
                    <a:lnTo>
                      <a:pt x="666158" y="625475"/>
                    </a:lnTo>
                    <a:lnTo>
                      <a:pt x="0" y="625475"/>
                    </a:lnTo>
                    <a:lnTo>
                      <a:pt x="0" y="202325"/>
                    </a:lnTo>
                    <a:cubicBezTo>
                      <a:pt x="122241" y="202325"/>
                      <a:pt x="230017" y="140390"/>
                      <a:pt x="293658" y="46189"/>
                    </a:cubicBezTo>
                    <a:lnTo>
                      <a:pt x="31872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18" name="TextBox 69"/>
            <p:cNvSpPr txBox="1"/>
            <p:nvPr/>
          </p:nvSpPr>
          <p:spPr>
            <a:xfrm>
              <a:off x="5368302" y="3430059"/>
              <a:ext cx="1949232" cy="741300"/>
            </a:xfrm>
            <a:prstGeom prst="rect">
              <a:avLst/>
            </a:prstGeom>
            <a:noFill/>
          </p:spPr>
          <p:txBody>
            <a:bodyPr wrap="square" lIns="72000" tIns="0" rIns="72000" bIns="0" anchor="ctr" anchorCtr="0">
              <a:normAutofit/>
            </a:bodyPr>
            <a:lstStyle/>
            <a:p>
              <a:pPr algn="l" defTabSz="913765">
                <a:lnSpc>
                  <a:spcPct val="120000"/>
                </a:lnSpc>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1.阅读内容的叙述</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913765">
                <a:lnSpc>
                  <a:spcPct val="120000"/>
                </a:lnSpc>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2.阅读内容的表述与迁移</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913765">
                <a:lnSpc>
                  <a:spcPct val="120000"/>
                </a:lnSpc>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3.评判性思维的形成</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Rectangle 70"/>
            <p:cNvSpPr/>
            <p:nvPr/>
          </p:nvSpPr>
          <p:spPr>
            <a:xfrm>
              <a:off x="5246991" y="3193717"/>
              <a:ext cx="1537957" cy="236389"/>
            </a:xfrm>
            <a:prstGeom prst="rect">
              <a:avLst/>
            </a:prstGeom>
          </p:spPr>
          <p:txBody>
            <a:bodyPr wrap="none" lIns="72000" tIns="0" rIns="72000" bIns="0" anchor="ctr" anchorCtr="1">
              <a:normAutofit/>
            </a:bodyPr>
            <a:lstStyle/>
            <a:p>
              <a:pPr lvl="0" algn="ctr" defTabSz="913765">
                <a:defRPr/>
              </a:pPr>
              <a:r>
                <a:rPr lang="zh-CN" altLang="en-US" b="1">
                  <a:solidFill>
                    <a:srgbClr val="C00000"/>
                  </a:solidFill>
                  <a:latin typeface="微软雅黑" panose="020B0503020204020204" pitchFamily="34" charset="-122"/>
                  <a:ea typeface="微软雅黑" panose="020B0503020204020204" pitchFamily="34" charset="-122"/>
                </a:rPr>
                <a:t>（三）阅读内容的表达与评判</a:t>
              </a:r>
              <a:endParaRPr lang="zh-CN" altLang="en-US" b="1">
                <a:solidFill>
                  <a:srgbClr val="C00000"/>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803140" y="299720"/>
            <a:ext cx="4246245" cy="2306955"/>
            <a:chOff x="5162690" y="919053"/>
            <a:chExt cx="1949231" cy="1383812"/>
          </a:xfrm>
        </p:grpSpPr>
        <p:sp>
          <p:nvSpPr>
            <p:cNvPr id="6" name="Freeform: Shape 57"/>
            <p:cNvSpPr/>
            <p:nvPr/>
          </p:nvSpPr>
          <p:spPr>
            <a:xfrm>
              <a:off x="5162690" y="919053"/>
              <a:ext cx="1949231" cy="1362482"/>
            </a:xfrm>
            <a:custGeom>
              <a:avLst/>
              <a:gdLst>
                <a:gd name="connsiteX0" fmla="*/ 452455 w 5867139"/>
                <a:gd name="connsiteY0" fmla="*/ 0 h 4678308"/>
                <a:gd name="connsiteX1" fmla="*/ 2204838 w 5867139"/>
                <a:gd name="connsiteY1" fmla="*/ 0 h 4678308"/>
                <a:gd name="connsiteX2" fmla="*/ 2553973 w 5867139"/>
                <a:gd name="connsiteY2" fmla="*/ 177619 h 4678308"/>
                <a:gd name="connsiteX3" fmla="*/ 2573676 w 5867139"/>
                <a:gd name="connsiteY3" fmla="*/ 212652 h 4678308"/>
                <a:gd name="connsiteX4" fmla="*/ 2575413 w 5867139"/>
                <a:gd name="connsiteY4" fmla="*/ 212652 h 4678308"/>
                <a:gd name="connsiteX5" fmla="*/ 2599727 w 5867139"/>
                <a:gd name="connsiteY5" fmla="*/ 257448 h 4678308"/>
                <a:gd name="connsiteX6" fmla="*/ 2822014 w 5867139"/>
                <a:gd name="connsiteY6" fmla="*/ 406389 h 4678308"/>
                <a:gd name="connsiteX7" fmla="*/ 2876745 w 5867139"/>
                <a:gd name="connsiteY7" fmla="*/ 411907 h 4678308"/>
                <a:gd name="connsiteX8" fmla="*/ 5287549 w 5867139"/>
                <a:gd name="connsiteY8" fmla="*/ 411907 h 4678308"/>
                <a:gd name="connsiteX9" fmla="*/ 5867139 w 5867139"/>
                <a:gd name="connsiteY9" fmla="*/ 991497 h 4678308"/>
                <a:gd name="connsiteX10" fmla="*/ 5867139 w 5867139"/>
                <a:gd name="connsiteY10" fmla="*/ 4098718 h 4678308"/>
                <a:gd name="connsiteX11" fmla="*/ 5287549 w 5867139"/>
                <a:gd name="connsiteY11" fmla="*/ 4678308 h 4678308"/>
                <a:gd name="connsiteX12" fmla="*/ 579590 w 5867139"/>
                <a:gd name="connsiteY12" fmla="*/ 4678308 h 4678308"/>
                <a:gd name="connsiteX13" fmla="*/ 0 w 5867139"/>
                <a:gd name="connsiteY13" fmla="*/ 4098718 h 4678308"/>
                <a:gd name="connsiteX14" fmla="*/ 0 w 5867139"/>
                <a:gd name="connsiteY14" fmla="*/ 991497 h 4678308"/>
                <a:gd name="connsiteX15" fmla="*/ 2 w 5867139"/>
                <a:gd name="connsiteY15" fmla="*/ 991476 h 4678308"/>
                <a:gd name="connsiteX16" fmla="*/ 2 w 5867139"/>
                <a:gd name="connsiteY16" fmla="*/ 488091 h 4678308"/>
                <a:gd name="connsiteX17" fmla="*/ 2 w 5867139"/>
                <a:gd name="connsiteY17" fmla="*/ 473012 h 4678308"/>
                <a:gd name="connsiteX18" fmla="*/ 24092 w 5867139"/>
                <a:gd name="connsiteY18" fmla="*/ 344295 h 4678308"/>
                <a:gd name="connsiteX19" fmla="*/ 28119 w 5867139"/>
                <a:gd name="connsiteY19" fmla="*/ 337849 h 4678308"/>
                <a:gd name="connsiteX20" fmla="*/ 35560 w 5867139"/>
                <a:gd name="connsiteY20" fmla="*/ 298103 h 4678308"/>
                <a:gd name="connsiteX21" fmla="*/ 452455 w 5867139"/>
                <a:gd name="connsiteY21" fmla="*/ 0 h 467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67139" h="4678308">
                  <a:moveTo>
                    <a:pt x="452455" y="0"/>
                  </a:moveTo>
                  <a:lnTo>
                    <a:pt x="2204838" y="0"/>
                  </a:lnTo>
                  <a:cubicBezTo>
                    <a:pt x="2345397" y="0"/>
                    <a:pt x="2470986" y="69143"/>
                    <a:pt x="2553973" y="177619"/>
                  </a:cubicBezTo>
                  <a:lnTo>
                    <a:pt x="2573676" y="212652"/>
                  </a:lnTo>
                  <a:lnTo>
                    <a:pt x="2575413" y="212652"/>
                  </a:lnTo>
                  <a:lnTo>
                    <a:pt x="2599727" y="257448"/>
                  </a:lnTo>
                  <a:cubicBezTo>
                    <a:pt x="2650641" y="332809"/>
                    <a:pt x="2729799" y="387519"/>
                    <a:pt x="2822014" y="406389"/>
                  </a:cubicBezTo>
                  <a:lnTo>
                    <a:pt x="2876745" y="411907"/>
                  </a:lnTo>
                  <a:lnTo>
                    <a:pt x="5287549" y="411907"/>
                  </a:lnTo>
                  <a:cubicBezTo>
                    <a:pt x="5607648" y="411907"/>
                    <a:pt x="5867139" y="671398"/>
                    <a:pt x="5867139" y="991497"/>
                  </a:cubicBezTo>
                  <a:lnTo>
                    <a:pt x="5867139" y="4098718"/>
                  </a:lnTo>
                  <a:cubicBezTo>
                    <a:pt x="5867139" y="4418817"/>
                    <a:pt x="5607648" y="4678308"/>
                    <a:pt x="5287549" y="4678308"/>
                  </a:cubicBezTo>
                  <a:lnTo>
                    <a:pt x="579590" y="4678308"/>
                  </a:lnTo>
                  <a:cubicBezTo>
                    <a:pt x="259491" y="4678308"/>
                    <a:pt x="0" y="4418817"/>
                    <a:pt x="0" y="4098718"/>
                  </a:cubicBezTo>
                  <a:lnTo>
                    <a:pt x="0" y="991497"/>
                  </a:lnTo>
                  <a:lnTo>
                    <a:pt x="2" y="991476"/>
                  </a:lnTo>
                  <a:lnTo>
                    <a:pt x="2" y="488091"/>
                  </a:lnTo>
                  <a:lnTo>
                    <a:pt x="2" y="473012"/>
                  </a:lnTo>
                  <a:cubicBezTo>
                    <a:pt x="2" y="427354"/>
                    <a:pt x="8581" y="383857"/>
                    <a:pt x="24092" y="344295"/>
                  </a:cubicBezTo>
                  <a:lnTo>
                    <a:pt x="28119" y="337849"/>
                  </a:lnTo>
                  <a:lnTo>
                    <a:pt x="35560" y="298103"/>
                  </a:lnTo>
                  <a:cubicBezTo>
                    <a:pt x="104245" y="122920"/>
                    <a:pt x="265043" y="0"/>
                    <a:pt x="452455" y="0"/>
                  </a:cubicBezTo>
                  <a:close/>
                </a:path>
              </a:pathLst>
            </a:cu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144000" tIns="144000" anchor="t" anchorCtr="0">
              <a:normAutofit/>
            </a:bodyPr>
            <a:lstStyle/>
            <a:p>
              <a:r>
                <a:rPr lang="en-US" altLang="zh-CN" b="1">
                  <a:solidFill>
                    <a:schemeClr val="accent2"/>
                  </a:solidFill>
                </a:rPr>
                <a:t>02</a:t>
              </a:r>
              <a:endParaRPr lang="en-US" altLang="zh-CN" b="1">
                <a:solidFill>
                  <a:schemeClr val="accent2"/>
                </a:solidFill>
              </a:endParaRPr>
            </a:p>
          </p:txBody>
        </p:sp>
        <p:grpSp>
          <p:nvGrpSpPr>
            <p:cNvPr id="7" name="Group 58"/>
            <p:cNvGrpSpPr/>
            <p:nvPr/>
          </p:nvGrpSpPr>
          <p:grpSpPr>
            <a:xfrm>
              <a:off x="5162690" y="1084852"/>
              <a:ext cx="1949231" cy="1196682"/>
              <a:chOff x="4131798" y="2120910"/>
              <a:chExt cx="5867141" cy="4109008"/>
            </a:xfrm>
            <a:solidFill>
              <a:schemeClr val="accent2"/>
            </a:solidFill>
          </p:grpSpPr>
          <p:sp>
            <p:nvSpPr>
              <p:cNvPr id="32" name="Freeform: Shape 83"/>
              <p:cNvSpPr/>
              <p:nvPr/>
            </p:nvSpPr>
            <p:spPr>
              <a:xfrm>
                <a:off x="4131798" y="2120910"/>
                <a:ext cx="5867141" cy="4109008"/>
              </a:xfrm>
              <a:custGeom>
                <a:avLst/>
                <a:gdLst>
                  <a:gd name="connsiteX0" fmla="*/ 952500 w 2781301"/>
                  <a:gd name="connsiteY0" fmla="*/ 223837 h 1947863"/>
                  <a:gd name="connsiteX1" fmla="*/ 952500 w 2781301"/>
                  <a:gd name="connsiteY1" fmla="*/ 223838 h 1947863"/>
                  <a:gd name="connsiteX2" fmla="*/ 952500 w 2781301"/>
                  <a:gd name="connsiteY2" fmla="*/ 223838 h 1947863"/>
                  <a:gd name="connsiteX3" fmla="*/ 1176338 w 2781301"/>
                  <a:gd name="connsiteY3" fmla="*/ 0 h 1947863"/>
                  <a:gd name="connsiteX4" fmla="*/ 2557463 w 2781301"/>
                  <a:gd name="connsiteY4" fmla="*/ 0 h 1947863"/>
                  <a:gd name="connsiteX5" fmla="*/ 2781301 w 2781301"/>
                  <a:gd name="connsiteY5" fmla="*/ 223838 h 1947863"/>
                  <a:gd name="connsiteX6" fmla="*/ 2781300 w 2781301"/>
                  <a:gd name="connsiteY6" fmla="*/ 223838 h 1947863"/>
                  <a:gd name="connsiteX7" fmla="*/ 2778489 w 2781301"/>
                  <a:gd name="connsiteY7" fmla="*/ 237762 h 1947863"/>
                  <a:gd name="connsiteX8" fmla="*/ 2781300 w 2781301"/>
                  <a:gd name="connsiteY8" fmla="*/ 265648 h 1947863"/>
                  <a:gd name="connsiteX9" fmla="*/ 2781300 w 2781301"/>
                  <a:gd name="connsiteY9" fmla="*/ 511181 h 1947863"/>
                  <a:gd name="connsiteX10" fmla="*/ 2781300 w 2781301"/>
                  <a:gd name="connsiteY10" fmla="*/ 1660520 h 1947863"/>
                  <a:gd name="connsiteX11" fmla="*/ 2781300 w 2781301"/>
                  <a:gd name="connsiteY11" fmla="*/ 1682216 h 1947863"/>
                  <a:gd name="connsiteX12" fmla="*/ 2515653 w 2781301"/>
                  <a:gd name="connsiteY12" fmla="*/ 1947863 h 1947863"/>
                  <a:gd name="connsiteX13" fmla="*/ 2493957 w 2781301"/>
                  <a:gd name="connsiteY13" fmla="*/ 1947863 h 1947863"/>
                  <a:gd name="connsiteX14" fmla="*/ 1453097 w 2781301"/>
                  <a:gd name="connsiteY14" fmla="*/ 1947863 h 1947863"/>
                  <a:gd name="connsiteX15" fmla="*/ 287343 w 2781301"/>
                  <a:gd name="connsiteY15" fmla="*/ 1947863 h 1947863"/>
                  <a:gd name="connsiteX16" fmla="*/ 0 w 2781301"/>
                  <a:gd name="connsiteY16" fmla="*/ 1660520 h 1947863"/>
                  <a:gd name="connsiteX17" fmla="*/ 0 w 2781301"/>
                  <a:gd name="connsiteY17" fmla="*/ 511181 h 1947863"/>
                  <a:gd name="connsiteX18" fmla="*/ 287343 w 2781301"/>
                  <a:gd name="connsiteY18" fmla="*/ 223838 h 1947863"/>
                  <a:gd name="connsiteX19" fmla="*/ 952500 w 2781301"/>
                  <a:gd name="connsiteY19" fmla="*/ 223838 h 1947863"/>
                  <a:gd name="connsiteX20" fmla="*/ 952500 w 2781301"/>
                  <a:gd name="connsiteY20" fmla="*/ 223838 h 1947863"/>
                  <a:gd name="connsiteX21" fmla="*/ 952500 w 2781301"/>
                  <a:gd name="connsiteY21" fmla="*/ 223838 h 1947863"/>
                  <a:gd name="connsiteX22" fmla="*/ 970090 w 2781301"/>
                  <a:gd name="connsiteY22" fmla="*/ 136710 h 1947863"/>
                  <a:gd name="connsiteX23" fmla="*/ 1176338 w 2781301"/>
                  <a:gd name="connsiteY23" fmla="*/ 0 h 1947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81301" h="1947863">
                    <a:moveTo>
                      <a:pt x="952500" y="223837"/>
                    </a:moveTo>
                    <a:lnTo>
                      <a:pt x="952500" y="223838"/>
                    </a:lnTo>
                    <a:lnTo>
                      <a:pt x="952500" y="223838"/>
                    </a:lnTo>
                    <a:close/>
                    <a:moveTo>
                      <a:pt x="1176338" y="0"/>
                    </a:moveTo>
                    <a:lnTo>
                      <a:pt x="2557463" y="0"/>
                    </a:lnTo>
                    <a:cubicBezTo>
                      <a:pt x="2681085" y="0"/>
                      <a:pt x="2781301" y="100216"/>
                      <a:pt x="2781301" y="223838"/>
                    </a:cubicBezTo>
                    <a:lnTo>
                      <a:pt x="2781300" y="223838"/>
                    </a:lnTo>
                    <a:lnTo>
                      <a:pt x="2778489" y="237762"/>
                    </a:lnTo>
                    <a:lnTo>
                      <a:pt x="2781300" y="265648"/>
                    </a:lnTo>
                    <a:lnTo>
                      <a:pt x="2781300" y="511181"/>
                    </a:lnTo>
                    <a:lnTo>
                      <a:pt x="2781300" y="1660520"/>
                    </a:lnTo>
                    <a:lnTo>
                      <a:pt x="2781300" y="1682216"/>
                    </a:lnTo>
                    <a:cubicBezTo>
                      <a:pt x="2781300" y="1828929"/>
                      <a:pt x="2662366" y="1947863"/>
                      <a:pt x="2515653" y="1947863"/>
                    </a:cubicBezTo>
                    <a:lnTo>
                      <a:pt x="2493957" y="1947863"/>
                    </a:lnTo>
                    <a:lnTo>
                      <a:pt x="1453097" y="1947863"/>
                    </a:lnTo>
                    <a:lnTo>
                      <a:pt x="287343" y="1947863"/>
                    </a:lnTo>
                    <a:cubicBezTo>
                      <a:pt x="128648" y="1947863"/>
                      <a:pt x="0" y="1819215"/>
                      <a:pt x="0" y="1660520"/>
                    </a:cubicBezTo>
                    <a:lnTo>
                      <a:pt x="0" y="511181"/>
                    </a:lnTo>
                    <a:cubicBezTo>
                      <a:pt x="0" y="352486"/>
                      <a:pt x="128648" y="223838"/>
                      <a:pt x="287343" y="223838"/>
                    </a:cubicBezTo>
                    <a:lnTo>
                      <a:pt x="952500" y="223838"/>
                    </a:lnTo>
                    <a:lnTo>
                      <a:pt x="952500" y="223838"/>
                    </a:lnTo>
                    <a:lnTo>
                      <a:pt x="952500" y="223838"/>
                    </a:lnTo>
                    <a:lnTo>
                      <a:pt x="970090" y="136710"/>
                    </a:lnTo>
                    <a:cubicBezTo>
                      <a:pt x="1004071" y="56372"/>
                      <a:pt x="1083621" y="0"/>
                      <a:pt x="117633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Freeform: Shape 84"/>
              <p:cNvSpPr/>
              <p:nvPr/>
            </p:nvSpPr>
            <p:spPr>
              <a:xfrm>
                <a:off x="5864817" y="2390775"/>
                <a:ext cx="666158" cy="625475"/>
              </a:xfrm>
              <a:custGeom>
                <a:avLst/>
                <a:gdLst>
                  <a:gd name="connsiteX0" fmla="*/ 318728 w 666158"/>
                  <a:gd name="connsiteY0" fmla="*/ 0 h 625475"/>
                  <a:gd name="connsiteX1" fmla="*/ 666158 w 666158"/>
                  <a:gd name="connsiteY1" fmla="*/ 0 h 625475"/>
                  <a:gd name="connsiteX2" fmla="*/ 666158 w 666158"/>
                  <a:gd name="connsiteY2" fmla="*/ 625475 h 625475"/>
                  <a:gd name="connsiteX3" fmla="*/ 0 w 666158"/>
                  <a:gd name="connsiteY3" fmla="*/ 625475 h 625475"/>
                  <a:gd name="connsiteX4" fmla="*/ 0 w 666158"/>
                  <a:gd name="connsiteY4" fmla="*/ 202325 h 625475"/>
                  <a:gd name="connsiteX5" fmla="*/ 293658 w 666158"/>
                  <a:gd name="connsiteY5" fmla="*/ 46189 h 625475"/>
                  <a:gd name="connsiteX6" fmla="*/ 318728 w 666158"/>
                  <a:gd name="connsiteY6" fmla="*/ 0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158" h="625475">
                    <a:moveTo>
                      <a:pt x="318728" y="0"/>
                    </a:moveTo>
                    <a:lnTo>
                      <a:pt x="666158" y="0"/>
                    </a:lnTo>
                    <a:lnTo>
                      <a:pt x="666158" y="625475"/>
                    </a:lnTo>
                    <a:lnTo>
                      <a:pt x="0" y="625475"/>
                    </a:lnTo>
                    <a:lnTo>
                      <a:pt x="0" y="202325"/>
                    </a:lnTo>
                    <a:cubicBezTo>
                      <a:pt x="122241" y="202325"/>
                      <a:pt x="230017" y="140390"/>
                      <a:pt x="293658" y="46189"/>
                    </a:cubicBezTo>
                    <a:lnTo>
                      <a:pt x="31872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2" name="TextBox 73"/>
            <p:cNvSpPr txBox="1"/>
            <p:nvPr/>
          </p:nvSpPr>
          <p:spPr>
            <a:xfrm>
              <a:off x="5340325" y="1501831"/>
              <a:ext cx="1694198" cy="801034"/>
            </a:xfrm>
            <a:prstGeom prst="rect">
              <a:avLst/>
            </a:prstGeom>
            <a:noFill/>
          </p:spPr>
          <p:txBody>
            <a:bodyPr wrap="square" lIns="72000" tIns="0" rIns="72000" bIns="0" anchor="ctr" anchorCtr="0">
              <a:normAutofit/>
            </a:bodyPr>
            <a:lstStyle/>
            <a:p>
              <a:pPr algn="l" defTabSz="913765">
                <a:lnSpc>
                  <a:spcPct val="120000"/>
                </a:lnSpc>
                <a:defRPr/>
              </a:pP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1.对主角形象的感知，对主角行动和状态的理解，从单个画面到整体图画书情节的理解</a:t>
              </a:r>
              <a:endPar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913765">
                <a:lnSpc>
                  <a:spcPct val="120000"/>
                </a:lnSpc>
                <a:defRPr/>
              </a:pP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2.预期、假设、比较、验证等方式</a:t>
              </a:r>
              <a:endPar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Rectangle 74"/>
            <p:cNvSpPr/>
            <p:nvPr/>
          </p:nvSpPr>
          <p:spPr>
            <a:xfrm>
              <a:off x="5294013" y="1211965"/>
              <a:ext cx="1537816" cy="364141"/>
            </a:xfrm>
            <a:prstGeom prst="rect">
              <a:avLst/>
            </a:prstGeom>
          </p:spPr>
          <p:txBody>
            <a:bodyPr wrap="none" lIns="72000" tIns="0" rIns="72000" bIns="0" anchor="ctr" anchorCtr="1">
              <a:normAutofit/>
            </a:bodyPr>
            <a:lstStyle/>
            <a:p>
              <a:pPr lvl="0" algn="ctr" defTabSz="913765">
                <a:defRPr/>
              </a:pPr>
              <a:r>
                <a:rPr lang="zh-CN" altLang="en-US" b="1">
                  <a:solidFill>
                    <a:srgbClr val="C00000"/>
                  </a:solidFill>
                  <a:latin typeface="微软雅黑" panose="020B0503020204020204" pitchFamily="34" charset="-122"/>
                  <a:ea typeface="微软雅黑" panose="020B0503020204020204" pitchFamily="34" charset="-122"/>
                </a:rPr>
                <a:t>（二）阅读内容的理解和阅读策略的形成</a:t>
              </a:r>
              <a:endParaRPr lang="zh-CN" altLang="en-US" b="1">
                <a:solidFill>
                  <a:srgbClr val="C0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000"/>
                                        <p:tgtEl>
                                          <p:spTgt spid="37"/>
                                        </p:tgtEl>
                                      </p:cBhvr>
                                    </p:animEffect>
                                    <p:anim calcmode="lin" valueType="num">
                                      <p:cBhvr>
                                        <p:cTn id="14" dur="2000" fill="hold"/>
                                        <p:tgtEl>
                                          <p:spTgt spid="37"/>
                                        </p:tgtEl>
                                        <p:attrNameLst>
                                          <p:attrName>ppt_w</p:attrName>
                                        </p:attrNameLst>
                                      </p:cBhvr>
                                      <p:tavLst>
                                        <p:tav tm="0" fmla="#ppt_w*sin(2.5*pi*$)">
                                          <p:val>
                                            <p:fltVal val="0"/>
                                          </p:val>
                                        </p:tav>
                                        <p:tav tm="100000">
                                          <p:val>
                                            <p:fltVal val="1"/>
                                          </p:val>
                                        </p:tav>
                                      </p:tavLst>
                                    </p:anim>
                                    <p:anim calcmode="lin" valueType="num">
                                      <p:cBhvr>
                                        <p:cTn id="15" dur="2000" fill="hold"/>
                                        <p:tgtEl>
                                          <p:spTgt spid="37"/>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2000"/>
                                        <p:tgtEl>
                                          <p:spTgt spid="40"/>
                                        </p:tgtEl>
                                      </p:cBhvr>
                                    </p:animEffect>
                                    <p:anim calcmode="lin" valueType="num">
                                      <p:cBhvr>
                                        <p:cTn id="19" dur="2000" fill="hold"/>
                                        <p:tgtEl>
                                          <p:spTgt spid="40"/>
                                        </p:tgtEl>
                                        <p:attrNameLst>
                                          <p:attrName>ppt_w</p:attrName>
                                        </p:attrNameLst>
                                      </p:cBhvr>
                                      <p:tavLst>
                                        <p:tav tm="0" fmla="#ppt_w*sin(2.5*pi*$)">
                                          <p:val>
                                            <p:fltVal val="0"/>
                                          </p:val>
                                        </p:tav>
                                        <p:tav tm="100000">
                                          <p:val>
                                            <p:fltVal val="1"/>
                                          </p:val>
                                        </p:tav>
                                      </p:tavLst>
                                    </p:anim>
                                    <p:anim calcmode="lin" valueType="num">
                                      <p:cBhvr>
                                        <p:cTn id="20" dur="2000" fill="hold"/>
                                        <p:tgtEl>
                                          <p:spTgt spid="40"/>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2000"/>
                                        <p:tgtEl>
                                          <p:spTgt spid="39"/>
                                        </p:tgtEl>
                                      </p:cBhvr>
                                    </p:animEffect>
                                    <p:anim calcmode="lin" valueType="num">
                                      <p:cBhvr>
                                        <p:cTn id="24" dur="2000" fill="hold"/>
                                        <p:tgtEl>
                                          <p:spTgt spid="39"/>
                                        </p:tgtEl>
                                        <p:attrNameLst>
                                          <p:attrName>ppt_w</p:attrName>
                                        </p:attrNameLst>
                                      </p:cBhvr>
                                      <p:tavLst>
                                        <p:tav tm="0" fmla="#ppt_w*sin(2.5*pi*$)">
                                          <p:val>
                                            <p:fltVal val="0"/>
                                          </p:val>
                                        </p:tav>
                                        <p:tav tm="100000">
                                          <p:val>
                                            <p:fltVal val="1"/>
                                          </p:val>
                                        </p:tav>
                                      </p:tavLst>
                                    </p:anim>
                                    <p:anim calcmode="lin" valueType="num">
                                      <p:cBhvr>
                                        <p:cTn id="25" dur="2000" fill="hold"/>
                                        <p:tgtEl>
                                          <p:spTgt spid="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4347839" flipH="1">
            <a:off x="4187813" y="-176847"/>
            <a:ext cx="8781717" cy="6026744"/>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943818" flipH="1">
            <a:off x="-5885104" y="2929219"/>
            <a:ext cx="8781717" cy="6026744"/>
          </a:xfrm>
          <a:prstGeom prst="rect">
            <a:avLst/>
          </a:prstGeom>
        </p:spPr>
      </p:pic>
      <p:sp>
        <p:nvSpPr>
          <p:cNvPr id="8" name="矩形 7"/>
          <p:cNvSpPr/>
          <p:nvPr/>
        </p:nvSpPr>
        <p:spPr>
          <a:xfrm>
            <a:off x="774065" y="2738120"/>
            <a:ext cx="5922645" cy="645160"/>
          </a:xfrm>
          <a:prstGeom prst="rect">
            <a:avLst/>
          </a:prstGeom>
        </p:spPr>
        <p:txBody>
          <a:bodyPr wrap="square">
            <a:spAutoFit/>
          </a:bodyPr>
          <a:lstStyle/>
          <a:p>
            <a:pPr fontAlgn="auto">
              <a:spcBef>
                <a:spcPts val="0"/>
              </a:spcBef>
              <a:spcAft>
                <a:spcPts val="0"/>
              </a:spcAft>
              <a:defRPr/>
            </a:pPr>
            <a:r>
              <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早期阅读的教学策略方法</a:t>
            </a:r>
            <a:endParaRPr lang="zh-CN" altLang="en-US" sz="3600" b="1" spc="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1475656" y="743674"/>
            <a:ext cx="3300376" cy="2215991"/>
          </a:xfrm>
          <a:prstGeom prst="rect">
            <a:avLst/>
          </a:prstGeom>
        </p:spPr>
        <p:txBody>
          <a:bodyPr wrap="square">
            <a:spAutoFit/>
          </a:bodyPr>
          <a:lstStyle/>
          <a:p>
            <a:pPr fontAlgn="auto">
              <a:spcBef>
                <a:spcPts val="0"/>
              </a:spcBef>
              <a:spcAft>
                <a:spcPts val="0"/>
              </a:spcAft>
              <a:defRPr/>
            </a:pPr>
            <a:r>
              <a:rPr lang="en-US" altLang="zh-CN" sz="13800" spc="300" dirty="0">
                <a:solidFill>
                  <a:srgbClr val="6597D0"/>
                </a:solidFill>
                <a:latin typeface="Brush Script MT" panose="03060802040406070304" pitchFamily="66" charset="0"/>
                <a:cs typeface="+mn-ea"/>
                <a:sym typeface="+mn-lt"/>
              </a:rPr>
              <a:t>04</a:t>
            </a:r>
            <a:endParaRPr lang="zh-CN" altLang="en-US" sz="13800" spc="300" dirty="0">
              <a:solidFill>
                <a:srgbClr val="6597D0"/>
              </a:solidFill>
              <a:latin typeface="Brush Script MT" panose="03060802040406070304" pitchFamily="66"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89"/>
          <p:cNvGrpSpPr/>
          <p:nvPr/>
        </p:nvGrpSpPr>
        <p:grpSpPr>
          <a:xfrm>
            <a:off x="629919" y="3312159"/>
            <a:ext cx="7884160" cy="1446530"/>
            <a:chOff x="5830856" y="4294704"/>
            <a:chExt cx="5168945" cy="612855"/>
          </a:xfrm>
        </p:grpSpPr>
        <p:grpSp>
          <p:nvGrpSpPr>
            <p:cNvPr id="34" name="Group 67"/>
            <p:cNvGrpSpPr/>
            <p:nvPr/>
          </p:nvGrpSpPr>
          <p:grpSpPr>
            <a:xfrm>
              <a:off x="5830856" y="4354187"/>
              <a:ext cx="808897" cy="528379"/>
              <a:chOff x="5830856" y="5200294"/>
              <a:chExt cx="808897" cy="528379"/>
            </a:xfrm>
          </p:grpSpPr>
          <p:sp>
            <p:nvSpPr>
              <p:cNvPr id="38" name="Oval 68"/>
              <p:cNvSpPr/>
              <p:nvPr/>
            </p:nvSpPr>
            <p:spPr>
              <a:xfrm>
                <a:off x="5830856" y="5200294"/>
                <a:ext cx="808897" cy="528379"/>
              </a:xfrm>
              <a:prstGeom prst="ellipse">
                <a:avLst/>
              </a:prstGeom>
              <a:noFill/>
              <a:ln w="12700" cap="flat" cmpd="sng" algn="ctr">
                <a:solidFill>
                  <a:schemeClr val="accent4">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rgbClr val="C00000"/>
                  </a:solidFill>
                </a:endParaRPr>
              </a:p>
            </p:txBody>
          </p:sp>
          <p:sp>
            <p:nvSpPr>
              <p:cNvPr id="39" name="Oval 69"/>
              <p:cNvSpPr/>
              <p:nvPr/>
            </p:nvSpPr>
            <p:spPr>
              <a:xfrm>
                <a:off x="5922862" y="5250603"/>
                <a:ext cx="625719" cy="427492"/>
              </a:xfrm>
              <a:prstGeom prst="ellipse">
                <a:avLst/>
              </a:prstGeom>
              <a:gradFill>
                <a:gsLst>
                  <a:gs pos="0">
                    <a:srgbClr val="E30000"/>
                  </a:gs>
                  <a:gs pos="100000">
                    <a:srgbClr val="760303"/>
                  </a:gs>
                </a:gsLst>
                <a:lin ang="5400000" scaled="0"/>
              </a:gra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grpSp>
        <p:sp>
          <p:nvSpPr>
            <p:cNvPr id="36" name="TextBox 71"/>
            <p:cNvSpPr txBox="1"/>
            <p:nvPr/>
          </p:nvSpPr>
          <p:spPr>
            <a:xfrm>
              <a:off x="6252165" y="4294704"/>
              <a:ext cx="4747636" cy="612855"/>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pPr algn="l"/>
              <a:r>
                <a:rPr lang="en-US" altLang="zh-CN" b="1">
                  <a:solidFill>
                    <a:srgbClr val="C00000"/>
                  </a:solidFill>
                  <a:latin typeface="微软雅黑" panose="020B0503020204020204" pitchFamily="34" charset="-122"/>
                  <a:ea typeface="微软雅黑" panose="020B0503020204020204" pitchFamily="34" charset="-122"/>
                </a:rPr>
                <a:t>   </a:t>
              </a:r>
              <a:r>
                <a:rPr lang="zh-CN" altLang="en-US" b="1">
                  <a:solidFill>
                    <a:srgbClr val="C00000"/>
                  </a:solidFill>
                  <a:latin typeface="微软雅黑" panose="020B0503020204020204" pitchFamily="34" charset="-122"/>
                  <a:ea typeface="微软雅黑" panose="020B0503020204020204" pitchFamily="34" charset="-122"/>
                </a:rPr>
                <a:t>（三）用真正符合学前教育规律的方式</a:t>
              </a:r>
              <a:r>
                <a:rPr lang="zh-CN" altLang="en-US" b="1">
                  <a:solidFill>
                    <a:srgbClr val="FF0000"/>
                  </a:solidFill>
                  <a:latin typeface="微软雅黑" panose="020B0503020204020204" pitchFamily="34" charset="-122"/>
                  <a:ea typeface="微软雅黑" panose="020B0503020204020204" pitchFamily="34" charset="-122"/>
                </a:rPr>
                <a:t>帮助幼儿习得早期阅读核心经验</a:t>
              </a:r>
              <a:endParaRPr lang="zh-CN" altLang="en-US" b="1">
                <a:solidFill>
                  <a:srgbClr val="FF0000"/>
                </a:solidFill>
                <a:latin typeface="微软雅黑" panose="020B0503020204020204" pitchFamily="34" charset="-122"/>
                <a:ea typeface="微软雅黑" panose="020B0503020204020204" pitchFamily="34" charset="-122"/>
              </a:endParaRPr>
            </a:p>
            <a:p>
              <a:pPr algn="l"/>
              <a:r>
                <a:rPr lang="zh-CN" altLang="en-US" sz="1600" b="1">
                  <a:solidFill>
                    <a:schemeClr val="tx1"/>
                  </a:solidFill>
                  <a:latin typeface="微软雅黑" panose="020B0503020204020204" pitchFamily="34" charset="-122"/>
                  <a:ea typeface="微软雅黑" panose="020B0503020204020204" pitchFamily="34" charset="-122"/>
                </a:rPr>
                <a:t>   </a:t>
              </a:r>
              <a:endParaRPr lang="zh-CN" altLang="en-US" sz="1600" b="1">
                <a:solidFill>
                  <a:schemeClr val="tx1"/>
                </a:solidFill>
                <a:latin typeface="微软雅黑" panose="020B0503020204020204" pitchFamily="34" charset="-122"/>
                <a:ea typeface="微软雅黑" panose="020B0503020204020204" pitchFamily="34" charset="-122"/>
              </a:endParaRPr>
            </a:p>
            <a:p>
              <a:pPr algn="l"/>
              <a:r>
                <a:rPr lang="zh-CN" altLang="en-US" sz="1600" b="1">
                  <a:solidFill>
                    <a:schemeClr val="tx1"/>
                  </a:solidFill>
                  <a:latin typeface="微软雅黑" panose="020B0503020204020204" pitchFamily="34" charset="-122"/>
                  <a:ea typeface="微软雅黑" panose="020B0503020204020204" pitchFamily="34" charset="-122"/>
                </a:rPr>
                <a:t>       要让孩子读得久，教育活动要有趣。</a:t>
              </a:r>
              <a:endParaRPr lang="zh-CN" altLang="en-US" sz="1600" b="1">
                <a:solidFill>
                  <a:schemeClr val="tx1"/>
                </a:solidFill>
                <a:latin typeface="微软雅黑" panose="020B0503020204020204" pitchFamily="34" charset="-122"/>
                <a:ea typeface="微软雅黑" panose="020B0503020204020204" pitchFamily="34" charset="-122"/>
              </a:endParaRPr>
            </a:p>
          </p:txBody>
        </p:sp>
      </p:grpSp>
      <p:grpSp>
        <p:nvGrpSpPr>
          <p:cNvPr id="7" name="Group 91"/>
          <p:cNvGrpSpPr/>
          <p:nvPr/>
        </p:nvGrpSpPr>
        <p:grpSpPr>
          <a:xfrm>
            <a:off x="662305" y="2019300"/>
            <a:ext cx="7400925" cy="1104900"/>
            <a:chOff x="5831273" y="2324306"/>
            <a:chExt cx="5107544" cy="642654"/>
          </a:xfrm>
        </p:grpSpPr>
        <p:grpSp>
          <p:nvGrpSpPr>
            <p:cNvPr id="22" name="Group 61"/>
            <p:cNvGrpSpPr/>
            <p:nvPr/>
          </p:nvGrpSpPr>
          <p:grpSpPr>
            <a:xfrm>
              <a:off x="5831273" y="2324306"/>
              <a:ext cx="730526" cy="642654"/>
              <a:chOff x="5831273" y="3137061"/>
              <a:chExt cx="730526" cy="642654"/>
            </a:xfrm>
          </p:grpSpPr>
          <p:sp>
            <p:nvSpPr>
              <p:cNvPr id="26" name="Oval 62"/>
              <p:cNvSpPr/>
              <p:nvPr/>
            </p:nvSpPr>
            <p:spPr>
              <a:xfrm>
                <a:off x="5831273" y="3137061"/>
                <a:ext cx="730526" cy="642654"/>
              </a:xfrm>
              <a:prstGeom prst="ellipse">
                <a:avLst/>
              </a:prstGeom>
              <a:noFill/>
              <a:ln w="12700" cap="flat" cmpd="sng" algn="ctr">
                <a:solidFill>
                  <a:schemeClr val="accent2">
                    <a:lumMod val="100000"/>
                  </a:schemeClr>
                </a:solidFill>
                <a:prstDash val="solid"/>
                <a:miter lim="800000"/>
                <a:headEnd type="none" w="med" len="med"/>
                <a:tailEnd type="none" w="med" len="med"/>
              </a:ln>
              <a:effectLst/>
              <a:extLst>
                <a:ext uri="{909E8E84-426E-40DD-AFC4-6F175D3DCCD1}">
                  <a14:hiddenFill xmlns:a14="http://schemas.microsoft.com/office/drawing/2010/main">
                    <a:solidFill>
                      <a:schemeClr val="bg2"/>
                    </a:solidFill>
                  </a14:hiddenFill>
                </a:ext>
              </a:ex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27" name="Oval 63"/>
              <p:cNvSpPr/>
              <p:nvPr/>
            </p:nvSpPr>
            <p:spPr>
              <a:xfrm>
                <a:off x="5917604" y="3223118"/>
                <a:ext cx="555235" cy="498242"/>
              </a:xfrm>
              <a:prstGeom prst="ellipse">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grpSp>
        <p:grpSp>
          <p:nvGrpSpPr>
            <p:cNvPr id="23" name="Group 76"/>
            <p:cNvGrpSpPr/>
            <p:nvPr/>
          </p:nvGrpSpPr>
          <p:grpSpPr>
            <a:xfrm>
              <a:off x="6395332" y="2324487"/>
              <a:ext cx="4543485" cy="642473"/>
              <a:chOff x="7259755" y="5091335"/>
              <a:chExt cx="2432021" cy="642473"/>
            </a:xfrm>
          </p:grpSpPr>
          <p:sp>
            <p:nvSpPr>
              <p:cNvPr id="24" name="TextBox 77"/>
              <p:cNvSpPr txBox="1"/>
              <p:nvPr/>
            </p:nvSpPr>
            <p:spPr>
              <a:xfrm>
                <a:off x="7259755" y="509133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pPr algn="l"/>
                <a:r>
                  <a:rPr lang="zh-CN" altLang="en-US" b="1" dirty="0">
                    <a:solidFill>
                      <a:schemeClr val="accent2">
                        <a:lumMod val="50000"/>
                      </a:schemeClr>
                    </a:solidFill>
                    <a:latin typeface="微软雅黑" panose="020B0503020204020204" pitchFamily="34" charset="-122"/>
                    <a:ea typeface="微软雅黑" panose="020B0503020204020204" pitchFamily="34" charset="-122"/>
                  </a:rPr>
                  <a:t>（二）围绕幼儿早期阅读核心经验进行提问与互动</a:t>
                </a:r>
                <a:endParaRPr lang="zh-CN" altLang="en-US"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5" name="TextBox 78"/>
              <p:cNvSpPr txBox="1"/>
              <p:nvPr/>
            </p:nvSpPr>
            <p:spPr>
              <a:xfrm>
                <a:off x="7348811" y="5382828"/>
                <a:ext cx="2342965" cy="350980"/>
              </a:xfrm>
              <a:prstGeom prst="rect">
                <a:avLst/>
              </a:prstGeom>
            </p:spPr>
            <p:txBody>
              <a:bodyPr vert="horz" wrap="square" lIns="360000" tIns="0" rIns="288000" bIns="0" anchor="ctr" anchorCtr="0">
                <a:normAutofit/>
              </a:bodyPr>
              <a:lstStyle/>
              <a:p>
                <a:pPr algn="l">
                  <a:lnSpc>
                    <a:spcPct val="120000"/>
                  </a:lnSpc>
                </a:pPr>
                <a:r>
                  <a:rPr lang="zh-CN" altLang="en-US" sz="1600" b="1">
                    <a:solidFill>
                      <a:schemeClr val="dk1">
                        <a:lumMod val="100000"/>
                      </a:schemeClr>
                    </a:solidFill>
                    <a:latin typeface="微软雅黑" panose="020B0503020204020204" pitchFamily="34" charset="-122"/>
                    <a:ea typeface="微软雅黑" panose="020B0503020204020204" pitchFamily="34" charset="-122"/>
                  </a:rPr>
                  <a:t>要让孩子读得深，教师提问要对准</a:t>
                </a:r>
                <a:endParaRPr lang="zh-CN" altLang="en-US" sz="1600" b="1">
                  <a:solidFill>
                    <a:schemeClr val="dk1">
                      <a:lumMod val="100000"/>
                    </a:schemeClr>
                  </a:solidFill>
                  <a:latin typeface="微软雅黑" panose="020B0503020204020204" pitchFamily="34" charset="-122"/>
                  <a:ea typeface="微软雅黑" panose="020B0503020204020204" pitchFamily="34" charset="-122"/>
                </a:endParaRPr>
              </a:p>
            </p:txBody>
          </p:sp>
        </p:grpSp>
      </p:grpSp>
      <p:grpSp>
        <p:nvGrpSpPr>
          <p:cNvPr id="8" name="Group 92"/>
          <p:cNvGrpSpPr/>
          <p:nvPr/>
        </p:nvGrpSpPr>
        <p:grpSpPr>
          <a:xfrm>
            <a:off x="629920" y="572611"/>
            <a:ext cx="7388860" cy="1077754"/>
            <a:chOff x="5831273" y="1592796"/>
            <a:chExt cx="5020531" cy="609860"/>
          </a:xfrm>
        </p:grpSpPr>
        <p:grpSp>
          <p:nvGrpSpPr>
            <p:cNvPr id="16" name="Group 58"/>
            <p:cNvGrpSpPr/>
            <p:nvPr/>
          </p:nvGrpSpPr>
          <p:grpSpPr>
            <a:xfrm>
              <a:off x="5831273" y="1592796"/>
              <a:ext cx="719253" cy="609770"/>
              <a:chOff x="5831273" y="2135171"/>
              <a:chExt cx="719253" cy="609770"/>
            </a:xfrm>
          </p:grpSpPr>
          <p:sp>
            <p:nvSpPr>
              <p:cNvPr id="20" name="Oval 59"/>
              <p:cNvSpPr/>
              <p:nvPr/>
            </p:nvSpPr>
            <p:spPr>
              <a:xfrm>
                <a:off x="5831273" y="2135171"/>
                <a:ext cx="719253" cy="609770"/>
              </a:xfrm>
              <a:prstGeom prst="ellipse">
                <a:avLst/>
              </a:prstGeom>
              <a:solidFill>
                <a:schemeClr val="bg1"/>
              </a:solidFill>
              <a:ln w="12700" cap="flat" cmpd="sng" algn="ctr">
                <a:solidFill>
                  <a:schemeClr val="accent1">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21" name="Oval 60"/>
              <p:cNvSpPr/>
              <p:nvPr/>
            </p:nvSpPr>
            <p:spPr>
              <a:xfrm>
                <a:off x="5917566" y="2221408"/>
                <a:ext cx="545372" cy="437295"/>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grpSp>
        <p:grpSp>
          <p:nvGrpSpPr>
            <p:cNvPr id="17" name="Group 79"/>
            <p:cNvGrpSpPr/>
            <p:nvPr/>
          </p:nvGrpSpPr>
          <p:grpSpPr>
            <a:xfrm>
              <a:off x="5920899" y="1592886"/>
              <a:ext cx="4930905" cy="609770"/>
              <a:chOff x="7005802" y="5091244"/>
              <a:chExt cx="2639398" cy="609770"/>
            </a:xfrm>
          </p:grpSpPr>
          <p:sp>
            <p:nvSpPr>
              <p:cNvPr id="18" name="TextBox 80"/>
              <p:cNvSpPr txBox="1"/>
              <p:nvPr/>
            </p:nvSpPr>
            <p:spPr>
              <a:xfrm>
                <a:off x="7005802" y="5091244"/>
                <a:ext cx="2360796" cy="291410"/>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pPr algn="ctr"/>
                <a:r>
                  <a:rPr lang="zh-CN" altLang="en-US" b="1">
                    <a:solidFill>
                      <a:schemeClr val="accent1">
                        <a:lumMod val="50000"/>
                      </a:schemeClr>
                    </a:solidFill>
                    <a:latin typeface="微软雅黑" panose="020B0503020204020204" pitchFamily="34" charset="-122"/>
                    <a:ea typeface="微软雅黑" panose="020B0503020204020204" pitchFamily="34" charset="-122"/>
                  </a:rPr>
                  <a:t>（</a:t>
                </a:r>
                <a:r>
                  <a:rPr lang="zh-CN" altLang="en-US" b="1">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一）认真阅读理解图画书的三种“语言”</a:t>
                </a:r>
                <a:endParaRPr lang="zh-CN" altLang="en-US" b="1">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TextBox 81"/>
              <p:cNvSpPr txBox="1"/>
              <p:nvPr/>
            </p:nvSpPr>
            <p:spPr>
              <a:xfrm>
                <a:off x="7382245" y="5349940"/>
                <a:ext cx="2262955" cy="351074"/>
              </a:xfrm>
              <a:prstGeom prst="rect">
                <a:avLst/>
              </a:prstGeom>
            </p:spPr>
            <p:txBody>
              <a:bodyPr vert="horz" wrap="square" lIns="360000" tIns="0" rIns="288000" bIns="0" anchor="ctr" anchorCtr="0">
                <a:normAutofit/>
              </a:bodyPr>
              <a:lstStyle/>
              <a:p>
                <a:pPr algn="l">
                  <a:lnSpc>
                    <a:spcPct val="120000"/>
                  </a:lnSpc>
                </a:pPr>
                <a:r>
                  <a:rPr lang="zh-CN" altLang="en-US" sz="1600" b="1">
                    <a:solidFill>
                      <a:schemeClr val="dk1">
                        <a:lumMod val="100000"/>
                      </a:schemeClr>
                    </a:solidFill>
                    <a:latin typeface="微软雅黑" panose="020B0503020204020204" pitchFamily="34" charset="-122"/>
                    <a:ea typeface="微软雅黑" panose="020B0503020204020204" pitchFamily="34" charset="-122"/>
                  </a:rPr>
                  <a:t>要让孩子读得懂，教师自己先读好。</a:t>
                </a:r>
                <a:endParaRPr lang="zh-CN" altLang="en-US" sz="1600" b="1">
                  <a:solidFill>
                    <a:schemeClr val="dk1">
                      <a:lumMod val="10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4347839" flipH="1">
            <a:off x="4187813" y="-176847"/>
            <a:ext cx="8781717" cy="6026744"/>
          </a:xfrm>
          <a:prstGeom prst="rect">
            <a:avLst/>
          </a:prstGeom>
        </p:spPr>
      </p:pic>
      <p:sp>
        <p:nvSpPr>
          <p:cNvPr id="7" name="矩形 6"/>
          <p:cNvSpPr/>
          <p:nvPr/>
        </p:nvSpPr>
        <p:spPr>
          <a:xfrm>
            <a:off x="467544" y="2513361"/>
            <a:ext cx="4680520" cy="768350"/>
          </a:xfrm>
          <a:prstGeom prst="rect">
            <a:avLst/>
          </a:prstGeom>
        </p:spPr>
        <p:txBody>
          <a:bodyPr wrap="square">
            <a:spAutoFit/>
          </a:bodyPr>
          <a:lstStyle/>
          <a:p>
            <a:pPr fontAlgn="auto">
              <a:spcBef>
                <a:spcPts val="0"/>
              </a:spcBef>
              <a:spcAft>
                <a:spcPts val="0"/>
              </a:spcAft>
              <a:defRPr/>
            </a:pPr>
            <a:r>
              <a:rPr lang="zh-CN" altLang="en-US" sz="4400" b="1" spc="3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谢谢欣赏！</a:t>
            </a:r>
            <a:endParaRPr lang="zh-CN" altLang="en-US" sz="4400" b="1" spc="3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 name="矩形 7"/>
          <p:cNvSpPr/>
          <p:nvPr/>
        </p:nvSpPr>
        <p:spPr>
          <a:xfrm>
            <a:off x="439604" y="297076"/>
            <a:ext cx="3300376" cy="2215991"/>
          </a:xfrm>
          <a:prstGeom prst="rect">
            <a:avLst/>
          </a:prstGeom>
        </p:spPr>
        <p:txBody>
          <a:bodyPr wrap="square">
            <a:spAutoFit/>
          </a:bodyPr>
          <a:lstStyle/>
          <a:p>
            <a:pPr fontAlgn="auto">
              <a:spcBef>
                <a:spcPts val="0"/>
              </a:spcBef>
              <a:spcAft>
                <a:spcPts val="0"/>
              </a:spcAft>
              <a:defRPr/>
            </a:pPr>
            <a:r>
              <a:rPr lang="en-US" altLang="zh-CN" sz="13800" spc="300" dirty="0">
                <a:solidFill>
                  <a:srgbClr val="6597D0"/>
                </a:solidFill>
                <a:latin typeface="Brush Script MT" panose="03060802040406070304" pitchFamily="66" charset="0"/>
                <a:cs typeface="+mn-ea"/>
                <a:sym typeface="+mn-lt"/>
              </a:rPr>
              <a:t>2018</a:t>
            </a:r>
            <a:endParaRPr lang="zh-CN" altLang="en-US" sz="13800" spc="300" dirty="0">
              <a:solidFill>
                <a:srgbClr val="6597D0"/>
              </a:solidFill>
              <a:latin typeface="Brush Script MT" panose="03060802040406070304" pitchFamily="66" charset="0"/>
              <a:cs typeface="+mn-ea"/>
              <a:sym typeface="+mn-lt"/>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943818" flipH="1">
            <a:off x="-5885104" y="2929219"/>
            <a:ext cx="8781717" cy="60267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3.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4.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5.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6.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7.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8.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9.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0.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1.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2.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3.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4.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5.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ppt/theme/themeOverride16.xml><?xml version="1.0" encoding="utf-8"?>
<a:themeOverride xmlns:a="http://schemas.openxmlformats.org/drawingml/2006/main">
  <a:clrScheme name="自定义 237">
    <a:dk1>
      <a:srgbClr val="000000"/>
    </a:dk1>
    <a:lt1>
      <a:srgbClr val="FFFFFF"/>
    </a:lt1>
    <a:dk2>
      <a:srgbClr val="778495"/>
    </a:dk2>
    <a:lt2>
      <a:srgbClr val="F0F0F0"/>
    </a:lt2>
    <a:accent1>
      <a:srgbClr val="7DC8EB"/>
    </a:accent1>
    <a:accent2>
      <a:srgbClr val="81D67A"/>
    </a:accent2>
    <a:accent3>
      <a:srgbClr val="8CCBC5"/>
    </a:accent3>
    <a:accent4>
      <a:srgbClr val="FAD25F"/>
    </a:accent4>
    <a:accent5>
      <a:srgbClr val="F57364"/>
    </a:accent5>
    <a:accent6>
      <a:srgbClr val="8491CB"/>
    </a:accent6>
    <a:hlink>
      <a:srgbClr val="7DC8EB"/>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1335</Words>
  <Application>WPS 演示</Application>
  <PresentationFormat>全屏显示(16:9)</PresentationFormat>
  <Paragraphs>129</Paragraphs>
  <Slides>16</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16</vt:i4>
      </vt:variant>
    </vt:vector>
  </HeadingPairs>
  <TitlesOfParts>
    <vt:vector size="35" baseType="lpstr">
      <vt:lpstr>Arial</vt:lpstr>
      <vt:lpstr>宋体</vt:lpstr>
      <vt:lpstr>Wingdings</vt:lpstr>
      <vt:lpstr>微软雅黑</vt:lpstr>
      <vt:lpstr>方正启体简体</vt:lpstr>
      <vt:lpstr>Brush Script MT</vt:lpstr>
      <vt:lpstr>Impact</vt:lpstr>
      <vt:lpstr>U.S. 101</vt:lpstr>
      <vt:lpstr>Roboto</vt:lpstr>
      <vt:lpstr>Open Sans Light</vt:lpstr>
      <vt:lpstr>Calibri</vt:lpstr>
      <vt:lpstr>Arial Unicode MS</vt:lpstr>
      <vt:lpstr>Segoe Print</vt:lpstr>
      <vt:lpstr>Yu Gothic UI Light</vt:lpstr>
      <vt:lpstr>华文行楷</vt:lpstr>
      <vt:lpstr>华文彩云</vt:lpstr>
      <vt:lpstr>华文细黑</vt:lpstr>
      <vt:lpstr>华文隶书</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__我怀念的</cp:lastModifiedBy>
  <cp:revision>240</cp:revision>
  <dcterms:created xsi:type="dcterms:W3CDTF">2015-12-11T17:46:00Z</dcterms:created>
  <dcterms:modified xsi:type="dcterms:W3CDTF">2018-11-27T13:04:17Z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2052-11.1.0.7932</vt:lpwstr>
  </property>
</Properties>
</file>