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5" r:id="rId3"/>
    <p:sldId id="286" r:id="rId4"/>
    <p:sldId id="293" r:id="rId5"/>
    <p:sldId id="294" r:id="rId6"/>
    <p:sldId id="295" r:id="rId7"/>
    <p:sldId id="297" r:id="rId8"/>
    <p:sldId id="298" r:id="rId9"/>
    <p:sldId id="296" r:id="rId10"/>
    <p:sldId id="300" r:id="rId11"/>
    <p:sldId id="299" r:id="rId12"/>
    <p:sldId id="301" r:id="rId13"/>
    <p:sldId id="302" r:id="rId14"/>
    <p:sldId id="305" r:id="rId15"/>
    <p:sldId id="303" r:id="rId16"/>
    <p:sldId id="304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292" r:id="rId26"/>
  </p:sldIdLst>
  <p:sldSz cx="8640445" cy="6480175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00FF"/>
    <a:srgbClr val="C80000"/>
    <a:srgbClr val="CC2E00"/>
    <a:srgbClr val="CF3E00"/>
    <a:srgbClr val="91191C"/>
    <a:srgbClr val="AE1F23"/>
    <a:srgbClr val="CB202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89647" autoAdjust="0"/>
  </p:normalViewPr>
  <p:slideViewPr>
    <p:cSldViewPr snapToGrid="0">
      <p:cViewPr>
        <p:scale>
          <a:sx n="66" d="100"/>
          <a:sy n="66" d="100"/>
        </p:scale>
        <p:origin x="-1488" y="-300"/>
      </p:cViewPr>
      <p:guideLst>
        <p:guide orient="horz" pos="2041"/>
        <p:guide pos="27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 userDrawn="1"/>
        </p:nvSpPr>
        <p:spPr bwMode="auto">
          <a:xfrm>
            <a:off x="0" y="0"/>
            <a:ext cx="8640763" cy="612775"/>
          </a:xfrm>
          <a:prstGeom prst="rect">
            <a:avLst/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noFill/>
            <a:miter lim="800000"/>
          </a:ln>
        </p:spPr>
        <p:txBody>
          <a:bodyPr lIns="72573" tIns="36287" rIns="72573" bIns="36287" anchor="ctr"/>
          <a:lstStyle/>
          <a:p>
            <a:pPr algn="ctr" defTabSz="725170">
              <a:defRPr/>
            </a:pPr>
            <a:endParaRPr lang="zh-CN" altLang="en-US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6041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8"/>
          <p:cNvGrpSpPr/>
          <p:nvPr userDrawn="1"/>
        </p:nvGrpSpPr>
        <p:grpSpPr bwMode="auto">
          <a:xfrm>
            <a:off x="7804150" y="-15875"/>
            <a:ext cx="623888" cy="628650"/>
            <a:chOff x="7402514" y="1243490"/>
            <a:chExt cx="1693862" cy="1283840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402514" y="1243490"/>
              <a:ext cx="806601" cy="836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481343" y="1361119"/>
              <a:ext cx="286343" cy="296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775752" y="1679727"/>
              <a:ext cx="287016" cy="291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824148" y="2109242"/>
              <a:ext cx="272228" cy="267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22345" y="2250397"/>
              <a:ext cx="276933" cy="276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4031" y="1060829"/>
            <a:ext cx="7452384" cy="2256061"/>
          </a:xfrm>
        </p:spPr>
        <p:txBody>
          <a:bodyPr anchor="b"/>
          <a:lstStyle>
            <a:lvl1pPr algn="ctr">
              <a:defRPr sz="425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4031" y="3403892"/>
            <a:ext cx="7452384" cy="1564242"/>
          </a:xfrm>
        </p:spPr>
        <p:txBody>
          <a:bodyPr/>
          <a:lstStyle>
            <a:lvl1pPr marL="0" indent="0" algn="ctr">
              <a:buNone/>
              <a:defRPr sz="1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23850" indent="0" algn="ctr">
              <a:buNone/>
              <a:defRPr sz="1415"/>
            </a:lvl2pPr>
            <a:lvl3pPr marL="648335" indent="0" algn="ctr">
              <a:buNone/>
              <a:defRPr sz="1275"/>
            </a:lvl3pPr>
            <a:lvl4pPr marL="972185" indent="0" algn="ctr">
              <a:buNone/>
              <a:defRPr sz="1135"/>
            </a:lvl4pPr>
            <a:lvl5pPr marL="1296035" indent="0" algn="ctr">
              <a:buNone/>
              <a:defRPr sz="1135"/>
            </a:lvl5pPr>
            <a:lvl6pPr marL="1619885" indent="0" algn="ctr">
              <a:buNone/>
              <a:defRPr sz="1135"/>
            </a:lvl6pPr>
            <a:lvl7pPr marL="1944370" indent="0" algn="ctr">
              <a:buNone/>
              <a:defRPr sz="1135"/>
            </a:lvl7pPr>
            <a:lvl8pPr marL="2268220" indent="0" algn="ctr">
              <a:buNone/>
              <a:defRPr sz="1135"/>
            </a:lvl8pPr>
            <a:lvl9pPr marL="2592070" indent="0" algn="ctr">
              <a:buNone/>
              <a:defRPr sz="11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593725" y="344488"/>
            <a:ext cx="7453313" cy="12525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573" tIns="36287" rIns="72573" bIns="36287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593725" y="1724025"/>
            <a:ext cx="7453313" cy="41116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573" tIns="36287" rIns="72573" bIns="36287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593725" y="6005513"/>
            <a:ext cx="1944688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573" tIns="36287" rIns="72573" bIns="36287" numCol="1" anchor="ctr" anchorCtr="0" compatLnSpc="1"/>
          <a:lstStyle>
            <a:lvl1pPr>
              <a:defRPr sz="1000">
                <a:solidFill>
                  <a:srgbClr val="898989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4AF928D0-E84B-42A7-83D9-4BF152AA7B7E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2862263" y="6005513"/>
            <a:ext cx="2916237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573" tIns="36287" rIns="72573" bIns="36287" numCol="1" anchor="ctr" anchorCtr="0" compatLnSpc="1"/>
          <a:lstStyle>
            <a:lvl1pPr algn="ctr">
              <a:defRPr sz="1000">
                <a:solidFill>
                  <a:srgbClr val="898989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102350" y="6005513"/>
            <a:ext cx="1944688" cy="346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2573" tIns="36287" rIns="72573" bIns="36287" numCol="1" anchor="ctr" anchorCtr="0" compatLnSpc="1"/>
          <a:lstStyle>
            <a:lvl1pPr algn="r">
              <a:defRPr sz="1000">
                <a:solidFill>
                  <a:srgbClr val="898989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17357C4F-871C-471A-AE5C-570959D37F20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cut/>
  </p:transition>
  <p:txStyles>
    <p:titleStyle>
      <a:lvl1pPr algn="l" defTabSz="72517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2517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2pPr>
      <a:lvl3pPr algn="l" defTabSz="72517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3pPr>
      <a:lvl4pPr algn="l" defTabSz="72517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4pPr>
      <a:lvl5pPr algn="l" defTabSz="72517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5pPr>
      <a:lvl6pPr marL="457200" algn="l" defTabSz="72517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6pPr>
      <a:lvl7pPr marL="914400" algn="l" defTabSz="72517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7pPr>
      <a:lvl8pPr marL="1371600" algn="l" defTabSz="72517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8pPr>
      <a:lvl9pPr marL="1828800" algn="l" defTabSz="72517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9pPr>
    </p:titleStyle>
    <p:bodyStyle>
      <a:lvl1pPr marL="182880" indent="-182880" algn="l" defTabSz="725170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830" indent="-180975" algn="l" defTabSz="72517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050" indent="-182880" algn="l" defTabSz="72517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defTabSz="72517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855" indent="-182880" algn="l" defTabSz="72517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3.bin"/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5.bin"/><Relationship Id="rId3" Type="http://schemas.openxmlformats.org/officeDocument/2006/relationships/image" Target="../media/image22.png"/><Relationship Id="rId2" Type="http://schemas.openxmlformats.org/officeDocument/2006/relationships/oleObject" Target="../embeddings/oleObject4.bin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.xml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2.xml"/><Relationship Id="rId3" Type="http://schemas.openxmlformats.org/officeDocument/2006/relationships/image" Target="../media/image16.jpeg"/><Relationship Id="rId2" Type="http://schemas.openxmlformats.org/officeDocument/2006/relationships/image" Target="../media/image24.jpe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2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image" Target="../media/image14.png"/><Relationship Id="rId7" Type="http://schemas.openxmlformats.org/officeDocument/2006/relationships/slide" Target="slide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5" Type="http://schemas.openxmlformats.org/officeDocument/2006/relationships/slideLayout" Target="../slideLayouts/slideLayout1.xml"/><Relationship Id="rId14" Type="http://schemas.openxmlformats.org/officeDocument/2006/relationships/slide" Target="slide19.xml"/><Relationship Id="rId13" Type="http://schemas.openxmlformats.org/officeDocument/2006/relationships/slide" Target="slide17.xml"/><Relationship Id="rId12" Type="http://schemas.openxmlformats.org/officeDocument/2006/relationships/slide" Target="slide23.xml"/><Relationship Id="rId11" Type="http://schemas.openxmlformats.org/officeDocument/2006/relationships/slide" Target="slide14.xml"/><Relationship Id="rId10" Type="http://schemas.openxmlformats.org/officeDocument/2006/relationships/slide" Target="slide10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2.xml"/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oleObject" Target="../embeddings/oleObject1.bin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86407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4238" y="3384550"/>
            <a:ext cx="521652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0"/>
            <a:ext cx="8640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19588"/>
            <a:ext cx="86407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7713" y="3990975"/>
            <a:ext cx="40830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781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7225" y="0"/>
            <a:ext cx="2903538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WordArt 10"/>
          <p:cNvSpPr>
            <a:spLocks noChangeArrowheads="1" noChangeShapeType="1" noTextEdit="1"/>
          </p:cNvSpPr>
          <p:nvPr/>
        </p:nvSpPr>
        <p:spPr bwMode="auto">
          <a:xfrm>
            <a:off x="633413" y="1746250"/>
            <a:ext cx="7559675" cy="9175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altLang="zh-CN" sz="3600" b="1" kern="10" spc="-360">
                <a:ln w="19050">
                  <a:solidFill>
                    <a:schemeClr val="accent1"/>
                  </a:solidFill>
                  <a:miter lim="800000"/>
                </a:ln>
                <a:solidFill>
                  <a:srgbClr val="FFFF00"/>
                </a:solidFill>
                <a:effectLst>
                  <a:outerShdw dist="81320" dir="18519588" algn="ctr" rotWithShape="0">
                    <a:schemeClr val="tx1">
                      <a:alpha val="5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《</a:t>
            </a:r>
            <a:r>
              <a:rPr lang="zh-CN" altLang="en-US" sz="3600" b="1" kern="10" spc="-360">
                <a:ln w="19050">
                  <a:solidFill>
                    <a:schemeClr val="accent1"/>
                  </a:solidFill>
                  <a:miter lim="800000"/>
                </a:ln>
                <a:solidFill>
                  <a:srgbClr val="FFFF00"/>
                </a:solidFill>
                <a:effectLst>
                  <a:outerShdw dist="81320" dir="18519588" algn="ctr" rotWithShape="0">
                    <a:schemeClr val="tx1">
                      <a:alpha val="5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中国共产党支部工作条例</a:t>
            </a:r>
            <a:r>
              <a:rPr lang="en-US" altLang="zh-CN" sz="3600" b="1" kern="10" spc="-360">
                <a:ln w="19050">
                  <a:solidFill>
                    <a:schemeClr val="accent1"/>
                  </a:solidFill>
                  <a:miter lim="800000"/>
                </a:ln>
                <a:solidFill>
                  <a:srgbClr val="FFFF00"/>
                </a:solidFill>
                <a:effectLst>
                  <a:outerShdw dist="81320" dir="18519588" algn="ctr" rotWithShape="0">
                    <a:schemeClr val="tx1">
                      <a:alpha val="5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》</a:t>
            </a:r>
            <a:r>
              <a:rPr lang="zh-CN" altLang="en-US" sz="3600" b="1" kern="10" spc="-360">
                <a:ln w="19050">
                  <a:solidFill>
                    <a:schemeClr val="accent1"/>
                  </a:solidFill>
                  <a:miter lim="800000"/>
                </a:ln>
                <a:solidFill>
                  <a:srgbClr val="FFFF00"/>
                </a:solidFill>
                <a:effectLst>
                  <a:outerShdw dist="81320" dir="18519588" algn="ctr" rotWithShape="0">
                    <a:schemeClr val="tx1">
                      <a:alpha val="50000"/>
                    </a:schemeClr>
                  </a:outerShdw>
                </a:effectLst>
                <a:latin typeface="华文隶书" panose="02010800040101010101" charset="-122"/>
                <a:ea typeface="华文隶书" panose="02010800040101010101" charset="-122"/>
              </a:rPr>
              <a:t>图解</a:t>
            </a:r>
            <a:endParaRPr lang="zh-CN" altLang="en-US" sz="3600" b="1" kern="10" spc="-360">
              <a:ln w="19050">
                <a:solidFill>
                  <a:schemeClr val="accent1"/>
                </a:solidFill>
                <a:miter lim="800000"/>
              </a:ln>
              <a:solidFill>
                <a:srgbClr val="FFFF00"/>
              </a:solidFill>
              <a:effectLst>
                <a:outerShdw dist="81320" dir="18519588" algn="ctr" rotWithShape="0">
                  <a:schemeClr val="tx1">
                    <a:alpha val="50000"/>
                  </a:schemeClr>
                </a:out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3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三、党支部的基本任务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0" y="889000"/>
          <a:ext cx="4210050" cy="346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1" imgW="6959600" imgH="5473700" progId="Photoshop.Image.10">
                  <p:embed/>
                </p:oleObj>
              </mc:Choice>
              <mc:Fallback>
                <p:oleObj name="" r:id="rId1" imgW="6959600" imgH="5473700" progId="Photoshop.Image.10">
                  <p:embed/>
                  <p:pic>
                    <p:nvPicPr>
                      <p:cNvPr id="0" name="图片 2048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889000"/>
                        <a:ext cx="4210050" cy="34607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4" name="Picture 11" descr="0fbb4e09b4f74af3965870ee519b592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675" y="4378325"/>
            <a:ext cx="3343275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81" name="Object 9"/>
          <p:cNvGraphicFramePr>
            <a:graphicFrameLocks noChangeAspect="1"/>
          </p:cNvGraphicFramePr>
          <p:nvPr/>
        </p:nvGraphicFramePr>
        <p:xfrm>
          <a:off x="4229100" y="1554163"/>
          <a:ext cx="4411663" cy="392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4" imgW="6985000" imgH="5867400" progId="Photoshop.Image.10">
                  <p:embed/>
                </p:oleObj>
              </mc:Choice>
              <mc:Fallback>
                <p:oleObj name="" r:id="rId4" imgW="6985000" imgH="5867400" progId="Photoshop.Image.10">
                  <p:embed/>
                  <p:pic>
                    <p:nvPicPr>
                      <p:cNvPr id="0" name="图片 2049"/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9F7FA"/>
                          </a:clrFrom>
                          <a:clrTo>
                            <a:srgbClr val="F9F7FA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4229100" y="1554163"/>
                        <a:ext cx="4411663" cy="39227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三、党支部的基本任务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0729" name="Picture 4" descr="0fbb4e09b4f74af3965870ee519b592d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5670" y="488315"/>
            <a:ext cx="3343275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0" y="982663"/>
          <a:ext cx="4202113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2" imgW="6946900" imgH="3848100" progId="Photoshop.Image.10">
                  <p:embed/>
                </p:oleObj>
              </mc:Choice>
              <mc:Fallback>
                <p:oleObj name="" r:id="rId2" imgW="6946900" imgH="3848100" progId="Photoshop.Image.10">
                  <p:embed/>
                  <p:pic>
                    <p:nvPicPr>
                      <p:cNvPr id="0" name="图片 3072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982663"/>
                        <a:ext cx="4202113" cy="31654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4214178" y="2512695"/>
          <a:ext cx="4365625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" r:id="rId4" imgW="6946900" imgH="3721100" progId="Photoshop.Image.10">
                  <p:embed/>
                </p:oleObj>
              </mc:Choice>
              <mc:Fallback>
                <p:oleObj name="" r:id="rId4" imgW="6946900" imgH="3721100" progId="Photoshop.Image.10">
                  <p:embed/>
                  <p:pic>
                    <p:nvPicPr>
                      <p:cNvPr id="0" name="图片 3073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14178" y="2512695"/>
                        <a:ext cx="4365625" cy="29083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698" name="Picture 3" descr="dba63bc4ef554fbba7716ec6c16fc0c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310380"/>
            <a:ext cx="3093085" cy="19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三、党支部的基本任务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3794" name="Picture 9" descr="5819f2d474aa49fab37de2e4ed2cf8e0"/>
          <p:cNvPicPr>
            <a:picLocks noChangeAspect="1" noChangeArrowheads="1"/>
          </p:cNvPicPr>
          <p:nvPr/>
        </p:nvPicPr>
        <p:blipFill>
          <a:blip r:embed="rId1"/>
          <a:srcRect t="35114" b="56071"/>
          <a:stretch>
            <a:fillRect/>
          </a:stretch>
        </p:blipFill>
        <p:spPr bwMode="auto">
          <a:xfrm>
            <a:off x="1482725" y="1511300"/>
            <a:ext cx="5916613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10"/>
          <p:cNvSpPr txBox="1">
            <a:spLocks noChangeArrowheads="1"/>
          </p:cNvSpPr>
          <p:nvPr/>
        </p:nvSpPr>
        <p:spPr bwMode="auto">
          <a:xfrm>
            <a:off x="939800" y="865188"/>
            <a:ext cx="587375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defTabSz="725170"/>
            <a:r>
              <a:rPr lang="zh-CN" altLang="en-US" sz="2800">
                <a:solidFill>
                  <a:srgbClr val="CF3E00"/>
                </a:solidFill>
                <a:ea typeface="黑体" panose="02010609060101010101" charset="-122"/>
              </a:rPr>
              <a:t>不同领域党支部各自不同的重点任务</a:t>
            </a:r>
            <a:endParaRPr lang="zh-CN" altLang="en-US" sz="2800">
              <a:solidFill>
                <a:srgbClr val="CF3E00"/>
              </a:solidFill>
              <a:ea typeface="黑体" panose="02010609060101010101" charset="-12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三、党支部的基本任务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4818" name="Picture 4" descr="5819f2d474aa49fab37de2e4ed2cf8e0"/>
          <p:cNvPicPr>
            <a:picLocks noChangeAspect="1" noChangeArrowheads="1"/>
          </p:cNvPicPr>
          <p:nvPr/>
        </p:nvPicPr>
        <p:blipFill>
          <a:blip r:embed="rId1"/>
          <a:srcRect t="43993" b="42776"/>
          <a:stretch>
            <a:fillRect/>
          </a:stretch>
        </p:blipFill>
        <p:spPr bwMode="auto">
          <a:xfrm>
            <a:off x="2597150" y="652463"/>
            <a:ext cx="5059363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898525" y="941388"/>
            <a:ext cx="914400" cy="4968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 wrap="none">
            <a:spAutoFit/>
          </a:bodyPr>
          <a:lstStyle/>
          <a:p>
            <a:pPr defTabSz="725170"/>
            <a:r>
              <a:rPr lang="zh-CN" altLang="en-US" sz="2400">
                <a:solidFill>
                  <a:srgbClr val="CF3E00"/>
                </a:solidFill>
                <a:ea typeface="黑体" panose="02010609060101010101" charset="-122"/>
              </a:rPr>
              <a:t>不同领域党支部各自不同的重点任务</a:t>
            </a:r>
            <a:endParaRPr lang="zh-CN" altLang="en-US" sz="2400">
              <a:solidFill>
                <a:srgbClr val="CF3E00"/>
              </a:solidFill>
              <a:ea typeface="黑体" panose="02010609060101010101" charset="-122"/>
            </a:endParaRPr>
          </a:p>
          <a:p>
            <a:pPr defTabSz="725170"/>
            <a:endParaRPr lang="zh-CN" altLang="en-US" sz="2400">
              <a:ea typeface="黑体" panose="02010609060101010101" charset="-122"/>
            </a:endParaRPr>
          </a:p>
        </p:txBody>
      </p:sp>
      <p:sp>
        <p:nvSpPr>
          <p:cNvPr id="34821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6096000"/>
            <a:ext cx="508000" cy="3841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四、党支部的工作机制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5842" name="Picture 3" descr="0fbb4e09b4f74af3965870ee519b592d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9625" y="3624263"/>
            <a:ext cx="40211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5819f2d474aa49fab37de2e4ed2cf8e0"/>
          <p:cNvPicPr>
            <a:picLocks noChangeAspect="1" noChangeArrowheads="1"/>
          </p:cNvPicPr>
          <p:nvPr/>
        </p:nvPicPr>
        <p:blipFill>
          <a:blip r:embed="rId2"/>
          <a:srcRect t="70226" b="24512"/>
          <a:stretch>
            <a:fillRect/>
          </a:stretch>
        </p:blipFill>
        <p:spPr bwMode="auto">
          <a:xfrm>
            <a:off x="4378325" y="947738"/>
            <a:ext cx="4262438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5819f2d474aa49fab37de2e4ed2cf8e0"/>
          <p:cNvPicPr>
            <a:picLocks noChangeAspect="1" noChangeArrowheads="1"/>
          </p:cNvPicPr>
          <p:nvPr/>
        </p:nvPicPr>
        <p:blipFill>
          <a:blip r:embed="rId2"/>
          <a:srcRect t="57631" b="29311"/>
          <a:stretch>
            <a:fillRect/>
          </a:stretch>
        </p:blipFill>
        <p:spPr bwMode="auto">
          <a:xfrm>
            <a:off x="0" y="898525"/>
            <a:ext cx="4624388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四、党支部的工作机制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E2E3E4"/>
              </a:clrFrom>
              <a:clrTo>
                <a:srgbClr val="E2E3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5900" y="696913"/>
            <a:ext cx="6011863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8" descr="4d0251a6d2db40e296b39319f792d4e8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848100"/>
            <a:ext cx="409575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四、党支部的工作机制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7891" name="Picture 5" descr="5819f2d474aa49fab37de2e4ed2cf8e0"/>
          <p:cNvPicPr>
            <a:picLocks noChangeAspect="1" noChangeArrowheads="1"/>
          </p:cNvPicPr>
          <p:nvPr/>
        </p:nvPicPr>
        <p:blipFill>
          <a:blip r:embed="rId2"/>
          <a:srcRect t="86516" b="6569"/>
          <a:stretch>
            <a:fillRect/>
          </a:stretch>
        </p:blipFill>
        <p:spPr bwMode="auto">
          <a:xfrm>
            <a:off x="0" y="746125"/>
            <a:ext cx="516255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5819f2d474aa49fab37de2e4ed2cf8e0"/>
          <p:cNvPicPr>
            <a:picLocks noChangeAspect="1" noChangeArrowheads="1"/>
          </p:cNvPicPr>
          <p:nvPr/>
        </p:nvPicPr>
        <p:blipFill>
          <a:blip r:embed="rId2"/>
          <a:srcRect t="93506"/>
          <a:stretch>
            <a:fillRect/>
          </a:stretch>
        </p:blipFill>
        <p:spPr bwMode="auto">
          <a:xfrm>
            <a:off x="3622675" y="3527425"/>
            <a:ext cx="48291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9" descr="0fbb4e09b4f74af3965870ee519b592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952500"/>
            <a:ext cx="334327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32763" y="6096000"/>
            <a:ext cx="508000" cy="3841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五、党支部的组织生活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8914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06438" y="698500"/>
            <a:ext cx="74580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五、党支部的组织生活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1"/>
          <a:srcRect r="6329"/>
          <a:stretch>
            <a:fillRect/>
          </a:stretch>
        </p:blipFill>
        <p:spPr bwMode="auto">
          <a:xfrm>
            <a:off x="0" y="758825"/>
            <a:ext cx="42545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6700" y="661988"/>
            <a:ext cx="4564063" cy="310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0" y="3730625"/>
            <a:ext cx="8640763" cy="27495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9941" name="Picture 7" descr="c102110faa214fc68db4ba8cf8ec8ee1"/>
          <p:cNvPicPr>
            <a:picLocks noChangeAspect="1" noChangeArrowheads="1"/>
          </p:cNvPicPr>
          <p:nvPr/>
        </p:nvPicPr>
        <p:blipFill>
          <a:blip r:embed="rId3"/>
          <a:srcRect t="14011"/>
          <a:stretch>
            <a:fillRect/>
          </a:stretch>
        </p:blipFill>
        <p:spPr bwMode="auto">
          <a:xfrm>
            <a:off x="706438" y="3789363"/>
            <a:ext cx="734853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32763" y="6096000"/>
            <a:ext cx="508000" cy="3841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六、党支部委员会建设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0" y="3730625"/>
            <a:ext cx="8640763" cy="27495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0963" name="Picture 6" descr="c102110faa214fc68db4ba8cf8ec8ee1"/>
          <p:cNvPicPr>
            <a:picLocks noChangeAspect="1" noChangeArrowheads="1"/>
          </p:cNvPicPr>
          <p:nvPr/>
        </p:nvPicPr>
        <p:blipFill>
          <a:blip r:embed="rId1"/>
          <a:srcRect t="14011"/>
          <a:stretch>
            <a:fillRect/>
          </a:stretch>
        </p:blipFill>
        <p:spPr bwMode="auto">
          <a:xfrm>
            <a:off x="706438" y="3789363"/>
            <a:ext cx="7348537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9938"/>
            <a:ext cx="445928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4350" y="744538"/>
            <a:ext cx="43164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86407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图片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4238" y="3384550"/>
            <a:ext cx="521652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0"/>
            <a:ext cx="8640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19588"/>
            <a:ext cx="86407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7713" y="3990975"/>
            <a:ext cx="40830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781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圆角矩形 14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55588" y="1441450"/>
            <a:ext cx="3817937" cy="450850"/>
          </a:xfrm>
          <a:prstGeom prst="roundRect">
            <a:avLst>
              <a:gd name="adj" fmla="val 20449"/>
            </a:avLst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solidFill>
              <a:schemeClr val="bg1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2573" tIns="36287" rIns="72573" bIns="36287" anchor="ctr"/>
          <a:lstStyle/>
          <a:p>
            <a:pPr algn="ctr" defTabSz="725170">
              <a:defRPr/>
            </a:pPr>
            <a:r>
              <a:rPr lang="zh-CN" altLang="en-US" sz="2200" b="1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一、总  则</a:t>
            </a:r>
            <a:endParaRPr lang="zh-CN" altLang="en-US" sz="2200" b="1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28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7663" y="1274763"/>
            <a:ext cx="723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WordArt 17"/>
          <p:cNvSpPr>
            <a:spLocks noChangeArrowheads="1" noChangeShapeType="1" noTextEdit="1"/>
          </p:cNvSpPr>
          <p:nvPr/>
        </p:nvSpPr>
        <p:spPr bwMode="auto">
          <a:xfrm>
            <a:off x="3629025" y="249238"/>
            <a:ext cx="1828800" cy="790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>
                <a:ln w="19050">
                  <a:solidFill>
                    <a:schemeClr val="tx1"/>
                  </a:solidFill>
                  <a:rou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3600" b="1" kern="10">
              <a:ln w="19050">
                <a:solidFill>
                  <a:schemeClr val="tx1"/>
                </a:solidFill>
                <a:rou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圆角矩形 1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62000" y="2297113"/>
            <a:ext cx="3817938" cy="450850"/>
          </a:xfrm>
          <a:prstGeom prst="roundRect">
            <a:avLst>
              <a:gd name="adj" fmla="val 20449"/>
            </a:avLst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solidFill>
              <a:schemeClr val="bg1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2573" tIns="36287" rIns="72573" bIns="36287" anchor="ctr"/>
          <a:lstStyle/>
          <a:p>
            <a:pPr algn="ctr" defTabSz="725170">
              <a:defRPr/>
            </a:pPr>
            <a:r>
              <a:rPr lang="zh-CN" altLang="en-US" sz="2200" b="1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二、党支部的组织设置</a:t>
            </a:r>
            <a:endParaRPr lang="zh-CN" altLang="en-US" sz="2200" b="1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31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4813" y="2144713"/>
            <a:ext cx="723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14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633538" y="3209925"/>
            <a:ext cx="3817937" cy="450850"/>
          </a:xfrm>
          <a:prstGeom prst="roundRect">
            <a:avLst>
              <a:gd name="adj" fmla="val 20449"/>
            </a:avLst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solidFill>
              <a:schemeClr val="bg1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2573" tIns="36287" rIns="72573" bIns="36287" anchor="ctr"/>
          <a:lstStyle/>
          <a:p>
            <a:pPr algn="ctr" defTabSz="725170">
              <a:defRPr/>
            </a:pPr>
            <a:r>
              <a:rPr lang="zh-CN" altLang="en-US" sz="2200" b="1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三、党支部的基本任务</a:t>
            </a:r>
            <a:endParaRPr lang="zh-CN" altLang="en-US" sz="2200" b="1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33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9388" y="3057525"/>
            <a:ext cx="723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圆角矩形 14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4621213" y="1685925"/>
            <a:ext cx="3817937" cy="450850"/>
          </a:xfrm>
          <a:prstGeom prst="roundRect">
            <a:avLst>
              <a:gd name="adj" fmla="val 20449"/>
            </a:avLst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solidFill>
              <a:schemeClr val="bg1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2573" tIns="36287" rIns="72573" bIns="36287" anchor="ctr"/>
          <a:lstStyle/>
          <a:p>
            <a:pPr algn="ctr" defTabSz="725170">
              <a:defRPr/>
            </a:pPr>
            <a:r>
              <a:rPr lang="zh-CN" altLang="en-US" sz="2200" b="1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四、党支部的工作机制</a:t>
            </a:r>
            <a:endParaRPr lang="zh-CN" altLang="en-US" sz="2200" b="1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35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1338" y="1431925"/>
            <a:ext cx="723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 14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1487488" y="4864100"/>
            <a:ext cx="3817937" cy="450850"/>
          </a:xfrm>
          <a:prstGeom prst="roundRect">
            <a:avLst>
              <a:gd name="adj" fmla="val 20449"/>
            </a:avLst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solidFill>
              <a:schemeClr val="bg1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2573" tIns="36287" rIns="72573" bIns="36287" anchor="ctr"/>
          <a:lstStyle/>
          <a:p>
            <a:pPr algn="ctr" defTabSz="725170">
              <a:defRPr/>
            </a:pPr>
            <a:r>
              <a:rPr lang="zh-CN" altLang="en-US" sz="2200" b="1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七、党支部的领导和保障</a:t>
            </a:r>
            <a:endParaRPr lang="zh-CN" altLang="en-US" sz="2200" b="1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37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6175" y="4638675"/>
            <a:ext cx="723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圆角矩形 14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822825" y="2498725"/>
            <a:ext cx="3817938" cy="450850"/>
          </a:xfrm>
          <a:prstGeom prst="roundRect">
            <a:avLst>
              <a:gd name="adj" fmla="val 20449"/>
            </a:avLst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solidFill>
              <a:schemeClr val="bg1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2573" tIns="36287" rIns="72573" bIns="36287" anchor="ctr"/>
          <a:lstStyle/>
          <a:p>
            <a:pPr algn="ctr" defTabSz="725170">
              <a:defRPr/>
            </a:pPr>
            <a:r>
              <a:rPr lang="zh-CN" altLang="en-US" sz="2200" b="1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五、党支部的组织生活</a:t>
            </a:r>
            <a:endParaRPr lang="zh-CN" altLang="en-US" sz="2200" b="1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39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0425" y="2303463"/>
            <a:ext cx="723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圆角矩形 1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2563813" y="3949700"/>
            <a:ext cx="3817937" cy="450850"/>
          </a:xfrm>
          <a:prstGeom prst="roundRect">
            <a:avLst>
              <a:gd name="adj" fmla="val 20449"/>
            </a:avLst>
          </a:prstGeom>
          <a:gradFill rotWithShape="0">
            <a:gsLst>
              <a:gs pos="0">
                <a:srgbClr val="C80000"/>
              </a:gs>
              <a:gs pos="25000">
                <a:srgbClr val="C80000"/>
              </a:gs>
              <a:gs pos="100000">
                <a:srgbClr val="F4990F"/>
              </a:gs>
            </a:gsLst>
            <a:lin ang="0" scaled="1"/>
          </a:gradFill>
          <a:ln w="12700" algn="ctr">
            <a:solidFill>
              <a:schemeClr val="bg1"/>
            </a:solidFill>
            <a:miter lim="800000"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 lIns="72573" tIns="36287" rIns="72573" bIns="36287" anchor="ctr"/>
          <a:lstStyle/>
          <a:p>
            <a:pPr algn="ctr" defTabSz="725170">
              <a:defRPr/>
            </a:pPr>
            <a:r>
              <a:rPr lang="zh-CN" altLang="en-US" sz="2200" b="1">
                <a:solidFill>
                  <a:srgbClr val="FFFFFF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六、党支部委员会建设</a:t>
            </a:r>
            <a:endParaRPr lang="zh-CN" altLang="en-US" sz="2200" b="1">
              <a:solidFill>
                <a:srgbClr val="FFFFFF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41" name="图片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79663" y="3797300"/>
            <a:ext cx="7239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六、党支部委员会建设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1986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62075" y="715963"/>
            <a:ext cx="6276975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六、党支部委员会建设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62075" y="715963"/>
            <a:ext cx="6276975" cy="546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六、党支部委员会建设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0" y="3905250"/>
            <a:ext cx="8640763" cy="25749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44035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747713"/>
            <a:ext cx="4516438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2938" y="728663"/>
            <a:ext cx="4187825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9" descr="9dc5c960a8114d528f719bb4f8c282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7900" y="3971925"/>
            <a:ext cx="6884988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747713"/>
            <a:ext cx="4516438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04188" y="5864225"/>
            <a:ext cx="508000" cy="3841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矩形 3"/>
          <p:cNvSpPr>
            <a:spLocks noChangeArrowheads="1"/>
          </p:cNvSpPr>
          <p:nvPr/>
        </p:nvSpPr>
        <p:spPr bwMode="auto">
          <a:xfrm>
            <a:off x="884238" y="133350"/>
            <a:ext cx="40576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七、党支部的领导和保障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004888"/>
            <a:ext cx="4799013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989013"/>
            <a:ext cx="4573588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5529263"/>
            <a:ext cx="8640763" cy="95091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9900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45062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32763" y="6096000"/>
            <a:ext cx="508000" cy="3841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8640763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4238" y="3384550"/>
            <a:ext cx="521652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0"/>
            <a:ext cx="8640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19588"/>
            <a:ext cx="86407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57713" y="3990975"/>
            <a:ext cx="408305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781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7225" y="0"/>
            <a:ext cx="2903538" cy="2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WordArt 9"/>
          <p:cNvSpPr>
            <a:spLocks noChangeArrowheads="1" noChangeShapeType="1" noTextEdit="1"/>
          </p:cNvSpPr>
          <p:nvPr/>
        </p:nvSpPr>
        <p:spPr bwMode="auto">
          <a:xfrm>
            <a:off x="1390650" y="2260600"/>
            <a:ext cx="5986463" cy="1285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kern="1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萝莉体 第二版" panose="02000500000000000000" charset="-122"/>
                <a:ea typeface="萝莉体 第二版" panose="02000500000000000000" charset="-122"/>
                <a:cs typeface="萝莉体 第二版" panose="02000500000000000000" charset="-122"/>
              </a:rPr>
              <a:t>感谢观看！</a:t>
            </a:r>
            <a:endParaRPr lang="zh-CN" altLang="en-US" sz="3600" kern="1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萝莉体 第二版" panose="02000500000000000000" charset="-122"/>
              <a:ea typeface="萝莉体 第二版" panose="02000500000000000000" charset="-122"/>
              <a:cs typeface="萝莉体 第二版" panose="02000500000000000000" charset="-12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矩形 3"/>
          <p:cNvSpPr>
            <a:spLocks noChangeArrowheads="1"/>
          </p:cNvSpPr>
          <p:nvPr/>
        </p:nvSpPr>
        <p:spPr bwMode="auto">
          <a:xfrm>
            <a:off x="884238" y="133350"/>
            <a:ext cx="1812925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一、总  则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46" name="Picture 4" descr="15f900b62e504910a32c83a94532ea2e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</a:blip>
          <a:srcRect t="25238" b="49550"/>
          <a:stretch>
            <a:fillRect/>
          </a:stretch>
        </p:blipFill>
        <p:spPr bwMode="auto">
          <a:xfrm>
            <a:off x="658813" y="1168400"/>
            <a:ext cx="66040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7" descr="0fbb4e09b4f74af3965870ee519b592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8025" y="4872038"/>
            <a:ext cx="2852738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矩形 3"/>
          <p:cNvSpPr>
            <a:spLocks noChangeArrowheads="1"/>
          </p:cNvSpPr>
          <p:nvPr/>
        </p:nvSpPr>
        <p:spPr bwMode="auto">
          <a:xfrm>
            <a:off x="884238" y="133350"/>
            <a:ext cx="1812925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一、总  则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170" name="Picture 5" descr="15f900b62e504910a32c83a94532ea2e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E3E3E3"/>
              </a:clrFrom>
              <a:clrTo>
                <a:srgbClr val="E3E3E3">
                  <a:alpha val="0"/>
                </a:srgbClr>
              </a:clrTo>
            </a:clrChange>
          </a:blip>
          <a:srcRect t="52026"/>
          <a:stretch>
            <a:fillRect/>
          </a:stretch>
        </p:blipFill>
        <p:spPr bwMode="auto">
          <a:xfrm>
            <a:off x="882650" y="609600"/>
            <a:ext cx="6786563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8" descr="dba63bc4ef554fbba7716ec6c16fc0c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9950" y="5565775"/>
            <a:ext cx="14208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6096000"/>
            <a:ext cx="508000" cy="3841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二、党支部的组织设置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194" name="Picture 4" descr="dba63bc4ef554fbba7716ec6c16fc0c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9950" y="5565775"/>
            <a:ext cx="14208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 descr="c02e930342da4cd0b4dbfa6dac6bc25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EEF1"/>
              </a:clrFrom>
              <a:clrTo>
                <a:srgbClr val="F0EEF1">
                  <a:alpha val="0"/>
                </a:srgbClr>
              </a:clrTo>
            </a:clrChange>
          </a:blip>
          <a:srcRect t="11375" b="71049"/>
          <a:stretch>
            <a:fillRect/>
          </a:stretch>
        </p:blipFill>
        <p:spPr bwMode="auto">
          <a:xfrm>
            <a:off x="795338" y="906463"/>
            <a:ext cx="6873875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3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二、党支部的组织设置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6634" name="Picture 3" descr="dba63bc4ef554fbba7716ec6c16fc0c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9950" y="5565775"/>
            <a:ext cx="14208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814388" y="687388"/>
          <a:ext cx="679132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2" imgW="6604000" imgH="5105400" progId="Photoshop.Image.10">
                  <p:embed/>
                </p:oleObj>
              </mc:Choice>
              <mc:Fallback>
                <p:oleObj name="" r:id="rId2" imgW="6604000" imgH="5105400" progId="Photoshop.Image.10">
                  <p:embed/>
                  <p:pic>
                    <p:nvPicPr>
                      <p:cNvPr id="0" name="图片 1024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814388" y="687388"/>
                        <a:ext cx="6791325" cy="51054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二、党支部的组织设置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7650" name="Picture 3" descr="dba63bc4ef554fbba7716ec6c16fc0c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19950" y="5565775"/>
            <a:ext cx="14208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7" descr="c02e930342da4cd0b4dbfa6dac6bc25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3E1E4"/>
              </a:clrFrom>
              <a:clrTo>
                <a:srgbClr val="E3E1E4">
                  <a:alpha val="0"/>
                </a:srgbClr>
              </a:clrTo>
            </a:clrChange>
          </a:blip>
          <a:srcRect t="46570" b="35255"/>
          <a:stretch>
            <a:fillRect/>
          </a:stretch>
        </p:blipFill>
        <p:spPr bwMode="auto">
          <a:xfrm>
            <a:off x="723900" y="739775"/>
            <a:ext cx="7135813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二、党支部的组织设置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1746" name="Picture 3" descr="dba63bc4ef554fbba7716ec6c16fc0c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8888" y="4999038"/>
            <a:ext cx="230187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6" descr="c02e930342da4cd0b4dbfa6dac6bc25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0EEEF"/>
              </a:clrFrom>
              <a:clrTo>
                <a:srgbClr val="F0EEEF">
                  <a:alpha val="0"/>
                </a:srgbClr>
              </a:clrTo>
            </a:clrChange>
          </a:blip>
          <a:srcRect t="65564" b="19122"/>
          <a:stretch>
            <a:fillRect/>
          </a:stretch>
        </p:blipFill>
        <p:spPr bwMode="auto">
          <a:xfrm>
            <a:off x="998538" y="698500"/>
            <a:ext cx="651192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矩形 3"/>
          <p:cNvSpPr>
            <a:spLocks noChangeArrowheads="1"/>
          </p:cNvSpPr>
          <p:nvPr/>
        </p:nvSpPr>
        <p:spPr bwMode="auto">
          <a:xfrm>
            <a:off x="884238" y="133350"/>
            <a:ext cx="3702050" cy="500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72573" tIns="36287" rIns="72573" bIns="36287">
            <a:spAutoFit/>
          </a:bodyPr>
          <a:lstStyle/>
          <a:p>
            <a:pPr defTabSz="725170"/>
            <a:r>
              <a:rPr lang="zh-CN" altLang="en-US" sz="2800" b="1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t>二、党支部的组织设置</a:t>
            </a:r>
            <a:endParaRPr lang="zh-CN" altLang="en-US" sz="2800" b="1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9698" name="Picture 3" descr="dba63bc4ef554fbba7716ec6c16fc0c1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8888" y="4999038"/>
            <a:ext cx="230187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c02e930342da4cd0b4dbfa6dac6bc25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F7FA"/>
              </a:clrFrom>
              <a:clrTo>
                <a:srgbClr val="F9F7FA">
                  <a:alpha val="0"/>
                </a:srgbClr>
              </a:clrTo>
            </a:clrChange>
          </a:blip>
          <a:srcRect t="81337"/>
          <a:stretch>
            <a:fillRect/>
          </a:stretch>
        </p:blipFill>
        <p:spPr bwMode="auto">
          <a:xfrm>
            <a:off x="966788" y="617538"/>
            <a:ext cx="6627812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6096000"/>
            <a:ext cx="508000" cy="384175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党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80000"/>
      </a:accent1>
      <a:accent2>
        <a:srgbClr val="F4990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324</Words>
  <Application>WPS 演示</Application>
  <PresentationFormat>自定义</PresentationFormat>
  <Paragraphs>67</Paragraphs>
  <Slides>24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24</vt:i4>
      </vt:variant>
    </vt:vector>
  </HeadingPairs>
  <TitlesOfParts>
    <vt:vector size="44" baseType="lpstr">
      <vt:lpstr>Arial</vt:lpstr>
      <vt:lpstr>宋体</vt:lpstr>
      <vt:lpstr>Wingdings</vt:lpstr>
      <vt:lpstr>Verdana</vt:lpstr>
      <vt:lpstr>微软雅黑</vt:lpstr>
      <vt:lpstr>Consolas</vt:lpstr>
      <vt:lpstr>华文楷体</vt:lpstr>
      <vt:lpstr>华文隶书</vt:lpstr>
      <vt:lpstr>华文新魏</vt:lpstr>
      <vt:lpstr>黑体</vt:lpstr>
      <vt:lpstr>Arial Unicode MS</vt:lpstr>
      <vt:lpstr>Franklin Gothic Medium</vt:lpstr>
      <vt:lpstr>Calibri</vt:lpstr>
      <vt:lpstr>萝莉体 第二版</vt:lpstr>
      <vt:lpstr>Office 主题</vt:lpstr>
      <vt:lpstr>Photoshop.Image.10</vt:lpstr>
      <vt:lpstr>Photoshop.Image.10</vt:lpstr>
      <vt:lpstr>Photoshop.Image.10</vt:lpstr>
      <vt:lpstr>Photoshop.Image.10</vt:lpstr>
      <vt:lpstr>Photoshop.Image.10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DY</dc:creator>
  <cp:lastModifiedBy>Administrator</cp:lastModifiedBy>
  <cp:revision>147</cp:revision>
  <dcterms:created xsi:type="dcterms:W3CDTF">2015-11-28T07:56:00Z</dcterms:created>
  <dcterms:modified xsi:type="dcterms:W3CDTF">2019-01-25T05:03:15Z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