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8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9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0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2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3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14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70" r:id="rId4"/>
    <p:sldId id="303" r:id="rId5"/>
    <p:sldId id="295" r:id="rId6"/>
    <p:sldId id="304" r:id="rId7"/>
    <p:sldId id="307" r:id="rId8"/>
    <p:sldId id="297" r:id="rId9"/>
    <p:sldId id="280" r:id="rId10"/>
    <p:sldId id="275" r:id="rId11"/>
    <p:sldId id="269" r:id="rId12"/>
    <p:sldId id="306" r:id="rId13"/>
    <p:sldId id="298" r:id="rId14"/>
    <p:sldId id="311" r:id="rId15"/>
    <p:sldId id="300" r:id="rId16"/>
    <p:sldId id="302" r:id="rId17"/>
    <p:sldId id="301" r:id="rId18"/>
    <p:sldId id="308" r:id="rId19"/>
    <p:sldId id="314" r:id="rId20"/>
    <p:sldId id="262" r:id="rId21"/>
    <p:sldId id="309" r:id="rId22"/>
    <p:sldId id="310" r:id="rId23"/>
    <p:sldId id="264" r:id="rId24"/>
    <p:sldId id="261" r:id="rId25"/>
    <p:sldId id="268" r:id="rId26"/>
    <p:sldId id="278" r:id="rId27"/>
    <p:sldId id="312" r:id="rId28"/>
    <p:sldId id="313" r:id="rId29"/>
    <p:sldId id="315" r:id="rId30"/>
    <p:sldId id="316" r:id="rId31"/>
    <p:sldId id="277" r:id="rId32"/>
  </p:sldIdLst>
  <p:sldSz cx="9144000" cy="6858000" type="screen4x3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8F90"/>
    <a:srgbClr val="ECC261"/>
    <a:srgbClr val="9966FF"/>
    <a:srgbClr val="82C3C3"/>
    <a:srgbClr val="AEC86D"/>
    <a:srgbClr val="F6F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-92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E6BCC-200C-4D92-B317-FC051C29FAFE}" type="datetimeFigureOut">
              <a:rPr lang="zh-CN" altLang="en-US" smtClean="0"/>
              <a:pPr/>
              <a:t>2019-1-23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48640-275A-47DB-86DC-425DB83474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83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48640-275A-47DB-86DC-425DB83474C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8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82DD089F-2833-4463-90EC-7F10B8FAD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EBE0D7E9-D963-472C-88CA-BD9A8BE59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23A88A2C-891B-4304-96A6-34B3487E7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D802B84-DDE6-448F-AD11-CC3C910456A2}" type="slidenum">
              <a:rPr lang="zh-CN" altLang="en-US" smtClean="0">
                <a:latin typeface="Calibri" panose="020F0502020204030204" pitchFamily="34" charset="0"/>
              </a:rPr>
              <a:pPr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1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82DD089F-2833-4463-90EC-7F10B8FAD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EBE0D7E9-D963-472C-88CA-BD9A8BE59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23A88A2C-891B-4304-96A6-34B3487E7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D802B84-DDE6-448F-AD11-CC3C910456A2}" type="slidenum">
              <a:rPr lang="zh-CN" altLang="en-US" smtClean="0">
                <a:latin typeface="Calibri" panose="020F0502020204030204" pitchFamily="34" charset="0"/>
              </a:rPr>
              <a:pPr/>
              <a:t>22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17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F54A18A6-D562-4081-BFCE-8175C0C69B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D5E3DC6E-D527-42F8-8627-ABCD5A5946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E7E3459D-2846-4334-B1CA-D5AE061CA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CB950029-DD3E-437A-87C5-D06370F310A9}" type="slidenum">
              <a:rPr lang="zh-CN" altLang="en-US" smtClean="0">
                <a:latin typeface="Calibri" panose="020F0502020204030204" pitchFamily="34" charset="0"/>
              </a:rPr>
              <a:pPr/>
              <a:t>23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1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B843CE8D-9328-4A2E-B8F2-24F37D9E7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4A31BB60-94E7-4C62-92A4-2453622765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839ECE46-308C-489A-A8DB-CD04403DD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9B2DDADF-77A8-42A0-86CA-BBC8E5431F29}" type="slidenum">
              <a:rPr lang="zh-CN" altLang="en-US" smtClean="0">
                <a:latin typeface="Calibri" panose="020F0502020204030204" pitchFamily="34" charset="0"/>
              </a:rPr>
              <a:pPr/>
              <a:t>24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06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82DD089F-2833-4463-90EC-7F10B8FAD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EBE0D7E9-D963-472C-88CA-BD9A8BE59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23A88A2C-891B-4304-96A6-34B3487E7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D802B84-DDE6-448F-AD11-CC3C910456A2}" type="slidenum">
              <a:rPr lang="zh-CN" altLang="en-US" smtClean="0">
                <a:latin typeface="Calibri" panose="020F0502020204030204" pitchFamily="34" charset="0"/>
              </a:rPr>
              <a:pPr/>
              <a:t>25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17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3EC4054C-DFA8-42D8-BFD3-E6AC43B7F4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93C283B6-79CA-4A53-A00A-9469E2A18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7C5E8E6-C9E6-4608-AFE5-045AEC68C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EEC70-696A-4668-9BA1-C4FF211E5008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970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48640-275A-47DB-86DC-425DB83474C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7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48640-275A-47DB-86DC-425DB83474C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48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3EC4054C-DFA8-42D8-BFD3-E6AC43B7F4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93C283B6-79CA-4A53-A00A-9469E2A18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7C5E8E6-C9E6-4608-AFE5-045AEC68C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EEC70-696A-4668-9BA1-C4FF211E5008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897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8648E31E-0F76-4ED0-ACB9-9D806741E6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89A0865D-C523-49C4-9748-064B9092F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CC3A5ED-8382-4103-82CE-A34E4CBEA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2E8D297-9013-421E-ABB9-69D01A5C1529}" type="slidenum">
              <a:rPr lang="zh-CN" altLang="en-US" smtClean="0">
                <a:latin typeface="Calibri" panose="020F0502020204030204" pitchFamily="34" charset="0"/>
              </a:rPr>
              <a:pPr/>
              <a:t>8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2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3EC4054C-DFA8-42D8-BFD3-E6AC43B7F4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93C283B6-79CA-4A53-A00A-9469E2A18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7C5E8E6-C9E6-4608-AFE5-045AEC68C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EEC70-696A-4668-9BA1-C4FF211E5008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00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5E83C2BA-5154-4E90-8994-F30D801FDA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F1850F9F-9B47-44DF-B011-A9746ABF2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5F20F2A-15EA-40A2-9536-89FBE9CEF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F63F93F0-0C32-443B-B801-C7DADE71A719}" type="slidenum">
              <a:rPr lang="zh-CN" altLang="en-US" smtClean="0">
                <a:latin typeface="Calibri" panose="020F0502020204030204" pitchFamily="34" charset="0"/>
              </a:rPr>
              <a:pPr/>
              <a:t>10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4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A2F52722-2EBD-478E-88A1-4835C8FDA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791E2CE1-CB54-4127-8044-F3C5AF2531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B933229E-2177-47B2-9691-24A0129E5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7FC1691F-D810-4033-84F3-E43ED89CA446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1B0AB429-D1F4-48AF-849A-97C84D67A1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19B5159A-07EF-4760-A208-E6514B813F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57D98C7A-5083-48AD-8D0A-CE49F347D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CC051D3-208D-430B-A2C1-9DAF3C3FF4D9}" type="slidenum">
              <a:rPr lang="zh-CN" altLang="en-US" smtClean="0">
                <a:latin typeface="Calibri" panose="020F0502020204030204" pitchFamily="34" charset="0"/>
              </a:rPr>
              <a:pPr/>
              <a:t>15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1B0AB429-D1F4-48AF-849A-97C84D67A1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19B5159A-07EF-4760-A208-E6514B813F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57D98C7A-5083-48AD-8D0A-CE49F347D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CC051D3-208D-430B-A2C1-9DAF3C3FF4D9}" type="slidenum">
              <a:rPr lang="zh-CN" altLang="en-US" smtClean="0">
                <a:latin typeface="Calibri" panose="020F0502020204030204" pitchFamily="34" charset="0"/>
              </a:rPr>
              <a:pPr/>
              <a:t>20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09E8424-D6DA-4CFD-B8D3-D0C1DFBF7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5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="" xmlns:a16="http://schemas.microsoft.com/office/drawing/2014/main" id="{879EEDF4-EBC3-4945-BA55-5B82F12F79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152" y="2420674"/>
            <a:ext cx="1778012" cy="2377051"/>
          </a:xfrm>
          <a:custGeom>
            <a:avLst/>
            <a:gdLst>
              <a:gd name="connsiteX0" fmla="*/ 1081685 w 2370682"/>
              <a:gd name="connsiteY0" fmla="*/ 321 h 2377051"/>
              <a:gd name="connsiteX1" fmla="*/ 1252147 w 2370682"/>
              <a:gd name="connsiteY1" fmla="*/ 61218 h 2377051"/>
              <a:gd name="connsiteX2" fmla="*/ 2245839 w 2370682"/>
              <a:gd name="connsiteY2" fmla="*/ 800414 h 2377051"/>
              <a:gd name="connsiteX3" fmla="*/ 2309465 w 2370682"/>
              <a:gd name="connsiteY3" fmla="*/ 1233648 h 2377051"/>
              <a:gd name="connsiteX4" fmla="*/ 1551771 w 2370682"/>
              <a:gd name="connsiteY4" fmla="*/ 2252208 h 2377051"/>
              <a:gd name="connsiteX5" fmla="*/ 1118537 w 2370682"/>
              <a:gd name="connsiteY5" fmla="*/ 2315834 h 2377051"/>
              <a:gd name="connsiteX6" fmla="*/ 124844 w 2370682"/>
              <a:gd name="connsiteY6" fmla="*/ 1576638 h 2377051"/>
              <a:gd name="connsiteX7" fmla="*/ 61218 w 2370682"/>
              <a:gd name="connsiteY7" fmla="*/ 1143404 h 2377051"/>
              <a:gd name="connsiteX8" fmla="*/ 818912 w 2370682"/>
              <a:gd name="connsiteY8" fmla="*/ 124844 h 2377051"/>
              <a:gd name="connsiteX9" fmla="*/ 1081685 w 2370682"/>
              <a:gd name="connsiteY9" fmla="*/ 321 h 23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0682" h="2377051">
                <a:moveTo>
                  <a:pt x="1081685" y="321"/>
                </a:moveTo>
                <a:cubicBezTo>
                  <a:pt x="1141262" y="3029"/>
                  <a:pt x="1200695" y="22944"/>
                  <a:pt x="1252147" y="61218"/>
                </a:cubicBezTo>
                <a:lnTo>
                  <a:pt x="2245839" y="800414"/>
                </a:lnTo>
                <a:cubicBezTo>
                  <a:pt x="2383043" y="902478"/>
                  <a:pt x="2411529" y="1096445"/>
                  <a:pt x="2309465" y="1233648"/>
                </a:cubicBezTo>
                <a:lnTo>
                  <a:pt x="1551771" y="2252208"/>
                </a:lnTo>
                <a:cubicBezTo>
                  <a:pt x="1449707" y="2389412"/>
                  <a:pt x="1255740" y="2417898"/>
                  <a:pt x="1118537" y="2315834"/>
                </a:cubicBezTo>
                <a:lnTo>
                  <a:pt x="124844" y="1576638"/>
                </a:lnTo>
                <a:cubicBezTo>
                  <a:pt x="-12360" y="1474574"/>
                  <a:pt x="-40846" y="1280608"/>
                  <a:pt x="61218" y="1143404"/>
                </a:cubicBezTo>
                <a:lnTo>
                  <a:pt x="818912" y="124844"/>
                </a:lnTo>
                <a:cubicBezTo>
                  <a:pt x="882703" y="39092"/>
                  <a:pt x="982392" y="-4193"/>
                  <a:pt x="1081685" y="3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="" xmlns:a16="http://schemas.microsoft.com/office/drawing/2014/main" id="{EE23E76F-76F1-4249-878A-1BD3EA488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4073" y="3594466"/>
            <a:ext cx="1516973" cy="2049006"/>
          </a:xfrm>
          <a:custGeom>
            <a:avLst/>
            <a:gdLst>
              <a:gd name="connsiteX0" fmla="*/ 467047 w 2022631"/>
              <a:gd name="connsiteY0" fmla="*/ 594 h 2049006"/>
              <a:gd name="connsiteX1" fmla="*/ 529715 w 2022631"/>
              <a:gd name="connsiteY1" fmla="*/ 3060 h 2049006"/>
              <a:gd name="connsiteX2" fmla="*/ 1756111 w 2022631"/>
              <a:gd name="connsiteY2" fmla="*/ 175642 h 2049006"/>
              <a:gd name="connsiteX3" fmla="*/ 2019572 w 2022631"/>
              <a:gd name="connsiteY3" fmla="*/ 525397 h 2049006"/>
              <a:gd name="connsiteX4" fmla="*/ 1842671 w 2022631"/>
              <a:gd name="connsiteY4" fmla="*/ 1782486 h 2049006"/>
              <a:gd name="connsiteX5" fmla="*/ 1492916 w 2022631"/>
              <a:gd name="connsiteY5" fmla="*/ 2045947 h 2049006"/>
              <a:gd name="connsiteX6" fmla="*/ 266521 w 2022631"/>
              <a:gd name="connsiteY6" fmla="*/ 1873365 h 2049006"/>
              <a:gd name="connsiteX7" fmla="*/ 3060 w 2022631"/>
              <a:gd name="connsiteY7" fmla="*/ 1523611 h 2049006"/>
              <a:gd name="connsiteX8" fmla="*/ 179960 w 2022631"/>
              <a:gd name="connsiteY8" fmla="*/ 266522 h 2049006"/>
              <a:gd name="connsiteX9" fmla="*/ 467047 w 2022631"/>
              <a:gd name="connsiteY9" fmla="*/ 594 h 204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631" h="2049006">
                <a:moveTo>
                  <a:pt x="467047" y="594"/>
                </a:moveTo>
                <a:cubicBezTo>
                  <a:pt x="487581" y="-682"/>
                  <a:pt x="508548" y="82"/>
                  <a:pt x="529715" y="3060"/>
                </a:cubicBezTo>
                <a:lnTo>
                  <a:pt x="1756111" y="175642"/>
                </a:lnTo>
                <a:cubicBezTo>
                  <a:pt x="1925445" y="199471"/>
                  <a:pt x="2043401" y="356062"/>
                  <a:pt x="2019572" y="525397"/>
                </a:cubicBezTo>
                <a:lnTo>
                  <a:pt x="1842671" y="1782486"/>
                </a:lnTo>
                <a:cubicBezTo>
                  <a:pt x="1818842" y="1951820"/>
                  <a:pt x="1662251" y="2069776"/>
                  <a:pt x="1492916" y="2045947"/>
                </a:cubicBezTo>
                <a:lnTo>
                  <a:pt x="266521" y="1873365"/>
                </a:lnTo>
                <a:cubicBezTo>
                  <a:pt x="97186" y="1849536"/>
                  <a:pt x="-20770" y="1692945"/>
                  <a:pt x="3060" y="1523611"/>
                </a:cubicBezTo>
                <a:lnTo>
                  <a:pt x="179960" y="266522"/>
                </a:lnTo>
                <a:cubicBezTo>
                  <a:pt x="200811" y="118354"/>
                  <a:pt x="323307" y="9523"/>
                  <a:pt x="467047" y="5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="" xmlns:a16="http://schemas.microsoft.com/office/drawing/2014/main" id="{715AF4C1-9914-4F8E-80AA-6F717DAA1E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4812" y="3406944"/>
            <a:ext cx="1671809" cy="2246989"/>
          </a:xfrm>
          <a:custGeom>
            <a:avLst/>
            <a:gdLst>
              <a:gd name="connsiteX0" fmla="*/ 1477732 w 2229078"/>
              <a:gd name="connsiteY0" fmla="*/ 196 h 2246989"/>
              <a:gd name="connsiteX1" fmla="*/ 1756117 w 2229078"/>
              <a:gd name="connsiteY1" fmla="*/ 199338 h 2246989"/>
              <a:gd name="connsiteX2" fmla="*/ 2208654 w 2229078"/>
              <a:gd name="connsiteY2" fmla="*/ 1385414 h 2246989"/>
              <a:gd name="connsiteX3" fmla="*/ 2029742 w 2229078"/>
              <a:gd name="connsiteY3" fmla="*/ 1785077 h 2246989"/>
              <a:gd name="connsiteX4" fmla="*/ 872625 w 2229078"/>
              <a:gd name="connsiteY4" fmla="*/ 2226565 h 2246989"/>
              <a:gd name="connsiteX5" fmla="*/ 472962 w 2229078"/>
              <a:gd name="connsiteY5" fmla="*/ 2047652 h 2246989"/>
              <a:gd name="connsiteX6" fmla="*/ 20425 w 2229078"/>
              <a:gd name="connsiteY6" fmla="*/ 861577 h 2246989"/>
              <a:gd name="connsiteX7" fmla="*/ 199338 w 2229078"/>
              <a:gd name="connsiteY7" fmla="*/ 461914 h 2246989"/>
              <a:gd name="connsiteX8" fmla="*/ 1356454 w 2229078"/>
              <a:gd name="connsiteY8" fmla="*/ 20426 h 2246989"/>
              <a:gd name="connsiteX9" fmla="*/ 1477732 w 2229078"/>
              <a:gd name="connsiteY9" fmla="*/ 196 h 22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9078" h="2246989">
                <a:moveTo>
                  <a:pt x="1477732" y="196"/>
                </a:moveTo>
                <a:cubicBezTo>
                  <a:pt x="1598317" y="4497"/>
                  <a:pt x="1710399" y="79512"/>
                  <a:pt x="1756117" y="199338"/>
                </a:cubicBezTo>
                <a:lnTo>
                  <a:pt x="2208654" y="1385414"/>
                </a:lnTo>
                <a:cubicBezTo>
                  <a:pt x="2269612" y="1545182"/>
                  <a:pt x="2189510" y="1724118"/>
                  <a:pt x="2029742" y="1785077"/>
                </a:cubicBezTo>
                <a:lnTo>
                  <a:pt x="872625" y="2226565"/>
                </a:lnTo>
                <a:cubicBezTo>
                  <a:pt x="712856" y="2287523"/>
                  <a:pt x="533920" y="2207421"/>
                  <a:pt x="472962" y="2047652"/>
                </a:cubicBezTo>
                <a:lnTo>
                  <a:pt x="20425" y="861577"/>
                </a:lnTo>
                <a:cubicBezTo>
                  <a:pt x="-40533" y="701808"/>
                  <a:pt x="39569" y="522872"/>
                  <a:pt x="199338" y="461914"/>
                </a:cubicBezTo>
                <a:lnTo>
                  <a:pt x="1356454" y="20426"/>
                </a:lnTo>
                <a:cubicBezTo>
                  <a:pt x="1396396" y="5186"/>
                  <a:pt x="1437536" y="-1237"/>
                  <a:pt x="1477732" y="1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83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87B29708-9ED9-4A51-ABC2-9CCF39C8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356" y="2655852"/>
            <a:ext cx="2167403" cy="2544776"/>
          </a:xfrm>
          <a:custGeom>
            <a:avLst/>
            <a:gdLst>
              <a:gd name="connsiteX0" fmla="*/ 0 w 2889870"/>
              <a:gd name="connsiteY0" fmla="*/ 0 h 2544776"/>
              <a:gd name="connsiteX1" fmla="*/ 2889870 w 2889870"/>
              <a:gd name="connsiteY1" fmla="*/ 0 h 2544776"/>
              <a:gd name="connsiteX2" fmla="*/ 2889870 w 2889870"/>
              <a:gd name="connsiteY2" fmla="*/ 2544776 h 2544776"/>
              <a:gd name="connsiteX3" fmla="*/ 0 w 2889870"/>
              <a:gd name="connsiteY3" fmla="*/ 2544776 h 25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870" h="2544776">
                <a:moveTo>
                  <a:pt x="0" y="0"/>
                </a:moveTo>
                <a:lnTo>
                  <a:pt x="2889870" y="0"/>
                </a:lnTo>
                <a:lnTo>
                  <a:pt x="2889870" y="2544776"/>
                </a:lnTo>
                <a:lnTo>
                  <a:pt x="0" y="25447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83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="" xmlns:a16="http://schemas.microsoft.com/office/drawing/2014/main" id="{B5DC6952-96CE-4501-8C56-ECD17B255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3581" y="1721265"/>
            <a:ext cx="2385041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="" xmlns:a16="http://schemas.microsoft.com/office/drawing/2014/main" id="{1995354E-E491-45D3-9FCE-9D95331BA8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3581" y="4045365"/>
            <a:ext cx="2385041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54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40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="" xmlns:a16="http://schemas.microsoft.com/office/drawing/2014/main" id="{1E41B967-9B2D-4304-BCC6-CC53AAE603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4166" y="21651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CD3DAD23-7025-4EC4-9662-174CFEB538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4166" y="41463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823B8A63-7EE4-449E-A129-1415353FB1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585" y="21651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ADAD49C5-2BF0-4A04-B37D-5C7E927887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5585" y="41463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="" xmlns:a16="http://schemas.microsoft.com/office/drawing/2014/main" id="{650E996A-39E9-403E-A142-E929A8D46F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8050" y="3211535"/>
            <a:ext cx="860937" cy="1147916"/>
          </a:xfrm>
          <a:custGeom>
            <a:avLst/>
            <a:gdLst>
              <a:gd name="connsiteX0" fmla="*/ 573958 w 1147916"/>
              <a:gd name="connsiteY0" fmla="*/ 0 h 1147916"/>
              <a:gd name="connsiteX1" fmla="*/ 1147916 w 1147916"/>
              <a:gd name="connsiteY1" fmla="*/ 573958 h 1147916"/>
              <a:gd name="connsiteX2" fmla="*/ 573958 w 1147916"/>
              <a:gd name="connsiteY2" fmla="*/ 1147916 h 1147916"/>
              <a:gd name="connsiteX3" fmla="*/ 0 w 1147916"/>
              <a:gd name="connsiteY3" fmla="*/ 573958 h 1147916"/>
              <a:gd name="connsiteX4" fmla="*/ 573958 w 1147916"/>
              <a:gd name="connsiteY4" fmla="*/ 0 h 114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916" h="1147916">
                <a:moveTo>
                  <a:pt x="573958" y="0"/>
                </a:moveTo>
                <a:cubicBezTo>
                  <a:pt x="890946" y="0"/>
                  <a:pt x="1147916" y="256970"/>
                  <a:pt x="1147916" y="573958"/>
                </a:cubicBezTo>
                <a:cubicBezTo>
                  <a:pt x="1147916" y="890946"/>
                  <a:pt x="890946" y="1147916"/>
                  <a:pt x="573958" y="1147916"/>
                </a:cubicBezTo>
                <a:cubicBezTo>
                  <a:pt x="256970" y="1147916"/>
                  <a:pt x="0" y="890946"/>
                  <a:pt x="0" y="573958"/>
                </a:cubicBezTo>
                <a:cubicBezTo>
                  <a:pt x="0" y="256970"/>
                  <a:pt x="256970" y="0"/>
                  <a:pt x="5739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innerShdw blurRad="635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 lang="zh-CN" altLang="en-US" sz="20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1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="" xmlns:a16="http://schemas.microsoft.com/office/drawing/2014/main" id="{989074C9-A664-44C7-8C8D-A503BD611D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2310" y="1612429"/>
            <a:ext cx="2982516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="" xmlns:a16="http://schemas.microsoft.com/office/drawing/2014/main" id="{E619FCF9-3191-46FA-864C-4F186B75B7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2310" y="4006006"/>
            <a:ext cx="2982516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11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0F985E73-065D-498D-97AE-420972DC6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3329" y="2671408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5794DACB-660F-4672-BA01-5A93B17128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3274" y="4018569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="" xmlns:a16="http://schemas.microsoft.com/office/drawing/2014/main" id="{CDA981C2-B31A-4581-AF9D-37C477FB20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90295" y="4066953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2346DF4-6787-4907-8483-8CC50A27B4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48" y="2671408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="" xmlns:a16="http://schemas.microsoft.com/office/drawing/2014/main" id="{E41E55AB-DE66-4D91-95C5-414C95B181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97316" y="4066953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31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8AE2E66D-D41B-429F-8798-C036B3A907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6059" y="1812132"/>
            <a:ext cx="1081299" cy="1441730"/>
          </a:xfrm>
          <a:custGeom>
            <a:avLst/>
            <a:gdLst>
              <a:gd name="connsiteX0" fmla="*/ 720866 w 1441732"/>
              <a:gd name="connsiteY0" fmla="*/ 0 h 1441730"/>
              <a:gd name="connsiteX1" fmla="*/ 1441732 w 1441732"/>
              <a:gd name="connsiteY1" fmla="*/ 720865 h 1441730"/>
              <a:gd name="connsiteX2" fmla="*/ 720866 w 1441732"/>
              <a:gd name="connsiteY2" fmla="*/ 1441730 h 1441730"/>
              <a:gd name="connsiteX3" fmla="*/ 0 w 1441732"/>
              <a:gd name="connsiteY3" fmla="*/ 720865 h 1441730"/>
              <a:gd name="connsiteX4" fmla="*/ 720866 w 1441732"/>
              <a:gd name="connsiteY4" fmla="*/ 0 h 14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732" h="1441730">
                <a:moveTo>
                  <a:pt x="720866" y="0"/>
                </a:moveTo>
                <a:cubicBezTo>
                  <a:pt x="1118989" y="0"/>
                  <a:pt x="1441732" y="322742"/>
                  <a:pt x="1441732" y="720865"/>
                </a:cubicBezTo>
                <a:cubicBezTo>
                  <a:pt x="1441732" y="1118988"/>
                  <a:pt x="1118989" y="1441730"/>
                  <a:pt x="720866" y="1441730"/>
                </a:cubicBezTo>
                <a:cubicBezTo>
                  <a:pt x="322743" y="1441730"/>
                  <a:pt x="0" y="1118988"/>
                  <a:pt x="0" y="720865"/>
                </a:cubicBezTo>
                <a:cubicBezTo>
                  <a:pt x="0" y="322742"/>
                  <a:pt x="322743" y="0"/>
                  <a:pt x="720866" y="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3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0" bIns="0" anchor="ctr">
            <a:normAutofit/>
          </a:bodyPr>
          <a:lstStyle>
            <a:lvl1pPr>
              <a:defRPr lang="zh-CN" altLang="en-US" sz="1600" kern="0">
                <a:solidFill>
                  <a:srgbClr val="F9F9F9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4CB59F21-C159-43BD-9820-1DF70C88A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4438" y="2652455"/>
            <a:ext cx="1623492" cy="2164656"/>
          </a:xfrm>
          <a:custGeom>
            <a:avLst/>
            <a:gdLst>
              <a:gd name="connsiteX0" fmla="*/ 1082328 w 2164656"/>
              <a:gd name="connsiteY0" fmla="*/ 0 h 2164656"/>
              <a:gd name="connsiteX1" fmla="*/ 2164656 w 2164656"/>
              <a:gd name="connsiteY1" fmla="*/ 1082328 h 2164656"/>
              <a:gd name="connsiteX2" fmla="*/ 1082328 w 2164656"/>
              <a:gd name="connsiteY2" fmla="*/ 2164656 h 2164656"/>
              <a:gd name="connsiteX3" fmla="*/ 0 w 2164656"/>
              <a:gd name="connsiteY3" fmla="*/ 1082328 h 2164656"/>
              <a:gd name="connsiteX4" fmla="*/ 1082328 w 2164656"/>
              <a:gd name="connsiteY4" fmla="*/ 0 h 216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656" h="2164656">
                <a:moveTo>
                  <a:pt x="1082328" y="0"/>
                </a:moveTo>
                <a:cubicBezTo>
                  <a:pt x="1680081" y="0"/>
                  <a:pt x="2164656" y="484575"/>
                  <a:pt x="2164656" y="1082328"/>
                </a:cubicBezTo>
                <a:cubicBezTo>
                  <a:pt x="2164656" y="1680081"/>
                  <a:pt x="1680081" y="2164656"/>
                  <a:pt x="1082328" y="2164656"/>
                </a:cubicBezTo>
                <a:cubicBezTo>
                  <a:pt x="484575" y="2164656"/>
                  <a:pt x="0" y="1680081"/>
                  <a:pt x="0" y="1082328"/>
                </a:cubicBezTo>
                <a:cubicBezTo>
                  <a:pt x="0" y="484575"/>
                  <a:pt x="484575" y="0"/>
                  <a:pt x="1082328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216000" bIns="0" anchor="ctr">
            <a:normAutofit/>
          </a:bodyPr>
          <a:lstStyle>
            <a:lvl1pPr>
              <a:defRPr lang="zh-CN" altLang="en-US" sz="1800" kern="0">
                <a:solidFill>
                  <a:srgbClr val="F9F9F9"/>
                </a:solidFill>
              </a:defRPr>
            </a:lvl1pPr>
          </a:lstStyle>
          <a:p>
            <a:pPr marL="0" lvl="0"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86C01F90-F81C-4341-A059-B8068A5B80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18173" y="2655800"/>
            <a:ext cx="2195036" cy="2926714"/>
          </a:xfrm>
          <a:custGeom>
            <a:avLst/>
            <a:gdLst>
              <a:gd name="connsiteX0" fmla="*/ 1463357 w 2926714"/>
              <a:gd name="connsiteY0" fmla="*/ 0 h 2926714"/>
              <a:gd name="connsiteX1" fmla="*/ 2926714 w 2926714"/>
              <a:gd name="connsiteY1" fmla="*/ 1463357 h 2926714"/>
              <a:gd name="connsiteX2" fmla="*/ 1463357 w 2926714"/>
              <a:gd name="connsiteY2" fmla="*/ 2926714 h 2926714"/>
              <a:gd name="connsiteX3" fmla="*/ 0 w 2926714"/>
              <a:gd name="connsiteY3" fmla="*/ 1463357 h 2926714"/>
              <a:gd name="connsiteX4" fmla="*/ 1463357 w 2926714"/>
              <a:gd name="connsiteY4" fmla="*/ 0 h 292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714" h="2926714">
                <a:moveTo>
                  <a:pt x="1463357" y="0"/>
                </a:moveTo>
                <a:cubicBezTo>
                  <a:pt x="2271547" y="0"/>
                  <a:pt x="2926714" y="655167"/>
                  <a:pt x="2926714" y="1463357"/>
                </a:cubicBezTo>
                <a:cubicBezTo>
                  <a:pt x="2926714" y="2271547"/>
                  <a:pt x="2271547" y="2926714"/>
                  <a:pt x="1463357" y="2926714"/>
                </a:cubicBezTo>
                <a:cubicBezTo>
                  <a:pt x="655167" y="2926714"/>
                  <a:pt x="0" y="2271547"/>
                  <a:pt x="0" y="1463357"/>
                </a:cubicBezTo>
                <a:cubicBezTo>
                  <a:pt x="0" y="655167"/>
                  <a:pt x="655167" y="0"/>
                  <a:pt x="1463357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lIns="0" tIns="180000" rIns="0" bIns="0" anchor="ctr">
            <a:normAutofit/>
          </a:bodyPr>
          <a:lstStyle>
            <a:lvl1pPr>
              <a:defRPr lang="zh-CN" altLang="en-US" sz="1800" kern="0">
                <a:solidFill>
                  <a:srgbClr val="F9F9F9"/>
                </a:solidFill>
              </a:defRPr>
            </a:lvl1pPr>
          </a:lstStyle>
          <a:p>
            <a:pPr marL="0" lvl="0" algn="ctr">
              <a:lnSpc>
                <a:spcPct val="13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1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7EAD8717-E304-4BCC-AA2B-75132A22F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6114" y="2035580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="" xmlns:a16="http://schemas.microsoft.com/office/drawing/2014/main" id="{8FD88E05-899A-41E6-A567-660C8B17BE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4362" y="2035580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CF804839-EAEF-4E86-AA13-9BB2276D06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24362" y="4414547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ABA1BF48-DA15-45F2-B813-3D11332B4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86114" y="4414547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1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17CAA4B6-7102-430B-A202-7221145AB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DC4D4C5-4695-4A81-AEDB-A9DAC17F03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716159" y="2694142"/>
            <a:ext cx="805804" cy="1255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6B22C73-CB3A-4D5F-A354-B4BC2A44F4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2273">
            <a:off x="4476779" y="3535273"/>
            <a:ext cx="718941" cy="8327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FE88D25-8D4A-412E-AD3D-0F8BCBC51B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4108909" y="2363844"/>
            <a:ext cx="936902" cy="9579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A9075CD-A1EE-4172-8AD1-315DB96177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48" y="4337190"/>
            <a:ext cx="625577" cy="7283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CD8F5F7-0EAB-4A58-88E9-007D8AD8404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2616053" y="2471057"/>
            <a:ext cx="1340288" cy="14854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93AE9060-CBEC-4F37-84ED-FEC5B3A64DC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0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07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image" Target="../media/image16.jpe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19" Type="http://schemas.openxmlformats.org/officeDocument/2006/relationships/image" Target="../media/image15.jpe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tags" Target="../tags/tag74.xml"/><Relationship Id="rId33" Type="http://schemas.openxmlformats.org/officeDocument/2006/relationships/image" Target="../media/image33.jpeg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29" Type="http://schemas.openxmlformats.org/officeDocument/2006/relationships/notesSlide" Target="../notesSlides/notesSlide8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32" Type="http://schemas.openxmlformats.org/officeDocument/2006/relationships/image" Target="../media/image32.jpeg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image" Target="../media/image31.jpe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26" Type="http://schemas.openxmlformats.org/officeDocument/2006/relationships/tags" Target="../tags/tag102.xml"/><Relationship Id="rId3" Type="http://schemas.openxmlformats.org/officeDocument/2006/relationships/tags" Target="../tags/tag79.xml"/><Relationship Id="rId21" Type="http://schemas.openxmlformats.org/officeDocument/2006/relationships/tags" Target="../tags/tag97.xml"/><Relationship Id="rId34" Type="http://schemas.openxmlformats.org/officeDocument/2006/relationships/image" Target="../media/image43.jpe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5" Type="http://schemas.openxmlformats.org/officeDocument/2006/relationships/tags" Target="../tags/tag101.xml"/><Relationship Id="rId33" Type="http://schemas.openxmlformats.org/officeDocument/2006/relationships/notesSlide" Target="../notesSlides/notesSlide9.xml"/><Relationship Id="rId38" Type="http://schemas.openxmlformats.org/officeDocument/2006/relationships/image" Target="../media/image47.jpeg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tags" Target="../tags/tag96.xml"/><Relationship Id="rId29" Type="http://schemas.openxmlformats.org/officeDocument/2006/relationships/tags" Target="../tags/tag105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tags" Target="../tags/tag100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46.jpeg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tags" Target="../tags/tag99.xml"/><Relationship Id="rId28" Type="http://schemas.openxmlformats.org/officeDocument/2006/relationships/tags" Target="../tags/tag104.xml"/><Relationship Id="rId36" Type="http://schemas.openxmlformats.org/officeDocument/2006/relationships/image" Target="../media/image45.jpeg"/><Relationship Id="rId10" Type="http://schemas.openxmlformats.org/officeDocument/2006/relationships/tags" Target="../tags/tag86.xml"/><Relationship Id="rId19" Type="http://schemas.openxmlformats.org/officeDocument/2006/relationships/tags" Target="../tags/tag95.xml"/><Relationship Id="rId31" Type="http://schemas.openxmlformats.org/officeDocument/2006/relationships/tags" Target="../tags/tag107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tags" Target="../tags/tag98.xml"/><Relationship Id="rId27" Type="http://schemas.openxmlformats.org/officeDocument/2006/relationships/tags" Target="../tags/tag103.xml"/><Relationship Id="rId30" Type="http://schemas.openxmlformats.org/officeDocument/2006/relationships/tags" Target="../tags/tag106.xml"/><Relationship Id="rId35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110.xml"/><Relationship Id="rId7" Type="http://schemas.openxmlformats.org/officeDocument/2006/relationships/image" Target="../media/image48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1.xml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114.xml"/><Relationship Id="rId7" Type="http://schemas.openxmlformats.org/officeDocument/2006/relationships/image" Target="../media/image51.jpe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5.xml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notesSlide" Target="../notesSlides/notesSlide12.xml"/><Relationship Id="rId18" Type="http://schemas.openxmlformats.org/officeDocument/2006/relationships/image" Target="../media/image58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slideLayout" Target="../slideLayouts/slideLayout3.xml"/><Relationship Id="rId17" Type="http://schemas.openxmlformats.org/officeDocument/2006/relationships/image" Target="../media/image57.jpeg"/><Relationship Id="rId2" Type="http://schemas.openxmlformats.org/officeDocument/2006/relationships/tags" Target="../tags/tag117.xml"/><Relationship Id="rId16" Type="http://schemas.openxmlformats.org/officeDocument/2006/relationships/image" Target="../media/image56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image" Target="../media/image55.png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39" Type="http://schemas.openxmlformats.org/officeDocument/2006/relationships/tags" Target="../tags/tag165.xml"/><Relationship Id="rId3" Type="http://schemas.openxmlformats.org/officeDocument/2006/relationships/tags" Target="../tags/tag129.xml"/><Relationship Id="rId21" Type="http://schemas.openxmlformats.org/officeDocument/2006/relationships/tags" Target="../tags/tag147.xml"/><Relationship Id="rId34" Type="http://schemas.openxmlformats.org/officeDocument/2006/relationships/tags" Target="../tags/tag160.xml"/><Relationship Id="rId42" Type="http://schemas.openxmlformats.org/officeDocument/2006/relationships/slideLayout" Target="../slideLayouts/slideLayout3.xml"/><Relationship Id="rId47" Type="http://schemas.openxmlformats.org/officeDocument/2006/relationships/image" Target="../media/image62.jpeg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tags" Target="../tags/tag159.xml"/><Relationship Id="rId38" Type="http://schemas.openxmlformats.org/officeDocument/2006/relationships/tags" Target="../tags/tag164.xml"/><Relationship Id="rId46" Type="http://schemas.openxmlformats.org/officeDocument/2006/relationships/image" Target="../media/image61.jpeg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tags" Target="../tags/tag155.xml"/><Relationship Id="rId41" Type="http://schemas.openxmlformats.org/officeDocument/2006/relationships/tags" Target="../tags/tag167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tags" Target="../tags/tag158.xml"/><Relationship Id="rId37" Type="http://schemas.openxmlformats.org/officeDocument/2006/relationships/tags" Target="../tags/tag163.xml"/><Relationship Id="rId40" Type="http://schemas.openxmlformats.org/officeDocument/2006/relationships/tags" Target="../tags/tag166.xml"/><Relationship Id="rId45" Type="http://schemas.openxmlformats.org/officeDocument/2006/relationships/image" Target="../media/image60.jpeg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tags" Target="../tags/tag154.xml"/><Relationship Id="rId36" Type="http://schemas.openxmlformats.org/officeDocument/2006/relationships/tags" Target="../tags/tag162.xml"/><Relationship Id="rId49" Type="http://schemas.openxmlformats.org/officeDocument/2006/relationships/image" Target="../media/image64.jpeg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tags" Target="../tags/tag157.xml"/><Relationship Id="rId44" Type="http://schemas.openxmlformats.org/officeDocument/2006/relationships/image" Target="../media/image59.jpe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tags" Target="../tags/tag156.xml"/><Relationship Id="rId35" Type="http://schemas.openxmlformats.org/officeDocument/2006/relationships/tags" Target="../tags/tag161.xml"/><Relationship Id="rId43" Type="http://schemas.openxmlformats.org/officeDocument/2006/relationships/notesSlide" Target="../notesSlides/notesSlide13.xml"/><Relationship Id="rId48" Type="http://schemas.openxmlformats.org/officeDocument/2006/relationships/image" Target="../media/image63.jpeg"/><Relationship Id="rId8" Type="http://schemas.openxmlformats.org/officeDocument/2006/relationships/tags" Target="../tags/tag1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tags" Target="../tags/tag170.xml"/><Relationship Id="rId7" Type="http://schemas.openxmlformats.org/officeDocument/2006/relationships/image" Target="../media/image65.jpe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71.xml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0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8.png"/><Relationship Id="rId5" Type="http://schemas.openxmlformats.org/officeDocument/2006/relationships/tags" Target="../tags/tag16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6478CE54-CCF6-4BDD-B07C-494BB200AA0E}"/>
              </a:ext>
            </a:extLst>
          </p:cNvPr>
          <p:cNvGrpSpPr/>
          <p:nvPr/>
        </p:nvGrpSpPr>
        <p:grpSpPr>
          <a:xfrm>
            <a:off x="2364955" y="3860528"/>
            <a:ext cx="4683966" cy="990164"/>
            <a:chOff x="3373541" y="3878590"/>
            <a:chExt cx="5445478" cy="990164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D099819C-E9D0-4AD9-B32E-F0DC30C70C37}"/>
                </a:ext>
              </a:extLst>
            </p:cNvPr>
            <p:cNvSpPr/>
            <p:nvPr/>
          </p:nvSpPr>
          <p:spPr>
            <a:xfrm>
              <a:off x="3850835" y="3878590"/>
              <a:ext cx="4490893" cy="841664"/>
            </a:xfrm>
            <a:prstGeom prst="roundRect">
              <a:avLst>
                <a:gd name="adj" fmla="val 50000"/>
              </a:avLst>
            </a:prstGeom>
            <a:solidFill>
              <a:srgbClr val="E38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" name="文本框 3">
              <a:extLst>
                <a:ext uri="{FF2B5EF4-FFF2-40B4-BE49-F238E27FC236}">
                  <a16:creationId xmlns="" xmlns:a16="http://schemas.microsoft.com/office/drawing/2014/main" id="{13D521D4-F07E-487E-B85D-269182DC1E9F}"/>
                </a:ext>
              </a:extLst>
            </p:cNvPr>
            <p:cNvSpPr txBox="1"/>
            <p:nvPr/>
          </p:nvSpPr>
          <p:spPr>
            <a:xfrm>
              <a:off x="3373541" y="4037757"/>
              <a:ext cx="5445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武进区洛阳中心小学  </a:t>
              </a:r>
              <a:endParaRPr lang="en-US" altLang="zh-CN" sz="2400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pPr algn="ctr"/>
              <a:endParaRPr lang="zh-CN" altLang="en-US" sz="24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7239" y="2108719"/>
            <a:ext cx="8602825" cy="1138773"/>
          </a:xfrm>
          <a:prstGeom prst="rect">
            <a:avLst/>
          </a:prstGeom>
          <a:solidFill>
            <a:srgbClr val="E38F90"/>
          </a:solidFill>
          <a:ln>
            <a:solidFill>
              <a:srgbClr val="E38F9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Comic Sans MS" pitchFamily="66" charset="0"/>
              </a:rPr>
              <a:t>Read more, think more, and improve more</a:t>
            </a:r>
            <a:endParaRPr lang="zh-CN" altLang="zh-C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altLang="zh-CN" dirty="0" smtClean="0">
                <a:solidFill>
                  <a:schemeClr val="bg1"/>
                </a:solidFill>
              </a:rPr>
              <a:t>                                   </a:t>
            </a:r>
          </a:p>
          <a:p>
            <a:r>
              <a:rPr lang="en-US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            </a:t>
            </a:r>
            <a:r>
              <a:rPr lang="zh-CN" altLang="zh-CN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以“趣”为径，提高农村小学生英语阅读素养的实践研究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75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="" xmlns:a16="http://schemas.microsoft.com/office/drawing/2014/main" id="{D212FB4D-F8E9-4200-B24F-BE0612D26DD9}"/>
              </a:ext>
            </a:extLst>
          </p:cNvPr>
          <p:cNvSpPr/>
          <p:nvPr/>
        </p:nvSpPr>
        <p:spPr>
          <a:xfrm>
            <a:off x="341123" y="388022"/>
            <a:ext cx="2505008" cy="2116900"/>
          </a:xfrm>
          <a:prstGeom prst="roundRect">
            <a:avLst>
              <a:gd name="adj" fmla="val 650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="" xmlns:a16="http://schemas.microsoft.com/office/drawing/2014/main" id="{9163943C-0EB6-47EA-BD8A-DC6BA56622F6}"/>
              </a:ext>
            </a:extLst>
          </p:cNvPr>
          <p:cNvSpPr/>
          <p:nvPr/>
        </p:nvSpPr>
        <p:spPr>
          <a:xfrm>
            <a:off x="378445" y="2861413"/>
            <a:ext cx="2505008" cy="2116900"/>
          </a:xfrm>
          <a:prstGeom prst="roundRect">
            <a:avLst>
              <a:gd name="adj" fmla="val 650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占位符 7">
            <a:extLst>
              <a:ext uri="{FF2B5EF4-FFF2-40B4-BE49-F238E27FC236}">
                <a16:creationId xmlns="" xmlns:a16="http://schemas.microsoft.com/office/drawing/2014/main" id="{FEE15BA5-4C7A-43F6-AEB0-B8665EAA44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438" y="508286"/>
            <a:ext cx="2385041" cy="1734395"/>
          </a:xfrm>
        </p:spPr>
      </p:pic>
      <p:pic>
        <p:nvPicPr>
          <p:cNvPr id="10" name="图片占位符 9">
            <a:extLst>
              <a:ext uri="{FF2B5EF4-FFF2-40B4-BE49-F238E27FC236}">
                <a16:creationId xmlns="" xmlns:a16="http://schemas.microsoft.com/office/drawing/2014/main" id="{BDFD9FF9-9600-40D4-9293-B06011A402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769" y="3046989"/>
            <a:ext cx="2385041" cy="1734395"/>
          </a:xfrm>
        </p:spPr>
      </p:pic>
      <p:grpSp>
        <p:nvGrpSpPr>
          <p:cNvPr id="30" name="组合 29"/>
          <p:cNvGrpSpPr/>
          <p:nvPr/>
        </p:nvGrpSpPr>
        <p:grpSpPr>
          <a:xfrm>
            <a:off x="2761861" y="233169"/>
            <a:ext cx="5934607" cy="5850389"/>
            <a:chOff x="2761861" y="233169"/>
            <a:chExt cx="5934607" cy="5850389"/>
          </a:xfrm>
        </p:grpSpPr>
        <p:grpSp>
          <p:nvGrpSpPr>
            <p:cNvPr id="11" name="组合 10">
              <a:extLst>
                <a:ext uri="{FF2B5EF4-FFF2-40B4-BE49-F238E27FC236}">
                  <a16:creationId xmlns="" xmlns:a16="http://schemas.microsoft.com/office/drawing/2014/main" id="{40C612ED-FB04-42C6-8330-64B697068A88}"/>
                </a:ext>
              </a:extLst>
            </p:cNvPr>
            <p:cNvGrpSpPr/>
            <p:nvPr/>
          </p:nvGrpSpPr>
          <p:grpSpPr>
            <a:xfrm>
              <a:off x="2761861" y="233169"/>
              <a:ext cx="5887617" cy="5850389"/>
              <a:chOff x="5481185" y="1595438"/>
              <a:chExt cx="5132388" cy="4519613"/>
            </a:xfrm>
          </p:grpSpPr>
          <p:sp>
            <p:nvSpPr>
              <p:cNvPr id="29" name="MH_SubTitle_4">
                <a:extLst>
                  <a:ext uri="{FF2B5EF4-FFF2-40B4-BE49-F238E27FC236}">
                    <a16:creationId xmlns="" xmlns:a16="http://schemas.microsoft.com/office/drawing/2014/main" id="{3B000EF5-0F89-4195-8F00-8E291E97B234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7697336" y="4784726"/>
                <a:ext cx="1120775" cy="1120775"/>
              </a:xfrm>
              <a:custGeom>
                <a:avLst/>
                <a:gdLst>
                  <a:gd name="connsiteX0" fmla="*/ 560478 w 1120956"/>
                  <a:gd name="connsiteY0" fmla="*/ 123306 h 1120958"/>
                  <a:gd name="connsiteX1" fmla="*/ 123305 w 1120956"/>
                  <a:gd name="connsiteY1" fmla="*/ 560479 h 1120958"/>
                  <a:gd name="connsiteX2" fmla="*/ 560478 w 1120956"/>
                  <a:gd name="connsiteY2" fmla="*/ 997652 h 1120958"/>
                  <a:gd name="connsiteX3" fmla="*/ 997651 w 1120956"/>
                  <a:gd name="connsiteY3" fmla="*/ 560479 h 1120958"/>
                  <a:gd name="connsiteX4" fmla="*/ 560478 w 1120956"/>
                  <a:gd name="connsiteY4" fmla="*/ 123306 h 1120958"/>
                  <a:gd name="connsiteX5" fmla="*/ 560478 w 1120956"/>
                  <a:gd name="connsiteY5" fmla="*/ 0 h 1120958"/>
                  <a:gd name="connsiteX6" fmla="*/ 1120956 w 1120956"/>
                  <a:gd name="connsiteY6" fmla="*/ 560479 h 1120958"/>
                  <a:gd name="connsiteX7" fmla="*/ 560478 w 1120956"/>
                  <a:gd name="connsiteY7" fmla="*/ 1120958 h 1120958"/>
                  <a:gd name="connsiteX8" fmla="*/ 0 w 1120956"/>
                  <a:gd name="connsiteY8" fmla="*/ 560479 h 1120958"/>
                  <a:gd name="connsiteX9" fmla="*/ 560478 w 1120956"/>
                  <a:gd name="connsiteY9" fmla="*/ 0 h 112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0956" h="1120958">
                    <a:moveTo>
                      <a:pt x="560478" y="123306"/>
                    </a:moveTo>
                    <a:cubicBezTo>
                      <a:pt x="319034" y="123306"/>
                      <a:pt x="123305" y="319035"/>
                      <a:pt x="123305" y="560479"/>
                    </a:cubicBezTo>
                    <a:cubicBezTo>
                      <a:pt x="123305" y="801923"/>
                      <a:pt x="319034" y="997652"/>
                      <a:pt x="560478" y="997652"/>
                    </a:cubicBezTo>
                    <a:cubicBezTo>
                      <a:pt x="801922" y="997652"/>
                      <a:pt x="997651" y="801923"/>
                      <a:pt x="997651" y="560479"/>
                    </a:cubicBezTo>
                    <a:cubicBezTo>
                      <a:pt x="997651" y="319035"/>
                      <a:pt x="801922" y="123306"/>
                      <a:pt x="560478" y="123306"/>
                    </a:cubicBezTo>
                    <a:close/>
                    <a:moveTo>
                      <a:pt x="560478" y="0"/>
                    </a:moveTo>
                    <a:cubicBezTo>
                      <a:pt x="870021" y="0"/>
                      <a:pt x="1120956" y="250935"/>
                      <a:pt x="1120956" y="560479"/>
                    </a:cubicBezTo>
                    <a:cubicBezTo>
                      <a:pt x="1120956" y="870023"/>
                      <a:pt x="870021" y="1120958"/>
                      <a:pt x="560478" y="1120958"/>
                    </a:cubicBezTo>
                    <a:cubicBezTo>
                      <a:pt x="250935" y="1120958"/>
                      <a:pt x="0" y="870023"/>
                      <a:pt x="0" y="560479"/>
                    </a:cubicBezTo>
                    <a:cubicBezTo>
                      <a:pt x="0" y="250935"/>
                      <a:pt x="250935" y="0"/>
                      <a:pt x="5604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180000" tIns="252000" rIns="180000" bIns="0" anchor="ctr">
                <a:norm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kern="0" dirty="0"/>
              </a:p>
            </p:txBody>
          </p:sp>
          <p:sp>
            <p:nvSpPr>
              <p:cNvPr id="43" name="MH_Other_1">
                <a:extLst>
                  <a:ext uri="{FF2B5EF4-FFF2-40B4-BE49-F238E27FC236}">
                    <a16:creationId xmlns="" xmlns:a16="http://schemas.microsoft.com/office/drawing/2014/main" id="{75B9DA1A-A4EC-4360-AD2F-6141E3A4D2D4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844972" y="4926014"/>
                <a:ext cx="82550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538370" h="548701">
                    <a:moveTo>
                      <a:pt x="769185" y="0"/>
                    </a:moveTo>
                    <a:cubicBezTo>
                      <a:pt x="1125831" y="0"/>
                      <a:pt x="1428933" y="229248"/>
                      <a:pt x="1538370" y="548701"/>
                    </a:cubicBezTo>
                    <a:lnTo>
                      <a:pt x="0" y="548701"/>
                    </a:lnTo>
                    <a:cubicBezTo>
                      <a:pt x="109438" y="229248"/>
                      <a:pt x="412539" y="0"/>
                      <a:pt x="76918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44" name="MH_Other_2">
                <a:extLst>
                  <a:ext uri="{FF2B5EF4-FFF2-40B4-BE49-F238E27FC236}">
                    <a16:creationId xmlns="" xmlns:a16="http://schemas.microsoft.com/office/drawing/2014/main" id="{B02045AF-9393-4F3D-8A31-D0201F85228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13209306" flipH="1">
                <a:off x="8756198" y="4922838"/>
                <a:ext cx="1158875" cy="919162"/>
              </a:xfrm>
              <a:custGeom>
                <a:avLst/>
                <a:gdLst>
                  <a:gd name="connsiteX0" fmla="*/ 1859477 w 3508168"/>
                  <a:gd name="connsiteY0" fmla="*/ 3286893 h 3286893"/>
                  <a:gd name="connsiteX1" fmla="*/ 44531 w 3508168"/>
                  <a:gd name="connsiteY1" fmla="*/ 72638 h 3286893"/>
                  <a:gd name="connsiteX2" fmla="*/ 3508168 w 3508168"/>
                  <a:gd name="connsiteY2" fmla="*/ 1042456 h 3286893"/>
                  <a:gd name="connsiteX0" fmla="*/ 1859477 w 1859477"/>
                  <a:gd name="connsiteY0" fmla="*/ 3214255 h 3214255"/>
                  <a:gd name="connsiteX1" fmla="*/ 44531 w 1859477"/>
                  <a:gd name="connsiteY1" fmla="*/ 0 h 3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59477" h="3214255">
                    <a:moveTo>
                      <a:pt x="1859477" y="3214255"/>
                    </a:moveTo>
                    <a:cubicBezTo>
                      <a:pt x="814613" y="1794164"/>
                      <a:pt x="-230251" y="374073"/>
                      <a:pt x="4453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7" name="MH_SubTitle_2">
                <a:extLst>
                  <a:ext uri="{FF2B5EF4-FFF2-40B4-BE49-F238E27FC236}">
                    <a16:creationId xmlns="" xmlns:a16="http://schemas.microsoft.com/office/drawing/2014/main" id="{5BC2774C-072E-4FFE-9D2A-8112089A1B4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6324147" y="3827464"/>
                <a:ext cx="1454150" cy="1455737"/>
              </a:xfrm>
              <a:custGeom>
                <a:avLst/>
                <a:gdLst>
                  <a:gd name="connsiteX0" fmla="*/ 727377 w 1454752"/>
                  <a:gd name="connsiteY0" fmla="*/ 160023 h 1454752"/>
                  <a:gd name="connsiteX1" fmla="*/ 160023 w 1454752"/>
                  <a:gd name="connsiteY1" fmla="*/ 727377 h 1454752"/>
                  <a:gd name="connsiteX2" fmla="*/ 727377 w 1454752"/>
                  <a:gd name="connsiteY2" fmla="*/ 1294731 h 1454752"/>
                  <a:gd name="connsiteX3" fmla="*/ 1294731 w 1454752"/>
                  <a:gd name="connsiteY3" fmla="*/ 727377 h 1454752"/>
                  <a:gd name="connsiteX4" fmla="*/ 727377 w 1454752"/>
                  <a:gd name="connsiteY4" fmla="*/ 160023 h 1454752"/>
                  <a:gd name="connsiteX5" fmla="*/ 727376 w 1454752"/>
                  <a:gd name="connsiteY5" fmla="*/ 0 h 1454752"/>
                  <a:gd name="connsiteX6" fmla="*/ 1454752 w 1454752"/>
                  <a:gd name="connsiteY6" fmla="*/ 727376 h 1454752"/>
                  <a:gd name="connsiteX7" fmla="*/ 727376 w 1454752"/>
                  <a:gd name="connsiteY7" fmla="*/ 1454752 h 1454752"/>
                  <a:gd name="connsiteX8" fmla="*/ 0 w 1454752"/>
                  <a:gd name="connsiteY8" fmla="*/ 727376 h 1454752"/>
                  <a:gd name="connsiteX9" fmla="*/ 727376 w 1454752"/>
                  <a:gd name="connsiteY9" fmla="*/ 0 h 145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4752" h="1454752">
                    <a:moveTo>
                      <a:pt x="727377" y="160023"/>
                    </a:moveTo>
                    <a:cubicBezTo>
                      <a:pt x="414036" y="160023"/>
                      <a:pt x="160023" y="414036"/>
                      <a:pt x="160023" y="727377"/>
                    </a:cubicBezTo>
                    <a:cubicBezTo>
                      <a:pt x="160023" y="1040718"/>
                      <a:pt x="414036" y="1294731"/>
                      <a:pt x="727377" y="1294731"/>
                    </a:cubicBezTo>
                    <a:cubicBezTo>
                      <a:pt x="1040718" y="1294731"/>
                      <a:pt x="1294731" y="1040718"/>
                      <a:pt x="1294731" y="727377"/>
                    </a:cubicBezTo>
                    <a:cubicBezTo>
                      <a:pt x="1294731" y="414036"/>
                      <a:pt x="1040718" y="160023"/>
                      <a:pt x="727377" y="160023"/>
                    </a:cubicBezTo>
                    <a:close/>
                    <a:moveTo>
                      <a:pt x="727376" y="0"/>
                    </a:moveTo>
                    <a:cubicBezTo>
                      <a:pt x="1129095" y="0"/>
                      <a:pt x="1454752" y="325657"/>
                      <a:pt x="1454752" y="727376"/>
                    </a:cubicBezTo>
                    <a:cubicBezTo>
                      <a:pt x="1454752" y="1129095"/>
                      <a:pt x="1129095" y="1454752"/>
                      <a:pt x="727376" y="1454752"/>
                    </a:cubicBezTo>
                    <a:cubicBezTo>
                      <a:pt x="325657" y="1454752"/>
                      <a:pt x="0" y="1129095"/>
                      <a:pt x="0" y="727376"/>
                    </a:cubicBezTo>
                    <a:cubicBezTo>
                      <a:pt x="0" y="325657"/>
                      <a:pt x="325657" y="0"/>
                      <a:pt x="7273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216000" tIns="252000" rIns="216000" bIns="0" anchor="ctr">
                <a:norm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kern="0" dirty="0"/>
              </a:p>
            </p:txBody>
          </p:sp>
          <p:sp>
            <p:nvSpPr>
              <p:cNvPr id="25" name="MH_SubTitle_3">
                <a:extLst>
                  <a:ext uri="{FF2B5EF4-FFF2-40B4-BE49-F238E27FC236}">
                    <a16:creationId xmlns="" xmlns:a16="http://schemas.microsoft.com/office/drawing/2014/main" id="{67F2715C-CE58-485E-AAE4-454471B1AF38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586211" y="1595438"/>
                <a:ext cx="1341437" cy="1339850"/>
              </a:xfrm>
              <a:custGeom>
                <a:avLst/>
                <a:gdLst>
                  <a:gd name="connsiteX0" fmla="*/ 670162 w 1340324"/>
                  <a:gd name="connsiteY0" fmla="*/ 147436 h 1340324"/>
                  <a:gd name="connsiteX1" fmla="*/ 147436 w 1340324"/>
                  <a:gd name="connsiteY1" fmla="*/ 670162 h 1340324"/>
                  <a:gd name="connsiteX2" fmla="*/ 670162 w 1340324"/>
                  <a:gd name="connsiteY2" fmla="*/ 1192888 h 1340324"/>
                  <a:gd name="connsiteX3" fmla="*/ 1192888 w 1340324"/>
                  <a:gd name="connsiteY3" fmla="*/ 670162 h 1340324"/>
                  <a:gd name="connsiteX4" fmla="*/ 670162 w 1340324"/>
                  <a:gd name="connsiteY4" fmla="*/ 147436 h 1340324"/>
                  <a:gd name="connsiteX5" fmla="*/ 670162 w 1340324"/>
                  <a:gd name="connsiteY5" fmla="*/ 0 h 1340324"/>
                  <a:gd name="connsiteX6" fmla="*/ 1340324 w 1340324"/>
                  <a:gd name="connsiteY6" fmla="*/ 670162 h 1340324"/>
                  <a:gd name="connsiteX7" fmla="*/ 670162 w 1340324"/>
                  <a:gd name="connsiteY7" fmla="*/ 1340324 h 1340324"/>
                  <a:gd name="connsiteX8" fmla="*/ 0 w 1340324"/>
                  <a:gd name="connsiteY8" fmla="*/ 670162 h 1340324"/>
                  <a:gd name="connsiteX9" fmla="*/ 670162 w 1340324"/>
                  <a:gd name="connsiteY9" fmla="*/ 0 h 1340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0324" h="1340324">
                    <a:moveTo>
                      <a:pt x="670162" y="147436"/>
                    </a:moveTo>
                    <a:cubicBezTo>
                      <a:pt x="381468" y="147436"/>
                      <a:pt x="147436" y="381468"/>
                      <a:pt x="147436" y="670162"/>
                    </a:cubicBezTo>
                    <a:cubicBezTo>
                      <a:pt x="147436" y="958856"/>
                      <a:pt x="381468" y="1192888"/>
                      <a:pt x="670162" y="1192888"/>
                    </a:cubicBezTo>
                    <a:cubicBezTo>
                      <a:pt x="958856" y="1192888"/>
                      <a:pt x="1192888" y="958856"/>
                      <a:pt x="1192888" y="670162"/>
                    </a:cubicBezTo>
                    <a:cubicBezTo>
                      <a:pt x="1192888" y="381468"/>
                      <a:pt x="958856" y="147436"/>
                      <a:pt x="670162" y="147436"/>
                    </a:cubicBezTo>
                    <a:close/>
                    <a:moveTo>
                      <a:pt x="670162" y="0"/>
                    </a:moveTo>
                    <a:cubicBezTo>
                      <a:pt x="1040282" y="0"/>
                      <a:pt x="1340324" y="300042"/>
                      <a:pt x="1340324" y="670162"/>
                    </a:cubicBezTo>
                    <a:cubicBezTo>
                      <a:pt x="1340324" y="1040282"/>
                      <a:pt x="1040282" y="1340324"/>
                      <a:pt x="670162" y="1340324"/>
                    </a:cubicBezTo>
                    <a:cubicBezTo>
                      <a:pt x="300042" y="1340324"/>
                      <a:pt x="0" y="1040282"/>
                      <a:pt x="0" y="670162"/>
                    </a:cubicBezTo>
                    <a:cubicBezTo>
                      <a:pt x="0" y="300042"/>
                      <a:pt x="300042" y="0"/>
                      <a:pt x="6701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216000" tIns="252000" rIns="216000" bIns="0" anchor="ctr">
                <a:norm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kern="0" dirty="0"/>
              </a:p>
            </p:txBody>
          </p:sp>
          <p:sp>
            <p:nvSpPr>
              <p:cNvPr id="52" name="MH_Other_4">
                <a:extLst>
                  <a:ext uri="{FF2B5EF4-FFF2-40B4-BE49-F238E27FC236}">
                    <a16:creationId xmlns="" xmlns:a16="http://schemas.microsoft.com/office/drawing/2014/main" id="{21B2E897-F3AE-48BA-A8A7-5BBCE16ACD2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7764011" y="1762125"/>
                <a:ext cx="987425" cy="350838"/>
              </a:xfrm>
              <a:custGeom>
                <a:avLst/>
                <a:gdLst/>
                <a:ahLst/>
                <a:cxnLst/>
                <a:rect l="l" t="t" r="r" b="b"/>
                <a:pathLst>
                  <a:path w="1538370" h="548701">
                    <a:moveTo>
                      <a:pt x="769185" y="0"/>
                    </a:moveTo>
                    <a:cubicBezTo>
                      <a:pt x="1125831" y="0"/>
                      <a:pt x="1428933" y="229248"/>
                      <a:pt x="1538370" y="548701"/>
                    </a:cubicBezTo>
                    <a:lnTo>
                      <a:pt x="0" y="548701"/>
                    </a:lnTo>
                    <a:cubicBezTo>
                      <a:pt x="109438" y="229248"/>
                      <a:pt x="412539" y="0"/>
                      <a:pt x="76918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53" name="MH_Other_5">
                <a:extLst>
                  <a:ext uri="{FF2B5EF4-FFF2-40B4-BE49-F238E27FC236}">
                    <a16:creationId xmlns="" xmlns:a16="http://schemas.microsoft.com/office/drawing/2014/main" id="{795C7A3C-87F4-4666-8AE8-8B3A1421542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333922" y="2678113"/>
                <a:ext cx="1843088" cy="3105150"/>
              </a:xfrm>
              <a:custGeom>
                <a:avLst/>
                <a:gdLst>
                  <a:gd name="connsiteX0" fmla="*/ 1859477 w 3508168"/>
                  <a:gd name="connsiteY0" fmla="*/ 3286893 h 3286893"/>
                  <a:gd name="connsiteX1" fmla="*/ 44531 w 3508168"/>
                  <a:gd name="connsiteY1" fmla="*/ 72638 h 3286893"/>
                  <a:gd name="connsiteX2" fmla="*/ 3508168 w 3508168"/>
                  <a:gd name="connsiteY2" fmla="*/ 1042456 h 3286893"/>
                  <a:gd name="connsiteX0" fmla="*/ 1859477 w 1859477"/>
                  <a:gd name="connsiteY0" fmla="*/ 3214255 h 3214255"/>
                  <a:gd name="connsiteX1" fmla="*/ 44531 w 1859477"/>
                  <a:gd name="connsiteY1" fmla="*/ 0 h 3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59477" h="3214255">
                    <a:moveTo>
                      <a:pt x="1859477" y="3214255"/>
                    </a:moveTo>
                    <a:cubicBezTo>
                      <a:pt x="814613" y="1794164"/>
                      <a:pt x="-230251" y="374073"/>
                      <a:pt x="4453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4" name="MH_Other_6">
                <a:extLst>
                  <a:ext uri="{FF2B5EF4-FFF2-40B4-BE49-F238E27FC236}">
                    <a16:creationId xmlns="" xmlns:a16="http://schemas.microsoft.com/office/drawing/2014/main" id="{C938C7DC-86AE-4B1F-9508-C6EA62ED73A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rot="4888143" flipV="1">
                <a:off x="8184698" y="3776664"/>
                <a:ext cx="1535113" cy="2655887"/>
              </a:xfrm>
              <a:custGeom>
                <a:avLst/>
                <a:gdLst>
                  <a:gd name="connsiteX0" fmla="*/ 1859477 w 3508168"/>
                  <a:gd name="connsiteY0" fmla="*/ 3286893 h 3286893"/>
                  <a:gd name="connsiteX1" fmla="*/ 44531 w 3508168"/>
                  <a:gd name="connsiteY1" fmla="*/ 72638 h 3286893"/>
                  <a:gd name="connsiteX2" fmla="*/ 3508168 w 3508168"/>
                  <a:gd name="connsiteY2" fmla="*/ 1042456 h 3286893"/>
                  <a:gd name="connsiteX0" fmla="*/ 1859477 w 1859477"/>
                  <a:gd name="connsiteY0" fmla="*/ 3214255 h 3214255"/>
                  <a:gd name="connsiteX1" fmla="*/ 44531 w 1859477"/>
                  <a:gd name="connsiteY1" fmla="*/ 0 h 3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59477" h="3214255">
                    <a:moveTo>
                      <a:pt x="1859477" y="3214255"/>
                    </a:moveTo>
                    <a:cubicBezTo>
                      <a:pt x="814613" y="1794164"/>
                      <a:pt x="-230251" y="374073"/>
                      <a:pt x="4453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" name="MH_SubTitle_1">
                <a:extLst>
                  <a:ext uri="{FF2B5EF4-FFF2-40B4-BE49-F238E27FC236}">
                    <a16:creationId xmlns="" xmlns:a16="http://schemas.microsoft.com/office/drawing/2014/main" id="{BD9D9DBD-BE12-4973-A46E-F2F617130C4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481185" y="2090739"/>
                <a:ext cx="1725612" cy="1724025"/>
              </a:xfrm>
              <a:custGeom>
                <a:avLst/>
                <a:gdLst>
                  <a:gd name="connsiteX0" fmla="*/ 862364 w 1724728"/>
                  <a:gd name="connsiteY0" fmla="*/ 189720 h 1724728"/>
                  <a:gd name="connsiteX1" fmla="*/ 189720 w 1724728"/>
                  <a:gd name="connsiteY1" fmla="*/ 862364 h 1724728"/>
                  <a:gd name="connsiteX2" fmla="*/ 862364 w 1724728"/>
                  <a:gd name="connsiteY2" fmla="*/ 1535008 h 1724728"/>
                  <a:gd name="connsiteX3" fmla="*/ 1535008 w 1724728"/>
                  <a:gd name="connsiteY3" fmla="*/ 862364 h 1724728"/>
                  <a:gd name="connsiteX4" fmla="*/ 862364 w 1724728"/>
                  <a:gd name="connsiteY4" fmla="*/ 189720 h 1724728"/>
                  <a:gd name="connsiteX5" fmla="*/ 862364 w 1724728"/>
                  <a:gd name="connsiteY5" fmla="*/ 0 h 1724728"/>
                  <a:gd name="connsiteX6" fmla="*/ 1724728 w 1724728"/>
                  <a:gd name="connsiteY6" fmla="*/ 862364 h 1724728"/>
                  <a:gd name="connsiteX7" fmla="*/ 862364 w 1724728"/>
                  <a:gd name="connsiteY7" fmla="*/ 1724728 h 1724728"/>
                  <a:gd name="connsiteX8" fmla="*/ 0 w 1724728"/>
                  <a:gd name="connsiteY8" fmla="*/ 862364 h 1724728"/>
                  <a:gd name="connsiteX9" fmla="*/ 862364 w 1724728"/>
                  <a:gd name="connsiteY9" fmla="*/ 0 h 172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4728" h="1724728">
                    <a:moveTo>
                      <a:pt x="862364" y="189720"/>
                    </a:moveTo>
                    <a:cubicBezTo>
                      <a:pt x="490873" y="189720"/>
                      <a:pt x="189720" y="490873"/>
                      <a:pt x="189720" y="862364"/>
                    </a:cubicBezTo>
                    <a:cubicBezTo>
                      <a:pt x="189720" y="1233855"/>
                      <a:pt x="490873" y="1535008"/>
                      <a:pt x="862364" y="1535008"/>
                    </a:cubicBezTo>
                    <a:cubicBezTo>
                      <a:pt x="1233855" y="1535008"/>
                      <a:pt x="1535008" y="1233855"/>
                      <a:pt x="1535008" y="862364"/>
                    </a:cubicBezTo>
                    <a:cubicBezTo>
                      <a:pt x="1535008" y="490873"/>
                      <a:pt x="1233855" y="189720"/>
                      <a:pt x="862364" y="189720"/>
                    </a:cubicBezTo>
                    <a:close/>
                    <a:moveTo>
                      <a:pt x="862364" y="0"/>
                    </a:moveTo>
                    <a:cubicBezTo>
                      <a:pt x="1338634" y="0"/>
                      <a:pt x="1724728" y="386094"/>
                      <a:pt x="1724728" y="862364"/>
                    </a:cubicBezTo>
                    <a:cubicBezTo>
                      <a:pt x="1724728" y="1338634"/>
                      <a:pt x="1338634" y="1724728"/>
                      <a:pt x="862364" y="1724728"/>
                    </a:cubicBezTo>
                    <a:cubicBezTo>
                      <a:pt x="386094" y="1724728"/>
                      <a:pt x="0" y="1338634"/>
                      <a:pt x="0" y="862364"/>
                    </a:cubicBezTo>
                    <a:cubicBezTo>
                      <a:pt x="0" y="386094"/>
                      <a:pt x="386094" y="0"/>
                      <a:pt x="8623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252000" tIns="252000" rIns="252000" bIns="0" anchor="ctr">
                <a:norm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kern="0" dirty="0"/>
              </a:p>
            </p:txBody>
          </p:sp>
          <p:sp>
            <p:nvSpPr>
              <p:cNvPr id="58" name="MH_Other_7">
                <a:extLst>
                  <a:ext uri="{FF2B5EF4-FFF2-40B4-BE49-F238E27FC236}">
                    <a16:creationId xmlns="" xmlns:a16="http://schemas.microsoft.com/office/drawing/2014/main" id="{DCDACA36-3E59-400D-BAE7-F5DE12D839D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5709785" y="2298700"/>
                <a:ext cx="1270000" cy="452438"/>
              </a:xfrm>
              <a:custGeom>
                <a:avLst/>
                <a:gdLst/>
                <a:ahLst/>
                <a:cxnLst/>
                <a:rect l="l" t="t" r="r" b="b"/>
                <a:pathLst>
                  <a:path w="1538370" h="548701">
                    <a:moveTo>
                      <a:pt x="769185" y="0"/>
                    </a:moveTo>
                    <a:cubicBezTo>
                      <a:pt x="1125831" y="0"/>
                      <a:pt x="1428933" y="229248"/>
                      <a:pt x="1538370" y="548701"/>
                    </a:cubicBezTo>
                    <a:lnTo>
                      <a:pt x="0" y="548701"/>
                    </a:lnTo>
                    <a:cubicBezTo>
                      <a:pt x="109438" y="229248"/>
                      <a:pt x="412539" y="0"/>
                      <a:pt x="76918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28" name="MH_SubTitle_5">
                <a:extLst>
                  <a:ext uri="{FF2B5EF4-FFF2-40B4-BE49-F238E27FC236}">
                    <a16:creationId xmlns="" xmlns:a16="http://schemas.microsoft.com/office/drawing/2014/main" id="{B4292A57-DA87-4839-A8F0-2B69DA19EE2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013372" y="3287714"/>
                <a:ext cx="1163638" cy="1163637"/>
              </a:xfrm>
              <a:custGeom>
                <a:avLst/>
                <a:gdLst>
                  <a:gd name="connsiteX0" fmla="*/ 581930 w 1163860"/>
                  <a:gd name="connsiteY0" fmla="*/ 128025 h 1163860"/>
                  <a:gd name="connsiteX1" fmla="*/ 128025 w 1163860"/>
                  <a:gd name="connsiteY1" fmla="*/ 581930 h 1163860"/>
                  <a:gd name="connsiteX2" fmla="*/ 581930 w 1163860"/>
                  <a:gd name="connsiteY2" fmla="*/ 1035835 h 1163860"/>
                  <a:gd name="connsiteX3" fmla="*/ 1035835 w 1163860"/>
                  <a:gd name="connsiteY3" fmla="*/ 581930 h 1163860"/>
                  <a:gd name="connsiteX4" fmla="*/ 581930 w 1163860"/>
                  <a:gd name="connsiteY4" fmla="*/ 128025 h 1163860"/>
                  <a:gd name="connsiteX5" fmla="*/ 581930 w 1163860"/>
                  <a:gd name="connsiteY5" fmla="*/ 0 h 1163860"/>
                  <a:gd name="connsiteX6" fmla="*/ 1163860 w 1163860"/>
                  <a:gd name="connsiteY6" fmla="*/ 581930 h 1163860"/>
                  <a:gd name="connsiteX7" fmla="*/ 581930 w 1163860"/>
                  <a:gd name="connsiteY7" fmla="*/ 1163860 h 1163860"/>
                  <a:gd name="connsiteX8" fmla="*/ 0 w 1163860"/>
                  <a:gd name="connsiteY8" fmla="*/ 581930 h 1163860"/>
                  <a:gd name="connsiteX9" fmla="*/ 581930 w 1163860"/>
                  <a:gd name="connsiteY9" fmla="*/ 0 h 116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3860" h="1163860">
                    <a:moveTo>
                      <a:pt x="581930" y="128025"/>
                    </a:moveTo>
                    <a:cubicBezTo>
                      <a:pt x="331245" y="128025"/>
                      <a:pt x="128025" y="331245"/>
                      <a:pt x="128025" y="581930"/>
                    </a:cubicBezTo>
                    <a:cubicBezTo>
                      <a:pt x="128025" y="832615"/>
                      <a:pt x="331245" y="1035835"/>
                      <a:pt x="581930" y="1035835"/>
                    </a:cubicBezTo>
                    <a:cubicBezTo>
                      <a:pt x="832615" y="1035835"/>
                      <a:pt x="1035835" y="832615"/>
                      <a:pt x="1035835" y="581930"/>
                    </a:cubicBezTo>
                    <a:cubicBezTo>
                      <a:pt x="1035835" y="331245"/>
                      <a:pt x="832615" y="128025"/>
                      <a:pt x="581930" y="128025"/>
                    </a:cubicBezTo>
                    <a:close/>
                    <a:moveTo>
                      <a:pt x="581930" y="0"/>
                    </a:moveTo>
                    <a:cubicBezTo>
                      <a:pt x="903321" y="0"/>
                      <a:pt x="1163860" y="260539"/>
                      <a:pt x="1163860" y="581930"/>
                    </a:cubicBezTo>
                    <a:cubicBezTo>
                      <a:pt x="1163860" y="903321"/>
                      <a:pt x="903321" y="1163860"/>
                      <a:pt x="581930" y="1163860"/>
                    </a:cubicBezTo>
                    <a:cubicBezTo>
                      <a:pt x="260539" y="1163860"/>
                      <a:pt x="0" y="903321"/>
                      <a:pt x="0" y="581930"/>
                    </a:cubicBezTo>
                    <a:cubicBezTo>
                      <a:pt x="0" y="260539"/>
                      <a:pt x="260539" y="0"/>
                      <a:pt x="5819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lIns="180000" tIns="252000" rIns="180000" bIns="0" anchor="ctr">
                <a:norm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endParaRPr lang="en-US" altLang="zh-CN" kern="0" dirty="0"/>
              </a:p>
            </p:txBody>
          </p:sp>
          <p:sp>
            <p:nvSpPr>
              <p:cNvPr id="62" name="MH_Other_8">
                <a:extLst>
                  <a:ext uri="{FF2B5EF4-FFF2-40B4-BE49-F238E27FC236}">
                    <a16:creationId xmlns="" xmlns:a16="http://schemas.microsoft.com/office/drawing/2014/main" id="{57724BB7-3FBA-482D-A9BB-D6EDBC24050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9175297" y="3424239"/>
                <a:ext cx="857250" cy="306387"/>
              </a:xfrm>
              <a:custGeom>
                <a:avLst/>
                <a:gdLst/>
                <a:ahLst/>
                <a:cxnLst/>
                <a:rect l="l" t="t" r="r" b="b"/>
                <a:pathLst>
                  <a:path w="1538370" h="548701">
                    <a:moveTo>
                      <a:pt x="769185" y="0"/>
                    </a:moveTo>
                    <a:cubicBezTo>
                      <a:pt x="1125831" y="0"/>
                      <a:pt x="1428933" y="229248"/>
                      <a:pt x="1538370" y="548701"/>
                    </a:cubicBezTo>
                    <a:lnTo>
                      <a:pt x="0" y="548701"/>
                    </a:lnTo>
                    <a:cubicBezTo>
                      <a:pt x="109438" y="229248"/>
                      <a:pt x="412539" y="0"/>
                      <a:pt x="76918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63" name="MH_Other_9">
                <a:extLst>
                  <a:ext uri="{FF2B5EF4-FFF2-40B4-BE49-F238E27FC236}">
                    <a16:creationId xmlns="" xmlns:a16="http://schemas.microsoft.com/office/drawing/2014/main" id="{E182245D-866A-4023-9910-E399AAE637A4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6803572" y="3324226"/>
                <a:ext cx="3157538" cy="2163763"/>
              </a:xfrm>
              <a:custGeom>
                <a:avLst/>
                <a:gdLst>
                  <a:gd name="connsiteX0" fmla="*/ 4253345 w 4253345"/>
                  <a:gd name="connsiteY0" fmla="*/ 2620437 h 4144437"/>
                  <a:gd name="connsiteX1" fmla="*/ 429491 w 4253345"/>
                  <a:gd name="connsiteY1" fmla="*/ 29637 h 4144437"/>
                  <a:gd name="connsiteX2" fmla="*/ 41563 w 4253345"/>
                  <a:gd name="connsiteY2" fmla="*/ 4144437 h 4144437"/>
                  <a:gd name="connsiteX0" fmla="*/ 3823854 w 3823854"/>
                  <a:gd name="connsiteY0" fmla="*/ 2620437 h 2620437"/>
                  <a:gd name="connsiteX1" fmla="*/ 0 w 3823854"/>
                  <a:gd name="connsiteY1" fmla="*/ 29637 h 2620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23854" h="2620437">
                    <a:moveTo>
                      <a:pt x="3823854" y="2620437"/>
                    </a:moveTo>
                    <a:cubicBezTo>
                      <a:pt x="2262909" y="1198037"/>
                      <a:pt x="701964" y="-224363"/>
                      <a:pt x="0" y="29637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64" name="MH_Other_10">
                <a:extLst>
                  <a:ext uri="{FF2B5EF4-FFF2-40B4-BE49-F238E27FC236}">
                    <a16:creationId xmlns="" xmlns:a16="http://schemas.microsoft.com/office/drawing/2014/main" id="{F5CC3070-DB41-4F64-A84E-5DB3D5C39A35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 rot="2112563">
                <a:off x="9187998" y="4421188"/>
                <a:ext cx="976313" cy="787400"/>
              </a:xfrm>
              <a:custGeom>
                <a:avLst/>
                <a:gdLst>
                  <a:gd name="connsiteX0" fmla="*/ 1859477 w 3508168"/>
                  <a:gd name="connsiteY0" fmla="*/ 3286893 h 3286893"/>
                  <a:gd name="connsiteX1" fmla="*/ 44531 w 3508168"/>
                  <a:gd name="connsiteY1" fmla="*/ 72638 h 3286893"/>
                  <a:gd name="connsiteX2" fmla="*/ 3508168 w 3508168"/>
                  <a:gd name="connsiteY2" fmla="*/ 1042456 h 3286893"/>
                  <a:gd name="connsiteX0" fmla="*/ 1859477 w 1859477"/>
                  <a:gd name="connsiteY0" fmla="*/ 3214255 h 3214255"/>
                  <a:gd name="connsiteX1" fmla="*/ 44531 w 1859477"/>
                  <a:gd name="connsiteY1" fmla="*/ 0 h 32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59477" h="3214255">
                    <a:moveTo>
                      <a:pt x="1859477" y="3214255"/>
                    </a:moveTo>
                    <a:cubicBezTo>
                      <a:pt x="814613" y="1794164"/>
                      <a:pt x="-230251" y="374073"/>
                      <a:pt x="4453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headEnd type="oval" w="med" len="med"/>
                <a:tailEnd type="oval" w="med" len="me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76" name="MH_Title_1">
                <a:extLst>
                  <a:ext uri="{FF2B5EF4-FFF2-40B4-BE49-F238E27FC236}">
                    <a16:creationId xmlns="" xmlns:a16="http://schemas.microsoft.com/office/drawing/2014/main" id="{79D4AD70-3717-4238-8054-597B05C1503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9721398" y="5222876"/>
                <a:ext cx="892175" cy="892175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en-US" sz="160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="" xmlns:a16="http://schemas.microsoft.com/office/drawing/2014/main" id="{69468D70-43DE-41AA-82B7-351ADDED6AE2}"/>
                  </a:ext>
                </a:extLst>
              </p:cNvPr>
              <p:cNvSpPr/>
              <p:nvPr/>
            </p:nvSpPr>
            <p:spPr>
              <a:xfrm>
                <a:off x="5829032" y="2886077"/>
                <a:ext cx="1029917" cy="27992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660111" y="4985655"/>
              <a:ext cx="103635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latin typeface="华文楷体" pitchFamily="2" charset="-122"/>
                  <a:ea typeface="华文楷体" pitchFamily="2" charset="-122"/>
                </a:rPr>
                <a:t>趣</a:t>
              </a:r>
              <a:endParaRPr lang="zh-CN" altLang="en-US" sz="60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116424" y="1306286"/>
            <a:ext cx="142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营造氛围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87282" y="3455437"/>
            <a:ext cx="142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调节状态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99314" y="454090"/>
            <a:ext cx="142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制定方案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0" y="4503575"/>
            <a:ext cx="142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摆正心态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1976" y="2537926"/>
            <a:ext cx="142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减少干扰</a:t>
            </a:r>
            <a:endParaRPr lang="zh-CN" altLang="en-US" sz="36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7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35" grpId="0"/>
      <p:bldP spid="37" grpId="0"/>
      <p:bldP spid="38" grpId="0"/>
      <p:bldP spid="4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MH_Title_1">
            <a:extLst>
              <a:ext uri="{FF2B5EF4-FFF2-40B4-BE49-F238E27FC236}">
                <a16:creationId xmlns="" xmlns:a16="http://schemas.microsoft.com/office/drawing/2014/main" id="{174F3554-F54E-4F23-97DC-1F1D35002DAA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652935" y="2295331"/>
            <a:ext cx="1693506" cy="1791477"/>
          </a:xfrm>
          <a:custGeom>
            <a:avLst/>
            <a:gdLst>
              <a:gd name="T0" fmla="*/ 0 w 1302418"/>
              <a:gd name="T1" fmla="*/ 0 h 1302419"/>
              <a:gd name="T2" fmla="*/ 1302418 w 1302418"/>
              <a:gd name="T3" fmla="*/ 1302419 h 1302419"/>
            </a:gdLst>
            <a:ahLst/>
            <a:cxnLst/>
            <a:rect l="T0" t="T1" r="T2" b="T3"/>
            <a:pathLst>
              <a:path w="1302418" h="1302419">
                <a:moveTo>
                  <a:pt x="0" y="0"/>
                </a:moveTo>
                <a:lnTo>
                  <a:pt x="325500" y="106"/>
                </a:lnTo>
                <a:lnTo>
                  <a:pt x="244151" y="81454"/>
                </a:lnTo>
                <a:lnTo>
                  <a:pt x="406953" y="244256"/>
                </a:lnTo>
                <a:lnTo>
                  <a:pt x="650999" y="211"/>
                </a:lnTo>
                <a:lnTo>
                  <a:pt x="895202" y="244414"/>
                </a:lnTo>
                <a:lnTo>
                  <a:pt x="1057899" y="81717"/>
                </a:lnTo>
                <a:lnTo>
                  <a:pt x="976498" y="316"/>
                </a:lnTo>
                <a:lnTo>
                  <a:pt x="1301997" y="422"/>
                </a:lnTo>
                <a:lnTo>
                  <a:pt x="1302102" y="325921"/>
                </a:lnTo>
                <a:lnTo>
                  <a:pt x="1220701" y="244520"/>
                </a:lnTo>
                <a:lnTo>
                  <a:pt x="1058004" y="407217"/>
                </a:lnTo>
                <a:lnTo>
                  <a:pt x="1302208" y="651420"/>
                </a:lnTo>
                <a:lnTo>
                  <a:pt x="1058162" y="895466"/>
                </a:lnTo>
                <a:lnTo>
                  <a:pt x="1220964" y="1058268"/>
                </a:lnTo>
                <a:lnTo>
                  <a:pt x="1302313" y="976919"/>
                </a:lnTo>
                <a:lnTo>
                  <a:pt x="1302418" y="1302419"/>
                </a:lnTo>
                <a:lnTo>
                  <a:pt x="976919" y="1302313"/>
                </a:lnTo>
                <a:lnTo>
                  <a:pt x="1058267" y="1220965"/>
                </a:lnTo>
                <a:lnTo>
                  <a:pt x="895465" y="1058163"/>
                </a:lnTo>
                <a:lnTo>
                  <a:pt x="651420" y="1302208"/>
                </a:lnTo>
                <a:lnTo>
                  <a:pt x="407216" y="1058005"/>
                </a:lnTo>
                <a:lnTo>
                  <a:pt x="244519" y="1220702"/>
                </a:lnTo>
                <a:lnTo>
                  <a:pt x="325921" y="1302103"/>
                </a:lnTo>
                <a:lnTo>
                  <a:pt x="421" y="1301998"/>
                </a:lnTo>
                <a:lnTo>
                  <a:pt x="316" y="976498"/>
                </a:lnTo>
                <a:lnTo>
                  <a:pt x="81717" y="1057899"/>
                </a:lnTo>
                <a:lnTo>
                  <a:pt x="244414" y="895202"/>
                </a:lnTo>
                <a:lnTo>
                  <a:pt x="210" y="650999"/>
                </a:lnTo>
                <a:lnTo>
                  <a:pt x="244256" y="406953"/>
                </a:lnTo>
                <a:lnTo>
                  <a:pt x="81454" y="244151"/>
                </a:lnTo>
                <a:lnTo>
                  <a:pt x="105" y="325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4070908B-538B-4435-A321-A220A95DC17B}"/>
              </a:ext>
            </a:extLst>
          </p:cNvPr>
          <p:cNvSpPr/>
          <p:nvPr/>
        </p:nvSpPr>
        <p:spPr>
          <a:xfrm>
            <a:off x="1247932" y="2153306"/>
            <a:ext cx="1681481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占位符 7">
            <a:extLst>
              <a:ext uri="{FF2B5EF4-FFF2-40B4-BE49-F238E27FC236}">
                <a16:creationId xmlns="" xmlns:a16="http://schemas.microsoft.com/office/drawing/2014/main" id="{BBBB377C-ACF7-4EF8-9E86-3854D412FC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/>
          <a:stretch>
            <a:fillRect/>
          </a:stretch>
        </p:blipFill>
        <p:spPr>
          <a:xfrm>
            <a:off x="425116" y="1059872"/>
            <a:ext cx="2564063" cy="2186868"/>
          </a:xfrm>
          <a:ln w="28575">
            <a:solidFill>
              <a:schemeClr val="accent1"/>
            </a:solidFill>
          </a:ln>
        </p:spPr>
      </p:pic>
      <p:pic>
        <p:nvPicPr>
          <p:cNvPr id="10" name="图片占位符 9">
            <a:extLst>
              <a:ext uri="{FF2B5EF4-FFF2-40B4-BE49-F238E27FC236}">
                <a16:creationId xmlns="" xmlns:a16="http://schemas.microsoft.com/office/drawing/2014/main" id="{8589527E-D7B8-4A84-B12B-1555A69F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/>
          <a:stretch>
            <a:fillRect/>
          </a:stretch>
        </p:blipFill>
        <p:spPr>
          <a:xfrm>
            <a:off x="5892799" y="860322"/>
            <a:ext cx="2796643" cy="2097482"/>
          </a:xfrm>
          <a:ln w="28575">
            <a:solidFill>
              <a:schemeClr val="accent1"/>
            </a:solidFill>
          </a:ln>
        </p:spPr>
      </p:pic>
      <p:pic>
        <p:nvPicPr>
          <p:cNvPr id="32" name="图片占位符 31">
            <a:extLst>
              <a:ext uri="{FF2B5EF4-FFF2-40B4-BE49-F238E27FC236}">
                <a16:creationId xmlns="" xmlns:a16="http://schemas.microsoft.com/office/drawing/2014/main" id="{B2DB4717-5FD6-4D21-9E47-A8BE380F28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/>
          <a:stretch>
            <a:fillRect/>
          </a:stretch>
        </p:blipFill>
        <p:spPr>
          <a:xfrm>
            <a:off x="286438" y="3503772"/>
            <a:ext cx="3427146" cy="3084245"/>
          </a:xfrm>
          <a:ln w="28575">
            <a:solidFill>
              <a:schemeClr val="accent1"/>
            </a:solidFill>
          </a:ln>
        </p:spPr>
      </p:pic>
      <p:pic>
        <p:nvPicPr>
          <p:cNvPr id="12" name="图片占位符 11">
            <a:extLst>
              <a:ext uri="{FF2B5EF4-FFF2-40B4-BE49-F238E27FC236}">
                <a16:creationId xmlns="" xmlns:a16="http://schemas.microsoft.com/office/drawing/2014/main" id="{D0989307-0445-4F34-9A35-738F0013D3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/>
          <a:stretch>
            <a:fillRect/>
          </a:stretch>
        </p:blipFill>
        <p:spPr>
          <a:xfrm rot="16200000">
            <a:off x="5484444" y="3085942"/>
            <a:ext cx="3050578" cy="3540746"/>
          </a:xfrm>
          <a:ln w="28575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42148" y="42780"/>
            <a:ext cx="410143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六年级以课本</a:t>
            </a:r>
            <a:r>
              <a:rPr lang="en-US" altLang="zh-CN" dirty="0" smtClean="0"/>
              <a:t>story time</a:t>
            </a:r>
            <a:r>
              <a:rPr lang="zh-CN" altLang="en-US" dirty="0" smtClean="0"/>
              <a:t>和</a:t>
            </a:r>
            <a:r>
              <a:rPr lang="en-US" altLang="zh-CN" dirty="0" smtClean="0"/>
              <a:t>cartoon time</a:t>
            </a:r>
            <a:r>
              <a:rPr lang="zh-CN" altLang="en-US" dirty="0" smtClean="0"/>
              <a:t>为依托，在对课文充分学习的基础上，借助</a:t>
            </a:r>
            <a:r>
              <a:rPr lang="en-US" altLang="zh-CN" dirty="0" smtClean="0"/>
              <a:t>IPAD,</a:t>
            </a:r>
            <a:r>
              <a:rPr lang="zh-CN" altLang="en-US" dirty="0" smtClean="0"/>
              <a:t>云教室，运用“飞象绘本”</a:t>
            </a:r>
            <a:r>
              <a:rPr lang="en-US" altLang="zh-CN" dirty="0" smtClean="0"/>
              <a:t>APP</a:t>
            </a:r>
            <a:r>
              <a:rPr lang="zh-CN" altLang="en-US" dirty="0" smtClean="0"/>
              <a:t>在线制作个性化绘本。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2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231" y="108675"/>
            <a:ext cx="679383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五年级将学习融入生活，尝试用英语真切地表达自己的生活感受，同时制成微课，供大家欣赏分享。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54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istrator\Documents\Tencent Files\297788055\FileRecv\MobileFile\IMG_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43898">
            <a:off x="613977" y="1117929"/>
            <a:ext cx="3445630" cy="459417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Administrator\Documents\Tencent Files\297788055\FileRecv\MobileFile\IMG_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6507">
            <a:off x="1616818" y="939669"/>
            <a:ext cx="3487025" cy="464936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Administrator\Documents\Tencent Files\297788055\FileRecv\MobileFile\IMG_0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609" y="1051637"/>
            <a:ext cx="3452036" cy="46027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5" name="Picture 3" descr="C:\Users\Administrator\Documents\Tencent Files\297788055\FileRecv\MobileFile\IMG_0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0517">
            <a:off x="4039004" y="1203037"/>
            <a:ext cx="3239963" cy="452634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dministrator\Documents\Tencent Files\297788055\FileRecv\MobileFile\IMG_09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2701">
            <a:off x="5119847" y="1500598"/>
            <a:ext cx="3264872" cy="450177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" y="-19661"/>
            <a:ext cx="59034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四年级开展课外阅读。阅读后的自主阅读单，充分将孩子读的“趣”味展现得淋漓尽致。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H_Title_1">
            <a:extLst>
              <a:ext uri="{FF2B5EF4-FFF2-40B4-BE49-F238E27FC236}">
                <a16:creationId xmlns="" xmlns:a16="http://schemas.microsoft.com/office/drawing/2014/main" id="{174F3554-F54E-4F23-97DC-1F1D35002DA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652935" y="2295331"/>
            <a:ext cx="1527044" cy="1888968"/>
          </a:xfrm>
          <a:custGeom>
            <a:avLst/>
            <a:gdLst>
              <a:gd name="T0" fmla="*/ 0 w 1302418"/>
              <a:gd name="T1" fmla="*/ 0 h 1302419"/>
              <a:gd name="T2" fmla="*/ 1302418 w 1302418"/>
              <a:gd name="T3" fmla="*/ 1302419 h 1302419"/>
            </a:gdLst>
            <a:ahLst/>
            <a:cxnLst/>
            <a:rect l="T0" t="T1" r="T2" b="T3"/>
            <a:pathLst>
              <a:path w="1302418" h="1302419">
                <a:moveTo>
                  <a:pt x="0" y="0"/>
                </a:moveTo>
                <a:lnTo>
                  <a:pt x="325500" y="106"/>
                </a:lnTo>
                <a:lnTo>
                  <a:pt x="244151" y="81454"/>
                </a:lnTo>
                <a:lnTo>
                  <a:pt x="406953" y="244256"/>
                </a:lnTo>
                <a:lnTo>
                  <a:pt x="650999" y="211"/>
                </a:lnTo>
                <a:lnTo>
                  <a:pt x="895202" y="244414"/>
                </a:lnTo>
                <a:lnTo>
                  <a:pt x="1057899" y="81717"/>
                </a:lnTo>
                <a:lnTo>
                  <a:pt x="976498" y="316"/>
                </a:lnTo>
                <a:lnTo>
                  <a:pt x="1301997" y="422"/>
                </a:lnTo>
                <a:lnTo>
                  <a:pt x="1302102" y="325921"/>
                </a:lnTo>
                <a:lnTo>
                  <a:pt x="1220701" y="244520"/>
                </a:lnTo>
                <a:lnTo>
                  <a:pt x="1058004" y="407217"/>
                </a:lnTo>
                <a:lnTo>
                  <a:pt x="1302208" y="651420"/>
                </a:lnTo>
                <a:lnTo>
                  <a:pt x="1058162" y="895466"/>
                </a:lnTo>
                <a:lnTo>
                  <a:pt x="1220964" y="1058268"/>
                </a:lnTo>
                <a:lnTo>
                  <a:pt x="1302313" y="976919"/>
                </a:lnTo>
                <a:lnTo>
                  <a:pt x="1302418" y="1302419"/>
                </a:lnTo>
                <a:lnTo>
                  <a:pt x="976919" y="1302313"/>
                </a:lnTo>
                <a:lnTo>
                  <a:pt x="1058267" y="1220965"/>
                </a:lnTo>
                <a:lnTo>
                  <a:pt x="895465" y="1058163"/>
                </a:lnTo>
                <a:lnTo>
                  <a:pt x="651420" y="1302208"/>
                </a:lnTo>
                <a:lnTo>
                  <a:pt x="407216" y="1058005"/>
                </a:lnTo>
                <a:lnTo>
                  <a:pt x="244519" y="1220702"/>
                </a:lnTo>
                <a:lnTo>
                  <a:pt x="325921" y="1302103"/>
                </a:lnTo>
                <a:lnTo>
                  <a:pt x="421" y="1301998"/>
                </a:lnTo>
                <a:lnTo>
                  <a:pt x="316" y="976498"/>
                </a:lnTo>
                <a:lnTo>
                  <a:pt x="81717" y="1057899"/>
                </a:lnTo>
                <a:lnTo>
                  <a:pt x="244414" y="895202"/>
                </a:lnTo>
                <a:lnTo>
                  <a:pt x="210" y="650999"/>
                </a:lnTo>
                <a:lnTo>
                  <a:pt x="244256" y="406953"/>
                </a:lnTo>
                <a:lnTo>
                  <a:pt x="81454" y="244151"/>
                </a:lnTo>
                <a:lnTo>
                  <a:pt x="105" y="325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30" name="图片 29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221" y="0"/>
            <a:ext cx="3424336" cy="34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图片 30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2874" y="151624"/>
            <a:ext cx="3356686" cy="3356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图片 31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636" y="3186120"/>
            <a:ext cx="3669333" cy="3671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图片 32" descr="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4177" y="3265714"/>
            <a:ext cx="3720331" cy="3722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H_Other_1">
            <a:extLst>
              <a:ext uri="{FF2B5EF4-FFF2-40B4-BE49-F238E27FC236}">
                <a16:creationId xmlns="" xmlns:a16="http://schemas.microsoft.com/office/drawing/2014/main" id="{CC181B55-31E8-4E8D-A968-EB66BC5B93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92149" y="3395267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2" name="MH_Other_2">
            <a:extLst>
              <a:ext uri="{FF2B5EF4-FFF2-40B4-BE49-F238E27FC236}">
                <a16:creationId xmlns="" xmlns:a16="http://schemas.microsoft.com/office/drawing/2014/main" id="{D37E903E-9224-4C8A-A5EA-98E016EB5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66363" y="3265718"/>
            <a:ext cx="200127" cy="266836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4" name="MH_Other_3">
            <a:extLst>
              <a:ext uri="{FF2B5EF4-FFF2-40B4-BE49-F238E27FC236}">
                <a16:creationId xmlns="" xmlns:a16="http://schemas.microsoft.com/office/drawing/2014/main" id="{2B1DAD75-5D1D-4482-84C0-FA0459D88A6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267204">
            <a:off x="2393916" y="3300522"/>
            <a:ext cx="147920" cy="195292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5" name="MH_Other_4">
            <a:extLst>
              <a:ext uri="{FF2B5EF4-FFF2-40B4-BE49-F238E27FC236}">
                <a16:creationId xmlns="" xmlns:a16="http://schemas.microsoft.com/office/drawing/2014/main" id="{7358CA7A-CE69-43A1-9B26-4D5CA13A1FD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21389837">
            <a:off x="1705915" y="3550448"/>
            <a:ext cx="89912" cy="4060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6" name="MH_Other_5">
            <a:extLst>
              <a:ext uri="{FF2B5EF4-FFF2-40B4-BE49-F238E27FC236}">
                <a16:creationId xmlns="" xmlns:a16="http://schemas.microsoft.com/office/drawing/2014/main" id="{0F704F01-8F27-49AC-80AF-5F7010A37B85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rot="2179789">
            <a:off x="1717516" y="3399629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1" name="MH_SubTitle_1">
            <a:extLst>
              <a:ext uri="{FF2B5EF4-FFF2-40B4-BE49-F238E27FC236}">
                <a16:creationId xmlns="" xmlns:a16="http://schemas.microsoft.com/office/drawing/2014/main" id="{684D9602-CC4B-4CBF-A7E8-11A15485DD4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5333" y="3881535"/>
            <a:ext cx="2801516" cy="2192694"/>
          </a:xfrm>
          <a:prstGeom prst="rect">
            <a:avLst/>
          </a:prstGeom>
          <a:noFill/>
          <a:ln w="101600">
            <a:solidFill>
              <a:schemeClr val="accent1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63" name="MH_Other_13">
            <a:extLst>
              <a:ext uri="{FF2B5EF4-FFF2-40B4-BE49-F238E27FC236}">
                <a16:creationId xmlns="" xmlns:a16="http://schemas.microsoft.com/office/drawing/2014/main" id="{0E3774DB-96C9-4084-A1F5-C97F99048F2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595462" y="3443606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1" name="MH_Other_14">
            <a:extLst>
              <a:ext uri="{FF2B5EF4-FFF2-40B4-BE49-F238E27FC236}">
                <a16:creationId xmlns="" xmlns:a16="http://schemas.microsoft.com/office/drawing/2014/main" id="{7AAAD1A3-FBEB-4041-89B3-CD98B8E95C3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69678" y="3314057"/>
            <a:ext cx="198677" cy="266836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3" name="MH_Other_15">
            <a:extLst>
              <a:ext uri="{FF2B5EF4-FFF2-40B4-BE49-F238E27FC236}">
                <a16:creationId xmlns="" xmlns:a16="http://schemas.microsoft.com/office/drawing/2014/main" id="{6A0D350D-F6C5-40EB-9679-76601B731847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 rot="1267204">
            <a:off x="6097230" y="3348860"/>
            <a:ext cx="146470" cy="195293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4" name="MH_Other_16">
            <a:extLst>
              <a:ext uri="{FF2B5EF4-FFF2-40B4-BE49-F238E27FC236}">
                <a16:creationId xmlns="" xmlns:a16="http://schemas.microsoft.com/office/drawing/2014/main" id="{D94F3520-4831-4A8E-9678-4A9CCC0D00AB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 rot="21389837">
            <a:off x="6118356" y="3384184"/>
            <a:ext cx="8846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5" name="MH_Other_17">
            <a:extLst>
              <a:ext uri="{FF2B5EF4-FFF2-40B4-BE49-F238E27FC236}">
                <a16:creationId xmlns="" xmlns:a16="http://schemas.microsoft.com/office/drawing/2014/main" id="{6E09C468-BA7D-4240-831E-6ED4041C76E7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 rot="2179789">
            <a:off x="4525091" y="3447969"/>
            <a:ext cx="8266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7" name="MH_SubTitle_3">
            <a:extLst>
              <a:ext uri="{FF2B5EF4-FFF2-40B4-BE49-F238E27FC236}">
                <a16:creationId xmlns="" xmlns:a16="http://schemas.microsoft.com/office/drawing/2014/main" id="{43F628BC-62FE-4BBB-B713-9F3645F05C7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74637" y="3918858"/>
            <a:ext cx="2780522" cy="2164702"/>
          </a:xfrm>
          <a:prstGeom prst="rect">
            <a:avLst/>
          </a:prstGeom>
          <a:noFill/>
          <a:ln w="101600">
            <a:solidFill>
              <a:schemeClr val="accent3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49" name="MH_Other_28">
            <a:extLst>
              <a:ext uri="{FF2B5EF4-FFF2-40B4-BE49-F238E27FC236}">
                <a16:creationId xmlns="" xmlns:a16="http://schemas.microsoft.com/office/drawing/2014/main" id="{22407B9D-35FE-4CDC-96AC-1CBB207FDE4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 rot="21389837">
            <a:off x="7319616" y="3598789"/>
            <a:ext cx="8991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0" name="MH_Other_29">
            <a:extLst>
              <a:ext uri="{FF2B5EF4-FFF2-40B4-BE49-F238E27FC236}">
                <a16:creationId xmlns="" xmlns:a16="http://schemas.microsoft.com/office/drawing/2014/main" id="{72B04C80-93AE-400F-B587-935A6E2D0729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 rot="2179789">
            <a:off x="7331216" y="3447969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8" name="MH_Other_7">
            <a:extLst>
              <a:ext uri="{FF2B5EF4-FFF2-40B4-BE49-F238E27FC236}">
                <a16:creationId xmlns="" xmlns:a16="http://schemas.microsoft.com/office/drawing/2014/main" id="{24365F57-2A5D-47D1-9ACA-8C5104FA2C42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793961" y="461342"/>
            <a:ext cx="1443620" cy="578962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7" name="MH_Other_8">
            <a:extLst>
              <a:ext uri="{FF2B5EF4-FFF2-40B4-BE49-F238E27FC236}">
                <a16:creationId xmlns="" xmlns:a16="http://schemas.microsoft.com/office/drawing/2014/main" id="{C526D157-9370-4C11-BC96-2A15E8BEE3A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451006" y="240427"/>
            <a:ext cx="200127" cy="264902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9" name="MH_Other_9">
            <a:extLst>
              <a:ext uri="{FF2B5EF4-FFF2-40B4-BE49-F238E27FC236}">
                <a16:creationId xmlns="" xmlns:a16="http://schemas.microsoft.com/office/drawing/2014/main" id="{5C4B9FF0-05A0-4F17-863C-73A9E89C6882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 rot="1267204">
            <a:off x="2475200" y="252870"/>
            <a:ext cx="184061" cy="228418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0" name="MH_Other_10">
            <a:extLst>
              <a:ext uri="{FF2B5EF4-FFF2-40B4-BE49-F238E27FC236}">
                <a16:creationId xmlns="" xmlns:a16="http://schemas.microsoft.com/office/drawing/2014/main" id="{9039EC79-5F72-47FD-A49A-4E97017AD28A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 rot="21389837">
            <a:off x="3115503" y="2202737"/>
            <a:ext cx="8991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1" name="MH_Other_11">
            <a:extLst>
              <a:ext uri="{FF2B5EF4-FFF2-40B4-BE49-F238E27FC236}">
                <a16:creationId xmlns=""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 rot="2179789">
            <a:off x="3127104" y="2051916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8" name="MH_Other_19">
            <a:extLst>
              <a:ext uri="{FF2B5EF4-FFF2-40B4-BE49-F238E27FC236}">
                <a16:creationId xmlns="" xmlns:a16="http://schemas.microsoft.com/office/drawing/2014/main" id="{A82D55A6-4B55-42CF-A458-457B6BBC1C0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254932" y="489341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9" name="MH_Other_20">
            <a:extLst>
              <a:ext uri="{FF2B5EF4-FFF2-40B4-BE49-F238E27FC236}">
                <a16:creationId xmlns="" xmlns:a16="http://schemas.microsoft.com/office/drawing/2014/main" id="{106CCDA2-1850-4636-86FB-227A9997BA71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5789797" y="212436"/>
            <a:ext cx="200127" cy="264902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1" name="MH_Other_21">
            <a:extLst>
              <a:ext uri="{FF2B5EF4-FFF2-40B4-BE49-F238E27FC236}">
                <a16:creationId xmlns="" xmlns:a16="http://schemas.microsoft.com/office/drawing/2014/main" id="{28AEC960-3628-4192-B3EA-80A1577B772C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 rot="1267204">
            <a:off x="5824348" y="263966"/>
            <a:ext cx="146470" cy="195293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2" name="MH_Other_22">
            <a:extLst>
              <a:ext uri="{FF2B5EF4-FFF2-40B4-BE49-F238E27FC236}">
                <a16:creationId xmlns="" xmlns:a16="http://schemas.microsoft.com/office/drawing/2014/main" id="{627C9024-AF64-48E5-A46E-940BF1AD2FFD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 rot="21389837">
            <a:off x="5931780" y="2202737"/>
            <a:ext cx="8846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4" name="MH_Other_23">
            <a:extLst>
              <a:ext uri="{FF2B5EF4-FFF2-40B4-BE49-F238E27FC236}">
                <a16:creationId xmlns=""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 rot="2179789">
            <a:off x="5866404" y="615000"/>
            <a:ext cx="8266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5" name="MH_SubTitle_4">
            <a:extLst>
              <a:ext uri="{FF2B5EF4-FFF2-40B4-BE49-F238E27FC236}">
                <a16:creationId xmlns="" xmlns:a16="http://schemas.microsoft.com/office/drawing/2014/main" id="{C04E0012-E05B-4EAA-B615-7C40E6C35DDF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590662" y="1019888"/>
            <a:ext cx="2705877" cy="1891264"/>
          </a:xfrm>
          <a:prstGeom prst="rect">
            <a:avLst/>
          </a:prstGeom>
          <a:noFill/>
          <a:ln w="101600">
            <a:solidFill>
              <a:schemeClr val="accent2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pic>
        <p:nvPicPr>
          <p:cNvPr id="54" name="图片占位符 53" descr="3.jpg"/>
          <p:cNvPicPr>
            <a:picLocks noGrp="1" noChangeAspect="1"/>
          </p:cNvPicPr>
          <p:nvPr>
            <p:ph type="pic" sz="quarter" idx="13"/>
          </p:nvPr>
        </p:nvPicPr>
        <p:blipFill>
          <a:blip r:embed="rId30" cstate="print"/>
          <a:stretch>
            <a:fillRect/>
          </a:stretch>
        </p:blipFill>
        <p:spPr>
          <a:xfrm>
            <a:off x="4623450" y="1073639"/>
            <a:ext cx="2626435" cy="1802578"/>
          </a:xfrm>
        </p:spPr>
      </p:pic>
      <p:sp>
        <p:nvSpPr>
          <p:cNvPr id="55" name="MH_SubTitle_2">
            <a:extLst>
              <a:ext uri="{FF2B5EF4-FFF2-40B4-BE49-F238E27FC236}">
                <a16:creationId xmlns="" xmlns:a16="http://schemas.microsoft.com/office/drawing/2014/main" id="{6362EA7D-E538-479C-877E-E32B3EA8CA8D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091682" y="1066534"/>
            <a:ext cx="2827175" cy="1891271"/>
          </a:xfrm>
          <a:prstGeom prst="rect">
            <a:avLst/>
          </a:prstGeom>
          <a:noFill/>
          <a:ln w="101600">
            <a:solidFill>
              <a:schemeClr val="accent2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pic>
        <p:nvPicPr>
          <p:cNvPr id="58" name="Picture 2" descr="C:\Users\Administrator\Desktop\1.jpg"/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1129004" y="1129004"/>
            <a:ext cx="2743200" cy="1798411"/>
          </a:xfrm>
          <a:prstGeom prst="rect">
            <a:avLst/>
          </a:prstGeom>
          <a:noFill/>
        </p:spPr>
      </p:pic>
      <p:pic>
        <p:nvPicPr>
          <p:cNvPr id="64" name="图片占位符 63" descr="4.jpg"/>
          <p:cNvPicPr>
            <a:picLocks noGrp="1" noChangeAspect="1"/>
          </p:cNvPicPr>
          <p:nvPr>
            <p:ph type="pic" sz="quarter" idx="11"/>
          </p:nvPr>
        </p:nvPicPr>
        <p:blipFill>
          <a:blip r:embed="rId32" cstate="print"/>
          <a:stretch>
            <a:fillRect/>
          </a:stretch>
        </p:blipFill>
        <p:spPr>
          <a:xfrm>
            <a:off x="1166327" y="3941893"/>
            <a:ext cx="2743199" cy="2078286"/>
          </a:xfrm>
        </p:spPr>
      </p:pic>
      <p:pic>
        <p:nvPicPr>
          <p:cNvPr id="66" name="图片占位符 65" descr="5.jpg"/>
          <p:cNvPicPr>
            <a:picLocks noGrp="1" noChangeAspect="1"/>
          </p:cNvPicPr>
          <p:nvPr>
            <p:ph type="pic" sz="quarter" idx="12"/>
          </p:nvPr>
        </p:nvPicPr>
        <p:blipFill>
          <a:blip r:embed="rId33" cstate="print"/>
          <a:stretch>
            <a:fillRect/>
          </a:stretch>
        </p:blipFill>
        <p:spPr>
          <a:xfrm>
            <a:off x="4732687" y="3972926"/>
            <a:ext cx="2666490" cy="2063980"/>
          </a:xfrm>
        </p:spPr>
      </p:pic>
      <p:sp>
        <p:nvSpPr>
          <p:cNvPr id="36" name="TextBox 35"/>
          <p:cNvSpPr txBox="1"/>
          <p:nvPr/>
        </p:nvSpPr>
        <p:spPr>
          <a:xfrm>
            <a:off x="2912241" y="3194651"/>
            <a:ext cx="27934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四年级开展舞台秀活动。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4" grpId="0" animBg="1"/>
      <p:bldP spid="45" grpId="0" animBg="1"/>
      <p:bldP spid="46" grpId="0" animBg="1"/>
      <p:bldP spid="41" grpId="0" animBg="1"/>
      <p:bldP spid="63" grpId="0" animBg="1"/>
      <p:bldP spid="71" grpId="0" animBg="1"/>
      <p:bldP spid="73" grpId="0" animBg="1"/>
      <p:bldP spid="74" grpId="0" animBg="1"/>
      <p:bldP spid="75" grpId="0" animBg="1"/>
      <p:bldP spid="67" grpId="0" animBg="1"/>
      <p:bldP spid="49" grpId="0" animBg="1"/>
      <p:bldP spid="50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95943" y="2780523"/>
            <a:ext cx="4907902" cy="2565918"/>
            <a:chOff x="2379306" y="1045029"/>
            <a:chExt cx="4907902" cy="2565918"/>
          </a:xfrm>
        </p:grpSpPr>
        <p:sp>
          <p:nvSpPr>
            <p:cNvPr id="7" name="云形标注 6"/>
            <p:cNvSpPr/>
            <p:nvPr/>
          </p:nvSpPr>
          <p:spPr>
            <a:xfrm>
              <a:off x="2379306" y="1045029"/>
              <a:ext cx="4907902" cy="2565918"/>
            </a:xfrm>
            <a:prstGeom prst="cloudCallout">
              <a:avLst>
                <a:gd name="adj1" fmla="val 67760"/>
                <a:gd name="adj2" fmla="val -61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0442" y="1576873"/>
              <a:ext cx="372089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0" dirty="0" smtClean="0"/>
                <a:t>phonics</a:t>
              </a:r>
              <a:endParaRPr lang="zh-CN" altLang="en-US" sz="8000" dirty="0"/>
            </a:p>
          </p:txBody>
        </p:sp>
      </p:grpSp>
      <p:pic>
        <p:nvPicPr>
          <p:cNvPr id="9" name="图片 8" descr="00.jpg"/>
          <p:cNvPicPr>
            <a:picLocks noChangeAspect="1"/>
          </p:cNvPicPr>
          <p:nvPr/>
        </p:nvPicPr>
        <p:blipFill>
          <a:blip r:embed="rId2" cstate="print"/>
          <a:srcRect l="34204" r="3959"/>
          <a:stretch>
            <a:fillRect/>
          </a:stretch>
        </p:blipFill>
        <p:spPr>
          <a:xfrm>
            <a:off x="5620020" y="217455"/>
            <a:ext cx="3523980" cy="3542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8230" y="108675"/>
            <a:ext cx="39329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三年级</a:t>
            </a:r>
            <a:r>
              <a:rPr lang="en-US" altLang="zh-CN" dirty="0" smtClean="0"/>
              <a:t>12</a:t>
            </a:r>
            <a:r>
              <a:rPr lang="zh-CN" altLang="en-US" dirty="0" smtClean="0"/>
              <a:t>个班全面展开</a:t>
            </a:r>
            <a:r>
              <a:rPr lang="en-US" altLang="zh-CN" dirty="0" smtClean="0"/>
              <a:t>phonics</a:t>
            </a:r>
            <a:r>
              <a:rPr lang="zh-CN" altLang="en-US" dirty="0" smtClean="0"/>
              <a:t>教学。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30" y="317223"/>
            <a:ext cx="506084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 </a:t>
            </a:r>
            <a:r>
              <a:rPr lang="zh-CN" altLang="en-US" dirty="0" smtClean="0"/>
              <a:t>集中教学</a:t>
            </a:r>
            <a:r>
              <a:rPr lang="en-US" altLang="zh-CN" dirty="0" smtClean="0"/>
              <a:t>26</a:t>
            </a:r>
            <a:r>
              <a:rPr lang="zh-CN" altLang="en-US" dirty="0" smtClean="0"/>
              <a:t>个字母的自然拼读。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0" y="1711515"/>
            <a:ext cx="3382210" cy="268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4" y="1801078"/>
            <a:ext cx="3724442" cy="25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30" y="317223"/>
            <a:ext cx="31946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 </a:t>
            </a:r>
            <a:r>
              <a:rPr lang="zh-CN" altLang="en-US" dirty="0" smtClean="0"/>
              <a:t>辅以</a:t>
            </a:r>
            <a:r>
              <a:rPr lang="en-US" altLang="zh-CN" dirty="0" smtClean="0"/>
              <a:t>《</a:t>
            </a:r>
            <a:r>
              <a:rPr lang="zh-CN" altLang="en-US" dirty="0" smtClean="0"/>
              <a:t>丽声拼读故事会</a:t>
            </a:r>
            <a:r>
              <a:rPr lang="en-US" altLang="zh-CN" dirty="0" smtClean="0"/>
              <a:t>》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5" name="图片 4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200" y="1911122"/>
            <a:ext cx="2318984" cy="2318984"/>
          </a:xfrm>
          <a:prstGeom prst="rect">
            <a:avLst/>
          </a:prstGeom>
          <a:ln w="28575">
            <a:solidFill>
              <a:srgbClr val="E38F9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8219" y="1911122"/>
            <a:ext cx="2212267" cy="236159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6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oss.bestcloud.cn/upload/20181227/3abb5ed57bcd499ea2589e075ec888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3" y="2010584"/>
            <a:ext cx="2556941" cy="191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15" y="4396874"/>
            <a:ext cx="2716463" cy="203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oss.bestcloud.cn/upload/20181008/0a8370efeba24a64ad621d672cf1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32" y="367602"/>
            <a:ext cx="2755677" cy="20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oss.bestcloud.cn/upload/20181105/ec77a522911c4cf5aa69d19211b231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34" y="3027835"/>
            <a:ext cx="3715919" cy="247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70586" y="307911"/>
            <a:ext cx="2202025" cy="1268964"/>
            <a:chOff x="270586" y="307911"/>
            <a:chExt cx="2202025" cy="1268964"/>
          </a:xfrm>
        </p:grpSpPr>
        <p:sp>
          <p:nvSpPr>
            <p:cNvPr id="12" name="云形标注 11"/>
            <p:cNvSpPr/>
            <p:nvPr/>
          </p:nvSpPr>
          <p:spPr>
            <a:xfrm>
              <a:off x="270586" y="307911"/>
              <a:ext cx="2202025" cy="1268964"/>
            </a:xfrm>
            <a:prstGeom prst="cloudCallout">
              <a:avLst>
                <a:gd name="adj1" fmla="val -8985"/>
                <a:gd name="adj2" fmla="val 266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521" y="522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共研共长</a:t>
              </a:r>
              <a:endParaRPr lang="zh-CN" altLang="en-US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3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9986BAC4-0AEE-455A-937C-A1D46F57C386}"/>
              </a:ext>
            </a:extLst>
          </p:cNvPr>
          <p:cNvSpPr>
            <a:spLocks/>
          </p:cNvSpPr>
          <p:nvPr/>
        </p:nvSpPr>
        <p:spPr bwMode="auto">
          <a:xfrm rot="935833">
            <a:off x="3740975" y="281415"/>
            <a:ext cx="1662051" cy="896477"/>
          </a:xfrm>
          <a:custGeom>
            <a:avLst/>
            <a:gdLst>
              <a:gd name="T0" fmla="*/ 466 w 483"/>
              <a:gd name="T1" fmla="*/ 104 h 300"/>
              <a:gd name="T2" fmla="*/ 417 w 483"/>
              <a:gd name="T3" fmla="*/ 121 h 300"/>
              <a:gd name="T4" fmla="*/ 407 w 483"/>
              <a:gd name="T5" fmla="*/ 119 h 300"/>
              <a:gd name="T6" fmla="*/ 303 w 483"/>
              <a:gd name="T7" fmla="*/ 150 h 300"/>
              <a:gd name="T8" fmla="*/ 214 w 483"/>
              <a:gd name="T9" fmla="*/ 187 h 300"/>
              <a:gd name="T10" fmla="*/ 120 w 483"/>
              <a:gd name="T11" fmla="*/ 240 h 300"/>
              <a:gd name="T12" fmla="*/ 290 w 483"/>
              <a:gd name="T13" fmla="*/ 152 h 300"/>
              <a:gd name="T14" fmla="*/ 394 w 483"/>
              <a:gd name="T15" fmla="*/ 118 h 300"/>
              <a:gd name="T16" fmla="*/ 394 w 483"/>
              <a:gd name="T17" fmla="*/ 97 h 300"/>
              <a:gd name="T18" fmla="*/ 424 w 483"/>
              <a:gd name="T19" fmla="*/ 86 h 300"/>
              <a:gd name="T20" fmla="*/ 418 w 483"/>
              <a:gd name="T21" fmla="*/ 66 h 300"/>
              <a:gd name="T22" fmla="*/ 380 w 483"/>
              <a:gd name="T23" fmla="*/ 74 h 300"/>
              <a:gd name="T24" fmla="*/ 386 w 483"/>
              <a:gd name="T25" fmla="*/ 71 h 300"/>
              <a:gd name="T26" fmla="*/ 378 w 483"/>
              <a:gd name="T27" fmla="*/ 53 h 300"/>
              <a:gd name="T28" fmla="*/ 218 w 483"/>
              <a:gd name="T29" fmla="*/ 119 h 300"/>
              <a:gd name="T30" fmla="*/ 183 w 483"/>
              <a:gd name="T31" fmla="*/ 133 h 300"/>
              <a:gd name="T32" fmla="*/ 84 w 483"/>
              <a:gd name="T33" fmla="*/ 185 h 300"/>
              <a:gd name="T34" fmla="*/ 193 w 483"/>
              <a:gd name="T35" fmla="*/ 117 h 300"/>
              <a:gd name="T36" fmla="*/ 434 w 483"/>
              <a:gd name="T37" fmla="*/ 20 h 300"/>
              <a:gd name="T38" fmla="*/ 427 w 483"/>
              <a:gd name="T39" fmla="*/ 3 h 300"/>
              <a:gd name="T40" fmla="*/ 142 w 483"/>
              <a:gd name="T41" fmla="*/ 124 h 300"/>
              <a:gd name="T42" fmla="*/ 23 w 483"/>
              <a:gd name="T43" fmla="*/ 195 h 300"/>
              <a:gd name="T44" fmla="*/ 29 w 483"/>
              <a:gd name="T45" fmla="*/ 202 h 300"/>
              <a:gd name="T46" fmla="*/ 43 w 483"/>
              <a:gd name="T47" fmla="*/ 193 h 300"/>
              <a:gd name="T48" fmla="*/ 9 w 483"/>
              <a:gd name="T49" fmla="*/ 223 h 300"/>
              <a:gd name="T50" fmla="*/ 21 w 483"/>
              <a:gd name="T51" fmla="*/ 239 h 300"/>
              <a:gd name="T52" fmla="*/ 22 w 483"/>
              <a:gd name="T53" fmla="*/ 238 h 300"/>
              <a:gd name="T54" fmla="*/ 16 w 483"/>
              <a:gd name="T55" fmla="*/ 244 h 300"/>
              <a:gd name="T56" fmla="*/ 29 w 483"/>
              <a:gd name="T57" fmla="*/ 260 h 300"/>
              <a:gd name="T58" fmla="*/ 32 w 483"/>
              <a:gd name="T59" fmla="*/ 259 h 300"/>
              <a:gd name="T60" fmla="*/ 45 w 483"/>
              <a:gd name="T61" fmla="*/ 267 h 300"/>
              <a:gd name="T62" fmla="*/ 51 w 483"/>
              <a:gd name="T63" fmla="*/ 265 h 300"/>
              <a:gd name="T64" fmla="*/ 35 w 483"/>
              <a:gd name="T65" fmla="*/ 279 h 300"/>
              <a:gd name="T66" fmla="*/ 45 w 483"/>
              <a:gd name="T67" fmla="*/ 297 h 300"/>
              <a:gd name="T68" fmla="*/ 124 w 483"/>
              <a:gd name="T69" fmla="*/ 262 h 300"/>
              <a:gd name="T70" fmla="*/ 128 w 483"/>
              <a:gd name="T71" fmla="*/ 262 h 300"/>
              <a:gd name="T72" fmla="*/ 472 w 483"/>
              <a:gd name="T73" fmla="*/ 122 h 300"/>
              <a:gd name="T74" fmla="*/ 466 w 483"/>
              <a:gd name="T75" fmla="*/ 10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D686EE0D-2F8D-4F61-875B-595A44A49219}"/>
              </a:ext>
            </a:extLst>
          </p:cNvPr>
          <p:cNvSpPr txBox="1"/>
          <p:nvPr/>
        </p:nvSpPr>
        <p:spPr>
          <a:xfrm>
            <a:off x="3103107" y="369588"/>
            <a:ext cx="2937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latin typeface="汉仪喵魂体W" panose="00020600040101010101" pitchFamily="18" charset="-122"/>
                <a:ea typeface="汉仪喵魂体W" panose="00020600040101010101" pitchFamily="18" charset="-122"/>
              </a:rPr>
              <a:t>CONTENTS</a:t>
            </a:r>
            <a:endParaRPr lang="zh-CN" altLang="en-US" sz="40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3694922" y="1950098"/>
            <a:ext cx="4861249" cy="1414078"/>
            <a:chOff x="5266530" y="1963739"/>
            <a:chExt cx="4546601" cy="1471676"/>
          </a:xfrm>
        </p:grpSpPr>
        <p:sp>
          <p:nvSpPr>
            <p:cNvPr id="7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934868" y="1963739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rgbClr val="4D4D4D"/>
                </a:solidFill>
                <a:cs typeface="Arial" pitchFamily="34" charset="0"/>
              </a:endParaRPr>
            </a:p>
          </p:txBody>
        </p:sp>
        <p:sp>
          <p:nvSpPr>
            <p:cNvPr id="8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266530" y="1963739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i="1" kern="0" dirty="0">
                  <a:solidFill>
                    <a:schemeClr val="accent1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060120" y="2046002"/>
              <a:ext cx="3743400" cy="138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3200" dirty="0" smtClean="0">
                  <a:latin typeface="楷体" pitchFamily="49" charset="-122"/>
                  <a:ea typeface="楷体" pitchFamily="49" charset="-122"/>
                </a:rPr>
                <a:t>回眸过去，颇有收获</a:t>
              </a:r>
              <a:endPara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EF11690E-5838-4923-9C73-3C2F782034F4}"/>
              </a:ext>
            </a:extLst>
          </p:cNvPr>
          <p:cNvGrpSpPr/>
          <p:nvPr/>
        </p:nvGrpSpPr>
        <p:grpSpPr>
          <a:xfrm>
            <a:off x="3744431" y="2982526"/>
            <a:ext cx="4802410" cy="1378766"/>
            <a:chOff x="5266530" y="2913064"/>
            <a:chExt cx="4557338" cy="1503440"/>
          </a:xfrm>
        </p:grpSpPr>
        <p:sp>
          <p:nvSpPr>
            <p:cNvPr id="9" name="MH_SubTitle_2">
              <a:extLst>
                <a:ext uri="{FF2B5EF4-FFF2-40B4-BE49-F238E27FC236}">
                  <a16:creationId xmlns="" xmlns:a16="http://schemas.microsoft.com/office/drawing/2014/main" id="{632405C0-9C48-4D76-9B75-5DA345EC00D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868" y="2913064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rgbClr val="4D4D4D"/>
                </a:solidFill>
                <a:cs typeface="Arial" pitchFamily="34" charset="0"/>
              </a:endParaRPr>
            </a:p>
          </p:txBody>
        </p:sp>
        <p:sp>
          <p:nvSpPr>
            <p:cNvPr id="13" name="MH_Other_2">
              <a:extLst>
                <a:ext uri="{FF2B5EF4-FFF2-40B4-BE49-F238E27FC236}">
                  <a16:creationId xmlns="" xmlns:a16="http://schemas.microsoft.com/office/drawing/2014/main" id="{2296AF79-55C8-476B-A79B-14F8F082D5A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66530" y="2913064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i="1" kern="0" dirty="0">
                  <a:solidFill>
                    <a:schemeClr val="accent2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F4703A07-BEEE-4A6F-A4A0-F47A56AF9279}"/>
                </a:ext>
              </a:extLst>
            </p:cNvPr>
            <p:cNvSpPr/>
            <p:nvPr/>
          </p:nvSpPr>
          <p:spPr>
            <a:xfrm>
              <a:off x="6049194" y="3027091"/>
              <a:ext cx="3774674" cy="138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3200" dirty="0" smtClean="0">
                  <a:latin typeface="楷体" pitchFamily="49" charset="-122"/>
                  <a:ea typeface="楷体" pitchFamily="49" charset="-122"/>
                </a:rPr>
                <a:t>聚焦现在，惊喜蜕变</a:t>
              </a:r>
              <a:endPara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8FA1D7F4-662B-4C9D-AA74-A30DB6A5B311}"/>
              </a:ext>
            </a:extLst>
          </p:cNvPr>
          <p:cNvGrpSpPr/>
          <p:nvPr/>
        </p:nvGrpSpPr>
        <p:grpSpPr>
          <a:xfrm>
            <a:off x="3723435" y="3978502"/>
            <a:ext cx="4860728" cy="778504"/>
            <a:chOff x="5266530" y="3862389"/>
            <a:chExt cx="4546601" cy="848900"/>
          </a:xfrm>
        </p:grpSpPr>
        <p:sp>
          <p:nvSpPr>
            <p:cNvPr id="16" name="MH_SubTitle_3">
              <a:extLst>
                <a:ext uri="{FF2B5EF4-FFF2-40B4-BE49-F238E27FC236}">
                  <a16:creationId xmlns="" xmlns:a16="http://schemas.microsoft.com/office/drawing/2014/main" id="{E6602729-17EA-4522-AF68-8328A1DC04D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3862389"/>
              <a:ext cx="3878263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rgbClr val="4D4D4D"/>
                </a:solidFill>
                <a:cs typeface="Arial" pitchFamily="34" charset="0"/>
              </a:endParaRPr>
            </a:p>
          </p:txBody>
        </p:sp>
        <p:sp>
          <p:nvSpPr>
            <p:cNvPr id="17" name="MH_Other_3">
              <a:extLst>
                <a:ext uri="{FF2B5EF4-FFF2-40B4-BE49-F238E27FC236}">
                  <a16:creationId xmlns="" xmlns:a16="http://schemas.microsoft.com/office/drawing/2014/main" id="{0D8687C0-2C76-44FF-8BF0-9A9E22F460A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66530" y="3862389"/>
              <a:ext cx="76200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i="1" kern="0" dirty="0">
                  <a:solidFill>
                    <a:schemeClr val="accent3"/>
                  </a:solidFill>
                  <a:latin typeface="Impact" panose="020B0806030902050204" pitchFamily="34" charset="0"/>
                </a:rPr>
                <a:t>3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074795F0-A650-4D4C-8F7D-85E7A0B4D708}"/>
                </a:ext>
              </a:extLst>
            </p:cNvPr>
            <p:cNvSpPr/>
            <p:nvPr/>
          </p:nvSpPr>
          <p:spPr>
            <a:xfrm>
              <a:off x="6039019" y="3966241"/>
              <a:ext cx="3733978" cy="7450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dirty="0" smtClean="0">
                  <a:latin typeface="楷体" pitchFamily="49" charset="-122"/>
                  <a:ea typeface="楷体" pitchFamily="49" charset="-122"/>
                </a:rPr>
                <a:t>几枚收获</a:t>
              </a:r>
              <a:r>
                <a:rPr lang="zh-CN" altLang="zh-CN" sz="3200" dirty="0" smtClean="0">
                  <a:latin typeface="楷体" pitchFamily="49" charset="-122"/>
                  <a:ea typeface="楷体" pitchFamily="49" charset="-122"/>
                </a:rPr>
                <a:t>，</a:t>
              </a:r>
              <a:r>
                <a:rPr lang="zh-CN" altLang="en-US" sz="3200" dirty="0" smtClean="0">
                  <a:latin typeface="楷体" pitchFamily="49" charset="-122"/>
                  <a:ea typeface="楷体" pitchFamily="49" charset="-122"/>
                </a:rPr>
                <a:t>未来继续</a:t>
              </a:r>
              <a:endPara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="" xmlns:a16="http://schemas.microsoft.com/office/drawing/2014/main" id="{ACCC6BFD-E1C1-4CC2-BAD0-DC2091AFBC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8269" y="2071689"/>
            <a:ext cx="2533650" cy="3476625"/>
            <a:chOff x="982" y="1305"/>
            <a:chExt cx="2128" cy="2190"/>
          </a:xfrm>
          <a:solidFill>
            <a:srgbClr val="E38F90"/>
          </a:solidFill>
        </p:grpSpPr>
        <p:sp>
          <p:nvSpPr>
            <p:cNvPr id="28" name="Freeform 5">
              <a:extLst>
                <a:ext uri="{FF2B5EF4-FFF2-40B4-BE49-F238E27FC236}">
                  <a16:creationId xmlns="" xmlns:a16="http://schemas.microsoft.com/office/drawing/2014/main" id="{F05D21E5-B437-45A8-BB11-4F32F681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2104"/>
              <a:ext cx="715" cy="340"/>
            </a:xfrm>
            <a:custGeom>
              <a:avLst/>
              <a:gdLst>
                <a:gd name="T0" fmla="*/ 5 w 162"/>
                <a:gd name="T1" fmla="*/ 14 h 77"/>
                <a:gd name="T2" fmla="*/ 4 w 162"/>
                <a:gd name="T3" fmla="*/ 20 h 77"/>
                <a:gd name="T4" fmla="*/ 153 w 162"/>
                <a:gd name="T5" fmla="*/ 72 h 77"/>
                <a:gd name="T6" fmla="*/ 161 w 162"/>
                <a:gd name="T7" fmla="*/ 69 h 77"/>
                <a:gd name="T8" fmla="*/ 5 w 162"/>
                <a:gd name="T9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77">
                  <a:moveTo>
                    <a:pt x="5" y="14"/>
                  </a:moveTo>
                  <a:cubicBezTo>
                    <a:pt x="1" y="13"/>
                    <a:pt x="0" y="19"/>
                    <a:pt x="4" y="20"/>
                  </a:cubicBezTo>
                  <a:cubicBezTo>
                    <a:pt x="58" y="36"/>
                    <a:pt x="125" y="8"/>
                    <a:pt x="153" y="72"/>
                  </a:cubicBezTo>
                  <a:cubicBezTo>
                    <a:pt x="155" y="77"/>
                    <a:pt x="162" y="74"/>
                    <a:pt x="161" y="69"/>
                  </a:cubicBezTo>
                  <a:cubicBezTo>
                    <a:pt x="150" y="0"/>
                    <a:pt x="53" y="20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="" xmlns:a16="http://schemas.microsoft.com/office/drawing/2014/main" id="{ED9865E1-E919-4E4B-8C78-9964AC45C5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" y="2683"/>
              <a:ext cx="927" cy="605"/>
            </a:xfrm>
            <a:custGeom>
              <a:avLst/>
              <a:gdLst>
                <a:gd name="T0" fmla="*/ 197 w 210"/>
                <a:gd name="T1" fmla="*/ 21 h 137"/>
                <a:gd name="T2" fmla="*/ 197 w 210"/>
                <a:gd name="T3" fmla="*/ 21 h 137"/>
                <a:gd name="T4" fmla="*/ 196 w 210"/>
                <a:gd name="T5" fmla="*/ 13 h 137"/>
                <a:gd name="T6" fmla="*/ 28 w 210"/>
                <a:gd name="T7" fmla="*/ 9 h 137"/>
                <a:gd name="T8" fmla="*/ 25 w 210"/>
                <a:gd name="T9" fmla="*/ 8 h 137"/>
                <a:gd name="T10" fmla="*/ 24 w 210"/>
                <a:gd name="T11" fmla="*/ 9 h 137"/>
                <a:gd name="T12" fmla="*/ 20 w 210"/>
                <a:gd name="T13" fmla="*/ 10 h 137"/>
                <a:gd name="T14" fmla="*/ 17 w 210"/>
                <a:gd name="T15" fmla="*/ 14 h 137"/>
                <a:gd name="T16" fmla="*/ 9 w 210"/>
                <a:gd name="T17" fmla="*/ 94 h 137"/>
                <a:gd name="T18" fmla="*/ 69 w 210"/>
                <a:gd name="T19" fmla="*/ 130 h 137"/>
                <a:gd name="T20" fmla="*/ 178 w 210"/>
                <a:gd name="T21" fmla="*/ 116 h 137"/>
                <a:gd name="T22" fmla="*/ 197 w 210"/>
                <a:gd name="T23" fmla="*/ 21 h 137"/>
                <a:gd name="T24" fmla="*/ 165 w 210"/>
                <a:gd name="T25" fmla="*/ 110 h 137"/>
                <a:gd name="T26" fmla="*/ 84 w 210"/>
                <a:gd name="T27" fmla="*/ 118 h 137"/>
                <a:gd name="T28" fmla="*/ 22 w 210"/>
                <a:gd name="T29" fmla="*/ 97 h 137"/>
                <a:gd name="T30" fmla="*/ 27 w 210"/>
                <a:gd name="T31" fmla="*/ 16 h 137"/>
                <a:gd name="T32" fmla="*/ 188 w 210"/>
                <a:gd name="T33" fmla="*/ 21 h 137"/>
                <a:gd name="T34" fmla="*/ 187 w 210"/>
                <a:gd name="T35" fmla="*/ 26 h 137"/>
                <a:gd name="T36" fmla="*/ 165 w 210"/>
                <a:gd name="T37" fmla="*/ 11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137">
                  <a:moveTo>
                    <a:pt x="197" y="21"/>
                  </a:moveTo>
                  <a:cubicBezTo>
                    <a:pt x="197" y="21"/>
                    <a:pt x="197" y="21"/>
                    <a:pt x="197" y="21"/>
                  </a:cubicBezTo>
                  <a:cubicBezTo>
                    <a:pt x="200" y="19"/>
                    <a:pt x="201" y="14"/>
                    <a:pt x="196" y="13"/>
                  </a:cubicBezTo>
                  <a:cubicBezTo>
                    <a:pt x="141" y="0"/>
                    <a:pt x="84" y="7"/>
                    <a:pt x="28" y="9"/>
                  </a:cubicBezTo>
                  <a:cubicBezTo>
                    <a:pt x="28" y="8"/>
                    <a:pt x="27" y="8"/>
                    <a:pt x="25" y="8"/>
                  </a:cubicBezTo>
                  <a:cubicBezTo>
                    <a:pt x="25" y="9"/>
                    <a:pt x="24" y="9"/>
                    <a:pt x="24" y="9"/>
                  </a:cubicBezTo>
                  <a:cubicBezTo>
                    <a:pt x="22" y="9"/>
                    <a:pt x="21" y="10"/>
                    <a:pt x="20" y="10"/>
                  </a:cubicBezTo>
                  <a:cubicBezTo>
                    <a:pt x="17" y="10"/>
                    <a:pt x="16" y="13"/>
                    <a:pt x="17" y="14"/>
                  </a:cubicBezTo>
                  <a:cubicBezTo>
                    <a:pt x="0" y="32"/>
                    <a:pt x="6" y="74"/>
                    <a:pt x="9" y="94"/>
                  </a:cubicBezTo>
                  <a:cubicBezTo>
                    <a:pt x="14" y="126"/>
                    <a:pt x="42" y="132"/>
                    <a:pt x="69" y="130"/>
                  </a:cubicBezTo>
                  <a:cubicBezTo>
                    <a:pt x="101" y="129"/>
                    <a:pt x="151" y="137"/>
                    <a:pt x="178" y="116"/>
                  </a:cubicBezTo>
                  <a:cubicBezTo>
                    <a:pt x="204" y="96"/>
                    <a:pt x="210" y="51"/>
                    <a:pt x="197" y="21"/>
                  </a:cubicBezTo>
                  <a:close/>
                  <a:moveTo>
                    <a:pt x="165" y="110"/>
                  </a:moveTo>
                  <a:cubicBezTo>
                    <a:pt x="143" y="123"/>
                    <a:pt x="108" y="117"/>
                    <a:pt x="84" y="118"/>
                  </a:cubicBezTo>
                  <a:cubicBezTo>
                    <a:pt x="61" y="119"/>
                    <a:pt x="32" y="125"/>
                    <a:pt x="22" y="97"/>
                  </a:cubicBezTo>
                  <a:cubicBezTo>
                    <a:pt x="12" y="73"/>
                    <a:pt x="16" y="40"/>
                    <a:pt x="27" y="16"/>
                  </a:cubicBezTo>
                  <a:cubicBezTo>
                    <a:pt x="80" y="17"/>
                    <a:pt x="134" y="14"/>
                    <a:pt x="188" y="21"/>
                  </a:cubicBezTo>
                  <a:cubicBezTo>
                    <a:pt x="187" y="23"/>
                    <a:pt x="187" y="24"/>
                    <a:pt x="187" y="26"/>
                  </a:cubicBezTo>
                  <a:cubicBezTo>
                    <a:pt x="195" y="53"/>
                    <a:pt x="191" y="94"/>
                    <a:pt x="165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="" xmlns:a16="http://schemas.microsoft.com/office/drawing/2014/main" id="{FDA459E1-BF10-4A4A-AF9D-FC253F97E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2793"/>
              <a:ext cx="671" cy="128"/>
            </a:xfrm>
            <a:custGeom>
              <a:avLst/>
              <a:gdLst>
                <a:gd name="T0" fmla="*/ 146 w 152"/>
                <a:gd name="T1" fmla="*/ 18 h 29"/>
                <a:gd name="T2" fmla="*/ 8 w 152"/>
                <a:gd name="T3" fmla="*/ 7 h 29"/>
                <a:gd name="T4" fmla="*/ 5 w 152"/>
                <a:gd name="T5" fmla="*/ 15 h 29"/>
                <a:gd name="T6" fmla="*/ 143 w 152"/>
                <a:gd name="T7" fmla="*/ 27 h 29"/>
                <a:gd name="T8" fmla="*/ 146 w 152"/>
                <a:gd name="T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29">
                  <a:moveTo>
                    <a:pt x="146" y="18"/>
                  </a:moveTo>
                  <a:cubicBezTo>
                    <a:pt x="103" y="0"/>
                    <a:pt x="52" y="16"/>
                    <a:pt x="8" y="7"/>
                  </a:cubicBezTo>
                  <a:cubicBezTo>
                    <a:pt x="2" y="6"/>
                    <a:pt x="0" y="13"/>
                    <a:pt x="5" y="15"/>
                  </a:cubicBezTo>
                  <a:cubicBezTo>
                    <a:pt x="49" y="29"/>
                    <a:pt x="98" y="19"/>
                    <a:pt x="143" y="27"/>
                  </a:cubicBezTo>
                  <a:cubicBezTo>
                    <a:pt x="150" y="28"/>
                    <a:pt x="152" y="20"/>
                    <a:pt x="1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="" xmlns:a16="http://schemas.microsoft.com/office/drawing/2014/main" id="{8511FB99-B7D8-45A0-8F60-521D19A9E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1305"/>
              <a:ext cx="2128" cy="2190"/>
            </a:xfrm>
            <a:custGeom>
              <a:avLst/>
              <a:gdLst>
                <a:gd name="T0" fmla="*/ 329 w 482"/>
                <a:gd name="T1" fmla="*/ 64 h 496"/>
                <a:gd name="T2" fmla="*/ 176 w 482"/>
                <a:gd name="T3" fmla="*/ 70 h 496"/>
                <a:gd name="T4" fmla="*/ 204 w 482"/>
                <a:gd name="T5" fmla="*/ 67 h 496"/>
                <a:gd name="T6" fmla="*/ 287 w 482"/>
                <a:gd name="T7" fmla="*/ 101 h 496"/>
                <a:gd name="T8" fmla="*/ 321 w 482"/>
                <a:gd name="T9" fmla="*/ 93 h 496"/>
                <a:gd name="T10" fmla="*/ 378 w 482"/>
                <a:gd name="T11" fmla="*/ 121 h 496"/>
                <a:gd name="T12" fmla="*/ 384 w 482"/>
                <a:gd name="T13" fmla="*/ 251 h 496"/>
                <a:gd name="T14" fmla="*/ 317 w 482"/>
                <a:gd name="T15" fmla="*/ 458 h 496"/>
                <a:gd name="T16" fmla="*/ 328 w 482"/>
                <a:gd name="T17" fmla="*/ 341 h 496"/>
                <a:gd name="T18" fmla="*/ 252 w 482"/>
                <a:gd name="T19" fmla="*/ 108 h 496"/>
                <a:gd name="T20" fmla="*/ 170 w 482"/>
                <a:gd name="T21" fmla="*/ 63 h 496"/>
                <a:gd name="T22" fmla="*/ 108 w 482"/>
                <a:gd name="T23" fmla="*/ 76 h 496"/>
                <a:gd name="T24" fmla="*/ 39 w 482"/>
                <a:gd name="T25" fmla="*/ 216 h 496"/>
                <a:gd name="T26" fmla="*/ 15 w 482"/>
                <a:gd name="T27" fmla="*/ 421 h 496"/>
                <a:gd name="T28" fmla="*/ 68 w 482"/>
                <a:gd name="T29" fmla="*/ 465 h 496"/>
                <a:gd name="T30" fmla="*/ 293 w 482"/>
                <a:gd name="T31" fmla="*/ 473 h 496"/>
                <a:gd name="T32" fmla="*/ 320 w 482"/>
                <a:gd name="T33" fmla="*/ 468 h 496"/>
                <a:gd name="T34" fmla="*/ 416 w 482"/>
                <a:gd name="T35" fmla="*/ 426 h 496"/>
                <a:gd name="T36" fmla="*/ 422 w 482"/>
                <a:gd name="T37" fmla="*/ 340 h 496"/>
                <a:gd name="T38" fmla="*/ 194 w 482"/>
                <a:gd name="T39" fmla="*/ 63 h 496"/>
                <a:gd name="T40" fmla="*/ 189 w 482"/>
                <a:gd name="T41" fmla="*/ 30 h 496"/>
                <a:gd name="T42" fmla="*/ 205 w 482"/>
                <a:gd name="T43" fmla="*/ 49 h 496"/>
                <a:gd name="T44" fmla="*/ 249 w 482"/>
                <a:gd name="T45" fmla="*/ 35 h 496"/>
                <a:gd name="T46" fmla="*/ 317 w 482"/>
                <a:gd name="T47" fmla="*/ 83 h 496"/>
                <a:gd name="T48" fmla="*/ 292 w 482"/>
                <a:gd name="T49" fmla="*/ 60 h 496"/>
                <a:gd name="T50" fmla="*/ 194 w 482"/>
                <a:gd name="T51" fmla="*/ 25 h 496"/>
                <a:gd name="T52" fmla="*/ 312 w 482"/>
                <a:gd name="T53" fmla="*/ 39 h 496"/>
                <a:gd name="T54" fmla="*/ 52 w 482"/>
                <a:gd name="T55" fmla="*/ 222 h 496"/>
                <a:gd name="T56" fmla="*/ 240 w 482"/>
                <a:gd name="T57" fmla="*/ 299 h 496"/>
                <a:gd name="T58" fmla="*/ 63 w 482"/>
                <a:gd name="T59" fmla="*/ 204 h 496"/>
                <a:gd name="T60" fmla="*/ 72 w 482"/>
                <a:gd name="T61" fmla="*/ 199 h 496"/>
                <a:gd name="T62" fmla="*/ 243 w 482"/>
                <a:gd name="T63" fmla="*/ 303 h 496"/>
                <a:gd name="T64" fmla="*/ 62 w 482"/>
                <a:gd name="T65" fmla="*/ 301 h 496"/>
                <a:gd name="T66" fmla="*/ 44 w 482"/>
                <a:gd name="T67" fmla="*/ 425 h 496"/>
                <a:gd name="T68" fmla="*/ 48 w 482"/>
                <a:gd name="T69" fmla="*/ 297 h 496"/>
                <a:gd name="T70" fmla="*/ 44 w 482"/>
                <a:gd name="T71" fmla="*/ 425 h 496"/>
                <a:gd name="T72" fmla="*/ 90 w 482"/>
                <a:gd name="T73" fmla="*/ 464 h 496"/>
                <a:gd name="T74" fmla="*/ 246 w 482"/>
                <a:gd name="T75" fmla="*/ 308 h 496"/>
                <a:gd name="T76" fmla="*/ 70 w 482"/>
                <a:gd name="T77" fmla="*/ 188 h 496"/>
                <a:gd name="T78" fmla="*/ 274 w 482"/>
                <a:gd name="T79" fmla="*/ 213 h 496"/>
                <a:gd name="T80" fmla="*/ 284 w 482"/>
                <a:gd name="T81" fmla="*/ 464 h 496"/>
                <a:gd name="T82" fmla="*/ 386 w 482"/>
                <a:gd name="T83" fmla="*/ 311 h 496"/>
                <a:gd name="T84" fmla="*/ 360 w 482"/>
                <a:gd name="T85" fmla="*/ 443 h 496"/>
                <a:gd name="T86" fmla="*/ 396 w 482"/>
                <a:gd name="T87" fmla="*/ 239 h 496"/>
                <a:gd name="T88" fmla="*/ 410 w 482"/>
                <a:gd name="T89" fmla="*/ 316 h 496"/>
                <a:gd name="T90" fmla="*/ 411 w 482"/>
                <a:gd name="T91" fmla="*/ 419 h 496"/>
                <a:gd name="T92" fmla="*/ 366 w 482"/>
                <a:gd name="T93" fmla="*/ 441 h 496"/>
                <a:gd name="T94" fmla="*/ 411 w 482"/>
                <a:gd name="T95" fmla="*/ 419 h 496"/>
                <a:gd name="T96" fmla="*/ 416 w 482"/>
                <a:gd name="T97" fmla="*/ 328 h 496"/>
                <a:gd name="T98" fmla="*/ 449 w 482"/>
                <a:gd name="T99" fmla="*/ 203 h 496"/>
                <a:gd name="T100" fmla="*/ 390 w 482"/>
                <a:gd name="T101" fmla="*/ 124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2" h="496">
                  <a:moveTo>
                    <a:pt x="470" y="196"/>
                  </a:moveTo>
                  <a:cubicBezTo>
                    <a:pt x="461" y="151"/>
                    <a:pt x="439" y="102"/>
                    <a:pt x="387" y="116"/>
                  </a:cubicBezTo>
                  <a:cubicBezTo>
                    <a:pt x="377" y="91"/>
                    <a:pt x="359" y="70"/>
                    <a:pt x="329" y="64"/>
                  </a:cubicBezTo>
                  <a:cubicBezTo>
                    <a:pt x="325" y="32"/>
                    <a:pt x="302" y="9"/>
                    <a:pt x="265" y="5"/>
                  </a:cubicBezTo>
                  <a:cubicBezTo>
                    <a:pt x="213" y="0"/>
                    <a:pt x="172" y="10"/>
                    <a:pt x="173" y="69"/>
                  </a:cubicBezTo>
                  <a:cubicBezTo>
                    <a:pt x="173" y="71"/>
                    <a:pt x="175" y="71"/>
                    <a:pt x="176" y="70"/>
                  </a:cubicBezTo>
                  <a:cubicBezTo>
                    <a:pt x="176" y="71"/>
                    <a:pt x="177" y="72"/>
                    <a:pt x="179" y="72"/>
                  </a:cubicBezTo>
                  <a:cubicBezTo>
                    <a:pt x="185" y="73"/>
                    <a:pt x="192" y="71"/>
                    <a:pt x="198" y="72"/>
                  </a:cubicBezTo>
                  <a:cubicBezTo>
                    <a:pt x="201" y="72"/>
                    <a:pt x="204" y="70"/>
                    <a:pt x="204" y="67"/>
                  </a:cubicBezTo>
                  <a:cubicBezTo>
                    <a:pt x="205" y="63"/>
                    <a:pt x="205" y="60"/>
                    <a:pt x="205" y="56"/>
                  </a:cubicBezTo>
                  <a:cubicBezTo>
                    <a:pt x="230" y="63"/>
                    <a:pt x="257" y="64"/>
                    <a:pt x="283" y="68"/>
                  </a:cubicBezTo>
                  <a:cubicBezTo>
                    <a:pt x="286" y="78"/>
                    <a:pt x="287" y="90"/>
                    <a:pt x="287" y="101"/>
                  </a:cubicBezTo>
                  <a:cubicBezTo>
                    <a:pt x="287" y="104"/>
                    <a:pt x="290" y="106"/>
                    <a:pt x="293" y="106"/>
                  </a:cubicBezTo>
                  <a:cubicBezTo>
                    <a:pt x="304" y="103"/>
                    <a:pt x="312" y="99"/>
                    <a:pt x="321" y="93"/>
                  </a:cubicBezTo>
                  <a:cubicBezTo>
                    <a:pt x="321" y="93"/>
                    <a:pt x="321" y="93"/>
                    <a:pt x="321" y="93"/>
                  </a:cubicBezTo>
                  <a:cubicBezTo>
                    <a:pt x="322" y="96"/>
                    <a:pt x="326" y="96"/>
                    <a:pt x="327" y="93"/>
                  </a:cubicBezTo>
                  <a:cubicBezTo>
                    <a:pt x="328" y="86"/>
                    <a:pt x="329" y="79"/>
                    <a:pt x="329" y="72"/>
                  </a:cubicBezTo>
                  <a:cubicBezTo>
                    <a:pt x="355" y="80"/>
                    <a:pt x="370" y="99"/>
                    <a:pt x="378" y="121"/>
                  </a:cubicBezTo>
                  <a:cubicBezTo>
                    <a:pt x="378" y="123"/>
                    <a:pt x="378" y="124"/>
                    <a:pt x="380" y="125"/>
                  </a:cubicBezTo>
                  <a:cubicBezTo>
                    <a:pt x="386" y="144"/>
                    <a:pt x="388" y="166"/>
                    <a:pt x="388" y="187"/>
                  </a:cubicBezTo>
                  <a:cubicBezTo>
                    <a:pt x="388" y="208"/>
                    <a:pt x="386" y="230"/>
                    <a:pt x="384" y="251"/>
                  </a:cubicBezTo>
                  <a:cubicBezTo>
                    <a:pt x="383" y="268"/>
                    <a:pt x="378" y="287"/>
                    <a:pt x="382" y="304"/>
                  </a:cubicBezTo>
                  <a:cubicBezTo>
                    <a:pt x="313" y="302"/>
                    <a:pt x="327" y="406"/>
                    <a:pt x="332" y="450"/>
                  </a:cubicBezTo>
                  <a:cubicBezTo>
                    <a:pt x="327" y="453"/>
                    <a:pt x="323" y="456"/>
                    <a:pt x="317" y="458"/>
                  </a:cubicBezTo>
                  <a:cubicBezTo>
                    <a:pt x="314" y="459"/>
                    <a:pt x="307" y="460"/>
                    <a:pt x="303" y="462"/>
                  </a:cubicBezTo>
                  <a:cubicBezTo>
                    <a:pt x="303" y="462"/>
                    <a:pt x="303" y="462"/>
                    <a:pt x="303" y="462"/>
                  </a:cubicBezTo>
                  <a:cubicBezTo>
                    <a:pt x="326" y="430"/>
                    <a:pt x="326" y="378"/>
                    <a:pt x="328" y="341"/>
                  </a:cubicBezTo>
                  <a:cubicBezTo>
                    <a:pt x="329" y="313"/>
                    <a:pt x="326" y="285"/>
                    <a:pt x="317" y="259"/>
                  </a:cubicBezTo>
                  <a:cubicBezTo>
                    <a:pt x="305" y="229"/>
                    <a:pt x="279" y="210"/>
                    <a:pt x="271" y="178"/>
                  </a:cubicBezTo>
                  <a:cubicBezTo>
                    <a:pt x="264" y="151"/>
                    <a:pt x="273" y="131"/>
                    <a:pt x="252" y="108"/>
                  </a:cubicBezTo>
                  <a:cubicBezTo>
                    <a:pt x="238" y="92"/>
                    <a:pt x="212" y="87"/>
                    <a:pt x="191" y="84"/>
                  </a:cubicBezTo>
                  <a:cubicBezTo>
                    <a:pt x="179" y="82"/>
                    <a:pt x="162" y="79"/>
                    <a:pt x="145" y="77"/>
                  </a:cubicBezTo>
                  <a:cubicBezTo>
                    <a:pt x="154" y="73"/>
                    <a:pt x="163" y="69"/>
                    <a:pt x="170" y="63"/>
                  </a:cubicBezTo>
                  <a:cubicBezTo>
                    <a:pt x="174" y="60"/>
                    <a:pt x="170" y="54"/>
                    <a:pt x="166" y="55"/>
                  </a:cubicBezTo>
                  <a:cubicBezTo>
                    <a:pt x="154" y="59"/>
                    <a:pt x="144" y="65"/>
                    <a:pt x="132" y="69"/>
                  </a:cubicBezTo>
                  <a:cubicBezTo>
                    <a:pt x="124" y="71"/>
                    <a:pt x="116" y="74"/>
                    <a:pt x="108" y="76"/>
                  </a:cubicBezTo>
                  <a:cubicBezTo>
                    <a:pt x="97" y="77"/>
                    <a:pt x="86" y="80"/>
                    <a:pt x="78" y="87"/>
                  </a:cubicBezTo>
                  <a:cubicBezTo>
                    <a:pt x="52" y="108"/>
                    <a:pt x="49" y="161"/>
                    <a:pt x="60" y="195"/>
                  </a:cubicBezTo>
                  <a:cubicBezTo>
                    <a:pt x="52" y="200"/>
                    <a:pt x="45" y="207"/>
                    <a:pt x="39" y="216"/>
                  </a:cubicBezTo>
                  <a:cubicBezTo>
                    <a:pt x="34" y="219"/>
                    <a:pt x="30" y="222"/>
                    <a:pt x="27" y="228"/>
                  </a:cubicBezTo>
                  <a:cubicBezTo>
                    <a:pt x="15" y="247"/>
                    <a:pt x="29" y="272"/>
                    <a:pt x="43" y="291"/>
                  </a:cubicBezTo>
                  <a:cubicBezTo>
                    <a:pt x="0" y="308"/>
                    <a:pt x="8" y="386"/>
                    <a:pt x="15" y="421"/>
                  </a:cubicBezTo>
                  <a:cubicBezTo>
                    <a:pt x="15" y="422"/>
                    <a:pt x="17" y="424"/>
                    <a:pt x="18" y="424"/>
                  </a:cubicBezTo>
                  <a:cubicBezTo>
                    <a:pt x="27" y="427"/>
                    <a:pt x="36" y="430"/>
                    <a:pt x="45" y="431"/>
                  </a:cubicBezTo>
                  <a:cubicBezTo>
                    <a:pt x="49" y="444"/>
                    <a:pt x="56" y="456"/>
                    <a:pt x="68" y="465"/>
                  </a:cubicBezTo>
                  <a:cubicBezTo>
                    <a:pt x="81" y="475"/>
                    <a:pt x="99" y="476"/>
                    <a:pt x="114" y="475"/>
                  </a:cubicBezTo>
                  <a:cubicBezTo>
                    <a:pt x="144" y="474"/>
                    <a:pt x="170" y="470"/>
                    <a:pt x="199" y="476"/>
                  </a:cubicBezTo>
                  <a:cubicBezTo>
                    <a:pt x="227" y="482"/>
                    <a:pt x="269" y="496"/>
                    <a:pt x="293" y="473"/>
                  </a:cubicBezTo>
                  <a:cubicBezTo>
                    <a:pt x="296" y="471"/>
                    <a:pt x="298" y="469"/>
                    <a:pt x="300" y="466"/>
                  </a:cubicBezTo>
                  <a:cubicBezTo>
                    <a:pt x="300" y="468"/>
                    <a:pt x="301" y="469"/>
                    <a:pt x="302" y="469"/>
                  </a:cubicBezTo>
                  <a:cubicBezTo>
                    <a:pt x="306" y="474"/>
                    <a:pt x="316" y="470"/>
                    <a:pt x="320" y="468"/>
                  </a:cubicBezTo>
                  <a:cubicBezTo>
                    <a:pt x="327" y="466"/>
                    <a:pt x="337" y="462"/>
                    <a:pt x="343" y="456"/>
                  </a:cubicBezTo>
                  <a:cubicBezTo>
                    <a:pt x="368" y="452"/>
                    <a:pt x="393" y="443"/>
                    <a:pt x="414" y="428"/>
                  </a:cubicBezTo>
                  <a:cubicBezTo>
                    <a:pt x="415" y="428"/>
                    <a:pt x="415" y="427"/>
                    <a:pt x="416" y="426"/>
                  </a:cubicBezTo>
                  <a:cubicBezTo>
                    <a:pt x="418" y="427"/>
                    <a:pt x="421" y="425"/>
                    <a:pt x="421" y="422"/>
                  </a:cubicBezTo>
                  <a:cubicBezTo>
                    <a:pt x="421" y="405"/>
                    <a:pt x="425" y="369"/>
                    <a:pt x="420" y="341"/>
                  </a:cubicBezTo>
                  <a:cubicBezTo>
                    <a:pt x="420" y="341"/>
                    <a:pt x="421" y="340"/>
                    <a:pt x="422" y="340"/>
                  </a:cubicBezTo>
                  <a:cubicBezTo>
                    <a:pt x="440" y="322"/>
                    <a:pt x="464" y="303"/>
                    <a:pt x="473" y="279"/>
                  </a:cubicBezTo>
                  <a:cubicBezTo>
                    <a:pt x="482" y="251"/>
                    <a:pt x="475" y="224"/>
                    <a:pt x="470" y="196"/>
                  </a:cubicBezTo>
                  <a:close/>
                  <a:moveTo>
                    <a:pt x="194" y="63"/>
                  </a:moveTo>
                  <a:cubicBezTo>
                    <a:pt x="189" y="64"/>
                    <a:pt x="183" y="65"/>
                    <a:pt x="178" y="66"/>
                  </a:cubicBezTo>
                  <a:cubicBezTo>
                    <a:pt x="177" y="66"/>
                    <a:pt x="176" y="66"/>
                    <a:pt x="176" y="67"/>
                  </a:cubicBezTo>
                  <a:cubicBezTo>
                    <a:pt x="178" y="54"/>
                    <a:pt x="181" y="40"/>
                    <a:pt x="189" y="30"/>
                  </a:cubicBezTo>
                  <a:cubicBezTo>
                    <a:pt x="192" y="30"/>
                    <a:pt x="194" y="31"/>
                    <a:pt x="197" y="31"/>
                  </a:cubicBezTo>
                  <a:cubicBezTo>
                    <a:pt x="193" y="40"/>
                    <a:pt x="194" y="53"/>
                    <a:pt x="194" y="63"/>
                  </a:cubicBezTo>
                  <a:close/>
                  <a:moveTo>
                    <a:pt x="205" y="49"/>
                  </a:moveTo>
                  <a:cubicBezTo>
                    <a:pt x="205" y="49"/>
                    <a:pt x="205" y="48"/>
                    <a:pt x="205" y="48"/>
                  </a:cubicBezTo>
                  <a:cubicBezTo>
                    <a:pt x="205" y="43"/>
                    <a:pt x="206" y="38"/>
                    <a:pt x="206" y="32"/>
                  </a:cubicBezTo>
                  <a:cubicBezTo>
                    <a:pt x="220" y="33"/>
                    <a:pt x="235" y="33"/>
                    <a:pt x="249" y="35"/>
                  </a:cubicBezTo>
                  <a:cubicBezTo>
                    <a:pt x="263" y="38"/>
                    <a:pt x="271" y="45"/>
                    <a:pt x="277" y="54"/>
                  </a:cubicBezTo>
                  <a:cubicBezTo>
                    <a:pt x="255" y="48"/>
                    <a:pt x="228" y="52"/>
                    <a:pt x="205" y="49"/>
                  </a:cubicBezTo>
                  <a:close/>
                  <a:moveTo>
                    <a:pt x="317" y="83"/>
                  </a:moveTo>
                  <a:cubicBezTo>
                    <a:pt x="310" y="88"/>
                    <a:pt x="304" y="92"/>
                    <a:pt x="296" y="95"/>
                  </a:cubicBezTo>
                  <a:cubicBezTo>
                    <a:pt x="296" y="85"/>
                    <a:pt x="295" y="75"/>
                    <a:pt x="293" y="66"/>
                  </a:cubicBezTo>
                  <a:cubicBezTo>
                    <a:pt x="294" y="65"/>
                    <a:pt x="294" y="62"/>
                    <a:pt x="292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87" y="48"/>
                    <a:pt x="279" y="37"/>
                    <a:pt x="266" y="31"/>
                  </a:cubicBezTo>
                  <a:cubicBezTo>
                    <a:pt x="246" y="22"/>
                    <a:pt x="216" y="21"/>
                    <a:pt x="194" y="25"/>
                  </a:cubicBezTo>
                  <a:cubicBezTo>
                    <a:pt x="195" y="23"/>
                    <a:pt x="196" y="22"/>
                    <a:pt x="198" y="21"/>
                  </a:cubicBezTo>
                  <a:cubicBezTo>
                    <a:pt x="214" y="9"/>
                    <a:pt x="239" y="12"/>
                    <a:pt x="257" y="14"/>
                  </a:cubicBezTo>
                  <a:cubicBezTo>
                    <a:pt x="278" y="15"/>
                    <a:pt x="300" y="20"/>
                    <a:pt x="312" y="39"/>
                  </a:cubicBezTo>
                  <a:cubicBezTo>
                    <a:pt x="320" y="52"/>
                    <a:pt x="319" y="67"/>
                    <a:pt x="320" y="82"/>
                  </a:cubicBezTo>
                  <a:cubicBezTo>
                    <a:pt x="319" y="82"/>
                    <a:pt x="318" y="82"/>
                    <a:pt x="317" y="83"/>
                  </a:cubicBezTo>
                  <a:close/>
                  <a:moveTo>
                    <a:pt x="52" y="222"/>
                  </a:moveTo>
                  <a:cubicBezTo>
                    <a:pt x="73" y="215"/>
                    <a:pt x="102" y="221"/>
                    <a:pt x="124" y="221"/>
                  </a:cubicBezTo>
                  <a:cubicBezTo>
                    <a:pt x="180" y="222"/>
                    <a:pt x="232" y="233"/>
                    <a:pt x="232" y="299"/>
                  </a:cubicBezTo>
                  <a:cubicBezTo>
                    <a:pt x="232" y="305"/>
                    <a:pt x="240" y="305"/>
                    <a:pt x="240" y="299"/>
                  </a:cubicBezTo>
                  <a:cubicBezTo>
                    <a:pt x="249" y="220"/>
                    <a:pt x="171" y="212"/>
                    <a:pt x="111" y="212"/>
                  </a:cubicBezTo>
                  <a:cubicBezTo>
                    <a:pt x="96" y="212"/>
                    <a:pt x="73" y="208"/>
                    <a:pt x="54" y="211"/>
                  </a:cubicBezTo>
                  <a:cubicBezTo>
                    <a:pt x="57" y="209"/>
                    <a:pt x="60" y="206"/>
                    <a:pt x="63" y="204"/>
                  </a:cubicBezTo>
                  <a:cubicBezTo>
                    <a:pt x="64" y="205"/>
                    <a:pt x="64" y="206"/>
                    <a:pt x="64" y="207"/>
                  </a:cubicBezTo>
                  <a:cubicBezTo>
                    <a:pt x="67" y="212"/>
                    <a:pt x="73" y="208"/>
                    <a:pt x="72" y="204"/>
                  </a:cubicBezTo>
                  <a:cubicBezTo>
                    <a:pt x="72" y="202"/>
                    <a:pt x="72" y="201"/>
                    <a:pt x="72" y="199"/>
                  </a:cubicBezTo>
                  <a:cubicBezTo>
                    <a:pt x="102" y="182"/>
                    <a:pt x="138" y="185"/>
                    <a:pt x="178" y="188"/>
                  </a:cubicBezTo>
                  <a:cubicBezTo>
                    <a:pt x="208" y="190"/>
                    <a:pt x="237" y="193"/>
                    <a:pt x="246" y="228"/>
                  </a:cubicBezTo>
                  <a:cubicBezTo>
                    <a:pt x="252" y="251"/>
                    <a:pt x="249" y="280"/>
                    <a:pt x="243" y="303"/>
                  </a:cubicBezTo>
                  <a:cubicBezTo>
                    <a:pt x="243" y="303"/>
                    <a:pt x="243" y="304"/>
                    <a:pt x="243" y="304"/>
                  </a:cubicBezTo>
                  <a:cubicBezTo>
                    <a:pt x="242" y="304"/>
                    <a:pt x="242" y="304"/>
                    <a:pt x="241" y="304"/>
                  </a:cubicBezTo>
                  <a:cubicBezTo>
                    <a:pt x="182" y="302"/>
                    <a:pt x="121" y="297"/>
                    <a:pt x="62" y="301"/>
                  </a:cubicBezTo>
                  <a:cubicBezTo>
                    <a:pt x="61" y="299"/>
                    <a:pt x="58" y="298"/>
                    <a:pt x="57" y="300"/>
                  </a:cubicBezTo>
                  <a:cubicBezTo>
                    <a:pt x="44" y="277"/>
                    <a:pt x="16" y="234"/>
                    <a:pt x="52" y="222"/>
                  </a:cubicBezTo>
                  <a:close/>
                  <a:moveTo>
                    <a:pt x="44" y="425"/>
                  </a:moveTo>
                  <a:cubicBezTo>
                    <a:pt x="29" y="420"/>
                    <a:pt x="24" y="414"/>
                    <a:pt x="22" y="399"/>
                  </a:cubicBezTo>
                  <a:cubicBezTo>
                    <a:pt x="20" y="387"/>
                    <a:pt x="20" y="375"/>
                    <a:pt x="20" y="362"/>
                  </a:cubicBezTo>
                  <a:cubicBezTo>
                    <a:pt x="21" y="336"/>
                    <a:pt x="28" y="315"/>
                    <a:pt x="48" y="297"/>
                  </a:cubicBezTo>
                  <a:cubicBezTo>
                    <a:pt x="50" y="300"/>
                    <a:pt x="53" y="303"/>
                    <a:pt x="55" y="305"/>
                  </a:cubicBezTo>
                  <a:cubicBezTo>
                    <a:pt x="55" y="305"/>
                    <a:pt x="55" y="305"/>
                    <a:pt x="55" y="306"/>
                  </a:cubicBezTo>
                  <a:cubicBezTo>
                    <a:pt x="48" y="340"/>
                    <a:pt x="35" y="387"/>
                    <a:pt x="44" y="425"/>
                  </a:cubicBezTo>
                  <a:close/>
                  <a:moveTo>
                    <a:pt x="284" y="464"/>
                  </a:moveTo>
                  <a:cubicBezTo>
                    <a:pt x="262" y="486"/>
                    <a:pt x="213" y="468"/>
                    <a:pt x="187" y="462"/>
                  </a:cubicBezTo>
                  <a:cubicBezTo>
                    <a:pt x="155" y="456"/>
                    <a:pt x="122" y="469"/>
                    <a:pt x="90" y="464"/>
                  </a:cubicBezTo>
                  <a:cubicBezTo>
                    <a:pt x="28" y="453"/>
                    <a:pt x="57" y="352"/>
                    <a:pt x="61" y="307"/>
                  </a:cubicBezTo>
                  <a:cubicBezTo>
                    <a:pt x="120" y="312"/>
                    <a:pt x="182" y="318"/>
                    <a:pt x="241" y="314"/>
                  </a:cubicBezTo>
                  <a:cubicBezTo>
                    <a:pt x="244" y="313"/>
                    <a:pt x="246" y="311"/>
                    <a:pt x="246" y="308"/>
                  </a:cubicBezTo>
                  <a:cubicBezTo>
                    <a:pt x="248" y="309"/>
                    <a:pt x="251" y="309"/>
                    <a:pt x="253" y="305"/>
                  </a:cubicBezTo>
                  <a:cubicBezTo>
                    <a:pt x="270" y="256"/>
                    <a:pt x="263" y="184"/>
                    <a:pt x="201" y="179"/>
                  </a:cubicBezTo>
                  <a:cubicBezTo>
                    <a:pt x="157" y="175"/>
                    <a:pt x="107" y="169"/>
                    <a:pt x="70" y="188"/>
                  </a:cubicBezTo>
                  <a:cubicBezTo>
                    <a:pt x="66" y="151"/>
                    <a:pt x="64" y="96"/>
                    <a:pt x="106" y="91"/>
                  </a:cubicBezTo>
                  <a:cubicBezTo>
                    <a:pt x="141" y="87"/>
                    <a:pt x="184" y="93"/>
                    <a:pt x="217" y="101"/>
                  </a:cubicBezTo>
                  <a:cubicBezTo>
                    <a:pt x="272" y="116"/>
                    <a:pt x="251" y="174"/>
                    <a:pt x="274" y="213"/>
                  </a:cubicBezTo>
                  <a:cubicBezTo>
                    <a:pt x="287" y="232"/>
                    <a:pt x="301" y="248"/>
                    <a:pt x="308" y="270"/>
                  </a:cubicBezTo>
                  <a:cubicBezTo>
                    <a:pt x="316" y="296"/>
                    <a:pt x="315" y="324"/>
                    <a:pt x="314" y="350"/>
                  </a:cubicBezTo>
                  <a:cubicBezTo>
                    <a:pt x="312" y="385"/>
                    <a:pt x="311" y="437"/>
                    <a:pt x="284" y="464"/>
                  </a:cubicBezTo>
                  <a:close/>
                  <a:moveTo>
                    <a:pt x="345" y="449"/>
                  </a:moveTo>
                  <a:cubicBezTo>
                    <a:pt x="344" y="447"/>
                    <a:pt x="341" y="446"/>
                    <a:pt x="338" y="447"/>
                  </a:cubicBezTo>
                  <a:cubicBezTo>
                    <a:pt x="336" y="402"/>
                    <a:pt x="322" y="311"/>
                    <a:pt x="386" y="311"/>
                  </a:cubicBezTo>
                  <a:cubicBezTo>
                    <a:pt x="395" y="311"/>
                    <a:pt x="401" y="316"/>
                    <a:pt x="405" y="324"/>
                  </a:cubicBezTo>
                  <a:cubicBezTo>
                    <a:pt x="405" y="325"/>
                    <a:pt x="406" y="325"/>
                    <a:pt x="406" y="325"/>
                  </a:cubicBezTo>
                  <a:cubicBezTo>
                    <a:pt x="352" y="335"/>
                    <a:pt x="345" y="398"/>
                    <a:pt x="360" y="443"/>
                  </a:cubicBezTo>
                  <a:cubicBezTo>
                    <a:pt x="360" y="444"/>
                    <a:pt x="360" y="444"/>
                    <a:pt x="360" y="444"/>
                  </a:cubicBezTo>
                  <a:cubicBezTo>
                    <a:pt x="355" y="446"/>
                    <a:pt x="350" y="448"/>
                    <a:pt x="345" y="449"/>
                  </a:cubicBezTo>
                  <a:close/>
                  <a:moveTo>
                    <a:pt x="396" y="239"/>
                  </a:moveTo>
                  <a:cubicBezTo>
                    <a:pt x="398" y="214"/>
                    <a:pt x="399" y="190"/>
                    <a:pt x="397" y="165"/>
                  </a:cubicBezTo>
                  <a:cubicBezTo>
                    <a:pt x="436" y="146"/>
                    <a:pt x="443" y="218"/>
                    <a:pt x="444" y="241"/>
                  </a:cubicBezTo>
                  <a:cubicBezTo>
                    <a:pt x="446" y="270"/>
                    <a:pt x="424" y="293"/>
                    <a:pt x="410" y="316"/>
                  </a:cubicBezTo>
                  <a:cubicBezTo>
                    <a:pt x="405" y="310"/>
                    <a:pt x="399" y="306"/>
                    <a:pt x="390" y="304"/>
                  </a:cubicBezTo>
                  <a:cubicBezTo>
                    <a:pt x="396" y="284"/>
                    <a:pt x="394" y="260"/>
                    <a:pt x="396" y="239"/>
                  </a:cubicBezTo>
                  <a:close/>
                  <a:moveTo>
                    <a:pt x="411" y="419"/>
                  </a:moveTo>
                  <a:cubicBezTo>
                    <a:pt x="410" y="419"/>
                    <a:pt x="410" y="419"/>
                    <a:pt x="409" y="419"/>
                  </a:cubicBezTo>
                  <a:cubicBezTo>
                    <a:pt x="395" y="428"/>
                    <a:pt x="381" y="436"/>
                    <a:pt x="366" y="442"/>
                  </a:cubicBezTo>
                  <a:cubicBezTo>
                    <a:pt x="366" y="442"/>
                    <a:pt x="366" y="442"/>
                    <a:pt x="366" y="441"/>
                  </a:cubicBezTo>
                  <a:cubicBezTo>
                    <a:pt x="359" y="402"/>
                    <a:pt x="357" y="341"/>
                    <a:pt x="409" y="334"/>
                  </a:cubicBezTo>
                  <a:cubicBezTo>
                    <a:pt x="409" y="334"/>
                    <a:pt x="409" y="334"/>
                    <a:pt x="409" y="334"/>
                  </a:cubicBezTo>
                  <a:cubicBezTo>
                    <a:pt x="416" y="360"/>
                    <a:pt x="410" y="401"/>
                    <a:pt x="411" y="419"/>
                  </a:cubicBezTo>
                  <a:close/>
                  <a:moveTo>
                    <a:pt x="457" y="285"/>
                  </a:moveTo>
                  <a:cubicBezTo>
                    <a:pt x="447" y="302"/>
                    <a:pt x="430" y="316"/>
                    <a:pt x="417" y="331"/>
                  </a:cubicBezTo>
                  <a:cubicBezTo>
                    <a:pt x="417" y="330"/>
                    <a:pt x="416" y="329"/>
                    <a:pt x="416" y="328"/>
                  </a:cubicBezTo>
                  <a:cubicBezTo>
                    <a:pt x="416" y="328"/>
                    <a:pt x="416" y="328"/>
                    <a:pt x="417" y="328"/>
                  </a:cubicBezTo>
                  <a:cubicBezTo>
                    <a:pt x="428" y="308"/>
                    <a:pt x="443" y="290"/>
                    <a:pt x="451" y="268"/>
                  </a:cubicBezTo>
                  <a:cubicBezTo>
                    <a:pt x="459" y="248"/>
                    <a:pt x="454" y="223"/>
                    <a:pt x="449" y="203"/>
                  </a:cubicBezTo>
                  <a:cubicBezTo>
                    <a:pt x="443" y="180"/>
                    <a:pt x="425" y="128"/>
                    <a:pt x="396" y="159"/>
                  </a:cubicBezTo>
                  <a:cubicBezTo>
                    <a:pt x="396" y="157"/>
                    <a:pt x="396" y="156"/>
                    <a:pt x="396" y="155"/>
                  </a:cubicBezTo>
                  <a:cubicBezTo>
                    <a:pt x="395" y="144"/>
                    <a:pt x="393" y="134"/>
                    <a:pt x="390" y="124"/>
                  </a:cubicBezTo>
                  <a:cubicBezTo>
                    <a:pt x="443" y="115"/>
                    <a:pt x="455" y="169"/>
                    <a:pt x="463" y="213"/>
                  </a:cubicBezTo>
                  <a:cubicBezTo>
                    <a:pt x="468" y="239"/>
                    <a:pt x="471" y="262"/>
                    <a:pt x="457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11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H_Other_1">
            <a:extLst>
              <a:ext uri="{FF2B5EF4-FFF2-40B4-BE49-F238E27FC236}">
                <a16:creationId xmlns="" xmlns:a16="http://schemas.microsoft.com/office/drawing/2014/main" id="{CC181B55-31E8-4E8D-A968-EB66BC5B93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73692" y="3488573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2" name="MH_Other_2">
            <a:extLst>
              <a:ext uri="{FF2B5EF4-FFF2-40B4-BE49-F238E27FC236}">
                <a16:creationId xmlns="" xmlns:a16="http://schemas.microsoft.com/office/drawing/2014/main" id="{D37E903E-9224-4C8A-A5EA-98E016EB5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47906" y="3359024"/>
            <a:ext cx="200127" cy="266836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4" name="MH_Other_3">
            <a:extLst>
              <a:ext uri="{FF2B5EF4-FFF2-40B4-BE49-F238E27FC236}">
                <a16:creationId xmlns="" xmlns:a16="http://schemas.microsoft.com/office/drawing/2014/main" id="{2B1DAD75-5D1D-4482-84C0-FA0459D88A67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267204">
            <a:off x="1675459" y="3393828"/>
            <a:ext cx="147920" cy="195292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5" name="MH_Other_4">
            <a:extLst>
              <a:ext uri="{FF2B5EF4-FFF2-40B4-BE49-F238E27FC236}">
                <a16:creationId xmlns="" xmlns:a16="http://schemas.microsoft.com/office/drawing/2014/main" id="{7358CA7A-CE69-43A1-9B26-4D5CA13A1FD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 rot="21389837">
            <a:off x="1705915" y="3550448"/>
            <a:ext cx="89912" cy="40606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6" name="MH_Other_5">
            <a:extLst>
              <a:ext uri="{FF2B5EF4-FFF2-40B4-BE49-F238E27FC236}">
                <a16:creationId xmlns="" xmlns:a16="http://schemas.microsoft.com/office/drawing/2014/main" id="{0F704F01-8F27-49AC-80AF-5F7010A37B85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 rot="2179789">
            <a:off x="1717516" y="3399629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1" name="MH_SubTitle_1">
            <a:extLst>
              <a:ext uri="{FF2B5EF4-FFF2-40B4-BE49-F238E27FC236}">
                <a16:creationId xmlns="" xmlns:a16="http://schemas.microsoft.com/office/drawing/2014/main" id="{684D9602-CC4B-4CBF-A7E8-11A15485DD4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78803" y="3956180"/>
            <a:ext cx="2204357" cy="2192694"/>
          </a:xfrm>
          <a:prstGeom prst="rect">
            <a:avLst/>
          </a:prstGeom>
          <a:noFill/>
          <a:ln w="101600">
            <a:solidFill>
              <a:schemeClr val="accent1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63" name="MH_Other_13">
            <a:extLst>
              <a:ext uri="{FF2B5EF4-FFF2-40B4-BE49-F238E27FC236}">
                <a16:creationId xmlns="" xmlns:a16="http://schemas.microsoft.com/office/drawing/2014/main" id="{0E3774DB-96C9-4084-A1F5-C97F99048F2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981267" y="3536913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1" name="MH_Other_14">
            <a:extLst>
              <a:ext uri="{FF2B5EF4-FFF2-40B4-BE49-F238E27FC236}">
                <a16:creationId xmlns="" xmlns:a16="http://schemas.microsoft.com/office/drawing/2014/main" id="{7AAAD1A3-FBEB-4041-89B3-CD98B8E95C3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455482" y="3407363"/>
            <a:ext cx="198677" cy="266836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3" name="MH_Other_15">
            <a:extLst>
              <a:ext uri="{FF2B5EF4-FFF2-40B4-BE49-F238E27FC236}">
                <a16:creationId xmlns="" xmlns:a16="http://schemas.microsoft.com/office/drawing/2014/main" id="{6A0D350D-F6C5-40EB-9679-76601B731847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 rot="1267204">
            <a:off x="4483035" y="3442167"/>
            <a:ext cx="146470" cy="195293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4" name="MH_Other_16">
            <a:extLst>
              <a:ext uri="{FF2B5EF4-FFF2-40B4-BE49-F238E27FC236}">
                <a16:creationId xmlns="" xmlns:a16="http://schemas.microsoft.com/office/drawing/2014/main" id="{D94F3520-4831-4A8E-9678-4A9CCC0D00AB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 rot="21389837">
            <a:off x="4513490" y="3598789"/>
            <a:ext cx="8846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75" name="MH_Other_17">
            <a:extLst>
              <a:ext uri="{FF2B5EF4-FFF2-40B4-BE49-F238E27FC236}">
                <a16:creationId xmlns="" xmlns:a16="http://schemas.microsoft.com/office/drawing/2014/main" id="{6E09C468-BA7D-4240-831E-6ED4041C76E7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 rot="2179789">
            <a:off x="4525091" y="3447969"/>
            <a:ext cx="8266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7" name="MH_SubTitle_3">
            <a:extLst>
              <a:ext uri="{FF2B5EF4-FFF2-40B4-BE49-F238E27FC236}">
                <a16:creationId xmlns="" xmlns:a16="http://schemas.microsoft.com/office/drawing/2014/main" id="{43F628BC-62FE-4BBB-B713-9F3645F05C7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538368" y="4012164"/>
            <a:ext cx="2262941" cy="2164702"/>
          </a:xfrm>
          <a:prstGeom prst="rect">
            <a:avLst/>
          </a:prstGeom>
          <a:noFill/>
          <a:ln w="101600">
            <a:solidFill>
              <a:schemeClr val="accent3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37" name="MH_Other_25">
            <a:extLst>
              <a:ext uri="{FF2B5EF4-FFF2-40B4-BE49-F238E27FC236}">
                <a16:creationId xmlns="" xmlns:a16="http://schemas.microsoft.com/office/drawing/2014/main" id="{28819CE1-D625-4814-87B3-1011ED0CCF4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788843" y="3536913"/>
            <a:ext cx="116015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9" name="MH_Other_26">
            <a:extLst>
              <a:ext uri="{FF2B5EF4-FFF2-40B4-BE49-F238E27FC236}">
                <a16:creationId xmlns="" xmlns:a16="http://schemas.microsoft.com/office/drawing/2014/main" id="{9368B0D5-E174-48F2-822A-4063409DE69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261607" y="3407363"/>
            <a:ext cx="200127" cy="266836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7" name="MH_Other_27">
            <a:extLst>
              <a:ext uri="{FF2B5EF4-FFF2-40B4-BE49-F238E27FC236}">
                <a16:creationId xmlns="" xmlns:a16="http://schemas.microsoft.com/office/drawing/2014/main" id="{9369574B-351C-4711-B6AF-1EB7ECBE9431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 rot="1267204">
            <a:off x="7289161" y="3442167"/>
            <a:ext cx="147920" cy="195293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9" name="MH_Other_28">
            <a:extLst>
              <a:ext uri="{FF2B5EF4-FFF2-40B4-BE49-F238E27FC236}">
                <a16:creationId xmlns="" xmlns:a16="http://schemas.microsoft.com/office/drawing/2014/main" id="{22407B9D-35FE-4CDC-96AC-1CBB207FDE4C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 rot="21389837">
            <a:off x="7319616" y="3598789"/>
            <a:ext cx="8991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0" name="MH_Other_29">
            <a:extLst>
              <a:ext uri="{FF2B5EF4-FFF2-40B4-BE49-F238E27FC236}">
                <a16:creationId xmlns="" xmlns:a16="http://schemas.microsoft.com/office/drawing/2014/main" id="{72B04C80-93AE-400F-B587-935A6E2D0729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 rot="2179789">
            <a:off x="7331216" y="3447969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1" name="MH_SubTitle_5">
            <a:extLst>
              <a:ext uri="{FF2B5EF4-FFF2-40B4-BE49-F238E27FC236}">
                <a16:creationId xmlns="" xmlns:a16="http://schemas.microsoft.com/office/drawing/2014/main" id="{9553C617-3AA7-4D02-B08B-751FAFAF1B7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232849" y="4058816"/>
            <a:ext cx="2379306" cy="2108719"/>
          </a:xfrm>
          <a:prstGeom prst="rect">
            <a:avLst/>
          </a:prstGeom>
          <a:noFill/>
          <a:ln w="101600">
            <a:solidFill>
              <a:schemeClr val="accent1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48" name="MH_Other_7">
            <a:extLst>
              <a:ext uri="{FF2B5EF4-FFF2-40B4-BE49-F238E27FC236}">
                <a16:creationId xmlns="" xmlns:a16="http://schemas.microsoft.com/office/drawing/2014/main" id="{24365F57-2A5D-47D1-9ACA-8C5104FA2C4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877937" y="778583"/>
            <a:ext cx="1443620" cy="578962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7" name="MH_Other_8">
            <a:extLst>
              <a:ext uri="{FF2B5EF4-FFF2-40B4-BE49-F238E27FC236}">
                <a16:creationId xmlns="" xmlns:a16="http://schemas.microsoft.com/office/drawing/2014/main" id="{C526D157-9370-4C11-BC96-2A15E8BEE3A9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497659" y="520346"/>
            <a:ext cx="200127" cy="264902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9" name="MH_Other_9">
            <a:extLst>
              <a:ext uri="{FF2B5EF4-FFF2-40B4-BE49-F238E27FC236}">
                <a16:creationId xmlns="" xmlns:a16="http://schemas.microsoft.com/office/drawing/2014/main" id="{5C4B9FF0-05A0-4F17-863C-73A9E89C6882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 rot="1267204">
            <a:off x="2512523" y="542119"/>
            <a:ext cx="184061" cy="228418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0" name="MH_Other_10">
            <a:extLst>
              <a:ext uri="{FF2B5EF4-FFF2-40B4-BE49-F238E27FC236}">
                <a16:creationId xmlns="" xmlns:a16="http://schemas.microsoft.com/office/drawing/2014/main" id="{9039EC79-5F72-47FD-A49A-4E97017AD28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 rot="21389837">
            <a:off x="3115503" y="2202737"/>
            <a:ext cx="8991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1" name="MH_Other_11">
            <a:extLst>
              <a:ext uri="{FF2B5EF4-FFF2-40B4-BE49-F238E27FC236}">
                <a16:creationId xmlns="" xmlns:a16="http://schemas.microsoft.com/office/drawing/2014/main" id="{F4E54A1A-CD63-4AB8-BEA3-20083BF56B9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 rot="2179789">
            <a:off x="3127104" y="2051916"/>
            <a:ext cx="8411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8" name="MH_Other_19">
            <a:extLst>
              <a:ext uri="{FF2B5EF4-FFF2-40B4-BE49-F238E27FC236}">
                <a16:creationId xmlns="" xmlns:a16="http://schemas.microsoft.com/office/drawing/2014/main" id="{A82D55A6-4B55-42CF-A458-457B6BBC1C05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329577" y="853235"/>
            <a:ext cx="1161606" cy="495000"/>
          </a:xfrm>
          <a:custGeom>
            <a:avLst/>
            <a:gdLst>
              <a:gd name="connsiteX0" fmla="*/ 0 w 1779373"/>
              <a:gd name="connsiteY0" fmla="*/ 568411 h 568411"/>
              <a:gd name="connsiteX1" fmla="*/ 864973 w 1779373"/>
              <a:gd name="connsiteY1" fmla="*/ 0 h 568411"/>
              <a:gd name="connsiteX2" fmla="*/ 1779373 w 1779373"/>
              <a:gd name="connsiteY2" fmla="*/ 543698 h 5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9373" h="568411">
                <a:moveTo>
                  <a:pt x="0" y="568411"/>
                </a:moveTo>
                <a:lnTo>
                  <a:pt x="864973" y="0"/>
                </a:lnTo>
                <a:lnTo>
                  <a:pt x="1779373" y="543698"/>
                </a:lnTo>
              </a:path>
            </a:pathLst>
          </a:custGeom>
          <a:noFill/>
          <a:ln>
            <a:solidFill>
              <a:srgbClr val="ADAD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9" name="MH_Other_20">
            <a:extLst>
              <a:ext uri="{FF2B5EF4-FFF2-40B4-BE49-F238E27FC236}">
                <a16:creationId xmlns="" xmlns:a16="http://schemas.microsoft.com/office/drawing/2014/main" id="{106CCDA2-1850-4636-86FB-227A9997BA71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5789797" y="604322"/>
            <a:ext cx="200127" cy="264902"/>
          </a:xfrm>
          <a:prstGeom prst="ellipse">
            <a:avLst/>
          </a:prstGeom>
          <a:solidFill>
            <a:srgbClr val="D7D7D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1" name="MH_Other_21">
            <a:extLst>
              <a:ext uri="{FF2B5EF4-FFF2-40B4-BE49-F238E27FC236}">
                <a16:creationId xmlns="" xmlns:a16="http://schemas.microsoft.com/office/drawing/2014/main" id="{28AEC960-3628-4192-B3EA-80A1577B772C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 rot="1267204">
            <a:off x="5824347" y="646522"/>
            <a:ext cx="146470" cy="195293"/>
          </a:xfrm>
          <a:prstGeom prst="ellipse">
            <a:avLst/>
          </a:prstGeom>
          <a:gradFill flip="none" rotWithShape="1">
            <a:gsLst>
              <a:gs pos="0">
                <a:srgbClr val="F2F2F2"/>
              </a:gs>
              <a:gs pos="47000">
                <a:srgbClr val="A9A9A9"/>
              </a:gs>
              <a:gs pos="82000">
                <a:srgbClr val="828282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2" name="MH_Other_22">
            <a:extLst>
              <a:ext uri="{FF2B5EF4-FFF2-40B4-BE49-F238E27FC236}">
                <a16:creationId xmlns="" xmlns:a16="http://schemas.microsoft.com/office/drawing/2014/main" id="{627C9024-AF64-48E5-A46E-940BF1AD2FFD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 rot="21389837">
            <a:off x="5931780" y="2202737"/>
            <a:ext cx="88462" cy="4060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50000">
                <a:schemeClr val="bg1">
                  <a:shade val="67500"/>
                  <a:satMod val="115000"/>
                  <a:alpha val="12000"/>
                </a:scheme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4" name="MH_Other_23">
            <a:extLst>
              <a:ext uri="{FF2B5EF4-FFF2-40B4-BE49-F238E27FC236}">
                <a16:creationId xmlns="" xmlns:a16="http://schemas.microsoft.com/office/drawing/2014/main" id="{15A4024B-8517-4A2E-8EE6-62D0EEB1A5BE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 rot="2179789">
            <a:off x="5866404" y="615000"/>
            <a:ext cx="82661" cy="6574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6000">
                <a:schemeClr val="bg1">
                  <a:alpha val="51000"/>
                </a:schemeClr>
              </a:gs>
              <a:gs pos="30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5" name="MH_SubTitle_4">
            <a:extLst>
              <a:ext uri="{FF2B5EF4-FFF2-40B4-BE49-F238E27FC236}">
                <a16:creationId xmlns="" xmlns:a16="http://schemas.microsoft.com/office/drawing/2014/main" id="{C04E0012-E05B-4EAA-B615-7C40E6C35DDF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020003" y="1318467"/>
            <a:ext cx="1949965" cy="1891264"/>
          </a:xfrm>
          <a:prstGeom prst="rect">
            <a:avLst/>
          </a:prstGeom>
          <a:noFill/>
          <a:ln w="101600">
            <a:solidFill>
              <a:schemeClr val="accent2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pic>
        <p:nvPicPr>
          <p:cNvPr id="54" name="图片占位符 53" descr="3.jpg"/>
          <p:cNvPicPr>
            <a:picLocks noGrp="1" noChangeAspect="1"/>
          </p:cNvPicPr>
          <p:nvPr>
            <p:ph type="pic" sz="quarter" idx="13"/>
          </p:nvPr>
        </p:nvPicPr>
        <p:blipFill>
          <a:blip r:embed="rId34" cstate="print"/>
          <a:srcRect t="1104" b="1104"/>
          <a:stretch>
            <a:fillRect/>
          </a:stretch>
        </p:blipFill>
        <p:spPr>
          <a:xfrm>
            <a:off x="5061990" y="1365122"/>
            <a:ext cx="1879985" cy="1797956"/>
          </a:xfrm>
        </p:spPr>
      </p:pic>
      <p:sp>
        <p:nvSpPr>
          <p:cNvPr id="55" name="MH_SubTitle_2">
            <a:extLst>
              <a:ext uri="{FF2B5EF4-FFF2-40B4-BE49-F238E27FC236}">
                <a16:creationId xmlns="" xmlns:a16="http://schemas.microsoft.com/office/drawing/2014/main" id="{6362EA7D-E538-479C-877E-E32B3EA8CA8D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623552" y="1318461"/>
            <a:ext cx="2022383" cy="1891271"/>
          </a:xfrm>
          <a:prstGeom prst="rect">
            <a:avLst/>
          </a:prstGeom>
          <a:noFill/>
          <a:ln w="101600">
            <a:solidFill>
              <a:schemeClr val="accent2"/>
            </a:solidFill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90000" rIns="180000" bIns="9000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endParaRPr lang="en-US" altLang="zh-CN" sz="2000" dirty="0">
              <a:solidFill>
                <a:srgbClr val="1C1C1C"/>
              </a:solidFill>
            </a:endParaRPr>
          </a:p>
        </p:txBody>
      </p:sp>
      <p:pic>
        <p:nvPicPr>
          <p:cNvPr id="58" name="Picture 2" descr="C:\Users\Administrator\Desktop\1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665513" y="1376266"/>
            <a:ext cx="1959429" cy="1783300"/>
          </a:xfrm>
          <a:prstGeom prst="rect">
            <a:avLst/>
          </a:prstGeom>
          <a:noFill/>
        </p:spPr>
      </p:pic>
      <p:pic>
        <p:nvPicPr>
          <p:cNvPr id="64" name="图片占位符 63" descr="4.jpg"/>
          <p:cNvPicPr>
            <a:picLocks noGrp="1" noChangeAspect="1"/>
          </p:cNvPicPr>
          <p:nvPr>
            <p:ph type="pic" sz="quarter" idx="11"/>
          </p:nvPr>
        </p:nvPicPr>
        <p:blipFill>
          <a:blip r:embed="rId36" cstate="print"/>
          <a:srcRect t="1054" b="1054"/>
          <a:stretch>
            <a:fillRect/>
          </a:stretch>
        </p:blipFill>
        <p:spPr>
          <a:xfrm>
            <a:off x="727106" y="3993502"/>
            <a:ext cx="2139756" cy="2118049"/>
          </a:xfrm>
        </p:spPr>
      </p:pic>
      <p:pic>
        <p:nvPicPr>
          <p:cNvPr id="66" name="图片占位符 65" descr="5.jpg"/>
          <p:cNvPicPr>
            <a:picLocks noGrp="1" noChangeAspect="1"/>
          </p:cNvPicPr>
          <p:nvPr>
            <p:ph type="pic" sz="quarter" idx="12"/>
          </p:nvPr>
        </p:nvPicPr>
        <p:blipFill>
          <a:blip r:embed="rId37" cstate="print"/>
          <a:srcRect t="1142" b="1142"/>
          <a:stretch>
            <a:fillRect/>
          </a:stretch>
        </p:blipFill>
        <p:spPr>
          <a:xfrm>
            <a:off x="3566359" y="4049487"/>
            <a:ext cx="2199959" cy="2075992"/>
          </a:xfrm>
        </p:spPr>
      </p:pic>
      <p:pic>
        <p:nvPicPr>
          <p:cNvPr id="69" name="图片占位符 68" descr="2.jpg"/>
          <p:cNvPicPr>
            <a:picLocks noGrp="1" noChangeAspect="1"/>
          </p:cNvPicPr>
          <p:nvPr>
            <p:ph type="pic" sz="quarter" idx="14"/>
          </p:nvPr>
        </p:nvPicPr>
        <p:blipFill>
          <a:blip r:embed="rId38" cstate="print"/>
          <a:stretch>
            <a:fillRect/>
          </a:stretch>
        </p:blipFill>
        <p:spPr>
          <a:xfrm>
            <a:off x="6289342" y="4115526"/>
            <a:ext cx="2275702" cy="2005356"/>
          </a:xfrm>
        </p:spPr>
      </p:pic>
      <p:grpSp>
        <p:nvGrpSpPr>
          <p:cNvPr id="43" name="组合 42"/>
          <p:cNvGrpSpPr/>
          <p:nvPr/>
        </p:nvGrpSpPr>
        <p:grpSpPr>
          <a:xfrm>
            <a:off x="270586" y="307911"/>
            <a:ext cx="2202025" cy="1268964"/>
            <a:chOff x="270586" y="307911"/>
            <a:chExt cx="2202025" cy="1268964"/>
          </a:xfrm>
        </p:grpSpPr>
        <p:sp>
          <p:nvSpPr>
            <p:cNvPr id="52" name="云形标注 51"/>
            <p:cNvSpPr/>
            <p:nvPr/>
          </p:nvSpPr>
          <p:spPr>
            <a:xfrm>
              <a:off x="270586" y="307911"/>
              <a:ext cx="2202025" cy="1268964"/>
            </a:xfrm>
            <a:prstGeom prst="cloudCallout">
              <a:avLst>
                <a:gd name="adj1" fmla="val -8985"/>
                <a:gd name="adj2" fmla="val 266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8521" y="522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课内共读</a:t>
              </a:r>
              <a:endParaRPr lang="zh-CN" altLang="en-US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3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4" grpId="0" animBg="1"/>
      <p:bldP spid="45" grpId="0" animBg="1"/>
      <p:bldP spid="46" grpId="0" animBg="1"/>
      <p:bldP spid="41" grpId="0" animBg="1"/>
      <p:bldP spid="63" grpId="0" animBg="1"/>
      <p:bldP spid="71" grpId="0" animBg="1"/>
      <p:bldP spid="73" grpId="0" animBg="1"/>
      <p:bldP spid="74" grpId="0" animBg="1"/>
      <p:bldP spid="75" grpId="0" animBg="1"/>
      <p:bldP spid="67" grpId="0" animBg="1"/>
      <p:bldP spid="37" grpId="0" animBg="1"/>
      <p:bldP spid="39" grpId="0" animBg="1"/>
      <p:bldP spid="47" grpId="0" animBg="1"/>
      <p:bldP spid="49" grpId="0" animBg="1"/>
      <p:bldP spid="50" grpId="0" animBg="1"/>
      <p:bldP spid="51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276D675-5D76-486F-922A-9D9D2CBFD33C}"/>
              </a:ext>
            </a:extLst>
          </p:cNvPr>
          <p:cNvGrpSpPr/>
          <p:nvPr/>
        </p:nvGrpSpPr>
        <p:grpSpPr>
          <a:xfrm>
            <a:off x="2304662" y="345234"/>
            <a:ext cx="5563377" cy="5831633"/>
            <a:chOff x="2716214" y="2379664"/>
            <a:chExt cx="3317875" cy="3022600"/>
          </a:xfrm>
        </p:grpSpPr>
        <p:sp>
          <p:nvSpPr>
            <p:cNvPr id="24" name="MH_Other_1">
              <a:extLst>
                <a:ext uri="{FF2B5EF4-FFF2-40B4-BE49-F238E27FC236}">
                  <a16:creationId xmlns="" xmlns:a16="http://schemas.microsoft.com/office/drawing/2014/main" id="{39C06A94-1E8C-486E-9DD6-C680CB99EEB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716214" y="3040063"/>
              <a:ext cx="1354137" cy="1739900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27" name="MH_Other_2">
              <a:extLst>
                <a:ext uri="{FF2B5EF4-FFF2-40B4-BE49-F238E27FC236}">
                  <a16:creationId xmlns="" xmlns:a16="http://schemas.microsoft.com/office/drawing/2014/main" id="{FACCA6F1-621E-4D9A-9BA4-35F6B7C015A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202114" y="3049589"/>
              <a:ext cx="1831975" cy="23526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30" name="MH_Other_3">
              <a:extLst>
                <a:ext uri="{FF2B5EF4-FFF2-40B4-BE49-F238E27FC236}">
                  <a16:creationId xmlns="" xmlns:a16="http://schemas.microsoft.com/office/drawing/2014/main" id="{AC23B912-BE2A-48D5-8A19-71D0D49FE5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160838" y="2379664"/>
              <a:ext cx="901700" cy="11588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</p:grpSp>
      <p:pic>
        <p:nvPicPr>
          <p:cNvPr id="15" name="图片占位符 14" descr="4.jpg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/>
          <a:srcRect l="12500" r="12500"/>
          <a:stretch>
            <a:fillRect/>
          </a:stretch>
        </p:blipFill>
        <p:spPr>
          <a:xfrm>
            <a:off x="1768150" y="1436914"/>
            <a:ext cx="2673220" cy="3415004"/>
          </a:xfrm>
        </p:spPr>
      </p:pic>
      <p:pic>
        <p:nvPicPr>
          <p:cNvPr id="14" name="图片占位符 13" descr="3.jpg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/>
          <a:srcRect l="12500" r="12500"/>
          <a:stretch>
            <a:fillRect/>
          </a:stretch>
        </p:blipFill>
        <p:spPr>
          <a:xfrm>
            <a:off x="4345733" y="354564"/>
            <a:ext cx="1798476" cy="2177206"/>
          </a:xfrm>
        </p:spPr>
      </p:pic>
      <p:pic>
        <p:nvPicPr>
          <p:cNvPr id="16" name="图片占位符 15" descr="4.jpg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/>
          <a:stretch>
            <a:fillRect/>
          </a:stretch>
        </p:blipFill>
        <p:spPr>
          <a:xfrm>
            <a:off x="4562669" y="1670180"/>
            <a:ext cx="3135085" cy="4180113"/>
          </a:xfrm>
        </p:spPr>
      </p:pic>
      <p:grpSp>
        <p:nvGrpSpPr>
          <p:cNvPr id="11" name="组合 10"/>
          <p:cNvGrpSpPr/>
          <p:nvPr/>
        </p:nvGrpSpPr>
        <p:grpSpPr>
          <a:xfrm>
            <a:off x="270586" y="307911"/>
            <a:ext cx="2202025" cy="1268964"/>
            <a:chOff x="270586" y="307911"/>
            <a:chExt cx="2202025" cy="1268964"/>
          </a:xfrm>
        </p:grpSpPr>
        <p:sp>
          <p:nvSpPr>
            <p:cNvPr id="9" name="云形标注 8"/>
            <p:cNvSpPr/>
            <p:nvPr/>
          </p:nvSpPr>
          <p:spPr>
            <a:xfrm>
              <a:off x="270586" y="307911"/>
              <a:ext cx="2202025" cy="1268964"/>
            </a:xfrm>
            <a:prstGeom prst="cloudCallout">
              <a:avLst>
                <a:gd name="adj1" fmla="val -8985"/>
                <a:gd name="adj2" fmla="val 266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8521" y="522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同伴互读</a:t>
              </a:r>
              <a:endParaRPr lang="zh-CN" altLang="en-US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40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276D675-5D76-486F-922A-9D9D2CBFD33C}"/>
              </a:ext>
            </a:extLst>
          </p:cNvPr>
          <p:cNvGrpSpPr/>
          <p:nvPr/>
        </p:nvGrpSpPr>
        <p:grpSpPr>
          <a:xfrm>
            <a:off x="1315617" y="261258"/>
            <a:ext cx="5563377" cy="5831633"/>
            <a:chOff x="2716214" y="2379664"/>
            <a:chExt cx="3317875" cy="3022600"/>
          </a:xfrm>
        </p:grpSpPr>
        <p:sp>
          <p:nvSpPr>
            <p:cNvPr id="24" name="MH_Other_1">
              <a:extLst>
                <a:ext uri="{FF2B5EF4-FFF2-40B4-BE49-F238E27FC236}">
                  <a16:creationId xmlns="" xmlns:a16="http://schemas.microsoft.com/office/drawing/2014/main" id="{39C06A94-1E8C-486E-9DD6-C680CB99EEB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716214" y="3040063"/>
              <a:ext cx="1354137" cy="1739900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27" name="MH_Other_2">
              <a:extLst>
                <a:ext uri="{FF2B5EF4-FFF2-40B4-BE49-F238E27FC236}">
                  <a16:creationId xmlns="" xmlns:a16="http://schemas.microsoft.com/office/drawing/2014/main" id="{FACCA6F1-621E-4D9A-9BA4-35F6B7C015A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202114" y="3049589"/>
              <a:ext cx="1831975" cy="23526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30" name="MH_Other_3">
              <a:extLst>
                <a:ext uri="{FF2B5EF4-FFF2-40B4-BE49-F238E27FC236}">
                  <a16:creationId xmlns="" xmlns:a16="http://schemas.microsoft.com/office/drawing/2014/main" id="{AC23B912-BE2A-48D5-8A19-71D0D49FE5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160838" y="2379664"/>
              <a:ext cx="901700" cy="11588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</p:grpSp>
      <p:pic>
        <p:nvPicPr>
          <p:cNvPr id="12" name="图片占位符 11" descr="晏欣怡.jpg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172409" y="151816"/>
            <a:ext cx="2006081" cy="2283474"/>
          </a:xfrm>
        </p:spPr>
      </p:pic>
      <p:pic>
        <p:nvPicPr>
          <p:cNvPr id="13" name="图片占位符 12" descr="邓琳.jpg"/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/>
          <a:srcRect t="12432" b="12432"/>
          <a:stretch>
            <a:fillRect/>
          </a:stretch>
        </p:blipFill>
        <p:spPr>
          <a:xfrm>
            <a:off x="886408" y="1446245"/>
            <a:ext cx="2593911" cy="3349690"/>
          </a:xfrm>
        </p:spPr>
      </p:pic>
      <p:pic>
        <p:nvPicPr>
          <p:cNvPr id="16" name="图片占位符 15" descr="QQ图片20180605223217.jpg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3498979" y="1763486"/>
            <a:ext cx="3237723" cy="4152121"/>
          </a:xfrm>
        </p:spPr>
      </p:pic>
      <p:sp>
        <p:nvSpPr>
          <p:cNvPr id="9" name="TextBox 8"/>
          <p:cNvSpPr txBox="1"/>
          <p:nvPr/>
        </p:nvSpPr>
        <p:spPr>
          <a:xfrm>
            <a:off x="478521" y="52251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Comic Sans MS" pitchFamily="66" charset="0"/>
              </a:rPr>
              <a:t>同伙共读</a:t>
            </a:r>
            <a:endParaRPr lang="zh-CN" altLang="en-US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0586" y="307911"/>
            <a:ext cx="2202025" cy="1268964"/>
            <a:chOff x="270586" y="307911"/>
            <a:chExt cx="2202025" cy="1268964"/>
          </a:xfrm>
        </p:grpSpPr>
        <p:sp>
          <p:nvSpPr>
            <p:cNvPr id="11" name="云形标注 10"/>
            <p:cNvSpPr/>
            <p:nvPr/>
          </p:nvSpPr>
          <p:spPr>
            <a:xfrm>
              <a:off x="270586" y="307911"/>
              <a:ext cx="2202025" cy="1268964"/>
            </a:xfrm>
            <a:prstGeom prst="cloudCallout">
              <a:avLst>
                <a:gd name="adj1" fmla="val -8985"/>
                <a:gd name="adj2" fmla="val 266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521" y="522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chemeClr val="bg1"/>
                  </a:solidFill>
                  <a:latin typeface="Comic Sans MS" pitchFamily="66" charset="0"/>
                </a:rPr>
                <a:t>亲子共读</a:t>
              </a:r>
              <a:endParaRPr lang="zh-CN" altLang="en-US" sz="32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73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67FE5F1-EEAF-4E54-B87D-66A126F1ACAE}"/>
              </a:ext>
            </a:extLst>
          </p:cNvPr>
          <p:cNvGrpSpPr/>
          <p:nvPr/>
        </p:nvGrpSpPr>
        <p:grpSpPr>
          <a:xfrm>
            <a:off x="2794883" y="933061"/>
            <a:ext cx="3447297" cy="4124132"/>
            <a:chOff x="4519614" y="2000251"/>
            <a:chExt cx="3454400" cy="3665537"/>
          </a:xfrm>
        </p:grpSpPr>
        <p:sp>
          <p:nvSpPr>
            <p:cNvPr id="53" name="MH_Other_1">
              <a:extLst>
                <a:ext uri="{FF2B5EF4-FFF2-40B4-BE49-F238E27FC236}">
                  <a16:creationId xmlns="" xmlns:a16="http://schemas.microsoft.com/office/drawing/2014/main" id="{45F656EF-092C-4183-B40E-AA7F52E830D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rot="2028892" flipH="1" flipV="1">
              <a:off x="5616575" y="2000251"/>
              <a:ext cx="941388" cy="1579563"/>
            </a:xfrm>
            <a:custGeom>
              <a:avLst/>
              <a:gdLst>
                <a:gd name="T0" fmla="*/ 2147483647 w 849"/>
                <a:gd name="T1" fmla="*/ 0 h 1133"/>
                <a:gd name="T2" fmla="*/ 2147483647 w 849"/>
                <a:gd name="T3" fmla="*/ 2147483647 h 1133"/>
                <a:gd name="T4" fmla="*/ 2147483647 w 849"/>
                <a:gd name="T5" fmla="*/ 2147483647 h 1133"/>
                <a:gd name="T6" fmla="*/ 2147483647 w 849"/>
                <a:gd name="T7" fmla="*/ 2147483647 h 1133"/>
                <a:gd name="T8" fmla="*/ 2147483647 w 849"/>
                <a:gd name="T9" fmla="*/ 2147483647 h 1133"/>
                <a:gd name="T10" fmla="*/ 2147483647 w 849"/>
                <a:gd name="T11" fmla="*/ 2147483647 h 1133"/>
                <a:gd name="T12" fmla="*/ 0 w 849"/>
                <a:gd name="T13" fmla="*/ 2147483647 h 1133"/>
                <a:gd name="T14" fmla="*/ 2147483647 w 849"/>
                <a:gd name="T15" fmla="*/ 0 h 1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9"/>
                <a:gd name="T25" fmla="*/ 0 h 1133"/>
                <a:gd name="T26" fmla="*/ 849 w 849"/>
                <a:gd name="T27" fmla="*/ 1133 h 11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9" h="1133">
                  <a:moveTo>
                    <a:pt x="283" y="0"/>
                  </a:moveTo>
                  <a:cubicBezTo>
                    <a:pt x="595" y="0"/>
                    <a:pt x="849" y="253"/>
                    <a:pt x="849" y="567"/>
                  </a:cubicBezTo>
                  <a:cubicBezTo>
                    <a:pt x="849" y="880"/>
                    <a:pt x="595" y="1133"/>
                    <a:pt x="283" y="1133"/>
                  </a:cubicBezTo>
                  <a:cubicBezTo>
                    <a:pt x="283" y="1133"/>
                    <a:pt x="283" y="1133"/>
                    <a:pt x="283" y="1133"/>
                  </a:cubicBezTo>
                  <a:cubicBezTo>
                    <a:pt x="439" y="1133"/>
                    <a:pt x="566" y="1007"/>
                    <a:pt x="566" y="851"/>
                  </a:cubicBezTo>
                  <a:cubicBezTo>
                    <a:pt x="566" y="694"/>
                    <a:pt x="439" y="567"/>
                    <a:pt x="283" y="567"/>
                  </a:cubicBezTo>
                  <a:cubicBezTo>
                    <a:pt x="127" y="567"/>
                    <a:pt x="0" y="440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9000">
                  <a:schemeClr val="accent1"/>
                </a:gs>
              </a:gsLst>
              <a:lin ang="8100000" scaled="1"/>
              <a:tileRect/>
            </a:gradFill>
            <a:ln w="317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sz="105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MH_SubTitle_1">
              <a:extLst>
                <a:ext uri="{FF2B5EF4-FFF2-40B4-BE49-F238E27FC236}">
                  <a16:creationId xmlns="" xmlns:a16="http://schemas.microsoft.com/office/drawing/2014/main" id="{ACD6123D-88B2-4D39-95DF-FDF3117FBCD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632450" y="2832100"/>
              <a:ext cx="801688" cy="801688"/>
            </a:xfrm>
            <a:prstGeom prst="ellipse">
              <a:avLst/>
            </a:prstGeom>
            <a:solidFill>
              <a:schemeClr val="accent1"/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400" kern="0" dirty="0">
                  <a:solidFill>
                    <a:srgbClr val="FFFFFF"/>
                  </a:solidFill>
                </a:rPr>
                <a:t>01</a:t>
              </a:r>
              <a:endParaRPr lang="zh-CN" altLang="en-US" sz="1400" kern="0" dirty="0">
                <a:solidFill>
                  <a:srgbClr val="FFFFFF"/>
                </a:solidFill>
              </a:endParaRPr>
            </a:p>
          </p:txBody>
        </p:sp>
        <p:sp>
          <p:nvSpPr>
            <p:cNvPr id="56" name="MH_Other_2">
              <a:extLst>
                <a:ext uri="{FF2B5EF4-FFF2-40B4-BE49-F238E27FC236}">
                  <a16:creationId xmlns="" xmlns:a16="http://schemas.microsoft.com/office/drawing/2014/main" id="{1E978927-7355-463E-AF73-F19E03CA253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rot="6348892" flipH="1" flipV="1">
              <a:off x="6713539" y="2797176"/>
              <a:ext cx="941387" cy="1579563"/>
            </a:xfrm>
            <a:custGeom>
              <a:avLst/>
              <a:gdLst>
                <a:gd name="T0" fmla="*/ 2147483647 w 849"/>
                <a:gd name="T1" fmla="*/ 0 h 1133"/>
                <a:gd name="T2" fmla="*/ 2147483647 w 849"/>
                <a:gd name="T3" fmla="*/ 2147483647 h 1133"/>
                <a:gd name="T4" fmla="*/ 2147483647 w 849"/>
                <a:gd name="T5" fmla="*/ 2147483647 h 1133"/>
                <a:gd name="T6" fmla="*/ 2147483647 w 849"/>
                <a:gd name="T7" fmla="*/ 2147483647 h 1133"/>
                <a:gd name="T8" fmla="*/ 2147483647 w 849"/>
                <a:gd name="T9" fmla="*/ 2147483647 h 1133"/>
                <a:gd name="T10" fmla="*/ 2147483647 w 849"/>
                <a:gd name="T11" fmla="*/ 2147483647 h 1133"/>
                <a:gd name="T12" fmla="*/ 0 w 849"/>
                <a:gd name="T13" fmla="*/ 2147483647 h 1133"/>
                <a:gd name="T14" fmla="*/ 2147483647 w 849"/>
                <a:gd name="T15" fmla="*/ 0 h 1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9"/>
                <a:gd name="T25" fmla="*/ 0 h 1133"/>
                <a:gd name="T26" fmla="*/ 849 w 849"/>
                <a:gd name="T27" fmla="*/ 1133 h 11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9" h="1133">
                  <a:moveTo>
                    <a:pt x="283" y="0"/>
                  </a:moveTo>
                  <a:cubicBezTo>
                    <a:pt x="595" y="0"/>
                    <a:pt x="849" y="253"/>
                    <a:pt x="849" y="567"/>
                  </a:cubicBezTo>
                  <a:cubicBezTo>
                    <a:pt x="849" y="880"/>
                    <a:pt x="595" y="1133"/>
                    <a:pt x="283" y="1133"/>
                  </a:cubicBezTo>
                  <a:cubicBezTo>
                    <a:pt x="283" y="1133"/>
                    <a:pt x="283" y="1133"/>
                    <a:pt x="283" y="1133"/>
                  </a:cubicBezTo>
                  <a:cubicBezTo>
                    <a:pt x="439" y="1133"/>
                    <a:pt x="566" y="1007"/>
                    <a:pt x="566" y="851"/>
                  </a:cubicBezTo>
                  <a:cubicBezTo>
                    <a:pt x="566" y="694"/>
                    <a:pt x="439" y="567"/>
                    <a:pt x="283" y="567"/>
                  </a:cubicBezTo>
                  <a:cubicBezTo>
                    <a:pt x="127" y="567"/>
                    <a:pt x="0" y="440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9000">
                  <a:schemeClr val="accent2"/>
                </a:gs>
              </a:gsLst>
              <a:lin ang="8100000" scaled="1"/>
              <a:tileRect/>
            </a:gradFill>
            <a:ln w="31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sz="105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MH_SubTitle_2">
              <a:extLst>
                <a:ext uri="{FF2B5EF4-FFF2-40B4-BE49-F238E27FC236}">
                  <a16:creationId xmlns="" xmlns:a16="http://schemas.microsoft.com/office/drawing/2014/main" id="{0943BBA7-CB88-4EA8-BA74-AF2555275B9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345239" y="3273425"/>
              <a:ext cx="801687" cy="800100"/>
            </a:xfrm>
            <a:prstGeom prst="ellipse">
              <a:avLst/>
            </a:prstGeom>
            <a:solidFill>
              <a:schemeClr val="accent2"/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400" kern="0" dirty="0">
                  <a:solidFill>
                    <a:srgbClr val="FFFFFF"/>
                  </a:solidFill>
                </a:rPr>
                <a:t>02</a:t>
              </a:r>
              <a:endParaRPr lang="zh-CN" altLang="en-US" sz="1400" kern="0" dirty="0">
                <a:solidFill>
                  <a:srgbClr val="FFFFFF"/>
                </a:solidFill>
              </a:endParaRPr>
            </a:p>
          </p:txBody>
        </p:sp>
        <p:sp>
          <p:nvSpPr>
            <p:cNvPr id="59" name="MH_Other_3">
              <a:extLst>
                <a:ext uri="{FF2B5EF4-FFF2-40B4-BE49-F238E27FC236}">
                  <a16:creationId xmlns="" xmlns:a16="http://schemas.microsoft.com/office/drawing/2014/main" id="{33996B21-7F0C-43B8-B45B-81E20433E1E1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rot="10668892" flipH="1" flipV="1">
              <a:off x="6294438" y="4084638"/>
              <a:ext cx="939800" cy="1581150"/>
            </a:xfrm>
            <a:custGeom>
              <a:avLst/>
              <a:gdLst>
                <a:gd name="T0" fmla="*/ 2147483647 w 849"/>
                <a:gd name="T1" fmla="*/ 0 h 1133"/>
                <a:gd name="T2" fmla="*/ 2147483647 w 849"/>
                <a:gd name="T3" fmla="*/ 2147483647 h 1133"/>
                <a:gd name="T4" fmla="*/ 2147483647 w 849"/>
                <a:gd name="T5" fmla="*/ 2147483647 h 1133"/>
                <a:gd name="T6" fmla="*/ 2147483647 w 849"/>
                <a:gd name="T7" fmla="*/ 2147483647 h 1133"/>
                <a:gd name="T8" fmla="*/ 2147483647 w 849"/>
                <a:gd name="T9" fmla="*/ 2147483647 h 1133"/>
                <a:gd name="T10" fmla="*/ 2147483647 w 849"/>
                <a:gd name="T11" fmla="*/ 2147483647 h 1133"/>
                <a:gd name="T12" fmla="*/ 0 w 849"/>
                <a:gd name="T13" fmla="*/ 2147483647 h 1133"/>
                <a:gd name="T14" fmla="*/ 2147483647 w 849"/>
                <a:gd name="T15" fmla="*/ 0 h 1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9"/>
                <a:gd name="T25" fmla="*/ 0 h 1133"/>
                <a:gd name="T26" fmla="*/ 849 w 849"/>
                <a:gd name="T27" fmla="*/ 1133 h 11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9" h="1133">
                  <a:moveTo>
                    <a:pt x="283" y="0"/>
                  </a:moveTo>
                  <a:cubicBezTo>
                    <a:pt x="595" y="0"/>
                    <a:pt x="849" y="253"/>
                    <a:pt x="849" y="567"/>
                  </a:cubicBezTo>
                  <a:cubicBezTo>
                    <a:pt x="849" y="880"/>
                    <a:pt x="595" y="1133"/>
                    <a:pt x="283" y="1133"/>
                  </a:cubicBezTo>
                  <a:cubicBezTo>
                    <a:pt x="283" y="1133"/>
                    <a:pt x="283" y="1133"/>
                    <a:pt x="283" y="1133"/>
                  </a:cubicBezTo>
                  <a:cubicBezTo>
                    <a:pt x="439" y="1133"/>
                    <a:pt x="566" y="1007"/>
                    <a:pt x="566" y="851"/>
                  </a:cubicBezTo>
                  <a:cubicBezTo>
                    <a:pt x="566" y="694"/>
                    <a:pt x="439" y="567"/>
                    <a:pt x="283" y="567"/>
                  </a:cubicBezTo>
                  <a:cubicBezTo>
                    <a:pt x="127" y="567"/>
                    <a:pt x="0" y="440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9000">
                  <a:schemeClr val="accent3"/>
                </a:gs>
              </a:gsLst>
              <a:lin ang="8100000" scaled="1"/>
              <a:tileRect/>
            </a:gradFill>
            <a:ln w="3175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sz="105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MH_SubTitle_3">
              <a:extLst>
                <a:ext uri="{FF2B5EF4-FFF2-40B4-BE49-F238E27FC236}">
                  <a16:creationId xmlns="" xmlns:a16="http://schemas.microsoft.com/office/drawing/2014/main" id="{91EB0304-767F-4DD1-B3DD-B0689D90BAF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146800" y="4084639"/>
              <a:ext cx="801688" cy="801687"/>
            </a:xfrm>
            <a:prstGeom prst="ellipse">
              <a:avLst/>
            </a:prstGeom>
            <a:solidFill>
              <a:schemeClr val="accent3"/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400" kern="0" dirty="0">
                  <a:solidFill>
                    <a:srgbClr val="FFFFFF"/>
                  </a:solidFill>
                </a:rPr>
                <a:t>03</a:t>
              </a:r>
              <a:endParaRPr lang="zh-CN" altLang="en-US" sz="1400" kern="0" dirty="0">
                <a:solidFill>
                  <a:srgbClr val="FFFFFF"/>
                </a:solidFill>
              </a:endParaRPr>
            </a:p>
          </p:txBody>
        </p:sp>
        <p:sp>
          <p:nvSpPr>
            <p:cNvPr id="62" name="MH_Other_4">
              <a:extLst>
                <a:ext uri="{FF2B5EF4-FFF2-40B4-BE49-F238E27FC236}">
                  <a16:creationId xmlns="" xmlns:a16="http://schemas.microsoft.com/office/drawing/2014/main" id="{F7CF9175-8CB0-4740-87E6-2B2968508EE6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 rot="14988892" flipH="1" flipV="1">
              <a:off x="4939507" y="4085432"/>
              <a:ext cx="939800" cy="1579563"/>
            </a:xfrm>
            <a:custGeom>
              <a:avLst/>
              <a:gdLst>
                <a:gd name="T0" fmla="*/ 2147483647 w 849"/>
                <a:gd name="T1" fmla="*/ 0 h 1133"/>
                <a:gd name="T2" fmla="*/ 2147483647 w 849"/>
                <a:gd name="T3" fmla="*/ 2147483647 h 1133"/>
                <a:gd name="T4" fmla="*/ 2147483647 w 849"/>
                <a:gd name="T5" fmla="*/ 2147483647 h 1133"/>
                <a:gd name="T6" fmla="*/ 2147483647 w 849"/>
                <a:gd name="T7" fmla="*/ 2147483647 h 1133"/>
                <a:gd name="T8" fmla="*/ 2147483647 w 849"/>
                <a:gd name="T9" fmla="*/ 2147483647 h 1133"/>
                <a:gd name="T10" fmla="*/ 2147483647 w 849"/>
                <a:gd name="T11" fmla="*/ 2147483647 h 1133"/>
                <a:gd name="T12" fmla="*/ 0 w 849"/>
                <a:gd name="T13" fmla="*/ 2147483647 h 1133"/>
                <a:gd name="T14" fmla="*/ 2147483647 w 849"/>
                <a:gd name="T15" fmla="*/ 0 h 1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9"/>
                <a:gd name="T25" fmla="*/ 0 h 1133"/>
                <a:gd name="T26" fmla="*/ 849 w 849"/>
                <a:gd name="T27" fmla="*/ 1133 h 11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9" h="1133">
                  <a:moveTo>
                    <a:pt x="283" y="0"/>
                  </a:moveTo>
                  <a:cubicBezTo>
                    <a:pt x="595" y="0"/>
                    <a:pt x="849" y="253"/>
                    <a:pt x="849" y="567"/>
                  </a:cubicBezTo>
                  <a:cubicBezTo>
                    <a:pt x="849" y="880"/>
                    <a:pt x="595" y="1133"/>
                    <a:pt x="283" y="1133"/>
                  </a:cubicBezTo>
                  <a:cubicBezTo>
                    <a:pt x="283" y="1133"/>
                    <a:pt x="283" y="1133"/>
                    <a:pt x="283" y="1133"/>
                  </a:cubicBezTo>
                  <a:cubicBezTo>
                    <a:pt x="439" y="1133"/>
                    <a:pt x="566" y="1007"/>
                    <a:pt x="566" y="851"/>
                  </a:cubicBezTo>
                  <a:cubicBezTo>
                    <a:pt x="566" y="694"/>
                    <a:pt x="439" y="567"/>
                    <a:pt x="283" y="567"/>
                  </a:cubicBezTo>
                  <a:cubicBezTo>
                    <a:pt x="127" y="567"/>
                    <a:pt x="0" y="440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9000">
                  <a:schemeClr val="accent4"/>
                </a:gs>
              </a:gsLst>
              <a:lin ang="8100000" scaled="1"/>
              <a:tileRect/>
            </a:gradFill>
            <a:ln w="3175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sz="105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3" name="MH_SubTitle_4">
              <a:extLst>
                <a:ext uri="{FF2B5EF4-FFF2-40B4-BE49-F238E27FC236}">
                  <a16:creationId xmlns="" xmlns:a16="http://schemas.microsoft.com/office/drawing/2014/main" id="{6F3E560C-BD1E-487E-AA6C-116B54F289B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311775" y="4148139"/>
              <a:ext cx="801688" cy="801687"/>
            </a:xfrm>
            <a:prstGeom prst="ellipse">
              <a:avLst/>
            </a:prstGeom>
            <a:solidFill>
              <a:schemeClr val="accent4"/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400" kern="0" dirty="0">
                  <a:solidFill>
                    <a:srgbClr val="FFFFFF"/>
                  </a:solidFill>
                </a:rPr>
                <a:t>04</a:t>
              </a:r>
              <a:endParaRPr lang="zh-CN" altLang="en-US" sz="1400" kern="0" dirty="0">
                <a:solidFill>
                  <a:srgbClr val="FFFFFF"/>
                </a:solidFill>
              </a:endParaRPr>
            </a:p>
          </p:txBody>
        </p:sp>
        <p:sp>
          <p:nvSpPr>
            <p:cNvPr id="65" name="MH_Other_5">
              <a:extLst>
                <a:ext uri="{FF2B5EF4-FFF2-40B4-BE49-F238E27FC236}">
                  <a16:creationId xmlns="" xmlns:a16="http://schemas.microsoft.com/office/drawing/2014/main" id="{6B8A14CF-5768-48CB-87C8-A4BA1527291F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rot="19308892" flipH="1" flipV="1">
              <a:off x="4519614" y="2797175"/>
              <a:ext cx="941387" cy="1581150"/>
            </a:xfrm>
            <a:custGeom>
              <a:avLst/>
              <a:gdLst>
                <a:gd name="T0" fmla="*/ 2147483647 w 849"/>
                <a:gd name="T1" fmla="*/ 0 h 1133"/>
                <a:gd name="T2" fmla="*/ 2147483647 w 849"/>
                <a:gd name="T3" fmla="*/ 2147483647 h 1133"/>
                <a:gd name="T4" fmla="*/ 2147483647 w 849"/>
                <a:gd name="T5" fmla="*/ 2147483647 h 1133"/>
                <a:gd name="T6" fmla="*/ 2147483647 w 849"/>
                <a:gd name="T7" fmla="*/ 2147483647 h 1133"/>
                <a:gd name="T8" fmla="*/ 2147483647 w 849"/>
                <a:gd name="T9" fmla="*/ 2147483647 h 1133"/>
                <a:gd name="T10" fmla="*/ 2147483647 w 849"/>
                <a:gd name="T11" fmla="*/ 2147483647 h 1133"/>
                <a:gd name="T12" fmla="*/ 0 w 849"/>
                <a:gd name="T13" fmla="*/ 2147483647 h 1133"/>
                <a:gd name="T14" fmla="*/ 2147483647 w 849"/>
                <a:gd name="T15" fmla="*/ 0 h 11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9"/>
                <a:gd name="T25" fmla="*/ 0 h 1133"/>
                <a:gd name="T26" fmla="*/ 849 w 849"/>
                <a:gd name="T27" fmla="*/ 1133 h 11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9" h="1133">
                  <a:moveTo>
                    <a:pt x="283" y="0"/>
                  </a:moveTo>
                  <a:cubicBezTo>
                    <a:pt x="595" y="0"/>
                    <a:pt x="849" y="253"/>
                    <a:pt x="849" y="567"/>
                  </a:cubicBezTo>
                  <a:cubicBezTo>
                    <a:pt x="849" y="880"/>
                    <a:pt x="595" y="1133"/>
                    <a:pt x="283" y="1133"/>
                  </a:cubicBezTo>
                  <a:cubicBezTo>
                    <a:pt x="283" y="1133"/>
                    <a:pt x="283" y="1133"/>
                    <a:pt x="283" y="1133"/>
                  </a:cubicBezTo>
                  <a:cubicBezTo>
                    <a:pt x="439" y="1133"/>
                    <a:pt x="566" y="1007"/>
                    <a:pt x="566" y="851"/>
                  </a:cubicBezTo>
                  <a:cubicBezTo>
                    <a:pt x="566" y="694"/>
                    <a:pt x="439" y="567"/>
                    <a:pt x="283" y="567"/>
                  </a:cubicBezTo>
                  <a:cubicBezTo>
                    <a:pt x="127" y="567"/>
                    <a:pt x="0" y="440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2"/>
                </a:gs>
                <a:gs pos="9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3175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endParaRPr lang="en-US" sz="1050" b="1" kern="0" dirty="0">
                <a:solidFill>
                  <a:srgbClr val="F9F9F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MH_SubTitle_5">
              <a:extLst>
                <a:ext uri="{FF2B5EF4-FFF2-40B4-BE49-F238E27FC236}">
                  <a16:creationId xmlns="" xmlns:a16="http://schemas.microsoft.com/office/drawing/2014/main" id="{43E540D6-6342-4348-BC17-539F0D407E7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994275" y="3373439"/>
              <a:ext cx="801688" cy="80168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1400" kern="0" dirty="0">
                  <a:solidFill>
                    <a:srgbClr val="FFFFFF"/>
                  </a:solidFill>
                </a:rPr>
                <a:t>05</a:t>
              </a:r>
              <a:endParaRPr lang="zh-CN" altLang="en-US" sz="1400" kern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9" name="图片 38" descr="13.jpg"/>
          <p:cNvPicPr>
            <a:picLocks noChangeAspect="1"/>
          </p:cNvPicPr>
          <p:nvPr/>
        </p:nvPicPr>
        <p:blipFill>
          <a:blip r:embed="rId14" cstate="print"/>
          <a:srcRect l="14172" t="12109" r="15079" b="11973"/>
          <a:stretch>
            <a:fillRect/>
          </a:stretch>
        </p:blipFill>
        <p:spPr>
          <a:xfrm>
            <a:off x="5078187" y="0"/>
            <a:ext cx="1463288" cy="1875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图片 39" descr="1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69503" y="3016430"/>
            <a:ext cx="1600259" cy="2190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C86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图片 41" descr="1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12980" y="3480241"/>
            <a:ext cx="1663171" cy="2491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2C3C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图片 43" descr="1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22915" y="4786603"/>
            <a:ext cx="1324946" cy="1940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CC26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图片 44" descr="18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34420" y="139961"/>
            <a:ext cx="1502696" cy="2003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872104" y="2796282"/>
            <a:ext cx="97441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丰富阅读渠道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0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="" xmlns:a16="http://schemas.microsoft.com/office/drawing/2014/main" id="{F9F343A3-2324-4F69-9E81-05D051EAD860}"/>
              </a:ext>
            </a:extLst>
          </p:cNvPr>
          <p:cNvGrpSpPr/>
          <p:nvPr/>
        </p:nvGrpSpPr>
        <p:grpSpPr>
          <a:xfrm>
            <a:off x="1993501" y="-65313"/>
            <a:ext cx="3225563" cy="896477"/>
            <a:chOff x="3180516" y="216101"/>
            <a:chExt cx="4300751" cy="896477"/>
          </a:xfrm>
        </p:grpSpPr>
        <p:sp>
          <p:nvSpPr>
            <p:cNvPr id="56" name="Freeform 145">
              <a:extLst>
                <a:ext uri="{FF2B5EF4-FFF2-40B4-BE49-F238E27FC236}">
                  <a16:creationId xmlns="" xmlns:a16="http://schemas.microsoft.com/office/drawing/2014/main" id="{D258F0FA-A6CF-4E81-85C7-FCF7DBD3D9EE}"/>
                </a:ext>
              </a:extLst>
            </p:cNvPr>
            <p:cNvSpPr>
              <a:spLocks/>
            </p:cNvSpPr>
            <p:nvPr/>
          </p:nvSpPr>
          <p:spPr bwMode="auto">
            <a:xfrm rot="935833">
              <a:off x="4185534" y="216101"/>
              <a:ext cx="2216068" cy="896477"/>
            </a:xfrm>
            <a:custGeom>
              <a:avLst/>
              <a:gdLst>
                <a:gd name="T0" fmla="*/ 466 w 483"/>
                <a:gd name="T1" fmla="*/ 104 h 300"/>
                <a:gd name="T2" fmla="*/ 417 w 483"/>
                <a:gd name="T3" fmla="*/ 121 h 300"/>
                <a:gd name="T4" fmla="*/ 407 w 483"/>
                <a:gd name="T5" fmla="*/ 119 h 300"/>
                <a:gd name="T6" fmla="*/ 303 w 483"/>
                <a:gd name="T7" fmla="*/ 150 h 300"/>
                <a:gd name="T8" fmla="*/ 214 w 483"/>
                <a:gd name="T9" fmla="*/ 187 h 300"/>
                <a:gd name="T10" fmla="*/ 120 w 483"/>
                <a:gd name="T11" fmla="*/ 240 h 300"/>
                <a:gd name="T12" fmla="*/ 290 w 483"/>
                <a:gd name="T13" fmla="*/ 152 h 300"/>
                <a:gd name="T14" fmla="*/ 394 w 483"/>
                <a:gd name="T15" fmla="*/ 118 h 300"/>
                <a:gd name="T16" fmla="*/ 394 w 483"/>
                <a:gd name="T17" fmla="*/ 97 h 300"/>
                <a:gd name="T18" fmla="*/ 424 w 483"/>
                <a:gd name="T19" fmla="*/ 86 h 300"/>
                <a:gd name="T20" fmla="*/ 418 w 483"/>
                <a:gd name="T21" fmla="*/ 66 h 300"/>
                <a:gd name="T22" fmla="*/ 380 w 483"/>
                <a:gd name="T23" fmla="*/ 74 h 300"/>
                <a:gd name="T24" fmla="*/ 386 w 483"/>
                <a:gd name="T25" fmla="*/ 71 h 300"/>
                <a:gd name="T26" fmla="*/ 378 w 483"/>
                <a:gd name="T27" fmla="*/ 53 h 300"/>
                <a:gd name="T28" fmla="*/ 218 w 483"/>
                <a:gd name="T29" fmla="*/ 119 h 300"/>
                <a:gd name="T30" fmla="*/ 183 w 483"/>
                <a:gd name="T31" fmla="*/ 133 h 300"/>
                <a:gd name="T32" fmla="*/ 84 w 483"/>
                <a:gd name="T33" fmla="*/ 185 h 300"/>
                <a:gd name="T34" fmla="*/ 193 w 483"/>
                <a:gd name="T35" fmla="*/ 117 h 300"/>
                <a:gd name="T36" fmla="*/ 434 w 483"/>
                <a:gd name="T37" fmla="*/ 20 h 300"/>
                <a:gd name="T38" fmla="*/ 427 w 483"/>
                <a:gd name="T39" fmla="*/ 3 h 300"/>
                <a:gd name="T40" fmla="*/ 142 w 483"/>
                <a:gd name="T41" fmla="*/ 124 h 300"/>
                <a:gd name="T42" fmla="*/ 23 w 483"/>
                <a:gd name="T43" fmla="*/ 195 h 300"/>
                <a:gd name="T44" fmla="*/ 29 w 483"/>
                <a:gd name="T45" fmla="*/ 202 h 300"/>
                <a:gd name="T46" fmla="*/ 43 w 483"/>
                <a:gd name="T47" fmla="*/ 193 h 300"/>
                <a:gd name="T48" fmla="*/ 9 w 483"/>
                <a:gd name="T49" fmla="*/ 223 h 300"/>
                <a:gd name="T50" fmla="*/ 21 w 483"/>
                <a:gd name="T51" fmla="*/ 239 h 300"/>
                <a:gd name="T52" fmla="*/ 22 w 483"/>
                <a:gd name="T53" fmla="*/ 238 h 300"/>
                <a:gd name="T54" fmla="*/ 16 w 483"/>
                <a:gd name="T55" fmla="*/ 244 h 300"/>
                <a:gd name="T56" fmla="*/ 29 w 483"/>
                <a:gd name="T57" fmla="*/ 260 h 300"/>
                <a:gd name="T58" fmla="*/ 32 w 483"/>
                <a:gd name="T59" fmla="*/ 259 h 300"/>
                <a:gd name="T60" fmla="*/ 45 w 483"/>
                <a:gd name="T61" fmla="*/ 267 h 300"/>
                <a:gd name="T62" fmla="*/ 51 w 483"/>
                <a:gd name="T63" fmla="*/ 265 h 300"/>
                <a:gd name="T64" fmla="*/ 35 w 483"/>
                <a:gd name="T65" fmla="*/ 279 h 300"/>
                <a:gd name="T66" fmla="*/ 45 w 483"/>
                <a:gd name="T67" fmla="*/ 297 h 300"/>
                <a:gd name="T68" fmla="*/ 124 w 483"/>
                <a:gd name="T69" fmla="*/ 262 h 300"/>
                <a:gd name="T70" fmla="*/ 128 w 483"/>
                <a:gd name="T71" fmla="*/ 262 h 300"/>
                <a:gd name="T72" fmla="*/ 472 w 483"/>
                <a:gd name="T73" fmla="*/ 122 h 300"/>
                <a:gd name="T74" fmla="*/ 466 w 483"/>
                <a:gd name="T75" fmla="*/ 10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300">
                  <a:moveTo>
                    <a:pt x="466" y="104"/>
                  </a:moveTo>
                  <a:cubicBezTo>
                    <a:pt x="450" y="109"/>
                    <a:pt x="433" y="115"/>
                    <a:pt x="417" y="121"/>
                  </a:cubicBezTo>
                  <a:cubicBezTo>
                    <a:pt x="414" y="119"/>
                    <a:pt x="411" y="118"/>
                    <a:pt x="407" y="119"/>
                  </a:cubicBezTo>
                  <a:cubicBezTo>
                    <a:pt x="371" y="125"/>
                    <a:pt x="337" y="137"/>
                    <a:pt x="303" y="150"/>
                  </a:cubicBezTo>
                  <a:cubicBezTo>
                    <a:pt x="272" y="161"/>
                    <a:pt x="242" y="173"/>
                    <a:pt x="214" y="187"/>
                  </a:cubicBezTo>
                  <a:cubicBezTo>
                    <a:pt x="182" y="203"/>
                    <a:pt x="151" y="223"/>
                    <a:pt x="120" y="240"/>
                  </a:cubicBezTo>
                  <a:cubicBezTo>
                    <a:pt x="173" y="205"/>
                    <a:pt x="231" y="175"/>
                    <a:pt x="290" y="152"/>
                  </a:cubicBezTo>
                  <a:cubicBezTo>
                    <a:pt x="325" y="140"/>
                    <a:pt x="360" y="129"/>
                    <a:pt x="394" y="118"/>
                  </a:cubicBezTo>
                  <a:cubicBezTo>
                    <a:pt x="406" y="115"/>
                    <a:pt x="403" y="100"/>
                    <a:pt x="394" y="97"/>
                  </a:cubicBezTo>
                  <a:cubicBezTo>
                    <a:pt x="404" y="94"/>
                    <a:pt x="414" y="90"/>
                    <a:pt x="424" y="86"/>
                  </a:cubicBezTo>
                  <a:cubicBezTo>
                    <a:pt x="436" y="81"/>
                    <a:pt x="432" y="64"/>
                    <a:pt x="418" y="66"/>
                  </a:cubicBezTo>
                  <a:cubicBezTo>
                    <a:pt x="405" y="68"/>
                    <a:pt x="392" y="70"/>
                    <a:pt x="380" y="74"/>
                  </a:cubicBezTo>
                  <a:cubicBezTo>
                    <a:pt x="382" y="73"/>
                    <a:pt x="384" y="72"/>
                    <a:pt x="386" y="71"/>
                  </a:cubicBezTo>
                  <a:cubicBezTo>
                    <a:pt x="397" y="66"/>
                    <a:pt x="389" y="51"/>
                    <a:pt x="378" y="53"/>
                  </a:cubicBezTo>
                  <a:cubicBezTo>
                    <a:pt x="322" y="64"/>
                    <a:pt x="270" y="92"/>
                    <a:pt x="218" y="119"/>
                  </a:cubicBezTo>
                  <a:cubicBezTo>
                    <a:pt x="206" y="123"/>
                    <a:pt x="195" y="128"/>
                    <a:pt x="183" y="133"/>
                  </a:cubicBezTo>
                  <a:cubicBezTo>
                    <a:pt x="149" y="148"/>
                    <a:pt x="116" y="167"/>
                    <a:pt x="84" y="185"/>
                  </a:cubicBezTo>
                  <a:cubicBezTo>
                    <a:pt x="118" y="159"/>
                    <a:pt x="155" y="137"/>
                    <a:pt x="193" y="117"/>
                  </a:cubicBezTo>
                  <a:cubicBezTo>
                    <a:pt x="274" y="85"/>
                    <a:pt x="357" y="60"/>
                    <a:pt x="434" y="20"/>
                  </a:cubicBezTo>
                  <a:cubicBezTo>
                    <a:pt x="443" y="15"/>
                    <a:pt x="436" y="0"/>
                    <a:pt x="427" y="3"/>
                  </a:cubicBezTo>
                  <a:cubicBezTo>
                    <a:pt x="330" y="35"/>
                    <a:pt x="231" y="71"/>
                    <a:pt x="142" y="124"/>
                  </a:cubicBezTo>
                  <a:cubicBezTo>
                    <a:pt x="100" y="143"/>
                    <a:pt x="60" y="166"/>
                    <a:pt x="23" y="195"/>
                  </a:cubicBezTo>
                  <a:cubicBezTo>
                    <a:pt x="19" y="198"/>
                    <a:pt x="24" y="205"/>
                    <a:pt x="29" y="202"/>
                  </a:cubicBezTo>
                  <a:cubicBezTo>
                    <a:pt x="33" y="199"/>
                    <a:pt x="38" y="196"/>
                    <a:pt x="43" y="193"/>
                  </a:cubicBezTo>
                  <a:cubicBezTo>
                    <a:pt x="31" y="202"/>
                    <a:pt x="20" y="213"/>
                    <a:pt x="9" y="223"/>
                  </a:cubicBezTo>
                  <a:cubicBezTo>
                    <a:pt x="0" y="232"/>
                    <a:pt x="11" y="243"/>
                    <a:pt x="21" y="239"/>
                  </a:cubicBezTo>
                  <a:cubicBezTo>
                    <a:pt x="21" y="239"/>
                    <a:pt x="21" y="238"/>
                    <a:pt x="22" y="238"/>
                  </a:cubicBezTo>
                  <a:cubicBezTo>
                    <a:pt x="20" y="240"/>
                    <a:pt x="18" y="242"/>
                    <a:pt x="16" y="244"/>
                  </a:cubicBezTo>
                  <a:cubicBezTo>
                    <a:pt x="9" y="254"/>
                    <a:pt x="18" y="265"/>
                    <a:pt x="29" y="260"/>
                  </a:cubicBezTo>
                  <a:cubicBezTo>
                    <a:pt x="30" y="260"/>
                    <a:pt x="31" y="259"/>
                    <a:pt x="32" y="259"/>
                  </a:cubicBezTo>
                  <a:cubicBezTo>
                    <a:pt x="33" y="264"/>
                    <a:pt x="38" y="269"/>
                    <a:pt x="45" y="267"/>
                  </a:cubicBezTo>
                  <a:cubicBezTo>
                    <a:pt x="47" y="267"/>
                    <a:pt x="49" y="266"/>
                    <a:pt x="51" y="265"/>
                  </a:cubicBezTo>
                  <a:cubicBezTo>
                    <a:pt x="45" y="270"/>
                    <a:pt x="40" y="274"/>
                    <a:pt x="35" y="279"/>
                  </a:cubicBezTo>
                  <a:cubicBezTo>
                    <a:pt x="27" y="286"/>
                    <a:pt x="35" y="300"/>
                    <a:pt x="45" y="297"/>
                  </a:cubicBezTo>
                  <a:cubicBezTo>
                    <a:pt x="73" y="288"/>
                    <a:pt x="99" y="276"/>
                    <a:pt x="124" y="262"/>
                  </a:cubicBezTo>
                  <a:cubicBezTo>
                    <a:pt x="126" y="263"/>
                    <a:pt x="127" y="263"/>
                    <a:pt x="128" y="262"/>
                  </a:cubicBezTo>
                  <a:cubicBezTo>
                    <a:pt x="248" y="231"/>
                    <a:pt x="355" y="163"/>
                    <a:pt x="472" y="122"/>
                  </a:cubicBezTo>
                  <a:cubicBezTo>
                    <a:pt x="483" y="118"/>
                    <a:pt x="478" y="100"/>
                    <a:pt x="466" y="1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="" xmlns:a16="http://schemas.microsoft.com/office/drawing/2014/main" id="{6CB59D3F-7979-4DD3-8292-708995875569}"/>
                </a:ext>
              </a:extLst>
            </p:cNvPr>
            <p:cNvSpPr txBox="1"/>
            <p:nvPr/>
          </p:nvSpPr>
          <p:spPr>
            <a:xfrm>
              <a:off x="3180516" y="281415"/>
              <a:ext cx="43007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dirty="0" smtClean="0"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伴鱼绘本</a:t>
              </a:r>
              <a:r>
                <a:rPr lang="en-US" altLang="zh-CN" sz="4000" dirty="0" smtClean="0"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APP</a:t>
              </a:r>
              <a:endParaRPr lang="zh-CN" altLang="en-US" sz="40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62" name="图片 61" descr="19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 rot="21417129">
            <a:off x="5202362" y="91697"/>
            <a:ext cx="877772" cy="1170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3" name="组合 62"/>
          <p:cNvGrpSpPr/>
          <p:nvPr/>
        </p:nvGrpSpPr>
        <p:grpSpPr>
          <a:xfrm>
            <a:off x="1845202" y="709125"/>
            <a:ext cx="1618788" cy="5271798"/>
            <a:chOff x="2329640" y="1548879"/>
            <a:chExt cx="1980000" cy="5113177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FC28EE66-7262-4BAE-88D6-C801440593E2}"/>
                </a:ext>
              </a:extLst>
            </p:cNvPr>
            <p:cNvGrpSpPr/>
            <p:nvPr/>
          </p:nvGrpSpPr>
          <p:grpSpPr>
            <a:xfrm>
              <a:off x="2329640" y="1548879"/>
              <a:ext cx="1980000" cy="5040000"/>
              <a:chOff x="3738563" y="2133600"/>
              <a:chExt cx="1365251" cy="3678238"/>
            </a:xfrm>
          </p:grpSpPr>
          <p:sp>
            <p:nvSpPr>
              <p:cNvPr id="72" name="MH_Other_2">
                <a:extLst>
                  <a:ext uri="{FF2B5EF4-FFF2-40B4-BE49-F238E27FC236}">
                    <a16:creationId xmlns="" xmlns:a16="http://schemas.microsoft.com/office/drawing/2014/main" id="{E82B76FA-808C-4C9B-A906-CCCD064A1D7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42513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MH_SubTitle_2">
                <a:extLst>
                  <a:ext uri="{FF2B5EF4-FFF2-40B4-BE49-F238E27FC236}">
                    <a16:creationId xmlns="" xmlns:a16="http://schemas.microsoft.com/office/drawing/2014/main" id="{AE2EFDBE-88B0-4528-9FF6-8BCDAE2F02DE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3741739" y="3151188"/>
                <a:ext cx="1362075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MH_Other_11">
                <a:extLst>
                  <a:ext uri="{FF2B5EF4-FFF2-40B4-BE49-F238E27FC236}">
                    <a16:creationId xmlns="" xmlns:a16="http://schemas.microsoft.com/office/drawing/2014/main" id="{9C92426B-3BDB-4764-A9E4-74F9E5E0F58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3741739" y="5378450"/>
                <a:ext cx="1362075" cy="43338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cxnSp>
            <p:nvCxnSpPr>
              <p:cNvPr id="41" name="MH_Other_12">
                <a:extLst>
                  <a:ext uri="{FF2B5EF4-FFF2-40B4-BE49-F238E27FC236}">
                    <a16:creationId xmlns="" xmlns:a16="http://schemas.microsoft.com/office/drawing/2014/main" id="{41CAD0CC-A6D1-4CB7-9C19-3DAC82988DF5}"/>
                  </a:ext>
                </a:extLst>
              </p:cNvPr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3741739" y="5378450"/>
                <a:ext cx="1362075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MH_Other_14">
                <a:extLst>
                  <a:ext uri="{FF2B5EF4-FFF2-40B4-BE49-F238E27FC236}">
                    <a16:creationId xmlns="" xmlns:a16="http://schemas.microsoft.com/office/drawing/2014/main" id="{6F6180F4-5147-4637-8CAD-1FC33F6AE644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43338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53" name="MH_Other_15">
                <a:extLst>
                  <a:ext uri="{FF2B5EF4-FFF2-40B4-BE49-F238E27FC236}">
                    <a16:creationId xmlns="" xmlns:a16="http://schemas.microsoft.com/office/drawing/2014/main" id="{44E1020F-76E1-4494-AFC8-C99E9739863F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4311650" y="2195513"/>
                <a:ext cx="584200" cy="584200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  <a:endParaRPr lang="zh-CN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MH_Other_33">
                <a:extLst>
                  <a:ext uri="{FF2B5EF4-FFF2-40B4-BE49-F238E27FC236}">
                    <a16:creationId xmlns="" xmlns:a16="http://schemas.microsoft.com/office/drawing/2014/main" id="{337F4C16-B9FB-47FB-9F25-CC98474F0369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 bwMode="auto">
              <a:xfrm rot="21389837">
                <a:off x="4434048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MH_Other_34">
                <a:extLst>
                  <a:ext uri="{FF2B5EF4-FFF2-40B4-BE49-F238E27FC236}">
                    <a16:creationId xmlns="" xmlns:a16="http://schemas.microsoft.com/office/drawing/2014/main" id="{BE18DB0A-7CAB-42C3-B430-7FF8E3ADFD2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 bwMode="auto">
              <a:xfrm rot="2179789">
                <a:off x="4420420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="" xmlns:a16="http://schemas.microsoft.com/office/drawing/2014/main" id="{42327A44-5209-4336-96E3-87D9F62197C7}"/>
                  </a:ext>
                </a:extLst>
              </p:cNvPr>
              <p:cNvSpPr/>
              <p:nvPr/>
            </p:nvSpPr>
            <p:spPr>
              <a:xfrm>
                <a:off x="3738563" y="5403401"/>
                <a:ext cx="1360487" cy="27450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7" name="Picture 3" descr="C:\Users\Administrator\Desktop\1.jpg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2332653" y="3529563"/>
              <a:ext cx="1968759" cy="3132493"/>
            </a:xfrm>
            <a:prstGeom prst="rect">
              <a:avLst/>
            </a:prstGeom>
            <a:noFill/>
          </p:spPr>
        </p:pic>
      </p:grpSp>
      <p:grpSp>
        <p:nvGrpSpPr>
          <p:cNvPr id="64" name="组合 63"/>
          <p:cNvGrpSpPr/>
          <p:nvPr/>
        </p:nvGrpSpPr>
        <p:grpSpPr>
          <a:xfrm>
            <a:off x="146957" y="743337"/>
            <a:ext cx="1623527" cy="5153610"/>
            <a:chOff x="130629" y="1564431"/>
            <a:chExt cx="1989331" cy="5078965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313B62F4-3F7C-427C-AE8F-C1EF4716AECB}"/>
                </a:ext>
              </a:extLst>
            </p:cNvPr>
            <p:cNvGrpSpPr/>
            <p:nvPr/>
          </p:nvGrpSpPr>
          <p:grpSpPr>
            <a:xfrm>
              <a:off x="139960" y="1564431"/>
              <a:ext cx="1980000" cy="5040000"/>
              <a:chOff x="2027239" y="2133600"/>
              <a:chExt cx="1360487" cy="3678238"/>
            </a:xfrm>
          </p:grpSpPr>
          <p:sp>
            <p:nvSpPr>
              <p:cNvPr id="71" name="MH_Other_1">
                <a:extLst>
                  <a:ext uri="{FF2B5EF4-FFF2-40B4-BE49-F238E27FC236}">
                    <a16:creationId xmlns="" xmlns:a16="http://schemas.microsoft.com/office/drawing/2014/main" id="{F389F357-420D-421F-9C77-3976BE76EF1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25368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MH_SubTitle_1">
                <a:extLst>
                  <a:ext uri="{FF2B5EF4-FFF2-40B4-BE49-F238E27FC236}">
                    <a16:creationId xmlns="" xmlns:a16="http://schemas.microsoft.com/office/drawing/2014/main" id="{7CC2F240-991A-4649-B600-0380859535AF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2027239" y="3151188"/>
                <a:ext cx="1360487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MH_Other_6">
                <a:extLst>
                  <a:ext uri="{FF2B5EF4-FFF2-40B4-BE49-F238E27FC236}">
                    <a16:creationId xmlns="" xmlns:a16="http://schemas.microsoft.com/office/drawing/2014/main" id="{34119300-AFF3-468C-8499-F31D0D477F25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2027239" y="5378450"/>
                <a:ext cx="1360487" cy="4333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cxnSp>
            <p:nvCxnSpPr>
              <p:cNvPr id="10" name="MH_Other_7">
                <a:extLst>
                  <a:ext uri="{FF2B5EF4-FFF2-40B4-BE49-F238E27FC236}">
                    <a16:creationId xmlns="" xmlns:a16="http://schemas.microsoft.com/office/drawing/2014/main" id="{918BF3E2-A722-4E62-BEA5-BA9FF8C954EA}"/>
                  </a:ext>
                </a:extLst>
              </p:cNvPr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2027239" y="5378450"/>
                <a:ext cx="1360487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MH_Other_9">
                <a:extLst>
                  <a:ext uri="{FF2B5EF4-FFF2-40B4-BE49-F238E27FC236}">
                    <a16:creationId xmlns="" xmlns:a16="http://schemas.microsoft.com/office/drawing/2014/main" id="{01A4D181-9E9B-49F2-845D-C1D26638B8B5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26193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16" name="MH_Other_10">
                <a:extLst>
                  <a:ext uri="{FF2B5EF4-FFF2-40B4-BE49-F238E27FC236}">
                    <a16:creationId xmlns="" xmlns:a16="http://schemas.microsoft.com/office/drawing/2014/main" id="{FC53AA5E-2A99-4DD4-92FE-545007BF1A5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2597150" y="2195513"/>
                <a:ext cx="584200" cy="584200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endParaRPr lang="zh-CN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MH_Other_31">
                <a:extLst>
                  <a:ext uri="{FF2B5EF4-FFF2-40B4-BE49-F238E27FC236}">
                    <a16:creationId xmlns="" xmlns:a16="http://schemas.microsoft.com/office/drawing/2014/main" id="{CBC47025-ACDE-42FE-88E2-DF971D718946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 bwMode="auto">
              <a:xfrm rot="21389837">
                <a:off x="2719227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MH_Other_32">
                <a:extLst>
                  <a:ext uri="{FF2B5EF4-FFF2-40B4-BE49-F238E27FC236}">
                    <a16:creationId xmlns="" xmlns:a16="http://schemas.microsoft.com/office/drawing/2014/main" id="{000E66B9-1DF5-4776-AE13-BE1249769D08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 bwMode="auto">
              <a:xfrm rot="2179789">
                <a:off x="2705599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="" xmlns:a16="http://schemas.microsoft.com/office/drawing/2014/main" id="{7B566DA6-BCC8-4143-A02F-948065DAD1EF}"/>
                  </a:ext>
                </a:extLst>
              </p:cNvPr>
              <p:cNvSpPr/>
              <p:nvPr/>
            </p:nvSpPr>
            <p:spPr>
              <a:xfrm>
                <a:off x="2027239" y="5403401"/>
                <a:ext cx="1360487" cy="27891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8" name="Picture 4" descr="C:\Users\Administrator\Desktop\0.jpg"/>
            <p:cNvPicPr>
              <a:picLocks noChangeAspect="1" noChangeArrowheads="1"/>
            </p:cNvPicPr>
            <p:nvPr/>
          </p:nvPicPr>
          <p:blipFill>
            <a:blip r:embed="rId46" cstate="print"/>
            <a:srcRect l="5852" t="4467" r="6795"/>
            <a:stretch>
              <a:fillRect/>
            </a:stretch>
          </p:blipFill>
          <p:spPr bwMode="auto">
            <a:xfrm>
              <a:off x="130629" y="3508309"/>
              <a:ext cx="1978089" cy="3135087"/>
            </a:xfrm>
            <a:prstGeom prst="rect">
              <a:avLst/>
            </a:prstGeom>
            <a:noFill/>
          </p:spPr>
        </p:pic>
      </p:grpSp>
      <p:grpSp>
        <p:nvGrpSpPr>
          <p:cNvPr id="91" name="组合 90"/>
          <p:cNvGrpSpPr/>
          <p:nvPr/>
        </p:nvGrpSpPr>
        <p:grpSpPr>
          <a:xfrm>
            <a:off x="3604025" y="718456"/>
            <a:ext cx="1668054" cy="5263706"/>
            <a:chOff x="3604025" y="718456"/>
            <a:chExt cx="1668054" cy="5263706"/>
          </a:xfrm>
        </p:grpSpPr>
        <p:grpSp>
          <p:nvGrpSpPr>
            <p:cNvPr id="4" name="组合 3">
              <a:extLst>
                <a:ext uri="{FF2B5EF4-FFF2-40B4-BE49-F238E27FC236}">
                  <a16:creationId xmlns="" xmlns:a16="http://schemas.microsoft.com/office/drawing/2014/main" id="{2F88E054-03DF-4103-A479-49732FF6396C}"/>
                </a:ext>
              </a:extLst>
            </p:cNvPr>
            <p:cNvGrpSpPr/>
            <p:nvPr/>
          </p:nvGrpSpPr>
          <p:grpSpPr>
            <a:xfrm>
              <a:off x="3610947" y="718456"/>
              <a:ext cx="1652324" cy="5233846"/>
              <a:chOff x="5449887" y="2133600"/>
              <a:chExt cx="1368427" cy="3678238"/>
            </a:xfrm>
          </p:grpSpPr>
          <p:sp>
            <p:nvSpPr>
              <p:cNvPr id="73" name="MH_Other_3">
                <a:extLst>
                  <a:ext uri="{FF2B5EF4-FFF2-40B4-BE49-F238E27FC236}">
                    <a16:creationId xmlns="" xmlns:a16="http://schemas.microsoft.com/office/drawing/2014/main" id="{824C09D3-5C63-49E1-A5BA-4AA7F453307E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59658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MH_SubTitle_3">
                <a:extLst>
                  <a:ext uri="{FF2B5EF4-FFF2-40B4-BE49-F238E27FC236}">
                    <a16:creationId xmlns="" xmlns:a16="http://schemas.microsoft.com/office/drawing/2014/main" id="{76763423-DCCD-489A-9D1E-836D35EC770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456239" y="3151188"/>
                <a:ext cx="1362075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MH_Other_16">
                <a:extLst>
                  <a:ext uri="{FF2B5EF4-FFF2-40B4-BE49-F238E27FC236}">
                    <a16:creationId xmlns="" xmlns:a16="http://schemas.microsoft.com/office/drawing/2014/main" id="{B01B3FB5-2FE1-4D96-B41A-C9D124C6771B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456239" y="5378450"/>
                <a:ext cx="1362075" cy="4333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cxnSp>
            <p:nvCxnSpPr>
              <p:cNvPr id="27" name="MH_Other_17">
                <a:extLst>
                  <a:ext uri="{FF2B5EF4-FFF2-40B4-BE49-F238E27FC236}">
                    <a16:creationId xmlns="" xmlns:a16="http://schemas.microsoft.com/office/drawing/2014/main" id="{68CD8363-571B-41A3-8419-EAD346669203}"/>
                  </a:ext>
                </a:extLst>
              </p:cNvPr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5456239" y="5378450"/>
                <a:ext cx="1362075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MH_Other_19">
                <a:extLst>
                  <a:ext uri="{FF2B5EF4-FFF2-40B4-BE49-F238E27FC236}">
                    <a16:creationId xmlns="" xmlns:a16="http://schemas.microsoft.com/office/drawing/2014/main" id="{885DE532-31A0-44B5-8C86-3C4EAE6265F7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60483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3" name="MH_Other_20">
                <a:extLst>
                  <a:ext uri="{FF2B5EF4-FFF2-40B4-BE49-F238E27FC236}">
                    <a16:creationId xmlns="" xmlns:a16="http://schemas.microsoft.com/office/drawing/2014/main" id="{1F89B3BD-6D5A-4199-9817-BF36E749CD0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026150" y="2195513"/>
                <a:ext cx="584200" cy="584200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  <a:endParaRPr lang="zh-CN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MH_Other_35">
                <a:extLst>
                  <a:ext uri="{FF2B5EF4-FFF2-40B4-BE49-F238E27FC236}">
                    <a16:creationId xmlns="" xmlns:a16="http://schemas.microsoft.com/office/drawing/2014/main" id="{DBB55E66-2E21-4EAE-8115-6273F6065BC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 bwMode="auto">
              <a:xfrm rot="21389837">
                <a:off x="6148361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MH_Other_36">
                <a:extLst>
                  <a:ext uri="{FF2B5EF4-FFF2-40B4-BE49-F238E27FC236}">
                    <a16:creationId xmlns="" xmlns:a16="http://schemas.microsoft.com/office/drawing/2014/main" id="{8C4E0F29-19D3-46AC-AE9F-63AC4CE39045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 bwMode="auto">
              <a:xfrm rot="2179789">
                <a:off x="6134733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="" xmlns:a16="http://schemas.microsoft.com/office/drawing/2014/main" id="{11224E2C-13CA-48DE-8E9C-A54625198727}"/>
                  </a:ext>
                </a:extLst>
              </p:cNvPr>
              <p:cNvSpPr/>
              <p:nvPr/>
            </p:nvSpPr>
            <p:spPr>
              <a:xfrm>
                <a:off x="5449887" y="5403401"/>
                <a:ext cx="1360487" cy="27253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="" xmlns:a16="http://schemas.microsoft.com/office/drawing/2014/main" id="{B546F2A6-4A18-4E09-8798-22A7B0A36944}"/>
                  </a:ext>
                </a:extLst>
              </p:cNvPr>
              <p:cNvSpPr/>
              <p:nvPr/>
            </p:nvSpPr>
            <p:spPr>
              <a:xfrm>
                <a:off x="5612246" y="3825898"/>
                <a:ext cx="1058429" cy="22062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</a:rPr>
                  <a:t>试讲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30" name="Picture 6" descr="C:\Users\Administrator\Desktop\IMG_0938.JPG"/>
            <p:cNvPicPr>
              <a:picLocks noChangeAspect="1" noChangeArrowheads="1"/>
            </p:cNvPicPr>
            <p:nvPr/>
          </p:nvPicPr>
          <p:blipFill>
            <a:blip r:embed="rId47" cstate="print"/>
            <a:srcRect t="16189"/>
            <a:stretch>
              <a:fillRect/>
            </a:stretch>
          </p:blipFill>
          <p:spPr bwMode="auto">
            <a:xfrm>
              <a:off x="3604025" y="2742447"/>
              <a:ext cx="1668054" cy="3239715"/>
            </a:xfrm>
            <a:prstGeom prst="rect">
              <a:avLst/>
            </a:prstGeom>
            <a:noFill/>
          </p:spPr>
        </p:pic>
      </p:grpSp>
      <p:grpSp>
        <p:nvGrpSpPr>
          <p:cNvPr id="89" name="组合 88"/>
          <p:cNvGrpSpPr/>
          <p:nvPr/>
        </p:nvGrpSpPr>
        <p:grpSpPr>
          <a:xfrm>
            <a:off x="7221237" y="640700"/>
            <a:ext cx="1729156" cy="5340221"/>
            <a:chOff x="8900528" y="1555102"/>
            <a:chExt cx="1980000" cy="5078962"/>
          </a:xfrm>
        </p:grpSpPr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0F0184FB-1619-419E-8B67-B786F817E153}"/>
                </a:ext>
              </a:extLst>
            </p:cNvPr>
            <p:cNvGrpSpPr/>
            <p:nvPr/>
          </p:nvGrpSpPr>
          <p:grpSpPr>
            <a:xfrm>
              <a:off x="8900528" y="1555102"/>
              <a:ext cx="1980000" cy="5040000"/>
              <a:chOff x="8872535" y="2133600"/>
              <a:chExt cx="1373191" cy="3678238"/>
            </a:xfrm>
          </p:grpSpPr>
          <p:sp>
            <p:nvSpPr>
              <p:cNvPr id="75" name="MH_Other_5">
                <a:extLst>
                  <a:ext uri="{FF2B5EF4-FFF2-40B4-BE49-F238E27FC236}">
                    <a16:creationId xmlns="" xmlns:a16="http://schemas.microsoft.com/office/drawing/2014/main" id="{EFD7AB1F-BB3C-4633-A9B1-B3CC9EE5FB6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9393239" y="2133600"/>
                <a:ext cx="706437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MH_SubTitle_5">
                <a:extLst>
                  <a:ext uri="{FF2B5EF4-FFF2-40B4-BE49-F238E27FC236}">
                    <a16:creationId xmlns="" xmlns:a16="http://schemas.microsoft.com/office/drawing/2014/main" id="{36C2E57B-5242-4473-9002-9BC171E80883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8883651" y="3151188"/>
                <a:ext cx="1362075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MH_Other_26">
                <a:extLst>
                  <a:ext uri="{FF2B5EF4-FFF2-40B4-BE49-F238E27FC236}">
                    <a16:creationId xmlns="" xmlns:a16="http://schemas.microsoft.com/office/drawing/2014/main" id="{7C11F451-D920-4D22-AB53-83053461459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883651" y="5378450"/>
                <a:ext cx="1362075" cy="4333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cxnSp>
            <p:nvCxnSpPr>
              <p:cNvPr id="61" name="MH_Other_27">
                <a:extLst>
                  <a:ext uri="{FF2B5EF4-FFF2-40B4-BE49-F238E27FC236}">
                    <a16:creationId xmlns="" xmlns:a16="http://schemas.microsoft.com/office/drawing/2014/main" id="{74265E96-45A5-4658-B056-56F98ADDCAE2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8883651" y="5378450"/>
                <a:ext cx="1362075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MH_Other_29">
                <a:extLst>
                  <a:ext uri="{FF2B5EF4-FFF2-40B4-BE49-F238E27FC236}">
                    <a16:creationId xmlns="" xmlns:a16="http://schemas.microsoft.com/office/drawing/2014/main" id="{408F727E-F7F1-4C1F-B4D0-69EA7D477240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475788" y="2451101"/>
                <a:ext cx="366712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67" name="MH_Other_30">
                <a:extLst>
                  <a:ext uri="{FF2B5EF4-FFF2-40B4-BE49-F238E27FC236}">
                    <a16:creationId xmlns="" xmlns:a16="http://schemas.microsoft.com/office/drawing/2014/main" id="{27593F4F-D637-44E6-AF4C-A4BD4A9DEBA8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9453563" y="2195513"/>
                <a:ext cx="584200" cy="584200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</a:t>
                </a:r>
                <a:endParaRPr lang="zh-CN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MH_Other_39">
                <a:extLst>
                  <a:ext uri="{FF2B5EF4-FFF2-40B4-BE49-F238E27FC236}">
                    <a16:creationId xmlns="" xmlns:a16="http://schemas.microsoft.com/office/drawing/2014/main" id="{FEEA24AB-71B8-4E7A-84BC-387662FAFDAD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 bwMode="auto">
              <a:xfrm rot="21389837">
                <a:off x="9576482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MH_Other_40">
                <a:extLst>
                  <a:ext uri="{FF2B5EF4-FFF2-40B4-BE49-F238E27FC236}">
                    <a16:creationId xmlns="" xmlns:a16="http://schemas.microsoft.com/office/drawing/2014/main" id="{7FE0794C-825B-40DF-90C4-D448BB94006C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 bwMode="auto">
              <a:xfrm rot="2179789">
                <a:off x="9562854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="" xmlns:a16="http://schemas.microsoft.com/office/drawing/2014/main" id="{DB8CB621-F3F8-49D0-B5F9-7B2E77F1FCE5}"/>
                  </a:ext>
                </a:extLst>
              </p:cNvPr>
              <p:cNvSpPr/>
              <p:nvPr/>
            </p:nvSpPr>
            <p:spPr>
              <a:xfrm>
                <a:off x="8872535" y="5403401"/>
                <a:ext cx="1360487" cy="26917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31" name="Picture 7" descr="C:\Users\Administrator\Documents\Tencent Files\297788055\FileRecv\MobileFile\IMG_0933.JPG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8923467" y="3566711"/>
              <a:ext cx="1956027" cy="3067353"/>
            </a:xfrm>
            <a:prstGeom prst="rect">
              <a:avLst/>
            </a:prstGeom>
            <a:noFill/>
          </p:spPr>
        </p:pic>
      </p:grpSp>
      <p:grpSp>
        <p:nvGrpSpPr>
          <p:cNvPr id="92" name="组合 91"/>
          <p:cNvGrpSpPr/>
          <p:nvPr/>
        </p:nvGrpSpPr>
        <p:grpSpPr>
          <a:xfrm>
            <a:off x="5384903" y="687354"/>
            <a:ext cx="1711028" cy="5312230"/>
            <a:chOff x="5384903" y="687354"/>
            <a:chExt cx="1711028" cy="5312230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218AFCEA-0F48-47E1-980E-875B82B1716E}"/>
                </a:ext>
              </a:extLst>
            </p:cNvPr>
            <p:cNvGrpSpPr/>
            <p:nvPr/>
          </p:nvGrpSpPr>
          <p:grpSpPr>
            <a:xfrm>
              <a:off x="5384903" y="687354"/>
              <a:ext cx="1711028" cy="5302898"/>
              <a:chOff x="7161211" y="2133600"/>
              <a:chExt cx="1371603" cy="3678238"/>
            </a:xfrm>
          </p:grpSpPr>
          <p:sp>
            <p:nvSpPr>
              <p:cNvPr id="74" name="MH_Other_4">
                <a:extLst>
                  <a:ext uri="{FF2B5EF4-FFF2-40B4-BE49-F238E27FC236}">
                    <a16:creationId xmlns="" xmlns:a16="http://schemas.microsoft.com/office/drawing/2014/main" id="{74F8F980-9689-4025-863E-80F67CFE1BC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76803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MH_SubTitle_4">
                <a:extLst>
                  <a:ext uri="{FF2B5EF4-FFF2-40B4-BE49-F238E27FC236}">
                    <a16:creationId xmlns="" xmlns:a16="http://schemas.microsoft.com/office/drawing/2014/main" id="{D4EA446D-42E0-4893-97A2-064DF44A664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170739" y="3151188"/>
                <a:ext cx="1362075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MH_Other_21">
                <a:extLst>
                  <a:ext uri="{FF2B5EF4-FFF2-40B4-BE49-F238E27FC236}">
                    <a16:creationId xmlns="" xmlns:a16="http://schemas.microsoft.com/office/drawing/2014/main" id="{64233E62-B28D-4BCD-A9AD-3D6E6E831E0C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170739" y="5378450"/>
                <a:ext cx="1362075" cy="43338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cxnSp>
            <p:nvCxnSpPr>
              <p:cNvPr id="42" name="MH_Other_22">
                <a:extLst>
                  <a:ext uri="{FF2B5EF4-FFF2-40B4-BE49-F238E27FC236}">
                    <a16:creationId xmlns="" xmlns:a16="http://schemas.microsoft.com/office/drawing/2014/main" id="{10E987BD-D328-445D-A340-B80E2D6255AE}"/>
                  </a:ext>
                </a:extLst>
              </p:cNvPr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170739" y="5378450"/>
                <a:ext cx="1362075" cy="0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MH_Other_24">
                <a:extLst>
                  <a:ext uri="{FF2B5EF4-FFF2-40B4-BE49-F238E27FC236}">
                    <a16:creationId xmlns="" xmlns:a16="http://schemas.microsoft.com/office/drawing/2014/main" id="{E65757C0-7D59-4456-8794-356EF215ECA9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7628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9" name="MH_Other_25">
                <a:extLst>
                  <a:ext uri="{FF2B5EF4-FFF2-40B4-BE49-F238E27FC236}">
                    <a16:creationId xmlns="" xmlns:a16="http://schemas.microsoft.com/office/drawing/2014/main" id="{DEAB9797-B0DF-4529-BE53-3A8942F05EE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7740650" y="2195513"/>
                <a:ext cx="584200" cy="584200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</a:t>
                </a:r>
                <a:endParaRPr lang="zh-CN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MH_Other_37">
                <a:extLst>
                  <a:ext uri="{FF2B5EF4-FFF2-40B4-BE49-F238E27FC236}">
                    <a16:creationId xmlns="" xmlns:a16="http://schemas.microsoft.com/office/drawing/2014/main" id="{3CDBD297-F200-4F7B-9EB6-CA9B75E2434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 rot="21389837">
                <a:off x="7863181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MH_Other_38">
                <a:extLst>
                  <a:ext uri="{FF2B5EF4-FFF2-40B4-BE49-F238E27FC236}">
                    <a16:creationId xmlns="" xmlns:a16="http://schemas.microsoft.com/office/drawing/2014/main" id="{561E4C86-E9FD-4BB1-B85B-C4DC5D41C36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 bwMode="auto">
              <a:xfrm rot="2179789">
                <a:off x="7849553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="" xmlns:a16="http://schemas.microsoft.com/office/drawing/2014/main" id="{DE9343D9-C05E-4900-A85A-8FD260067C72}"/>
                  </a:ext>
                </a:extLst>
              </p:cNvPr>
              <p:cNvSpPr/>
              <p:nvPr/>
            </p:nvSpPr>
            <p:spPr>
              <a:xfrm>
                <a:off x="7161211" y="5403401"/>
                <a:ext cx="1360487" cy="26898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9" name="Picture 5" descr="C:\Users\Administrator\Desktop\2.jpg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5393095" y="2760067"/>
              <a:ext cx="1686508" cy="3239517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73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276D675-5D76-486F-922A-9D9D2CBFD33C}"/>
              </a:ext>
            </a:extLst>
          </p:cNvPr>
          <p:cNvGrpSpPr/>
          <p:nvPr/>
        </p:nvGrpSpPr>
        <p:grpSpPr>
          <a:xfrm>
            <a:off x="1322614" y="317241"/>
            <a:ext cx="5556380" cy="5775650"/>
            <a:chOff x="2716214" y="2379664"/>
            <a:chExt cx="3317875" cy="3022600"/>
          </a:xfrm>
        </p:grpSpPr>
        <p:sp>
          <p:nvSpPr>
            <p:cNvPr id="24" name="MH_Other_1">
              <a:extLst>
                <a:ext uri="{FF2B5EF4-FFF2-40B4-BE49-F238E27FC236}">
                  <a16:creationId xmlns="" xmlns:a16="http://schemas.microsoft.com/office/drawing/2014/main" id="{39C06A94-1E8C-486E-9DD6-C680CB99EEB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716214" y="3040063"/>
              <a:ext cx="1354137" cy="1739900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27" name="MH_Other_2">
              <a:extLst>
                <a:ext uri="{FF2B5EF4-FFF2-40B4-BE49-F238E27FC236}">
                  <a16:creationId xmlns="" xmlns:a16="http://schemas.microsoft.com/office/drawing/2014/main" id="{FACCA6F1-621E-4D9A-9BA4-35F6B7C015A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202114" y="3049589"/>
              <a:ext cx="1831975" cy="23526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  <p:sp>
          <p:nvSpPr>
            <p:cNvPr id="30" name="MH_Other_3">
              <a:extLst>
                <a:ext uri="{FF2B5EF4-FFF2-40B4-BE49-F238E27FC236}">
                  <a16:creationId xmlns="" xmlns:a16="http://schemas.microsoft.com/office/drawing/2014/main" id="{AC23B912-BE2A-48D5-8A19-71D0D49FE5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160838" y="2379664"/>
              <a:ext cx="901700" cy="1158875"/>
            </a:xfrm>
            <a:custGeom>
              <a:avLst/>
              <a:gdLst/>
              <a:ahLst/>
              <a:cxnLst/>
              <a:rect l="l" t="t" r="r" b="b"/>
              <a:pathLst>
                <a:path w="2572873" h="3307098">
                  <a:moveTo>
                    <a:pt x="1545347" y="0"/>
                  </a:moveTo>
                  <a:cubicBezTo>
                    <a:pt x="2150925" y="267787"/>
                    <a:pt x="2572873" y="874071"/>
                    <a:pt x="2572873" y="1578906"/>
                  </a:cubicBezTo>
                  <a:cubicBezTo>
                    <a:pt x="2572873" y="2533360"/>
                    <a:pt x="1799135" y="3307098"/>
                    <a:pt x="844681" y="3307098"/>
                  </a:cubicBezTo>
                  <a:cubicBezTo>
                    <a:pt x="537681" y="3307098"/>
                    <a:pt x="249378" y="3227048"/>
                    <a:pt x="0" y="3085804"/>
                  </a:cubicBezTo>
                  <a:cubicBezTo>
                    <a:pt x="213788" y="3182168"/>
                    <a:pt x="451046" y="3235090"/>
                    <a:pt x="700665" y="3235090"/>
                  </a:cubicBezTo>
                  <a:cubicBezTo>
                    <a:pt x="1655119" y="3235090"/>
                    <a:pt x="2428857" y="2461352"/>
                    <a:pt x="2428857" y="1506898"/>
                  </a:cubicBezTo>
                  <a:cubicBezTo>
                    <a:pt x="2428857" y="859444"/>
                    <a:pt x="2072814" y="295148"/>
                    <a:pt x="1545347" y="0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rgbClr val="F9F9F9"/>
                </a:solidFill>
                <a:latin typeface="Calibri"/>
              </a:endParaRPr>
            </a:p>
          </p:txBody>
        </p:sp>
      </p:grpSp>
      <p:pic>
        <p:nvPicPr>
          <p:cNvPr id="12" name="图片占位符 11">
            <a:extLst>
              <a:ext uri="{FF2B5EF4-FFF2-40B4-BE49-F238E27FC236}">
                <a16:creationId xmlns="" xmlns:a16="http://schemas.microsoft.com/office/drawing/2014/main" id="{98D6BF1B-736A-4C58-8767-A48B8DB38C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/>
          <a:stretch>
            <a:fillRect/>
          </a:stretch>
        </p:blipFill>
        <p:spPr>
          <a:xfrm>
            <a:off x="685799" y="1278294"/>
            <a:ext cx="2762105" cy="3564295"/>
          </a:xfrm>
        </p:spPr>
      </p:pic>
      <p:pic>
        <p:nvPicPr>
          <p:cNvPr id="10" name="图片占位符 9">
            <a:extLst>
              <a:ext uri="{FF2B5EF4-FFF2-40B4-BE49-F238E27FC236}">
                <a16:creationId xmlns="" xmlns:a16="http://schemas.microsoft.com/office/drawing/2014/main" id="{53EE6051-BF33-4B1D-944A-50EAB62E2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/>
          <a:stretch>
            <a:fillRect/>
          </a:stretch>
        </p:blipFill>
        <p:spPr>
          <a:xfrm>
            <a:off x="3212063" y="0"/>
            <a:ext cx="1903446" cy="2639159"/>
          </a:xfrm>
        </p:spPr>
      </p:pic>
      <p:pic>
        <p:nvPicPr>
          <p:cNvPr id="8" name="图片占位符 7">
            <a:extLst>
              <a:ext uri="{FF2B5EF4-FFF2-40B4-BE49-F238E27FC236}">
                <a16:creationId xmlns="" xmlns:a16="http://schemas.microsoft.com/office/drawing/2014/main" id="{DE6EAF39-3E1F-4EB9-AA41-035BDEE165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/>
          <a:stretch>
            <a:fillRect/>
          </a:stretch>
        </p:blipFill>
        <p:spPr>
          <a:xfrm>
            <a:off x="3631941" y="1567543"/>
            <a:ext cx="3058108" cy="432007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2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F027A450-CD6B-4746-9A03-CC7AE88D51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81288" y="2906715"/>
            <a:ext cx="782241" cy="104457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EFEFA0EC-4E8B-4CF8-9959-E91D808577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47963" y="2997200"/>
            <a:ext cx="648891" cy="863600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4400" kern="0" dirty="0" smtClean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rPr>
              <a:t>3</a:t>
            </a:r>
            <a:endParaRPr lang="zh-CN" altLang="en-US" sz="4400" kern="0" dirty="0">
              <a:solidFill>
                <a:prstClr val="white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cxnSp>
        <p:nvCxnSpPr>
          <p:cNvPr id="3076" name="直接连接符 16">
            <a:extLst>
              <a:ext uri="{FF2B5EF4-FFF2-40B4-BE49-F238E27FC236}">
                <a16:creationId xmlns="" xmlns:a16="http://schemas.microsoft.com/office/drawing/2014/main" id="{AC8BA5D3-50FA-4643-9328-499D8CCB3D8D}"/>
              </a:ext>
            </a:extLst>
          </p:cNvPr>
          <p:cNvCxnSpPr>
            <a:cxnSpLocks noChangeShapeType="1"/>
            <a:stCxn id="15" idx="6"/>
          </p:cNvCxnSpPr>
          <p:nvPr>
            <p:custDataLst>
              <p:tags r:id="rId4"/>
            </p:custDataLst>
          </p:nvPr>
        </p:nvCxnSpPr>
        <p:spPr bwMode="auto">
          <a:xfrm>
            <a:off x="3463529" y="3429003"/>
            <a:ext cx="4178242" cy="4662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DD8077E-DB78-4838-8D0C-C15BB51FA9BE}"/>
              </a:ext>
            </a:extLst>
          </p:cNvPr>
          <p:cNvGrpSpPr/>
          <p:nvPr/>
        </p:nvGrpSpPr>
        <p:grpSpPr>
          <a:xfrm>
            <a:off x="3103106" y="281415"/>
            <a:ext cx="2937792" cy="896477"/>
            <a:chOff x="4137475" y="281415"/>
            <a:chExt cx="3917057" cy="896477"/>
          </a:xfrm>
        </p:grpSpPr>
        <p:sp>
          <p:nvSpPr>
            <p:cNvPr id="8" name="Freeform 145">
              <a:extLst>
                <a:ext uri="{FF2B5EF4-FFF2-40B4-BE49-F238E27FC236}">
                  <a16:creationId xmlns="" xmlns:a16="http://schemas.microsoft.com/office/drawing/2014/main" id="{0B5CD020-DA43-4B58-BBD9-21E230D07A70}"/>
                </a:ext>
              </a:extLst>
            </p:cNvPr>
            <p:cNvSpPr>
              <a:spLocks/>
            </p:cNvSpPr>
            <p:nvPr/>
          </p:nvSpPr>
          <p:spPr bwMode="auto">
            <a:xfrm rot="935833">
              <a:off x="4987966" y="281415"/>
              <a:ext cx="2216068" cy="896477"/>
            </a:xfrm>
            <a:custGeom>
              <a:avLst/>
              <a:gdLst>
                <a:gd name="T0" fmla="*/ 466 w 483"/>
                <a:gd name="T1" fmla="*/ 104 h 300"/>
                <a:gd name="T2" fmla="*/ 417 w 483"/>
                <a:gd name="T3" fmla="*/ 121 h 300"/>
                <a:gd name="T4" fmla="*/ 407 w 483"/>
                <a:gd name="T5" fmla="*/ 119 h 300"/>
                <a:gd name="T6" fmla="*/ 303 w 483"/>
                <a:gd name="T7" fmla="*/ 150 h 300"/>
                <a:gd name="T8" fmla="*/ 214 w 483"/>
                <a:gd name="T9" fmla="*/ 187 h 300"/>
                <a:gd name="T10" fmla="*/ 120 w 483"/>
                <a:gd name="T11" fmla="*/ 240 h 300"/>
                <a:gd name="T12" fmla="*/ 290 w 483"/>
                <a:gd name="T13" fmla="*/ 152 h 300"/>
                <a:gd name="T14" fmla="*/ 394 w 483"/>
                <a:gd name="T15" fmla="*/ 118 h 300"/>
                <a:gd name="T16" fmla="*/ 394 w 483"/>
                <a:gd name="T17" fmla="*/ 97 h 300"/>
                <a:gd name="T18" fmla="*/ 424 w 483"/>
                <a:gd name="T19" fmla="*/ 86 h 300"/>
                <a:gd name="T20" fmla="*/ 418 w 483"/>
                <a:gd name="T21" fmla="*/ 66 h 300"/>
                <a:gd name="T22" fmla="*/ 380 w 483"/>
                <a:gd name="T23" fmla="*/ 74 h 300"/>
                <a:gd name="T24" fmla="*/ 386 w 483"/>
                <a:gd name="T25" fmla="*/ 71 h 300"/>
                <a:gd name="T26" fmla="*/ 378 w 483"/>
                <a:gd name="T27" fmla="*/ 53 h 300"/>
                <a:gd name="T28" fmla="*/ 218 w 483"/>
                <a:gd name="T29" fmla="*/ 119 h 300"/>
                <a:gd name="T30" fmla="*/ 183 w 483"/>
                <a:gd name="T31" fmla="*/ 133 h 300"/>
                <a:gd name="T32" fmla="*/ 84 w 483"/>
                <a:gd name="T33" fmla="*/ 185 h 300"/>
                <a:gd name="T34" fmla="*/ 193 w 483"/>
                <a:gd name="T35" fmla="*/ 117 h 300"/>
                <a:gd name="T36" fmla="*/ 434 w 483"/>
                <a:gd name="T37" fmla="*/ 20 h 300"/>
                <a:gd name="T38" fmla="*/ 427 w 483"/>
                <a:gd name="T39" fmla="*/ 3 h 300"/>
                <a:gd name="T40" fmla="*/ 142 w 483"/>
                <a:gd name="T41" fmla="*/ 124 h 300"/>
                <a:gd name="T42" fmla="*/ 23 w 483"/>
                <a:gd name="T43" fmla="*/ 195 h 300"/>
                <a:gd name="T44" fmla="*/ 29 w 483"/>
                <a:gd name="T45" fmla="*/ 202 h 300"/>
                <a:gd name="T46" fmla="*/ 43 w 483"/>
                <a:gd name="T47" fmla="*/ 193 h 300"/>
                <a:gd name="T48" fmla="*/ 9 w 483"/>
                <a:gd name="T49" fmla="*/ 223 h 300"/>
                <a:gd name="T50" fmla="*/ 21 w 483"/>
                <a:gd name="T51" fmla="*/ 239 h 300"/>
                <a:gd name="T52" fmla="*/ 22 w 483"/>
                <a:gd name="T53" fmla="*/ 238 h 300"/>
                <a:gd name="T54" fmla="*/ 16 w 483"/>
                <a:gd name="T55" fmla="*/ 244 h 300"/>
                <a:gd name="T56" fmla="*/ 29 w 483"/>
                <a:gd name="T57" fmla="*/ 260 h 300"/>
                <a:gd name="T58" fmla="*/ 32 w 483"/>
                <a:gd name="T59" fmla="*/ 259 h 300"/>
                <a:gd name="T60" fmla="*/ 45 w 483"/>
                <a:gd name="T61" fmla="*/ 267 h 300"/>
                <a:gd name="T62" fmla="*/ 51 w 483"/>
                <a:gd name="T63" fmla="*/ 265 h 300"/>
                <a:gd name="T64" fmla="*/ 35 w 483"/>
                <a:gd name="T65" fmla="*/ 279 h 300"/>
                <a:gd name="T66" fmla="*/ 45 w 483"/>
                <a:gd name="T67" fmla="*/ 297 h 300"/>
                <a:gd name="T68" fmla="*/ 124 w 483"/>
                <a:gd name="T69" fmla="*/ 262 h 300"/>
                <a:gd name="T70" fmla="*/ 128 w 483"/>
                <a:gd name="T71" fmla="*/ 262 h 300"/>
                <a:gd name="T72" fmla="*/ 472 w 483"/>
                <a:gd name="T73" fmla="*/ 122 h 300"/>
                <a:gd name="T74" fmla="*/ 466 w 483"/>
                <a:gd name="T75" fmla="*/ 10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300">
                  <a:moveTo>
                    <a:pt x="466" y="104"/>
                  </a:moveTo>
                  <a:cubicBezTo>
                    <a:pt x="450" y="109"/>
                    <a:pt x="433" y="115"/>
                    <a:pt x="417" y="121"/>
                  </a:cubicBezTo>
                  <a:cubicBezTo>
                    <a:pt x="414" y="119"/>
                    <a:pt x="411" y="118"/>
                    <a:pt x="407" y="119"/>
                  </a:cubicBezTo>
                  <a:cubicBezTo>
                    <a:pt x="371" y="125"/>
                    <a:pt x="337" y="137"/>
                    <a:pt x="303" y="150"/>
                  </a:cubicBezTo>
                  <a:cubicBezTo>
                    <a:pt x="272" y="161"/>
                    <a:pt x="242" y="173"/>
                    <a:pt x="214" y="187"/>
                  </a:cubicBezTo>
                  <a:cubicBezTo>
                    <a:pt x="182" y="203"/>
                    <a:pt x="151" y="223"/>
                    <a:pt x="120" y="240"/>
                  </a:cubicBezTo>
                  <a:cubicBezTo>
                    <a:pt x="173" y="205"/>
                    <a:pt x="231" y="175"/>
                    <a:pt x="290" y="152"/>
                  </a:cubicBezTo>
                  <a:cubicBezTo>
                    <a:pt x="325" y="140"/>
                    <a:pt x="360" y="129"/>
                    <a:pt x="394" y="118"/>
                  </a:cubicBezTo>
                  <a:cubicBezTo>
                    <a:pt x="406" y="115"/>
                    <a:pt x="403" y="100"/>
                    <a:pt x="394" y="97"/>
                  </a:cubicBezTo>
                  <a:cubicBezTo>
                    <a:pt x="404" y="94"/>
                    <a:pt x="414" y="90"/>
                    <a:pt x="424" y="86"/>
                  </a:cubicBezTo>
                  <a:cubicBezTo>
                    <a:pt x="436" y="81"/>
                    <a:pt x="432" y="64"/>
                    <a:pt x="418" y="66"/>
                  </a:cubicBezTo>
                  <a:cubicBezTo>
                    <a:pt x="405" y="68"/>
                    <a:pt x="392" y="70"/>
                    <a:pt x="380" y="74"/>
                  </a:cubicBezTo>
                  <a:cubicBezTo>
                    <a:pt x="382" y="73"/>
                    <a:pt x="384" y="72"/>
                    <a:pt x="386" y="71"/>
                  </a:cubicBezTo>
                  <a:cubicBezTo>
                    <a:pt x="397" y="66"/>
                    <a:pt x="389" y="51"/>
                    <a:pt x="378" y="53"/>
                  </a:cubicBezTo>
                  <a:cubicBezTo>
                    <a:pt x="322" y="64"/>
                    <a:pt x="270" y="92"/>
                    <a:pt x="218" y="119"/>
                  </a:cubicBezTo>
                  <a:cubicBezTo>
                    <a:pt x="206" y="123"/>
                    <a:pt x="195" y="128"/>
                    <a:pt x="183" y="133"/>
                  </a:cubicBezTo>
                  <a:cubicBezTo>
                    <a:pt x="149" y="148"/>
                    <a:pt x="116" y="167"/>
                    <a:pt x="84" y="185"/>
                  </a:cubicBezTo>
                  <a:cubicBezTo>
                    <a:pt x="118" y="159"/>
                    <a:pt x="155" y="137"/>
                    <a:pt x="193" y="117"/>
                  </a:cubicBezTo>
                  <a:cubicBezTo>
                    <a:pt x="274" y="85"/>
                    <a:pt x="357" y="60"/>
                    <a:pt x="434" y="20"/>
                  </a:cubicBezTo>
                  <a:cubicBezTo>
                    <a:pt x="443" y="15"/>
                    <a:pt x="436" y="0"/>
                    <a:pt x="427" y="3"/>
                  </a:cubicBezTo>
                  <a:cubicBezTo>
                    <a:pt x="330" y="35"/>
                    <a:pt x="231" y="71"/>
                    <a:pt x="142" y="124"/>
                  </a:cubicBezTo>
                  <a:cubicBezTo>
                    <a:pt x="100" y="143"/>
                    <a:pt x="60" y="166"/>
                    <a:pt x="23" y="195"/>
                  </a:cubicBezTo>
                  <a:cubicBezTo>
                    <a:pt x="19" y="198"/>
                    <a:pt x="24" y="205"/>
                    <a:pt x="29" y="202"/>
                  </a:cubicBezTo>
                  <a:cubicBezTo>
                    <a:pt x="33" y="199"/>
                    <a:pt x="38" y="196"/>
                    <a:pt x="43" y="193"/>
                  </a:cubicBezTo>
                  <a:cubicBezTo>
                    <a:pt x="31" y="202"/>
                    <a:pt x="20" y="213"/>
                    <a:pt x="9" y="223"/>
                  </a:cubicBezTo>
                  <a:cubicBezTo>
                    <a:pt x="0" y="232"/>
                    <a:pt x="11" y="243"/>
                    <a:pt x="21" y="239"/>
                  </a:cubicBezTo>
                  <a:cubicBezTo>
                    <a:pt x="21" y="239"/>
                    <a:pt x="21" y="238"/>
                    <a:pt x="22" y="238"/>
                  </a:cubicBezTo>
                  <a:cubicBezTo>
                    <a:pt x="20" y="240"/>
                    <a:pt x="18" y="242"/>
                    <a:pt x="16" y="244"/>
                  </a:cubicBezTo>
                  <a:cubicBezTo>
                    <a:pt x="9" y="254"/>
                    <a:pt x="18" y="265"/>
                    <a:pt x="29" y="260"/>
                  </a:cubicBezTo>
                  <a:cubicBezTo>
                    <a:pt x="30" y="260"/>
                    <a:pt x="31" y="259"/>
                    <a:pt x="32" y="259"/>
                  </a:cubicBezTo>
                  <a:cubicBezTo>
                    <a:pt x="33" y="264"/>
                    <a:pt x="38" y="269"/>
                    <a:pt x="45" y="267"/>
                  </a:cubicBezTo>
                  <a:cubicBezTo>
                    <a:pt x="47" y="267"/>
                    <a:pt x="49" y="266"/>
                    <a:pt x="51" y="265"/>
                  </a:cubicBezTo>
                  <a:cubicBezTo>
                    <a:pt x="45" y="270"/>
                    <a:pt x="40" y="274"/>
                    <a:pt x="35" y="279"/>
                  </a:cubicBezTo>
                  <a:cubicBezTo>
                    <a:pt x="27" y="286"/>
                    <a:pt x="35" y="300"/>
                    <a:pt x="45" y="297"/>
                  </a:cubicBezTo>
                  <a:cubicBezTo>
                    <a:pt x="73" y="288"/>
                    <a:pt x="99" y="276"/>
                    <a:pt x="124" y="262"/>
                  </a:cubicBezTo>
                  <a:cubicBezTo>
                    <a:pt x="126" y="263"/>
                    <a:pt x="127" y="263"/>
                    <a:pt x="128" y="262"/>
                  </a:cubicBezTo>
                  <a:cubicBezTo>
                    <a:pt x="248" y="231"/>
                    <a:pt x="355" y="163"/>
                    <a:pt x="472" y="122"/>
                  </a:cubicBezTo>
                  <a:cubicBezTo>
                    <a:pt x="483" y="118"/>
                    <a:pt x="478" y="100"/>
                    <a:pt x="466" y="1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C2BCEE7B-3CF0-4F9C-A3C5-0779F66B4CC0}"/>
                </a:ext>
              </a:extLst>
            </p:cNvPr>
            <p:cNvSpPr txBox="1"/>
            <p:nvPr/>
          </p:nvSpPr>
          <p:spPr>
            <a:xfrm>
              <a:off x="4137475" y="369588"/>
              <a:ext cx="3917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CONTENTS</a:t>
              </a:r>
              <a:endParaRPr lang="zh-CN" altLang="en-US" sz="40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3450893" y="2758396"/>
            <a:ext cx="4517450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几枚成果</a:t>
            </a:r>
            <a:r>
              <a:rPr lang="zh-CN" altLang="zh-CN" sz="3600" b="1" dirty="0" smtClean="0">
                <a:latin typeface="华文楷体" pitchFamily="2" charset="-122"/>
                <a:ea typeface="华文楷体" pitchFamily="2" charset="-122"/>
              </a:rPr>
              <a:t>，</a:t>
            </a:r>
            <a:r>
              <a:rPr lang="zh-CN" altLang="en-US" sz="3600" b="1" dirty="0" smtClean="0">
                <a:latin typeface="华文楷体" pitchFamily="2" charset="-122"/>
                <a:ea typeface="华文楷体" pitchFamily="2" charset="-122"/>
              </a:rPr>
              <a:t>未来继续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7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72960" y="475916"/>
            <a:ext cx="3810830" cy="598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518" y="614947"/>
            <a:ext cx="396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承担市课外阅读研讨活动获好评</a:t>
            </a:r>
            <a:endParaRPr lang="zh-CN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5" y="1807691"/>
            <a:ext cx="3928979" cy="407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oss.bestcloud.cn/upload/20180607/ebeaeb48015149dab3927a136b3b91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42" y="2526664"/>
            <a:ext cx="2006245" cy="11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oss.bestcloud.cn/upload/20180607/96a15f368e7e42c5882564ecb3219df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48" y="224465"/>
            <a:ext cx="3418468" cy="21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oss.bestcloud.cn/upload/20180607/1c25abddb35b46848c7e742d25f61bd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32" y="3927672"/>
            <a:ext cx="3587400" cy="23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oss.bestcloud.cn/upload/20180607/61a08be5812e4891a65dcb02ce3b861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28" y="2458866"/>
            <a:ext cx="1868236" cy="12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16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2" y="1481625"/>
            <a:ext cx="3763879" cy="394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119485" y="475916"/>
            <a:ext cx="6660977" cy="598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8518" y="614947"/>
            <a:ext cx="590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受邀到常州教科院附属小学展示三年级字母</a:t>
            </a:r>
            <a:r>
              <a:rPr lang="en-US" altLang="zh-CN" dirty="0" smtClean="0"/>
              <a:t>Phonics</a:t>
            </a:r>
            <a:r>
              <a:rPr lang="zh-CN" altLang="en-US" dirty="0" smtClean="0"/>
              <a:t>教学。</a:t>
            </a:r>
            <a:endParaRPr lang="zh-CN" altLang="en-US" dirty="0"/>
          </a:p>
        </p:txBody>
      </p:sp>
      <p:pic>
        <p:nvPicPr>
          <p:cNvPr id="7172" name="Picture 4" descr="http://oss.bestcloud.cn/upload/20181105/665dd6f4926541e98acf754b21dac2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06" y="1607384"/>
            <a:ext cx="2929857" cy="19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oss.bestcloud.cn/upload/20181105/93a5df96e47c4a60b4d94237bcbef1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20" y="3969081"/>
            <a:ext cx="2987843" cy="1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4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ss.bestcloud.cn/upload/20190103/1f0ec61cceb744668a9c594b78ccf9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8" y="3167055"/>
            <a:ext cx="3538114" cy="26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ss.bestcloud.cn/upload/20190103/834f109cc0a24e248f126a164fb3c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04" y="1415610"/>
            <a:ext cx="3871729" cy="29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19485" y="475916"/>
            <a:ext cx="6660977" cy="598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518" y="614947"/>
            <a:ext cx="590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三（</a:t>
            </a:r>
            <a:r>
              <a:rPr lang="en-US" altLang="zh-CN" dirty="0" smtClean="0"/>
              <a:t>5</a:t>
            </a:r>
            <a:r>
              <a:rPr lang="zh-CN" altLang="en-US" dirty="0" smtClean="0"/>
              <a:t>）班获区三年级英语整班朗读暨口语交际二等奖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945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F027A450-CD6B-4746-9A03-CC7AE88D51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81288" y="2906715"/>
            <a:ext cx="782241" cy="104457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EFEFA0EC-4E8B-4CF8-9959-E91D808577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47963" y="2997200"/>
            <a:ext cx="648891" cy="863600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rPr>
              <a:t>1</a:t>
            </a:r>
            <a:endParaRPr lang="zh-CN" altLang="en-US" sz="4400" kern="0" dirty="0">
              <a:solidFill>
                <a:prstClr val="white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cxnSp>
        <p:nvCxnSpPr>
          <p:cNvPr id="3076" name="直接连接符 16">
            <a:extLst>
              <a:ext uri="{FF2B5EF4-FFF2-40B4-BE49-F238E27FC236}">
                <a16:creationId xmlns="" xmlns:a16="http://schemas.microsoft.com/office/drawing/2014/main" id="{AC8BA5D3-50FA-4643-9328-499D8CCB3D8D}"/>
              </a:ext>
            </a:extLst>
          </p:cNvPr>
          <p:cNvCxnSpPr>
            <a:cxnSpLocks noChangeShapeType="1"/>
            <a:stCxn id="15" idx="6"/>
          </p:cNvCxnSpPr>
          <p:nvPr>
            <p:custDataLst>
              <p:tags r:id="rId4"/>
            </p:custDataLst>
          </p:nvPr>
        </p:nvCxnSpPr>
        <p:spPr bwMode="auto">
          <a:xfrm flipV="1">
            <a:off x="3463529" y="3415004"/>
            <a:ext cx="4206234" cy="13999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DD8077E-DB78-4838-8D0C-C15BB51FA9BE}"/>
              </a:ext>
            </a:extLst>
          </p:cNvPr>
          <p:cNvGrpSpPr/>
          <p:nvPr/>
        </p:nvGrpSpPr>
        <p:grpSpPr>
          <a:xfrm>
            <a:off x="3103106" y="281415"/>
            <a:ext cx="2937792" cy="896477"/>
            <a:chOff x="4137475" y="281415"/>
            <a:chExt cx="3917057" cy="896477"/>
          </a:xfrm>
        </p:grpSpPr>
        <p:sp>
          <p:nvSpPr>
            <p:cNvPr id="8" name="Freeform 145">
              <a:extLst>
                <a:ext uri="{FF2B5EF4-FFF2-40B4-BE49-F238E27FC236}">
                  <a16:creationId xmlns="" xmlns:a16="http://schemas.microsoft.com/office/drawing/2014/main" id="{0B5CD020-DA43-4B58-BBD9-21E230D07A70}"/>
                </a:ext>
              </a:extLst>
            </p:cNvPr>
            <p:cNvSpPr>
              <a:spLocks/>
            </p:cNvSpPr>
            <p:nvPr/>
          </p:nvSpPr>
          <p:spPr bwMode="auto">
            <a:xfrm rot="935833">
              <a:off x="4987966" y="281415"/>
              <a:ext cx="2216068" cy="896477"/>
            </a:xfrm>
            <a:custGeom>
              <a:avLst/>
              <a:gdLst>
                <a:gd name="T0" fmla="*/ 466 w 483"/>
                <a:gd name="T1" fmla="*/ 104 h 300"/>
                <a:gd name="T2" fmla="*/ 417 w 483"/>
                <a:gd name="T3" fmla="*/ 121 h 300"/>
                <a:gd name="T4" fmla="*/ 407 w 483"/>
                <a:gd name="T5" fmla="*/ 119 h 300"/>
                <a:gd name="T6" fmla="*/ 303 w 483"/>
                <a:gd name="T7" fmla="*/ 150 h 300"/>
                <a:gd name="T8" fmla="*/ 214 w 483"/>
                <a:gd name="T9" fmla="*/ 187 h 300"/>
                <a:gd name="T10" fmla="*/ 120 w 483"/>
                <a:gd name="T11" fmla="*/ 240 h 300"/>
                <a:gd name="T12" fmla="*/ 290 w 483"/>
                <a:gd name="T13" fmla="*/ 152 h 300"/>
                <a:gd name="T14" fmla="*/ 394 w 483"/>
                <a:gd name="T15" fmla="*/ 118 h 300"/>
                <a:gd name="T16" fmla="*/ 394 w 483"/>
                <a:gd name="T17" fmla="*/ 97 h 300"/>
                <a:gd name="T18" fmla="*/ 424 w 483"/>
                <a:gd name="T19" fmla="*/ 86 h 300"/>
                <a:gd name="T20" fmla="*/ 418 w 483"/>
                <a:gd name="T21" fmla="*/ 66 h 300"/>
                <a:gd name="T22" fmla="*/ 380 w 483"/>
                <a:gd name="T23" fmla="*/ 74 h 300"/>
                <a:gd name="T24" fmla="*/ 386 w 483"/>
                <a:gd name="T25" fmla="*/ 71 h 300"/>
                <a:gd name="T26" fmla="*/ 378 w 483"/>
                <a:gd name="T27" fmla="*/ 53 h 300"/>
                <a:gd name="T28" fmla="*/ 218 w 483"/>
                <a:gd name="T29" fmla="*/ 119 h 300"/>
                <a:gd name="T30" fmla="*/ 183 w 483"/>
                <a:gd name="T31" fmla="*/ 133 h 300"/>
                <a:gd name="T32" fmla="*/ 84 w 483"/>
                <a:gd name="T33" fmla="*/ 185 h 300"/>
                <a:gd name="T34" fmla="*/ 193 w 483"/>
                <a:gd name="T35" fmla="*/ 117 h 300"/>
                <a:gd name="T36" fmla="*/ 434 w 483"/>
                <a:gd name="T37" fmla="*/ 20 h 300"/>
                <a:gd name="T38" fmla="*/ 427 w 483"/>
                <a:gd name="T39" fmla="*/ 3 h 300"/>
                <a:gd name="T40" fmla="*/ 142 w 483"/>
                <a:gd name="T41" fmla="*/ 124 h 300"/>
                <a:gd name="T42" fmla="*/ 23 w 483"/>
                <a:gd name="T43" fmla="*/ 195 h 300"/>
                <a:gd name="T44" fmla="*/ 29 w 483"/>
                <a:gd name="T45" fmla="*/ 202 h 300"/>
                <a:gd name="T46" fmla="*/ 43 w 483"/>
                <a:gd name="T47" fmla="*/ 193 h 300"/>
                <a:gd name="T48" fmla="*/ 9 w 483"/>
                <a:gd name="T49" fmla="*/ 223 h 300"/>
                <a:gd name="T50" fmla="*/ 21 w 483"/>
                <a:gd name="T51" fmla="*/ 239 h 300"/>
                <a:gd name="T52" fmla="*/ 22 w 483"/>
                <a:gd name="T53" fmla="*/ 238 h 300"/>
                <a:gd name="T54" fmla="*/ 16 w 483"/>
                <a:gd name="T55" fmla="*/ 244 h 300"/>
                <a:gd name="T56" fmla="*/ 29 w 483"/>
                <a:gd name="T57" fmla="*/ 260 h 300"/>
                <a:gd name="T58" fmla="*/ 32 w 483"/>
                <a:gd name="T59" fmla="*/ 259 h 300"/>
                <a:gd name="T60" fmla="*/ 45 w 483"/>
                <a:gd name="T61" fmla="*/ 267 h 300"/>
                <a:gd name="T62" fmla="*/ 51 w 483"/>
                <a:gd name="T63" fmla="*/ 265 h 300"/>
                <a:gd name="T64" fmla="*/ 35 w 483"/>
                <a:gd name="T65" fmla="*/ 279 h 300"/>
                <a:gd name="T66" fmla="*/ 45 w 483"/>
                <a:gd name="T67" fmla="*/ 297 h 300"/>
                <a:gd name="T68" fmla="*/ 124 w 483"/>
                <a:gd name="T69" fmla="*/ 262 h 300"/>
                <a:gd name="T70" fmla="*/ 128 w 483"/>
                <a:gd name="T71" fmla="*/ 262 h 300"/>
                <a:gd name="T72" fmla="*/ 472 w 483"/>
                <a:gd name="T73" fmla="*/ 122 h 300"/>
                <a:gd name="T74" fmla="*/ 466 w 483"/>
                <a:gd name="T75" fmla="*/ 10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300">
                  <a:moveTo>
                    <a:pt x="466" y="104"/>
                  </a:moveTo>
                  <a:cubicBezTo>
                    <a:pt x="450" y="109"/>
                    <a:pt x="433" y="115"/>
                    <a:pt x="417" y="121"/>
                  </a:cubicBezTo>
                  <a:cubicBezTo>
                    <a:pt x="414" y="119"/>
                    <a:pt x="411" y="118"/>
                    <a:pt x="407" y="119"/>
                  </a:cubicBezTo>
                  <a:cubicBezTo>
                    <a:pt x="371" y="125"/>
                    <a:pt x="337" y="137"/>
                    <a:pt x="303" y="150"/>
                  </a:cubicBezTo>
                  <a:cubicBezTo>
                    <a:pt x="272" y="161"/>
                    <a:pt x="242" y="173"/>
                    <a:pt x="214" y="187"/>
                  </a:cubicBezTo>
                  <a:cubicBezTo>
                    <a:pt x="182" y="203"/>
                    <a:pt x="151" y="223"/>
                    <a:pt x="120" y="240"/>
                  </a:cubicBezTo>
                  <a:cubicBezTo>
                    <a:pt x="173" y="205"/>
                    <a:pt x="231" y="175"/>
                    <a:pt x="290" y="152"/>
                  </a:cubicBezTo>
                  <a:cubicBezTo>
                    <a:pt x="325" y="140"/>
                    <a:pt x="360" y="129"/>
                    <a:pt x="394" y="118"/>
                  </a:cubicBezTo>
                  <a:cubicBezTo>
                    <a:pt x="406" y="115"/>
                    <a:pt x="403" y="100"/>
                    <a:pt x="394" y="97"/>
                  </a:cubicBezTo>
                  <a:cubicBezTo>
                    <a:pt x="404" y="94"/>
                    <a:pt x="414" y="90"/>
                    <a:pt x="424" y="86"/>
                  </a:cubicBezTo>
                  <a:cubicBezTo>
                    <a:pt x="436" y="81"/>
                    <a:pt x="432" y="64"/>
                    <a:pt x="418" y="66"/>
                  </a:cubicBezTo>
                  <a:cubicBezTo>
                    <a:pt x="405" y="68"/>
                    <a:pt x="392" y="70"/>
                    <a:pt x="380" y="74"/>
                  </a:cubicBezTo>
                  <a:cubicBezTo>
                    <a:pt x="382" y="73"/>
                    <a:pt x="384" y="72"/>
                    <a:pt x="386" y="71"/>
                  </a:cubicBezTo>
                  <a:cubicBezTo>
                    <a:pt x="397" y="66"/>
                    <a:pt x="389" y="51"/>
                    <a:pt x="378" y="53"/>
                  </a:cubicBezTo>
                  <a:cubicBezTo>
                    <a:pt x="322" y="64"/>
                    <a:pt x="270" y="92"/>
                    <a:pt x="218" y="119"/>
                  </a:cubicBezTo>
                  <a:cubicBezTo>
                    <a:pt x="206" y="123"/>
                    <a:pt x="195" y="128"/>
                    <a:pt x="183" y="133"/>
                  </a:cubicBezTo>
                  <a:cubicBezTo>
                    <a:pt x="149" y="148"/>
                    <a:pt x="116" y="167"/>
                    <a:pt x="84" y="185"/>
                  </a:cubicBezTo>
                  <a:cubicBezTo>
                    <a:pt x="118" y="159"/>
                    <a:pt x="155" y="137"/>
                    <a:pt x="193" y="117"/>
                  </a:cubicBezTo>
                  <a:cubicBezTo>
                    <a:pt x="274" y="85"/>
                    <a:pt x="357" y="60"/>
                    <a:pt x="434" y="20"/>
                  </a:cubicBezTo>
                  <a:cubicBezTo>
                    <a:pt x="443" y="15"/>
                    <a:pt x="436" y="0"/>
                    <a:pt x="427" y="3"/>
                  </a:cubicBezTo>
                  <a:cubicBezTo>
                    <a:pt x="330" y="35"/>
                    <a:pt x="231" y="71"/>
                    <a:pt x="142" y="124"/>
                  </a:cubicBezTo>
                  <a:cubicBezTo>
                    <a:pt x="100" y="143"/>
                    <a:pt x="60" y="166"/>
                    <a:pt x="23" y="195"/>
                  </a:cubicBezTo>
                  <a:cubicBezTo>
                    <a:pt x="19" y="198"/>
                    <a:pt x="24" y="205"/>
                    <a:pt x="29" y="202"/>
                  </a:cubicBezTo>
                  <a:cubicBezTo>
                    <a:pt x="33" y="199"/>
                    <a:pt x="38" y="196"/>
                    <a:pt x="43" y="193"/>
                  </a:cubicBezTo>
                  <a:cubicBezTo>
                    <a:pt x="31" y="202"/>
                    <a:pt x="20" y="213"/>
                    <a:pt x="9" y="223"/>
                  </a:cubicBezTo>
                  <a:cubicBezTo>
                    <a:pt x="0" y="232"/>
                    <a:pt x="11" y="243"/>
                    <a:pt x="21" y="239"/>
                  </a:cubicBezTo>
                  <a:cubicBezTo>
                    <a:pt x="21" y="239"/>
                    <a:pt x="21" y="238"/>
                    <a:pt x="22" y="238"/>
                  </a:cubicBezTo>
                  <a:cubicBezTo>
                    <a:pt x="20" y="240"/>
                    <a:pt x="18" y="242"/>
                    <a:pt x="16" y="244"/>
                  </a:cubicBezTo>
                  <a:cubicBezTo>
                    <a:pt x="9" y="254"/>
                    <a:pt x="18" y="265"/>
                    <a:pt x="29" y="260"/>
                  </a:cubicBezTo>
                  <a:cubicBezTo>
                    <a:pt x="30" y="260"/>
                    <a:pt x="31" y="259"/>
                    <a:pt x="32" y="259"/>
                  </a:cubicBezTo>
                  <a:cubicBezTo>
                    <a:pt x="33" y="264"/>
                    <a:pt x="38" y="269"/>
                    <a:pt x="45" y="267"/>
                  </a:cubicBezTo>
                  <a:cubicBezTo>
                    <a:pt x="47" y="267"/>
                    <a:pt x="49" y="266"/>
                    <a:pt x="51" y="265"/>
                  </a:cubicBezTo>
                  <a:cubicBezTo>
                    <a:pt x="45" y="270"/>
                    <a:pt x="40" y="274"/>
                    <a:pt x="35" y="279"/>
                  </a:cubicBezTo>
                  <a:cubicBezTo>
                    <a:pt x="27" y="286"/>
                    <a:pt x="35" y="300"/>
                    <a:pt x="45" y="297"/>
                  </a:cubicBezTo>
                  <a:cubicBezTo>
                    <a:pt x="73" y="288"/>
                    <a:pt x="99" y="276"/>
                    <a:pt x="124" y="262"/>
                  </a:cubicBezTo>
                  <a:cubicBezTo>
                    <a:pt x="126" y="263"/>
                    <a:pt x="127" y="263"/>
                    <a:pt x="128" y="262"/>
                  </a:cubicBezTo>
                  <a:cubicBezTo>
                    <a:pt x="248" y="231"/>
                    <a:pt x="355" y="163"/>
                    <a:pt x="472" y="122"/>
                  </a:cubicBezTo>
                  <a:cubicBezTo>
                    <a:pt x="483" y="118"/>
                    <a:pt x="478" y="100"/>
                    <a:pt x="466" y="1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C2BCEE7B-3CF0-4F9C-A3C5-0779F66B4CC0}"/>
                </a:ext>
              </a:extLst>
            </p:cNvPr>
            <p:cNvSpPr txBox="1"/>
            <p:nvPr/>
          </p:nvSpPr>
          <p:spPr>
            <a:xfrm>
              <a:off x="4137475" y="369588"/>
              <a:ext cx="3917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CONTENTS</a:t>
              </a:r>
              <a:endParaRPr lang="zh-CN" altLang="en-US" sz="40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D16F263-6911-49F3-801A-96D42981CD4B}"/>
              </a:ext>
            </a:extLst>
          </p:cNvPr>
          <p:cNvSpPr/>
          <p:nvPr/>
        </p:nvSpPr>
        <p:spPr>
          <a:xfrm>
            <a:off x="3394909" y="2711744"/>
            <a:ext cx="4480128" cy="6688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</a:pPr>
            <a:r>
              <a:rPr lang="zh-CN" altLang="zh-CN" sz="36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回眸过去，颇有收获</a:t>
            </a:r>
            <a:endParaRPr lang="zh-CN" altLang="en-US" sz="3600" b="1" dirty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19485" y="475915"/>
            <a:ext cx="3842915" cy="598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991" y="590702"/>
            <a:ext cx="365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英语教研组获武进区优秀教研组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119485" y="1974515"/>
            <a:ext cx="7257210" cy="970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991" y="2099191"/>
            <a:ext cx="666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抱团式生长，为踏梦而行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洛阳中心小学英语教研组建设</a:t>
            </a:r>
            <a:r>
              <a:rPr lang="en-US" altLang="zh-CN" dirty="0" smtClean="0"/>
              <a:t>》</a:t>
            </a:r>
            <a:r>
              <a:rPr lang="zh-CN" altLang="en-US" dirty="0" smtClean="0"/>
              <a:t>获区中小学课堂教学改革优秀项目评比二等奖。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122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C2E0FE65-D75A-4440-8D0F-F7E1B4A3AB06}"/>
              </a:ext>
            </a:extLst>
          </p:cNvPr>
          <p:cNvSpPr txBox="1"/>
          <p:nvPr/>
        </p:nvSpPr>
        <p:spPr>
          <a:xfrm>
            <a:off x="2648496" y="2505670"/>
            <a:ext cx="38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smtClean="0">
                <a:latin typeface="汉仪喵魂体W" panose="00020600040101010101" pitchFamily="18" charset="-122"/>
                <a:ea typeface="汉仪喵魂体W" panose="00020600040101010101" pitchFamily="18" charset="-122"/>
              </a:rPr>
              <a:t>Thank you!</a:t>
            </a:r>
            <a:endParaRPr lang="zh-CN" altLang="en-US" sz="5400" dirty="0"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6478CE54-CCF6-4BDD-B07C-494BB200AA0E}"/>
              </a:ext>
            </a:extLst>
          </p:cNvPr>
          <p:cNvGrpSpPr/>
          <p:nvPr/>
        </p:nvGrpSpPr>
        <p:grpSpPr>
          <a:xfrm>
            <a:off x="3492954" y="3751977"/>
            <a:ext cx="2124075" cy="461665"/>
            <a:chOff x="5092700" y="3872240"/>
            <a:chExt cx="2006606" cy="461665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D099819C-E9D0-4AD9-B32E-F0DC30C70C37}"/>
                </a:ext>
              </a:extLst>
            </p:cNvPr>
            <p:cNvSpPr/>
            <p:nvPr/>
          </p:nvSpPr>
          <p:spPr>
            <a:xfrm>
              <a:off x="5092700" y="3878590"/>
              <a:ext cx="2006606" cy="421849"/>
            </a:xfrm>
            <a:prstGeom prst="roundRect">
              <a:avLst>
                <a:gd name="adj" fmla="val 50000"/>
              </a:avLst>
            </a:prstGeom>
            <a:solidFill>
              <a:srgbClr val="E38F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" name="文本框 3">
              <a:extLst>
                <a:ext uri="{FF2B5EF4-FFF2-40B4-BE49-F238E27FC236}">
                  <a16:creationId xmlns="" xmlns:a16="http://schemas.microsoft.com/office/drawing/2014/main" id="{13D521D4-F07E-487E-B85D-269182DC1E9F}"/>
                </a:ext>
              </a:extLst>
            </p:cNvPr>
            <p:cNvSpPr txBox="1"/>
            <p:nvPr/>
          </p:nvSpPr>
          <p:spPr>
            <a:xfrm>
              <a:off x="5353059" y="3872240"/>
              <a:ext cx="1485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2019.01</a:t>
              </a:r>
              <a:endParaRPr lang="zh-CN" altLang="en-US" sz="24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3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1801" y="713225"/>
            <a:ext cx="7893701" cy="1809311"/>
            <a:chOff x="139957" y="618787"/>
            <a:chExt cx="8416214" cy="1310793"/>
          </a:xfrm>
        </p:grpSpPr>
        <p:grpSp>
          <p:nvGrpSpPr>
            <p:cNvPr id="3" name="组合 3">
              <a:extLst>
                <a:ext uri="{FF2B5EF4-FFF2-40B4-BE49-F238E27FC236}">
                  <a16:creationId xmlns="" xmlns:a16="http://schemas.microsoft.com/office/drawing/2014/main" id="{C3FACE83-B76B-49D5-9106-9EDA69D75AE3}"/>
                </a:ext>
              </a:extLst>
            </p:cNvPr>
            <p:cNvGrpSpPr/>
            <p:nvPr/>
          </p:nvGrpSpPr>
          <p:grpSpPr>
            <a:xfrm>
              <a:off x="139957" y="618787"/>
              <a:ext cx="8416214" cy="1243344"/>
              <a:chOff x="1606549" y="3873046"/>
              <a:chExt cx="4970690" cy="635613"/>
            </a:xfrm>
          </p:grpSpPr>
          <p:sp>
            <p:nvSpPr>
              <p:cNvPr id="5" name="MH_Other_1">
                <a:extLst>
                  <a:ext uri="{FF2B5EF4-FFF2-40B4-BE49-F238E27FC236}">
                    <a16:creationId xmlns="" xmlns:a16="http://schemas.microsoft.com/office/drawing/2014/main" id="{E7CB68D5-B1A6-442A-998A-C6216CB76F9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6180496" y="3873046"/>
                <a:ext cx="396743" cy="61832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6" name="MH_SubTitle_3">
                <a:extLst>
                  <a:ext uri="{FF2B5EF4-FFF2-40B4-BE49-F238E27FC236}">
                    <a16:creationId xmlns="" xmlns:a16="http://schemas.microsoft.com/office/drawing/2014/main" id="{7122CBED-7C1C-4986-8CFF-01C9F4DD26D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329233" y="3883558"/>
                <a:ext cx="4143760" cy="625101"/>
              </a:xfrm>
              <a:custGeom>
                <a:avLst/>
                <a:gdLst>
                  <a:gd name="connsiteX0" fmla="*/ 0 w 4326400"/>
                  <a:gd name="connsiteY0" fmla="*/ 0 h 432048"/>
                  <a:gd name="connsiteX1" fmla="*/ 4326400 w 4326400"/>
                  <a:gd name="connsiteY1" fmla="*/ 0 h 432048"/>
                  <a:gd name="connsiteX2" fmla="*/ 4326400 w 4326400"/>
                  <a:gd name="connsiteY2" fmla="*/ 432048 h 432048"/>
                  <a:gd name="connsiteX3" fmla="*/ 0 w 4326400"/>
                  <a:gd name="connsiteY3" fmla="*/ 432048 h 432048"/>
                  <a:gd name="connsiteX4" fmla="*/ 37076 w 4326400"/>
                  <a:gd name="connsiteY4" fmla="*/ 387112 h 432048"/>
                  <a:gd name="connsiteX5" fmla="*/ 89336 w 4326400"/>
                  <a:gd name="connsiteY5" fmla="*/ 216024 h 432048"/>
                  <a:gd name="connsiteX6" fmla="*/ 37076 w 4326400"/>
                  <a:gd name="connsiteY6" fmla="*/ 44937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6400" h="432048">
                    <a:moveTo>
                      <a:pt x="0" y="0"/>
                    </a:moveTo>
                    <a:lnTo>
                      <a:pt x="4326400" y="0"/>
                    </a:lnTo>
                    <a:lnTo>
                      <a:pt x="4326400" y="432048"/>
                    </a:lnTo>
                    <a:lnTo>
                      <a:pt x="0" y="432048"/>
                    </a:lnTo>
                    <a:lnTo>
                      <a:pt x="37076" y="387112"/>
                    </a:lnTo>
                    <a:cubicBezTo>
                      <a:pt x="70070" y="338274"/>
                      <a:pt x="89336" y="279399"/>
                      <a:pt x="89336" y="216024"/>
                    </a:cubicBezTo>
                    <a:cubicBezTo>
                      <a:pt x="89336" y="152650"/>
                      <a:pt x="70070" y="93775"/>
                      <a:pt x="37076" y="449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anchor="ctr">
                <a:normAutofit/>
              </a:bodyPr>
              <a:lstStyle/>
              <a:p>
                <a:pPr algn="just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MH_Other_2">
                <a:extLst>
                  <a:ext uri="{FF2B5EF4-FFF2-40B4-BE49-F238E27FC236}">
                    <a16:creationId xmlns="" xmlns:a16="http://schemas.microsoft.com/office/drawing/2014/main" id="{124CA0AE-5BD5-4E5E-B3C3-FEC55F6402D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606549" y="3882167"/>
                <a:ext cx="401075" cy="588196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400" dirty="0">
                  <a:solidFill>
                    <a:schemeClr val="accent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1629746" y="747812"/>
              <a:ext cx="6926425" cy="1181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2013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区级课级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《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开发利用绘本资源提高学生英语学习水平的研究</a:t>
              </a:r>
              <a:r>
                <a:rPr lang="zh-CN" altLang="zh-CN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》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正式立项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，洛小英语教研组开启了对课外英语阅读的思考与探究。</a:t>
              </a:r>
              <a:endParaRPr lang="en-US" altLang="zh-CN" sz="20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r>
                <a:rPr lang="en-US" altLang="zh-CN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2016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年课题顺利结题，被 评为区优秀教科研成果一等奖。</a:t>
              </a:r>
              <a:endParaRPr lang="en-US" altLang="zh-CN" sz="20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  <a:p>
              <a:r>
                <a:rPr lang="zh-CN" altLang="en-US" sz="20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但我们没有止步于此，而是开启了新的思考。</a:t>
              </a:r>
              <a:endParaRPr lang="zh-CN" altLang="en-US" sz="20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8" name="MH_SubTitle_1">
            <a:extLst>
              <a:ext uri="{FF2B5EF4-FFF2-40B4-BE49-F238E27FC236}">
                <a16:creationId xmlns="" xmlns:a16="http://schemas.microsoft.com/office/drawing/2014/main" id="{7FBD6E58-D9C9-423E-B796-D923EC99FE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98707">
            <a:off x="928856" y="3108305"/>
            <a:ext cx="2597009" cy="3034527"/>
          </a:xfrm>
          <a:prstGeom prst="roundRect">
            <a:avLst/>
          </a:prstGeom>
          <a:solidFill>
            <a:schemeClr val="accent1"/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anchor="b">
            <a:normAutofit/>
          </a:bodyPr>
          <a:lstStyle/>
          <a:p>
            <a:pPr algn="ctr">
              <a:defRPr/>
            </a:pPr>
            <a:endParaRPr lang="zh-CN" altLang="en-US" sz="1350" kern="0" dirty="0">
              <a:solidFill>
                <a:srgbClr val="FFFFFF"/>
              </a:solidFill>
            </a:endParaRPr>
          </a:p>
        </p:txBody>
      </p:sp>
      <p:sp>
        <p:nvSpPr>
          <p:cNvPr id="9" name="MH_Other_1">
            <a:extLst>
              <a:ext uri="{FF2B5EF4-FFF2-40B4-BE49-F238E27FC236}">
                <a16:creationId xmlns="" xmlns:a16="http://schemas.microsoft.com/office/drawing/2014/main" id="{469F596A-0D67-4882-A669-B7DD622F79A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 flipV="1">
            <a:off x="2146935" y="2939140"/>
            <a:ext cx="83976" cy="83976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+mn-ea"/>
            </a:endParaRPr>
          </a:p>
        </p:txBody>
      </p:sp>
      <p:pic>
        <p:nvPicPr>
          <p:cNvPr id="10" name="MH_Other_2" descr="E:\PPT背景\未标题-1.png">
            <a:extLst>
              <a:ext uri="{FF2B5EF4-FFF2-40B4-BE49-F238E27FC236}">
                <a16:creationId xmlns="" xmlns:a16="http://schemas.microsoft.com/office/drawing/2014/main" id="{DC89E12F-1BE6-4EA3-997F-A4F5F74982B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duotone>
              <a:prstClr val="black"/>
              <a:srgbClr val="DDDDD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5965">
            <a:off x="2251201" y="2491100"/>
            <a:ext cx="288986" cy="5908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占位符 39" descr="1.png"/>
          <p:cNvPicPr>
            <a:picLocks noChangeAspect="1"/>
          </p:cNvPicPr>
          <p:nvPr/>
        </p:nvPicPr>
        <p:blipFill>
          <a:blip r:embed="rId12" cstate="print"/>
          <a:srcRect l="3550" r="3550"/>
          <a:stretch>
            <a:fillRect/>
          </a:stretch>
        </p:blipFill>
        <p:spPr>
          <a:xfrm>
            <a:off x="637857" y="3115215"/>
            <a:ext cx="3179006" cy="3108160"/>
          </a:xfrm>
          <a:custGeom>
            <a:avLst/>
            <a:gdLst>
              <a:gd name="connsiteX0" fmla="*/ 1081685 w 2370682"/>
              <a:gd name="connsiteY0" fmla="*/ 321 h 2377051"/>
              <a:gd name="connsiteX1" fmla="*/ 1252147 w 2370682"/>
              <a:gd name="connsiteY1" fmla="*/ 61218 h 2377051"/>
              <a:gd name="connsiteX2" fmla="*/ 2245839 w 2370682"/>
              <a:gd name="connsiteY2" fmla="*/ 800414 h 2377051"/>
              <a:gd name="connsiteX3" fmla="*/ 2309465 w 2370682"/>
              <a:gd name="connsiteY3" fmla="*/ 1233648 h 2377051"/>
              <a:gd name="connsiteX4" fmla="*/ 1551771 w 2370682"/>
              <a:gd name="connsiteY4" fmla="*/ 2252208 h 2377051"/>
              <a:gd name="connsiteX5" fmla="*/ 1118537 w 2370682"/>
              <a:gd name="connsiteY5" fmla="*/ 2315834 h 2377051"/>
              <a:gd name="connsiteX6" fmla="*/ 124844 w 2370682"/>
              <a:gd name="connsiteY6" fmla="*/ 1576638 h 2377051"/>
              <a:gd name="connsiteX7" fmla="*/ 61218 w 2370682"/>
              <a:gd name="connsiteY7" fmla="*/ 1143404 h 2377051"/>
              <a:gd name="connsiteX8" fmla="*/ 818912 w 2370682"/>
              <a:gd name="connsiteY8" fmla="*/ 124844 h 2377051"/>
              <a:gd name="connsiteX9" fmla="*/ 1081685 w 2370682"/>
              <a:gd name="connsiteY9" fmla="*/ 321 h 23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0682" h="2377051">
                <a:moveTo>
                  <a:pt x="1081685" y="321"/>
                </a:moveTo>
                <a:cubicBezTo>
                  <a:pt x="1141262" y="3029"/>
                  <a:pt x="1200695" y="22944"/>
                  <a:pt x="1252147" y="61218"/>
                </a:cubicBezTo>
                <a:lnTo>
                  <a:pt x="2245839" y="800414"/>
                </a:lnTo>
                <a:cubicBezTo>
                  <a:pt x="2383043" y="902478"/>
                  <a:pt x="2411529" y="1096445"/>
                  <a:pt x="2309465" y="1233648"/>
                </a:cubicBezTo>
                <a:lnTo>
                  <a:pt x="1551771" y="2252208"/>
                </a:lnTo>
                <a:cubicBezTo>
                  <a:pt x="1449707" y="2389412"/>
                  <a:pt x="1255740" y="2417898"/>
                  <a:pt x="1118537" y="2315834"/>
                </a:cubicBezTo>
                <a:lnTo>
                  <a:pt x="124844" y="1576638"/>
                </a:lnTo>
                <a:cubicBezTo>
                  <a:pt x="-12360" y="1474574"/>
                  <a:pt x="-40846" y="1280608"/>
                  <a:pt x="61218" y="1143404"/>
                </a:cubicBezTo>
                <a:lnTo>
                  <a:pt x="818912" y="124844"/>
                </a:lnTo>
                <a:cubicBezTo>
                  <a:pt x="882703" y="39092"/>
                  <a:pt x="982392" y="-4193"/>
                  <a:pt x="1081685" y="321"/>
                </a:cubicBezTo>
                <a:close/>
              </a:path>
            </a:pathLst>
          </a:custGeom>
        </p:spPr>
      </p:pic>
      <p:sp>
        <p:nvSpPr>
          <p:cNvPr id="12" name="MH_SubTitle_2">
            <a:extLst>
              <a:ext uri="{FF2B5EF4-FFF2-40B4-BE49-F238E27FC236}">
                <a16:creationId xmlns="" xmlns:a16="http://schemas.microsoft.com/office/drawing/2014/main" id="{958B4A20-9B13-48E9-AEDE-8C425221B86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306715">
            <a:off x="4873696" y="3429270"/>
            <a:ext cx="2689464" cy="30680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75" algn="ctr">
            <a:solidFill>
              <a:srgbClr val="BFBFBF"/>
            </a:solidFill>
            <a:round/>
            <a:headEnd/>
            <a:tailEnd/>
          </a:ln>
        </p:spPr>
        <p:txBody>
          <a:bodyPr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CN" altLang="en-US" sz="18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3" name="MH_Other_3">
            <a:extLst>
              <a:ext uri="{FF2B5EF4-FFF2-40B4-BE49-F238E27FC236}">
                <a16:creationId xmlns="" xmlns:a16="http://schemas.microsoft.com/office/drawing/2014/main" id="{3DF1713C-78FA-44C2-8EEC-A86CFEA3C35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9881906">
            <a:off x="5784873" y="3200034"/>
            <a:ext cx="80606" cy="121958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+mn-ea"/>
            </a:endParaRPr>
          </a:p>
        </p:txBody>
      </p:sp>
      <p:pic>
        <p:nvPicPr>
          <p:cNvPr id="14" name="MH_Other_4" descr="E:\PPT背景\未标题-1.png">
            <a:extLst>
              <a:ext uri="{FF2B5EF4-FFF2-40B4-BE49-F238E27FC236}">
                <a16:creationId xmlns="" xmlns:a16="http://schemas.microsoft.com/office/drawing/2014/main" id="{F17440EA-8570-489E-9203-A502736C80B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screen">
            <a:duotone>
              <a:prstClr val="black"/>
              <a:srgbClr val="DDDDD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67871">
            <a:off x="5732238" y="2769904"/>
            <a:ext cx="288986" cy="5908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占位符 37" descr="4.jpg"/>
          <p:cNvPicPr>
            <a:picLocks noChangeAspect="1"/>
          </p:cNvPicPr>
          <p:nvPr/>
        </p:nvPicPr>
        <p:blipFill>
          <a:blip r:embed="rId13" cstate="print"/>
          <a:srcRect l="9508" r="9508"/>
          <a:stretch>
            <a:fillRect/>
          </a:stretch>
        </p:blipFill>
        <p:spPr>
          <a:xfrm rot="817656">
            <a:off x="4942896" y="3267858"/>
            <a:ext cx="2437622" cy="3013789"/>
          </a:xfrm>
          <a:custGeom>
            <a:avLst/>
            <a:gdLst>
              <a:gd name="connsiteX0" fmla="*/ 467047 w 2022631"/>
              <a:gd name="connsiteY0" fmla="*/ 594 h 2049006"/>
              <a:gd name="connsiteX1" fmla="*/ 529715 w 2022631"/>
              <a:gd name="connsiteY1" fmla="*/ 3060 h 2049006"/>
              <a:gd name="connsiteX2" fmla="*/ 1756111 w 2022631"/>
              <a:gd name="connsiteY2" fmla="*/ 175642 h 2049006"/>
              <a:gd name="connsiteX3" fmla="*/ 2019572 w 2022631"/>
              <a:gd name="connsiteY3" fmla="*/ 525397 h 2049006"/>
              <a:gd name="connsiteX4" fmla="*/ 1842671 w 2022631"/>
              <a:gd name="connsiteY4" fmla="*/ 1782486 h 2049006"/>
              <a:gd name="connsiteX5" fmla="*/ 1492916 w 2022631"/>
              <a:gd name="connsiteY5" fmla="*/ 2045947 h 2049006"/>
              <a:gd name="connsiteX6" fmla="*/ 266521 w 2022631"/>
              <a:gd name="connsiteY6" fmla="*/ 1873365 h 2049006"/>
              <a:gd name="connsiteX7" fmla="*/ 3060 w 2022631"/>
              <a:gd name="connsiteY7" fmla="*/ 1523611 h 2049006"/>
              <a:gd name="connsiteX8" fmla="*/ 179960 w 2022631"/>
              <a:gd name="connsiteY8" fmla="*/ 266522 h 2049006"/>
              <a:gd name="connsiteX9" fmla="*/ 467047 w 2022631"/>
              <a:gd name="connsiteY9" fmla="*/ 594 h 204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631" h="2049006">
                <a:moveTo>
                  <a:pt x="467047" y="594"/>
                </a:moveTo>
                <a:cubicBezTo>
                  <a:pt x="487581" y="-682"/>
                  <a:pt x="508548" y="82"/>
                  <a:pt x="529715" y="3060"/>
                </a:cubicBezTo>
                <a:lnTo>
                  <a:pt x="1756111" y="175642"/>
                </a:lnTo>
                <a:cubicBezTo>
                  <a:pt x="1925445" y="199471"/>
                  <a:pt x="2043401" y="356062"/>
                  <a:pt x="2019572" y="525397"/>
                </a:cubicBezTo>
                <a:lnTo>
                  <a:pt x="1842671" y="1782486"/>
                </a:lnTo>
                <a:cubicBezTo>
                  <a:pt x="1818842" y="1951820"/>
                  <a:pt x="1662251" y="2069776"/>
                  <a:pt x="1492916" y="2045947"/>
                </a:cubicBezTo>
                <a:lnTo>
                  <a:pt x="266521" y="1873365"/>
                </a:lnTo>
                <a:cubicBezTo>
                  <a:pt x="97186" y="1849536"/>
                  <a:pt x="-20770" y="1692945"/>
                  <a:pt x="3060" y="1523611"/>
                </a:cubicBezTo>
                <a:lnTo>
                  <a:pt x="179960" y="266522"/>
                </a:lnTo>
                <a:cubicBezTo>
                  <a:pt x="200811" y="118354"/>
                  <a:pt x="323307" y="9523"/>
                  <a:pt x="467047" y="59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3.jpg"/>
          <p:cNvPicPr>
            <a:picLocks noChangeAspect="1" noChangeArrowheads="1"/>
          </p:cNvPicPr>
          <p:nvPr/>
        </p:nvPicPr>
        <p:blipFill>
          <a:blip r:embed="rId2" cstate="print"/>
          <a:srcRect t="-263" r="342" b="12699"/>
          <a:stretch>
            <a:fillRect/>
          </a:stretch>
        </p:blipFill>
        <p:spPr bwMode="auto">
          <a:xfrm>
            <a:off x="0" y="1352939"/>
            <a:ext cx="9144000" cy="55050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38606" y="2634342"/>
            <a:ext cx="131318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学习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2842" y="2167810"/>
            <a:ext cx="1313180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碰撞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9714" y="1468018"/>
            <a:ext cx="1313180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成长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7910" y="3200397"/>
            <a:ext cx="131318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互动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9771" y="544285"/>
            <a:ext cx="1313180" cy="769441"/>
          </a:xfrm>
          <a:prstGeom prst="rect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收获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7889" y="807789"/>
            <a:ext cx="8560837" cy="1964891"/>
            <a:chOff x="139959" y="618794"/>
            <a:chExt cx="8416212" cy="1090804"/>
          </a:xfrm>
        </p:grpSpPr>
        <p:grpSp>
          <p:nvGrpSpPr>
            <p:cNvPr id="3" name="组合 3">
              <a:extLst>
                <a:ext uri="{FF2B5EF4-FFF2-40B4-BE49-F238E27FC236}">
                  <a16:creationId xmlns="" xmlns:a16="http://schemas.microsoft.com/office/drawing/2014/main" id="{C3FACE83-B76B-49D5-9106-9EDA69D75AE3}"/>
                </a:ext>
              </a:extLst>
            </p:cNvPr>
            <p:cNvGrpSpPr/>
            <p:nvPr/>
          </p:nvGrpSpPr>
          <p:grpSpPr>
            <a:xfrm>
              <a:off x="139959" y="618794"/>
              <a:ext cx="8416212" cy="1090804"/>
              <a:chOff x="1606550" y="3873045"/>
              <a:chExt cx="4970689" cy="557632"/>
            </a:xfrm>
          </p:grpSpPr>
          <p:sp>
            <p:nvSpPr>
              <p:cNvPr id="5" name="MH_Other_1">
                <a:extLst>
                  <a:ext uri="{FF2B5EF4-FFF2-40B4-BE49-F238E27FC236}">
                    <a16:creationId xmlns="" xmlns:a16="http://schemas.microsoft.com/office/drawing/2014/main" id="{E7CB68D5-B1A6-442A-998A-C6216CB76F9A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6180496" y="3873045"/>
                <a:ext cx="396743" cy="41346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6" name="MH_SubTitle_3">
                <a:extLst>
                  <a:ext uri="{FF2B5EF4-FFF2-40B4-BE49-F238E27FC236}">
                    <a16:creationId xmlns="" xmlns:a16="http://schemas.microsoft.com/office/drawing/2014/main" id="{7122CBED-7C1C-4986-8CFF-01C9F4DD26D0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976273" y="3939722"/>
                <a:ext cx="4143760" cy="490955"/>
              </a:xfrm>
              <a:custGeom>
                <a:avLst/>
                <a:gdLst>
                  <a:gd name="connsiteX0" fmla="*/ 0 w 4326400"/>
                  <a:gd name="connsiteY0" fmla="*/ 0 h 432048"/>
                  <a:gd name="connsiteX1" fmla="*/ 4326400 w 4326400"/>
                  <a:gd name="connsiteY1" fmla="*/ 0 h 432048"/>
                  <a:gd name="connsiteX2" fmla="*/ 4326400 w 4326400"/>
                  <a:gd name="connsiteY2" fmla="*/ 432048 h 432048"/>
                  <a:gd name="connsiteX3" fmla="*/ 0 w 4326400"/>
                  <a:gd name="connsiteY3" fmla="*/ 432048 h 432048"/>
                  <a:gd name="connsiteX4" fmla="*/ 37076 w 4326400"/>
                  <a:gd name="connsiteY4" fmla="*/ 387112 h 432048"/>
                  <a:gd name="connsiteX5" fmla="*/ 89336 w 4326400"/>
                  <a:gd name="connsiteY5" fmla="*/ 216024 h 432048"/>
                  <a:gd name="connsiteX6" fmla="*/ 37076 w 4326400"/>
                  <a:gd name="connsiteY6" fmla="*/ 44937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6400" h="432048">
                    <a:moveTo>
                      <a:pt x="0" y="0"/>
                    </a:moveTo>
                    <a:lnTo>
                      <a:pt x="4326400" y="0"/>
                    </a:lnTo>
                    <a:lnTo>
                      <a:pt x="4326400" y="432048"/>
                    </a:lnTo>
                    <a:lnTo>
                      <a:pt x="0" y="432048"/>
                    </a:lnTo>
                    <a:lnTo>
                      <a:pt x="37076" y="387112"/>
                    </a:lnTo>
                    <a:cubicBezTo>
                      <a:pt x="70070" y="338274"/>
                      <a:pt x="89336" y="279399"/>
                      <a:pt x="89336" y="216024"/>
                    </a:cubicBezTo>
                    <a:cubicBezTo>
                      <a:pt x="89336" y="152650"/>
                      <a:pt x="70070" y="93775"/>
                      <a:pt x="37076" y="449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anchor="ctr">
                <a:normAutofit/>
              </a:bodyPr>
              <a:lstStyle/>
              <a:p>
                <a:pPr algn="just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MH_Other_2">
                <a:extLst>
                  <a:ext uri="{FF2B5EF4-FFF2-40B4-BE49-F238E27FC236}">
                    <a16:creationId xmlns="" xmlns:a16="http://schemas.microsoft.com/office/drawing/2014/main" id="{124CA0AE-5BD5-4E5E-B3C3-FEC55F6402D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606550" y="3882166"/>
                <a:ext cx="395223" cy="396744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2400" dirty="0">
                  <a:solidFill>
                    <a:schemeClr val="accent3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855622" y="708074"/>
              <a:ext cx="6926424" cy="871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2016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年区课题</a:t>
              </a:r>
              <a:r>
                <a:rPr lang="zh-CN" altLang="zh-CN" sz="24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《以“趣”为径，提高农村小学生英语阅读素养的实践研究》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华文楷体" pitchFamily="2" charset="-122"/>
                  <a:ea typeface="华文楷体" pitchFamily="2" charset="-122"/>
                </a:rPr>
                <a:t>正式立项。在阅读教学中，我们要借助兴趣这个载体来激发学生的阅读欲望，进而寮现“要我读”向“我要读”的转变。</a:t>
              </a:r>
              <a:endPara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2950" y="2982688"/>
            <a:ext cx="3422003" cy="2911150"/>
            <a:chOff x="6997960" y="774442"/>
            <a:chExt cx="4562670" cy="2911150"/>
          </a:xfrm>
        </p:grpSpPr>
        <p:sp>
          <p:nvSpPr>
            <p:cNvPr id="9" name="矩形: 圆角 39">
              <a:extLst>
                <a:ext uri="{FF2B5EF4-FFF2-40B4-BE49-F238E27FC236}">
                  <a16:creationId xmlns="" xmlns:a16="http://schemas.microsoft.com/office/drawing/2014/main" id="{9719925D-FAB1-49FF-B4CA-47429E602614}"/>
                </a:ext>
              </a:extLst>
            </p:cNvPr>
            <p:cNvSpPr/>
            <p:nvPr/>
          </p:nvSpPr>
          <p:spPr>
            <a:xfrm>
              <a:off x="6997960" y="774442"/>
              <a:ext cx="4562670" cy="2911150"/>
            </a:xfrm>
            <a:prstGeom prst="roundRect">
              <a:avLst>
                <a:gd name="adj" fmla="val 650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icture 2" descr="C:\Users\Administrator\Desktop\2.jpg"/>
            <p:cNvPicPr>
              <a:picLocks noChangeAspect="1" noChangeArrowheads="1"/>
            </p:cNvPicPr>
            <p:nvPr/>
          </p:nvPicPr>
          <p:blipFill>
            <a:blip r:embed="rId5" cstate="print"/>
            <a:srcRect t="15881"/>
            <a:stretch>
              <a:fillRect/>
            </a:stretch>
          </p:blipFill>
          <p:spPr bwMode="auto">
            <a:xfrm>
              <a:off x="7164874" y="914400"/>
              <a:ext cx="4190482" cy="2643756"/>
            </a:xfrm>
            <a:prstGeom prst="rect">
              <a:avLst/>
            </a:prstGeom>
            <a:noFill/>
          </p:spPr>
        </p:pic>
      </p:grpSp>
      <p:grpSp>
        <p:nvGrpSpPr>
          <p:cNvPr id="11" name="组合 10"/>
          <p:cNvGrpSpPr/>
          <p:nvPr/>
        </p:nvGrpSpPr>
        <p:grpSpPr>
          <a:xfrm>
            <a:off x="4686300" y="3163078"/>
            <a:ext cx="3261050" cy="3116424"/>
            <a:chOff x="5523722" y="3629609"/>
            <a:chExt cx="4348066" cy="3116424"/>
          </a:xfrm>
        </p:grpSpPr>
        <p:sp>
          <p:nvSpPr>
            <p:cNvPr id="12" name="矩形: 圆角 39">
              <a:extLst>
                <a:ext uri="{FF2B5EF4-FFF2-40B4-BE49-F238E27FC236}">
                  <a16:creationId xmlns="" xmlns:a16="http://schemas.microsoft.com/office/drawing/2014/main" id="{9719925D-FAB1-49FF-B4CA-47429E602614}"/>
                </a:ext>
              </a:extLst>
            </p:cNvPr>
            <p:cNvSpPr/>
            <p:nvPr/>
          </p:nvSpPr>
          <p:spPr>
            <a:xfrm>
              <a:off x="5523722" y="3629609"/>
              <a:ext cx="4348066" cy="3116424"/>
            </a:xfrm>
            <a:prstGeom prst="roundRect">
              <a:avLst>
                <a:gd name="adj" fmla="val 650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Picture 3" descr="C:\Users\Administrator\Desktop\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63682" y="3761794"/>
              <a:ext cx="4049486" cy="28691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25" t="20740" r="6735" b="22183"/>
          <a:stretch>
            <a:fillRect/>
          </a:stretch>
        </p:blipFill>
        <p:spPr bwMode="auto">
          <a:xfrm>
            <a:off x="839755" y="606490"/>
            <a:ext cx="4884561" cy="5486401"/>
          </a:xfrm>
          <a:prstGeom prst="rect">
            <a:avLst/>
          </a:prstGeom>
          <a:ln w="38100">
            <a:solidFill>
              <a:srgbClr val="E38F9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H_Other_1">
            <a:extLst>
              <a:ext uri="{FF2B5EF4-FFF2-40B4-BE49-F238E27FC236}">
                <a16:creationId xmlns="" xmlns:a16="http://schemas.microsoft.com/office/drawing/2014/main" id="{4864D2D9-A242-4FBD-8B04-CC8D628DC9E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1205271">
            <a:off x="1025503" y="1141981"/>
            <a:ext cx="6879650" cy="1569684"/>
          </a:xfrm>
          <a:custGeom>
            <a:avLst/>
            <a:gdLst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852472 w 9084039"/>
              <a:gd name="connsiteY3" fmla="*/ 307274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777521 w 9084039"/>
              <a:gd name="connsiteY3" fmla="*/ 97411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9012"/>
              <a:gd name="connsiteX1" fmla="*/ 1229193 w 9084039"/>
              <a:gd name="connsiteY1" fmla="*/ 7470 h 1299012"/>
              <a:gd name="connsiteX2" fmla="*/ 2248524 w 9084039"/>
              <a:gd name="connsiteY2" fmla="*/ 1146723 h 1299012"/>
              <a:gd name="connsiteX3" fmla="*/ 3777521 w 9084039"/>
              <a:gd name="connsiteY3" fmla="*/ 97411 h 1299012"/>
              <a:gd name="connsiteX4" fmla="*/ 4901783 w 9084039"/>
              <a:gd name="connsiteY4" fmla="*/ 1176703 h 1299012"/>
              <a:gd name="connsiteX5" fmla="*/ 6310859 w 9084039"/>
              <a:gd name="connsiteY5" fmla="*/ 172362 h 1299012"/>
              <a:gd name="connsiteX6" fmla="*/ 7480091 w 9084039"/>
              <a:gd name="connsiteY6" fmla="*/ 1296625 h 1299012"/>
              <a:gd name="connsiteX7" fmla="*/ 8439462 w 9084039"/>
              <a:gd name="connsiteY7" fmla="*/ 487156 h 1299012"/>
              <a:gd name="connsiteX8" fmla="*/ 9084039 w 9084039"/>
              <a:gd name="connsiteY8" fmla="*/ 1101752 h 1299012"/>
              <a:gd name="connsiteX0" fmla="*/ 0 w 9084039"/>
              <a:gd name="connsiteY0" fmla="*/ 741988 h 1296642"/>
              <a:gd name="connsiteX1" fmla="*/ 1229193 w 9084039"/>
              <a:gd name="connsiteY1" fmla="*/ 7470 h 1296642"/>
              <a:gd name="connsiteX2" fmla="*/ 2248524 w 9084039"/>
              <a:gd name="connsiteY2" fmla="*/ 1146723 h 1296642"/>
              <a:gd name="connsiteX3" fmla="*/ 3777521 w 9084039"/>
              <a:gd name="connsiteY3" fmla="*/ 97411 h 1296642"/>
              <a:gd name="connsiteX4" fmla="*/ 4901783 w 9084039"/>
              <a:gd name="connsiteY4" fmla="*/ 1176703 h 1296642"/>
              <a:gd name="connsiteX5" fmla="*/ 6310859 w 9084039"/>
              <a:gd name="connsiteY5" fmla="*/ 172362 h 1296642"/>
              <a:gd name="connsiteX6" fmla="*/ 7480091 w 9084039"/>
              <a:gd name="connsiteY6" fmla="*/ 1296625 h 1296642"/>
              <a:gd name="connsiteX7" fmla="*/ 8439462 w 9084039"/>
              <a:gd name="connsiteY7" fmla="*/ 202343 h 1296642"/>
              <a:gd name="connsiteX8" fmla="*/ 9084039 w 9084039"/>
              <a:gd name="connsiteY8" fmla="*/ 1101752 h 1296642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139251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8484432"/>
              <a:gd name="connsiteY0" fmla="*/ 1169250 h 1289189"/>
              <a:gd name="connsiteX1" fmla="*/ 1139251 w 8484432"/>
              <a:gd name="connsiteY1" fmla="*/ 17 h 1289189"/>
              <a:gd name="connsiteX2" fmla="*/ 2293494 w 8484432"/>
              <a:gd name="connsiteY2" fmla="*/ 1139270 h 1289189"/>
              <a:gd name="connsiteX3" fmla="*/ 3822491 w 8484432"/>
              <a:gd name="connsiteY3" fmla="*/ 89958 h 1289189"/>
              <a:gd name="connsiteX4" fmla="*/ 4946753 w 8484432"/>
              <a:gd name="connsiteY4" fmla="*/ 1169250 h 1289189"/>
              <a:gd name="connsiteX5" fmla="*/ 6355829 w 8484432"/>
              <a:gd name="connsiteY5" fmla="*/ 164909 h 1289189"/>
              <a:gd name="connsiteX6" fmla="*/ 7525061 w 8484432"/>
              <a:gd name="connsiteY6" fmla="*/ 1289172 h 1289189"/>
              <a:gd name="connsiteX7" fmla="*/ 8484432 w 8484432"/>
              <a:gd name="connsiteY7" fmla="*/ 194890 h 1289189"/>
              <a:gd name="connsiteX0" fmla="*/ 0 w 8484432"/>
              <a:gd name="connsiteY0" fmla="*/ 1169250 h 1306829"/>
              <a:gd name="connsiteX1" fmla="*/ 1139251 w 8484432"/>
              <a:gd name="connsiteY1" fmla="*/ 17 h 1306829"/>
              <a:gd name="connsiteX2" fmla="*/ 2293494 w 8484432"/>
              <a:gd name="connsiteY2" fmla="*/ 1139270 h 1306829"/>
              <a:gd name="connsiteX3" fmla="*/ 3822491 w 8484432"/>
              <a:gd name="connsiteY3" fmla="*/ 89958 h 1306829"/>
              <a:gd name="connsiteX4" fmla="*/ 4946753 w 8484432"/>
              <a:gd name="connsiteY4" fmla="*/ 1169250 h 1306829"/>
              <a:gd name="connsiteX5" fmla="*/ 6355829 w 8484432"/>
              <a:gd name="connsiteY5" fmla="*/ 164909 h 1306829"/>
              <a:gd name="connsiteX6" fmla="*/ 7525061 w 8484432"/>
              <a:gd name="connsiteY6" fmla="*/ 1289172 h 1306829"/>
              <a:gd name="connsiteX7" fmla="*/ 8010853 w 8484432"/>
              <a:gd name="connsiteY7" fmla="*/ 806959 h 1306829"/>
              <a:gd name="connsiteX8" fmla="*/ 8484432 w 8484432"/>
              <a:gd name="connsiteY8" fmla="*/ 194890 h 1306829"/>
              <a:gd name="connsiteX0" fmla="*/ 0 w 8010853"/>
              <a:gd name="connsiteY0" fmla="*/ 1169250 h 1306829"/>
              <a:gd name="connsiteX1" fmla="*/ 1139251 w 8010853"/>
              <a:gd name="connsiteY1" fmla="*/ 17 h 1306829"/>
              <a:gd name="connsiteX2" fmla="*/ 2293494 w 8010853"/>
              <a:gd name="connsiteY2" fmla="*/ 1139270 h 1306829"/>
              <a:gd name="connsiteX3" fmla="*/ 3822491 w 8010853"/>
              <a:gd name="connsiteY3" fmla="*/ 89958 h 1306829"/>
              <a:gd name="connsiteX4" fmla="*/ 4946753 w 8010853"/>
              <a:gd name="connsiteY4" fmla="*/ 1169250 h 1306829"/>
              <a:gd name="connsiteX5" fmla="*/ 6355829 w 8010853"/>
              <a:gd name="connsiteY5" fmla="*/ 164909 h 1306829"/>
              <a:gd name="connsiteX6" fmla="*/ 7525061 w 8010853"/>
              <a:gd name="connsiteY6" fmla="*/ 1289172 h 1306829"/>
              <a:gd name="connsiteX7" fmla="*/ 8010853 w 8010853"/>
              <a:gd name="connsiteY7" fmla="*/ 806959 h 130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0853" h="1306829">
                <a:moveTo>
                  <a:pt x="0" y="1169250"/>
                </a:moveTo>
                <a:cubicBezTo>
                  <a:pt x="307298" y="648342"/>
                  <a:pt x="757002" y="5014"/>
                  <a:pt x="1139251" y="17"/>
                </a:cubicBezTo>
                <a:cubicBezTo>
                  <a:pt x="1521500" y="-4980"/>
                  <a:pt x="1846287" y="1124280"/>
                  <a:pt x="2293494" y="1139270"/>
                </a:cubicBezTo>
                <a:cubicBezTo>
                  <a:pt x="2740701" y="1154260"/>
                  <a:pt x="3380281" y="84961"/>
                  <a:pt x="3822491" y="89958"/>
                </a:cubicBezTo>
                <a:cubicBezTo>
                  <a:pt x="4264701" y="94955"/>
                  <a:pt x="4524530" y="1156758"/>
                  <a:pt x="4946753" y="1169250"/>
                </a:cubicBezTo>
                <a:cubicBezTo>
                  <a:pt x="5368976" y="1181742"/>
                  <a:pt x="5926111" y="144922"/>
                  <a:pt x="6355829" y="164909"/>
                </a:cubicBezTo>
                <a:cubicBezTo>
                  <a:pt x="6785547" y="184896"/>
                  <a:pt x="7249224" y="1182164"/>
                  <a:pt x="7525061" y="1289172"/>
                </a:cubicBezTo>
                <a:cubicBezTo>
                  <a:pt x="7800898" y="1396180"/>
                  <a:pt x="7850958" y="989339"/>
                  <a:pt x="8010853" y="806959"/>
                </a:cubicBezTo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MH_Other_2">
            <a:extLst>
              <a:ext uri="{FF2B5EF4-FFF2-40B4-BE49-F238E27FC236}">
                <a16:creationId xmlns="" xmlns:a16="http://schemas.microsoft.com/office/drawing/2014/main" id="{40D69B94-D883-43C0-81E0-BC46623FDC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1068726">
            <a:off x="1168424" y="1972431"/>
            <a:ext cx="6883955" cy="1442617"/>
          </a:xfrm>
          <a:custGeom>
            <a:avLst/>
            <a:gdLst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852472 w 9084039"/>
              <a:gd name="connsiteY3" fmla="*/ 307274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777521 w 9084039"/>
              <a:gd name="connsiteY3" fmla="*/ 97411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9012"/>
              <a:gd name="connsiteX1" fmla="*/ 1229193 w 9084039"/>
              <a:gd name="connsiteY1" fmla="*/ 7470 h 1299012"/>
              <a:gd name="connsiteX2" fmla="*/ 2248524 w 9084039"/>
              <a:gd name="connsiteY2" fmla="*/ 1146723 h 1299012"/>
              <a:gd name="connsiteX3" fmla="*/ 3777521 w 9084039"/>
              <a:gd name="connsiteY3" fmla="*/ 97411 h 1299012"/>
              <a:gd name="connsiteX4" fmla="*/ 4901783 w 9084039"/>
              <a:gd name="connsiteY4" fmla="*/ 1176703 h 1299012"/>
              <a:gd name="connsiteX5" fmla="*/ 6310859 w 9084039"/>
              <a:gd name="connsiteY5" fmla="*/ 172362 h 1299012"/>
              <a:gd name="connsiteX6" fmla="*/ 7480091 w 9084039"/>
              <a:gd name="connsiteY6" fmla="*/ 1296625 h 1299012"/>
              <a:gd name="connsiteX7" fmla="*/ 8439462 w 9084039"/>
              <a:gd name="connsiteY7" fmla="*/ 487156 h 1299012"/>
              <a:gd name="connsiteX8" fmla="*/ 9084039 w 9084039"/>
              <a:gd name="connsiteY8" fmla="*/ 1101752 h 1299012"/>
              <a:gd name="connsiteX0" fmla="*/ 0 w 9084039"/>
              <a:gd name="connsiteY0" fmla="*/ 741988 h 1296642"/>
              <a:gd name="connsiteX1" fmla="*/ 1229193 w 9084039"/>
              <a:gd name="connsiteY1" fmla="*/ 7470 h 1296642"/>
              <a:gd name="connsiteX2" fmla="*/ 2248524 w 9084039"/>
              <a:gd name="connsiteY2" fmla="*/ 1146723 h 1296642"/>
              <a:gd name="connsiteX3" fmla="*/ 3777521 w 9084039"/>
              <a:gd name="connsiteY3" fmla="*/ 97411 h 1296642"/>
              <a:gd name="connsiteX4" fmla="*/ 4901783 w 9084039"/>
              <a:gd name="connsiteY4" fmla="*/ 1176703 h 1296642"/>
              <a:gd name="connsiteX5" fmla="*/ 6310859 w 9084039"/>
              <a:gd name="connsiteY5" fmla="*/ 172362 h 1296642"/>
              <a:gd name="connsiteX6" fmla="*/ 7480091 w 9084039"/>
              <a:gd name="connsiteY6" fmla="*/ 1296625 h 1296642"/>
              <a:gd name="connsiteX7" fmla="*/ 8439462 w 9084039"/>
              <a:gd name="connsiteY7" fmla="*/ 202343 h 1296642"/>
              <a:gd name="connsiteX8" fmla="*/ 9084039 w 9084039"/>
              <a:gd name="connsiteY8" fmla="*/ 1101752 h 1296642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139251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8484432"/>
              <a:gd name="connsiteY0" fmla="*/ 1169250 h 1289189"/>
              <a:gd name="connsiteX1" fmla="*/ 1139251 w 8484432"/>
              <a:gd name="connsiteY1" fmla="*/ 17 h 1289189"/>
              <a:gd name="connsiteX2" fmla="*/ 2293494 w 8484432"/>
              <a:gd name="connsiteY2" fmla="*/ 1139270 h 1289189"/>
              <a:gd name="connsiteX3" fmla="*/ 3822491 w 8484432"/>
              <a:gd name="connsiteY3" fmla="*/ 89958 h 1289189"/>
              <a:gd name="connsiteX4" fmla="*/ 4946753 w 8484432"/>
              <a:gd name="connsiteY4" fmla="*/ 1169250 h 1289189"/>
              <a:gd name="connsiteX5" fmla="*/ 6355829 w 8484432"/>
              <a:gd name="connsiteY5" fmla="*/ 164909 h 1289189"/>
              <a:gd name="connsiteX6" fmla="*/ 7525061 w 8484432"/>
              <a:gd name="connsiteY6" fmla="*/ 1289172 h 1289189"/>
              <a:gd name="connsiteX7" fmla="*/ 8484432 w 8484432"/>
              <a:gd name="connsiteY7" fmla="*/ 194890 h 1289189"/>
              <a:gd name="connsiteX0" fmla="*/ 0 w 8484432"/>
              <a:gd name="connsiteY0" fmla="*/ 1169250 h 1307082"/>
              <a:gd name="connsiteX1" fmla="*/ 1139251 w 8484432"/>
              <a:gd name="connsiteY1" fmla="*/ 17 h 1307082"/>
              <a:gd name="connsiteX2" fmla="*/ 2293494 w 8484432"/>
              <a:gd name="connsiteY2" fmla="*/ 1139270 h 1307082"/>
              <a:gd name="connsiteX3" fmla="*/ 3822491 w 8484432"/>
              <a:gd name="connsiteY3" fmla="*/ 89958 h 1307082"/>
              <a:gd name="connsiteX4" fmla="*/ 4946753 w 8484432"/>
              <a:gd name="connsiteY4" fmla="*/ 1169250 h 1307082"/>
              <a:gd name="connsiteX5" fmla="*/ 6355829 w 8484432"/>
              <a:gd name="connsiteY5" fmla="*/ 164909 h 1307082"/>
              <a:gd name="connsiteX6" fmla="*/ 7525061 w 8484432"/>
              <a:gd name="connsiteY6" fmla="*/ 1289172 h 1307082"/>
              <a:gd name="connsiteX7" fmla="*/ 8023985 w 8484432"/>
              <a:gd name="connsiteY7" fmla="*/ 810100 h 1307082"/>
              <a:gd name="connsiteX8" fmla="*/ 8484432 w 8484432"/>
              <a:gd name="connsiteY8" fmla="*/ 194890 h 1307082"/>
              <a:gd name="connsiteX0" fmla="*/ 0 w 8023985"/>
              <a:gd name="connsiteY0" fmla="*/ 1169250 h 1307082"/>
              <a:gd name="connsiteX1" fmla="*/ 1139251 w 8023985"/>
              <a:gd name="connsiteY1" fmla="*/ 17 h 1307082"/>
              <a:gd name="connsiteX2" fmla="*/ 2293494 w 8023985"/>
              <a:gd name="connsiteY2" fmla="*/ 1139270 h 1307082"/>
              <a:gd name="connsiteX3" fmla="*/ 3822491 w 8023985"/>
              <a:gd name="connsiteY3" fmla="*/ 89958 h 1307082"/>
              <a:gd name="connsiteX4" fmla="*/ 4946753 w 8023985"/>
              <a:gd name="connsiteY4" fmla="*/ 1169250 h 1307082"/>
              <a:gd name="connsiteX5" fmla="*/ 6355829 w 8023985"/>
              <a:gd name="connsiteY5" fmla="*/ 164909 h 1307082"/>
              <a:gd name="connsiteX6" fmla="*/ 7525061 w 8023985"/>
              <a:gd name="connsiteY6" fmla="*/ 1289172 h 1307082"/>
              <a:gd name="connsiteX7" fmla="*/ 8023985 w 8023985"/>
              <a:gd name="connsiteY7" fmla="*/ 810100 h 13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3985" h="1307082">
                <a:moveTo>
                  <a:pt x="0" y="1169250"/>
                </a:moveTo>
                <a:cubicBezTo>
                  <a:pt x="307298" y="648342"/>
                  <a:pt x="757002" y="5014"/>
                  <a:pt x="1139251" y="17"/>
                </a:cubicBezTo>
                <a:cubicBezTo>
                  <a:pt x="1521500" y="-4980"/>
                  <a:pt x="1846287" y="1124280"/>
                  <a:pt x="2293494" y="1139270"/>
                </a:cubicBezTo>
                <a:cubicBezTo>
                  <a:pt x="2740701" y="1154260"/>
                  <a:pt x="3380281" y="84961"/>
                  <a:pt x="3822491" y="89958"/>
                </a:cubicBezTo>
                <a:cubicBezTo>
                  <a:pt x="4264701" y="94955"/>
                  <a:pt x="4524530" y="1156758"/>
                  <a:pt x="4946753" y="1169250"/>
                </a:cubicBezTo>
                <a:cubicBezTo>
                  <a:pt x="5368976" y="1181742"/>
                  <a:pt x="5926111" y="144922"/>
                  <a:pt x="6355829" y="164909"/>
                </a:cubicBezTo>
                <a:cubicBezTo>
                  <a:pt x="6785547" y="184896"/>
                  <a:pt x="7247035" y="1181640"/>
                  <a:pt x="7525061" y="1289172"/>
                </a:cubicBezTo>
                <a:cubicBezTo>
                  <a:pt x="7803087" y="1396704"/>
                  <a:pt x="7864090" y="992480"/>
                  <a:pt x="8023985" y="810100"/>
                </a:cubicBezTo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0" y="2425959"/>
            <a:ext cx="1364199" cy="532551"/>
            <a:chOff x="442269" y="970383"/>
            <a:chExt cx="1261884" cy="532551"/>
          </a:xfrm>
        </p:grpSpPr>
        <p:sp>
          <p:nvSpPr>
            <p:cNvPr id="32" name="圆角矩形 31"/>
            <p:cNvSpPr/>
            <p:nvPr/>
          </p:nvSpPr>
          <p:spPr>
            <a:xfrm>
              <a:off x="499887" y="970383"/>
              <a:ext cx="1139267" cy="5318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269" y="97971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latin typeface="华文楷体" pitchFamily="2" charset="-122"/>
                  <a:ea typeface="华文楷体" pitchFamily="2" charset="-122"/>
                </a:rPr>
                <a:t>爱阅读</a:t>
              </a:r>
              <a:endParaRPr lang="zh-CN" altLang="en-US" sz="28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559698" y="1682621"/>
            <a:ext cx="1107996" cy="541175"/>
            <a:chOff x="2531706" y="1803918"/>
            <a:chExt cx="1107996" cy="541175"/>
          </a:xfrm>
        </p:grpSpPr>
        <p:sp>
          <p:nvSpPr>
            <p:cNvPr id="33" name="圆角矩形 32"/>
            <p:cNvSpPr/>
            <p:nvPr/>
          </p:nvSpPr>
          <p:spPr>
            <a:xfrm>
              <a:off x="2547257" y="1813248"/>
              <a:ext cx="1091682" cy="5318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31706" y="180391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华文楷体" pitchFamily="2" charset="-122"/>
                  <a:ea typeface="华文楷体" pitchFamily="2" charset="-122"/>
                </a:rPr>
                <a:t>会阅读</a:t>
              </a:r>
              <a:endParaRPr lang="zh-CN" altLang="en-US" sz="24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584440" y="1331165"/>
            <a:ext cx="1449357" cy="531845"/>
            <a:chOff x="4528456" y="1415142"/>
            <a:chExt cx="1449357" cy="531845"/>
          </a:xfrm>
        </p:grpSpPr>
        <p:sp>
          <p:nvSpPr>
            <p:cNvPr id="38" name="圆角矩形 37"/>
            <p:cNvSpPr/>
            <p:nvPr/>
          </p:nvSpPr>
          <p:spPr>
            <a:xfrm>
              <a:off x="4596882" y="1415142"/>
              <a:ext cx="1380931" cy="5318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28456" y="1421363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华文楷体" pitchFamily="2" charset="-122"/>
                  <a:ea typeface="华文楷体" pitchFamily="2" charset="-122"/>
                </a:rPr>
                <a:t>主动阅读</a:t>
              </a:r>
              <a:endParaRPr lang="zh-CN" altLang="en-US" sz="24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0401" y="1082349"/>
            <a:ext cx="1415772" cy="531845"/>
            <a:chOff x="7001070" y="1567542"/>
            <a:chExt cx="1415772" cy="531845"/>
          </a:xfrm>
        </p:grpSpPr>
        <p:sp>
          <p:nvSpPr>
            <p:cNvPr id="41" name="圆角矩形 40"/>
            <p:cNvSpPr/>
            <p:nvPr/>
          </p:nvSpPr>
          <p:spPr>
            <a:xfrm>
              <a:off x="7025952" y="1567542"/>
              <a:ext cx="1380931" cy="5318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01070" y="159864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华文楷体" pitchFamily="2" charset="-122"/>
                  <a:ea typeface="华文楷体" pitchFamily="2" charset="-122"/>
                </a:rPr>
                <a:t>创造阅读</a:t>
              </a:r>
              <a:endParaRPr lang="zh-CN" altLang="en-US" sz="24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430461" y="4005941"/>
            <a:ext cx="1519823" cy="948613"/>
            <a:chOff x="1430461" y="4005941"/>
            <a:chExt cx="1519823" cy="948613"/>
          </a:xfrm>
        </p:grpSpPr>
        <p:sp>
          <p:nvSpPr>
            <p:cNvPr id="48" name="圆角矩形 47"/>
            <p:cNvSpPr/>
            <p:nvPr/>
          </p:nvSpPr>
          <p:spPr>
            <a:xfrm>
              <a:off x="1430461" y="4005941"/>
              <a:ext cx="1471358" cy="739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26636" y="4056232"/>
              <a:ext cx="1323648" cy="898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latin typeface="华文楷体" pitchFamily="2" charset="-122"/>
                  <a:ea typeface="华文楷体" pitchFamily="2" charset="-122"/>
                </a:rPr>
                <a:t>阅读</a:t>
              </a:r>
              <a:endParaRPr lang="zh-CN" altLang="en-US" sz="36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156487" y="3990390"/>
            <a:ext cx="1471358" cy="739200"/>
            <a:chOff x="5156487" y="3990390"/>
            <a:chExt cx="1471358" cy="739200"/>
          </a:xfrm>
        </p:grpSpPr>
        <p:sp>
          <p:nvSpPr>
            <p:cNvPr id="52" name="圆角矩形 51"/>
            <p:cNvSpPr/>
            <p:nvPr/>
          </p:nvSpPr>
          <p:spPr>
            <a:xfrm>
              <a:off x="5156487" y="3990390"/>
              <a:ext cx="1471358" cy="739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2662" y="4040681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latin typeface="华文楷体" pitchFamily="2" charset="-122"/>
                  <a:ea typeface="华文楷体" pitchFamily="2" charset="-122"/>
                </a:rPr>
                <a:t>悦读</a:t>
              </a:r>
              <a:endParaRPr lang="zh-CN" altLang="en-US" sz="3600" b="1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57" name="右箭头 56"/>
          <p:cNvSpPr/>
          <p:nvPr/>
        </p:nvSpPr>
        <p:spPr>
          <a:xfrm>
            <a:off x="3377681" y="4189445"/>
            <a:ext cx="1399592" cy="270588"/>
          </a:xfrm>
          <a:prstGeom prst="righ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F027A450-CD6B-4746-9A03-CC7AE88D51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81288" y="2906715"/>
            <a:ext cx="782241" cy="104457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black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EFEFA0EC-4E8B-4CF8-9959-E91D808577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47963" y="2997200"/>
            <a:ext cx="648891" cy="863600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rPr>
              <a:t>2</a:t>
            </a:r>
            <a:endParaRPr lang="zh-CN" altLang="en-US" sz="4400" kern="0" dirty="0">
              <a:solidFill>
                <a:prstClr val="white"/>
              </a:solidFill>
              <a:latin typeface="Impact" pitchFamily="34" charset="0"/>
              <a:ea typeface="宋体" panose="02010600030101010101" pitchFamily="2" charset="-122"/>
            </a:endParaRPr>
          </a:p>
        </p:txBody>
      </p:sp>
      <p:cxnSp>
        <p:nvCxnSpPr>
          <p:cNvPr id="3076" name="直接连接符 16">
            <a:extLst>
              <a:ext uri="{FF2B5EF4-FFF2-40B4-BE49-F238E27FC236}">
                <a16:creationId xmlns="" xmlns:a16="http://schemas.microsoft.com/office/drawing/2014/main" id="{AC8BA5D3-50FA-4643-9328-499D8CCB3D8D}"/>
              </a:ext>
            </a:extLst>
          </p:cNvPr>
          <p:cNvCxnSpPr>
            <a:cxnSpLocks noChangeShapeType="1"/>
            <a:stCxn id="15" idx="6"/>
          </p:cNvCxnSpPr>
          <p:nvPr>
            <p:custDataLst>
              <p:tags r:id="rId4"/>
            </p:custDataLst>
          </p:nvPr>
        </p:nvCxnSpPr>
        <p:spPr bwMode="auto">
          <a:xfrm>
            <a:off x="3463529" y="3429003"/>
            <a:ext cx="4178242" cy="23324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DD8077E-DB78-4838-8D0C-C15BB51FA9BE}"/>
              </a:ext>
            </a:extLst>
          </p:cNvPr>
          <p:cNvGrpSpPr/>
          <p:nvPr/>
        </p:nvGrpSpPr>
        <p:grpSpPr>
          <a:xfrm>
            <a:off x="3103106" y="281415"/>
            <a:ext cx="2937792" cy="896477"/>
            <a:chOff x="4137475" y="281415"/>
            <a:chExt cx="3917057" cy="896477"/>
          </a:xfrm>
        </p:grpSpPr>
        <p:sp>
          <p:nvSpPr>
            <p:cNvPr id="8" name="Freeform 145">
              <a:extLst>
                <a:ext uri="{FF2B5EF4-FFF2-40B4-BE49-F238E27FC236}">
                  <a16:creationId xmlns="" xmlns:a16="http://schemas.microsoft.com/office/drawing/2014/main" id="{0B5CD020-DA43-4B58-BBD9-21E230D07A70}"/>
                </a:ext>
              </a:extLst>
            </p:cNvPr>
            <p:cNvSpPr>
              <a:spLocks/>
            </p:cNvSpPr>
            <p:nvPr/>
          </p:nvSpPr>
          <p:spPr bwMode="auto">
            <a:xfrm rot="935833">
              <a:off x="4987966" y="281415"/>
              <a:ext cx="2216068" cy="896477"/>
            </a:xfrm>
            <a:custGeom>
              <a:avLst/>
              <a:gdLst>
                <a:gd name="T0" fmla="*/ 466 w 483"/>
                <a:gd name="T1" fmla="*/ 104 h 300"/>
                <a:gd name="T2" fmla="*/ 417 w 483"/>
                <a:gd name="T3" fmla="*/ 121 h 300"/>
                <a:gd name="T4" fmla="*/ 407 w 483"/>
                <a:gd name="T5" fmla="*/ 119 h 300"/>
                <a:gd name="T6" fmla="*/ 303 w 483"/>
                <a:gd name="T7" fmla="*/ 150 h 300"/>
                <a:gd name="T8" fmla="*/ 214 w 483"/>
                <a:gd name="T9" fmla="*/ 187 h 300"/>
                <a:gd name="T10" fmla="*/ 120 w 483"/>
                <a:gd name="T11" fmla="*/ 240 h 300"/>
                <a:gd name="T12" fmla="*/ 290 w 483"/>
                <a:gd name="T13" fmla="*/ 152 h 300"/>
                <a:gd name="T14" fmla="*/ 394 w 483"/>
                <a:gd name="T15" fmla="*/ 118 h 300"/>
                <a:gd name="T16" fmla="*/ 394 w 483"/>
                <a:gd name="T17" fmla="*/ 97 h 300"/>
                <a:gd name="T18" fmla="*/ 424 w 483"/>
                <a:gd name="T19" fmla="*/ 86 h 300"/>
                <a:gd name="T20" fmla="*/ 418 w 483"/>
                <a:gd name="T21" fmla="*/ 66 h 300"/>
                <a:gd name="T22" fmla="*/ 380 w 483"/>
                <a:gd name="T23" fmla="*/ 74 h 300"/>
                <a:gd name="T24" fmla="*/ 386 w 483"/>
                <a:gd name="T25" fmla="*/ 71 h 300"/>
                <a:gd name="T26" fmla="*/ 378 w 483"/>
                <a:gd name="T27" fmla="*/ 53 h 300"/>
                <a:gd name="T28" fmla="*/ 218 w 483"/>
                <a:gd name="T29" fmla="*/ 119 h 300"/>
                <a:gd name="T30" fmla="*/ 183 w 483"/>
                <a:gd name="T31" fmla="*/ 133 h 300"/>
                <a:gd name="T32" fmla="*/ 84 w 483"/>
                <a:gd name="T33" fmla="*/ 185 h 300"/>
                <a:gd name="T34" fmla="*/ 193 w 483"/>
                <a:gd name="T35" fmla="*/ 117 h 300"/>
                <a:gd name="T36" fmla="*/ 434 w 483"/>
                <a:gd name="T37" fmla="*/ 20 h 300"/>
                <a:gd name="T38" fmla="*/ 427 w 483"/>
                <a:gd name="T39" fmla="*/ 3 h 300"/>
                <a:gd name="T40" fmla="*/ 142 w 483"/>
                <a:gd name="T41" fmla="*/ 124 h 300"/>
                <a:gd name="T42" fmla="*/ 23 w 483"/>
                <a:gd name="T43" fmla="*/ 195 h 300"/>
                <a:gd name="T44" fmla="*/ 29 w 483"/>
                <a:gd name="T45" fmla="*/ 202 h 300"/>
                <a:gd name="T46" fmla="*/ 43 w 483"/>
                <a:gd name="T47" fmla="*/ 193 h 300"/>
                <a:gd name="T48" fmla="*/ 9 w 483"/>
                <a:gd name="T49" fmla="*/ 223 h 300"/>
                <a:gd name="T50" fmla="*/ 21 w 483"/>
                <a:gd name="T51" fmla="*/ 239 h 300"/>
                <a:gd name="T52" fmla="*/ 22 w 483"/>
                <a:gd name="T53" fmla="*/ 238 h 300"/>
                <a:gd name="T54" fmla="*/ 16 w 483"/>
                <a:gd name="T55" fmla="*/ 244 h 300"/>
                <a:gd name="T56" fmla="*/ 29 w 483"/>
                <a:gd name="T57" fmla="*/ 260 h 300"/>
                <a:gd name="T58" fmla="*/ 32 w 483"/>
                <a:gd name="T59" fmla="*/ 259 h 300"/>
                <a:gd name="T60" fmla="*/ 45 w 483"/>
                <a:gd name="T61" fmla="*/ 267 h 300"/>
                <a:gd name="T62" fmla="*/ 51 w 483"/>
                <a:gd name="T63" fmla="*/ 265 h 300"/>
                <a:gd name="T64" fmla="*/ 35 w 483"/>
                <a:gd name="T65" fmla="*/ 279 h 300"/>
                <a:gd name="T66" fmla="*/ 45 w 483"/>
                <a:gd name="T67" fmla="*/ 297 h 300"/>
                <a:gd name="T68" fmla="*/ 124 w 483"/>
                <a:gd name="T69" fmla="*/ 262 h 300"/>
                <a:gd name="T70" fmla="*/ 128 w 483"/>
                <a:gd name="T71" fmla="*/ 262 h 300"/>
                <a:gd name="T72" fmla="*/ 472 w 483"/>
                <a:gd name="T73" fmla="*/ 122 h 300"/>
                <a:gd name="T74" fmla="*/ 466 w 483"/>
                <a:gd name="T75" fmla="*/ 10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3" h="300">
                  <a:moveTo>
                    <a:pt x="466" y="104"/>
                  </a:moveTo>
                  <a:cubicBezTo>
                    <a:pt x="450" y="109"/>
                    <a:pt x="433" y="115"/>
                    <a:pt x="417" y="121"/>
                  </a:cubicBezTo>
                  <a:cubicBezTo>
                    <a:pt x="414" y="119"/>
                    <a:pt x="411" y="118"/>
                    <a:pt x="407" y="119"/>
                  </a:cubicBezTo>
                  <a:cubicBezTo>
                    <a:pt x="371" y="125"/>
                    <a:pt x="337" y="137"/>
                    <a:pt x="303" y="150"/>
                  </a:cubicBezTo>
                  <a:cubicBezTo>
                    <a:pt x="272" y="161"/>
                    <a:pt x="242" y="173"/>
                    <a:pt x="214" y="187"/>
                  </a:cubicBezTo>
                  <a:cubicBezTo>
                    <a:pt x="182" y="203"/>
                    <a:pt x="151" y="223"/>
                    <a:pt x="120" y="240"/>
                  </a:cubicBezTo>
                  <a:cubicBezTo>
                    <a:pt x="173" y="205"/>
                    <a:pt x="231" y="175"/>
                    <a:pt x="290" y="152"/>
                  </a:cubicBezTo>
                  <a:cubicBezTo>
                    <a:pt x="325" y="140"/>
                    <a:pt x="360" y="129"/>
                    <a:pt x="394" y="118"/>
                  </a:cubicBezTo>
                  <a:cubicBezTo>
                    <a:pt x="406" y="115"/>
                    <a:pt x="403" y="100"/>
                    <a:pt x="394" y="97"/>
                  </a:cubicBezTo>
                  <a:cubicBezTo>
                    <a:pt x="404" y="94"/>
                    <a:pt x="414" y="90"/>
                    <a:pt x="424" y="86"/>
                  </a:cubicBezTo>
                  <a:cubicBezTo>
                    <a:pt x="436" y="81"/>
                    <a:pt x="432" y="64"/>
                    <a:pt x="418" y="66"/>
                  </a:cubicBezTo>
                  <a:cubicBezTo>
                    <a:pt x="405" y="68"/>
                    <a:pt x="392" y="70"/>
                    <a:pt x="380" y="74"/>
                  </a:cubicBezTo>
                  <a:cubicBezTo>
                    <a:pt x="382" y="73"/>
                    <a:pt x="384" y="72"/>
                    <a:pt x="386" y="71"/>
                  </a:cubicBezTo>
                  <a:cubicBezTo>
                    <a:pt x="397" y="66"/>
                    <a:pt x="389" y="51"/>
                    <a:pt x="378" y="53"/>
                  </a:cubicBezTo>
                  <a:cubicBezTo>
                    <a:pt x="322" y="64"/>
                    <a:pt x="270" y="92"/>
                    <a:pt x="218" y="119"/>
                  </a:cubicBezTo>
                  <a:cubicBezTo>
                    <a:pt x="206" y="123"/>
                    <a:pt x="195" y="128"/>
                    <a:pt x="183" y="133"/>
                  </a:cubicBezTo>
                  <a:cubicBezTo>
                    <a:pt x="149" y="148"/>
                    <a:pt x="116" y="167"/>
                    <a:pt x="84" y="185"/>
                  </a:cubicBezTo>
                  <a:cubicBezTo>
                    <a:pt x="118" y="159"/>
                    <a:pt x="155" y="137"/>
                    <a:pt x="193" y="117"/>
                  </a:cubicBezTo>
                  <a:cubicBezTo>
                    <a:pt x="274" y="85"/>
                    <a:pt x="357" y="60"/>
                    <a:pt x="434" y="20"/>
                  </a:cubicBezTo>
                  <a:cubicBezTo>
                    <a:pt x="443" y="15"/>
                    <a:pt x="436" y="0"/>
                    <a:pt x="427" y="3"/>
                  </a:cubicBezTo>
                  <a:cubicBezTo>
                    <a:pt x="330" y="35"/>
                    <a:pt x="231" y="71"/>
                    <a:pt x="142" y="124"/>
                  </a:cubicBezTo>
                  <a:cubicBezTo>
                    <a:pt x="100" y="143"/>
                    <a:pt x="60" y="166"/>
                    <a:pt x="23" y="195"/>
                  </a:cubicBezTo>
                  <a:cubicBezTo>
                    <a:pt x="19" y="198"/>
                    <a:pt x="24" y="205"/>
                    <a:pt x="29" y="202"/>
                  </a:cubicBezTo>
                  <a:cubicBezTo>
                    <a:pt x="33" y="199"/>
                    <a:pt x="38" y="196"/>
                    <a:pt x="43" y="193"/>
                  </a:cubicBezTo>
                  <a:cubicBezTo>
                    <a:pt x="31" y="202"/>
                    <a:pt x="20" y="213"/>
                    <a:pt x="9" y="223"/>
                  </a:cubicBezTo>
                  <a:cubicBezTo>
                    <a:pt x="0" y="232"/>
                    <a:pt x="11" y="243"/>
                    <a:pt x="21" y="239"/>
                  </a:cubicBezTo>
                  <a:cubicBezTo>
                    <a:pt x="21" y="239"/>
                    <a:pt x="21" y="238"/>
                    <a:pt x="22" y="238"/>
                  </a:cubicBezTo>
                  <a:cubicBezTo>
                    <a:pt x="20" y="240"/>
                    <a:pt x="18" y="242"/>
                    <a:pt x="16" y="244"/>
                  </a:cubicBezTo>
                  <a:cubicBezTo>
                    <a:pt x="9" y="254"/>
                    <a:pt x="18" y="265"/>
                    <a:pt x="29" y="260"/>
                  </a:cubicBezTo>
                  <a:cubicBezTo>
                    <a:pt x="30" y="260"/>
                    <a:pt x="31" y="259"/>
                    <a:pt x="32" y="259"/>
                  </a:cubicBezTo>
                  <a:cubicBezTo>
                    <a:pt x="33" y="264"/>
                    <a:pt x="38" y="269"/>
                    <a:pt x="45" y="267"/>
                  </a:cubicBezTo>
                  <a:cubicBezTo>
                    <a:pt x="47" y="267"/>
                    <a:pt x="49" y="266"/>
                    <a:pt x="51" y="265"/>
                  </a:cubicBezTo>
                  <a:cubicBezTo>
                    <a:pt x="45" y="270"/>
                    <a:pt x="40" y="274"/>
                    <a:pt x="35" y="279"/>
                  </a:cubicBezTo>
                  <a:cubicBezTo>
                    <a:pt x="27" y="286"/>
                    <a:pt x="35" y="300"/>
                    <a:pt x="45" y="297"/>
                  </a:cubicBezTo>
                  <a:cubicBezTo>
                    <a:pt x="73" y="288"/>
                    <a:pt x="99" y="276"/>
                    <a:pt x="124" y="262"/>
                  </a:cubicBezTo>
                  <a:cubicBezTo>
                    <a:pt x="126" y="263"/>
                    <a:pt x="127" y="263"/>
                    <a:pt x="128" y="262"/>
                  </a:cubicBezTo>
                  <a:cubicBezTo>
                    <a:pt x="248" y="231"/>
                    <a:pt x="355" y="163"/>
                    <a:pt x="472" y="122"/>
                  </a:cubicBezTo>
                  <a:cubicBezTo>
                    <a:pt x="483" y="118"/>
                    <a:pt x="478" y="100"/>
                    <a:pt x="466" y="1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C2BCEE7B-3CF0-4F9C-A3C5-0779F66B4CC0}"/>
                </a:ext>
              </a:extLst>
            </p:cNvPr>
            <p:cNvSpPr txBox="1"/>
            <p:nvPr/>
          </p:nvSpPr>
          <p:spPr>
            <a:xfrm>
              <a:off x="4137475" y="369588"/>
              <a:ext cx="39170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CONTENTS</a:t>
              </a:r>
              <a:endParaRPr lang="zh-CN" altLang="en-US" sz="4000" dirty="0"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F4703A07-BEEE-4A6F-A4A0-F47A56AF9279}"/>
              </a:ext>
            </a:extLst>
          </p:cNvPr>
          <p:cNvSpPr/>
          <p:nvPr/>
        </p:nvSpPr>
        <p:spPr>
          <a:xfrm>
            <a:off x="3433666" y="2732534"/>
            <a:ext cx="4404048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zh-CN" sz="3600" b="1" dirty="0" smtClean="0">
                <a:latin typeface="楷体" pitchFamily="49" charset="-122"/>
                <a:ea typeface="楷体" pitchFamily="49" charset="-122"/>
              </a:rPr>
              <a:t>聚焦现在，惊喜蜕变</a:t>
            </a:r>
            <a:endParaRPr lang="zh-CN" altLang="en-US" sz="36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0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627103216"/>
  <p:tag name="MH_LIBRARY" val="GRAPHIC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627103216"/>
  <p:tag name="MH_LIBRARY" val="GRAPHIC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Text"/>
  <p:tag name="MH" val="20170627103028"/>
  <p:tag name="MH_LIBRARY" val="GRAPHIC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Other"/>
  <p:tag name="MH_OR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SubTitle"/>
  <p:tag name="MH_OR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SubTitle"/>
  <p:tag name="MH_OR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SubTitle"/>
  <p:tag name="MH_ORDER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Other"/>
  <p:tag name="MH_ORDER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SubTitle"/>
  <p:tag name="MH_ORDER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Other"/>
  <p:tag name="MH_ORDER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SubTitle"/>
  <p:tag name="MH_ORDER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Other"/>
  <p:tag name="MH_ORDER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028"/>
  <p:tag name="MH_LIBRARY" val="GRAPHIC"/>
  <p:tag name="MH_TYPE" val="SubTitle"/>
  <p:tag name="MH_ORDER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Text"/>
  <p:tag name="MH" val="20170627102947"/>
  <p:tag name="MH_LIBRARY" val="GRAPHIC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Other"/>
  <p:tag name="MH_OR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Other"/>
  <p:tag name="MH_ORDER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4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SubTitle"/>
  <p:tag name="MH_ORDER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Other"/>
  <p:tag name="MH_ORDER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627103216"/>
  <p:tag name="MH_LIBRARY" val="GRAPHIC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27"/>
  <p:tag name="MH_LIBRARY" val="GRAPHIC"/>
  <p:tag name="MH_TYPE" val="Other"/>
  <p:tag name="MH_ORDER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627103403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直接连接符 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YinZJG#"/>
  <p:tag name="MH_LAYOUT" val="TitleSubTitle"/>
  <p:tag name="MH" val="20170627103442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SubTitle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SubTitle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SubTitle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SubTitle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SubTitle"/>
  <p:tag name="MH_ORDER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Other"/>
  <p:tag name="MH_ORDER" val="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42"/>
  <p:tag name="MH_LIBRARY" val="GRAPHIC"/>
  <p:tag name="MH_TYPE" val="Title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Text"/>
  <p:tag name="MH" val="20170627103229"/>
  <p:tag name="MH_LIBRARY" val="GRAPHIC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29"/>
  <p:tag name="MH_LIBRARY" val="GRAPHIC"/>
  <p:tag name="MH_TYPE" val="Title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29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627102959"/>
  <p:tag name="MH_LIBRARY" val="GRAPHI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627102959"/>
  <p:tag name="MH_LIBRARY" val="GRAPHI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05"/>
  <p:tag name="MH_LIBRARY" val="GRAPHIC"/>
  <p:tag name="MH_ORDER" val="Oval 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2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SubTitle"/>
  <p:tag name="MH_ORDER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59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第一PPT，www.1ppt.com​">
  <a:themeElements>
    <a:clrScheme name="自定义 4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8F90"/>
      </a:accent1>
      <a:accent2>
        <a:srgbClr val="AEC86D"/>
      </a:accent2>
      <a:accent3>
        <a:srgbClr val="ECC261"/>
      </a:accent3>
      <a:accent4>
        <a:srgbClr val="82C3C3"/>
      </a:accent4>
      <a:accent5>
        <a:srgbClr val="E38F90"/>
      </a:accent5>
      <a:accent6>
        <a:srgbClr val="AEC86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454</Words>
  <Application>Microsoft Office PowerPoint</Application>
  <PresentationFormat>全屏显示(4:3)</PresentationFormat>
  <Paragraphs>93</Paragraphs>
  <Slides>31</Slides>
  <Notes>16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彩色卡通</dc:title>
  <dc:creator>第一PPT模板网-WWW.1PPT.COM</dc:creator>
  <cp:keywords>第一PPT模板网-WWW.1PPT.COM</cp:keywords>
  <dc:description>www.1ppt.com</dc:description>
  <cp:lastModifiedBy>朱轶倩</cp:lastModifiedBy>
  <cp:revision>294</cp:revision>
  <dcterms:created xsi:type="dcterms:W3CDTF">2017-06-27T02:07:53Z</dcterms:created>
  <dcterms:modified xsi:type="dcterms:W3CDTF">2019-01-23T05:57:12Z</dcterms:modified>
</cp:coreProperties>
</file>