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62" r:id="rId3"/>
    <p:sldId id="319" r:id="rId4"/>
    <p:sldId id="313" r:id="rId5"/>
    <p:sldId id="312" r:id="rId6"/>
    <p:sldId id="314" r:id="rId7"/>
    <p:sldId id="315" r:id="rId8"/>
    <p:sldId id="316" r:id="rId9"/>
    <p:sldId id="317" r:id="rId10"/>
    <p:sldId id="318" r:id="rId11"/>
    <p:sldId id="257" r:id="rId12"/>
    <p:sldId id="261" r:id="rId13"/>
    <p:sldId id="290" r:id="rId14"/>
    <p:sldId id="295" r:id="rId15"/>
    <p:sldId id="286" r:id="rId16"/>
    <p:sldId id="287" r:id="rId17"/>
    <p:sldId id="274" r:id="rId18"/>
    <p:sldId id="275" r:id="rId19"/>
    <p:sldId id="281" r:id="rId20"/>
    <p:sldId id="296" r:id="rId21"/>
    <p:sldId id="297" r:id="rId22"/>
    <p:sldId id="266" r:id="rId23"/>
    <p:sldId id="292" r:id="rId24"/>
    <p:sldId id="301" r:id="rId25"/>
    <p:sldId id="303" r:id="rId26"/>
    <p:sldId id="299" r:id="rId27"/>
    <p:sldId id="298" r:id="rId28"/>
    <p:sldId id="305" r:id="rId29"/>
    <p:sldId id="265" r:id="rId30"/>
    <p:sldId id="294" r:id="rId31"/>
    <p:sldId id="308" r:id="rId32"/>
    <p:sldId id="282" r:id="rId33"/>
    <p:sldId id="272" r:id="rId34"/>
    <p:sldId id="278" r:id="rId35"/>
    <p:sldId id="284" r:id="rId36"/>
    <p:sldId id="321" r:id="rId37"/>
    <p:sldId id="306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FC5"/>
    <a:srgbClr val="FF6680"/>
    <a:srgbClr val="CBC0E6"/>
    <a:srgbClr val="FEBC30"/>
    <a:srgbClr val="80AD31"/>
    <a:srgbClr val="E7E6E6"/>
    <a:srgbClr val="A883BD"/>
    <a:srgbClr val="CB1B3D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>
        <p:scale>
          <a:sx n="70" d="100"/>
          <a:sy n="70" d="100"/>
        </p:scale>
        <p:origin x="-7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B00F-5CB6-4112-A765-DB43C5F5EFEC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E7C6-211A-4AA6-BB9C-69FB0606A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2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41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353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941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07353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71476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29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29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6329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6329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29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29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894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895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34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34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34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334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726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396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895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894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675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9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71476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71476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71476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0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6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58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81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3841-DF5F-4B01-8E87-8008DEEE8570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995FC-E7AA-4A7C-9BC6-B26C41EB83AA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99134"/>
      </p:ext>
    </p:extLst>
  </p:cSld>
  <p:clrMapOvr>
    <a:masterClrMapping/>
  </p:clrMapOvr>
  <p:transition spd="slow" advClick="0" advTm="5000">
    <p:pull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81843-C54C-47F9-BAF4-48E13DFF4DED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2B8A8-1F3B-4A6F-ACE4-964171530F26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43535"/>
      </p:ext>
    </p:extLst>
  </p:cSld>
  <p:clrMapOvr>
    <a:masterClrMapping/>
  </p:clrMapOvr>
  <p:transition spd="slow" advClick="0" advTm="5000">
    <p:pull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E413C-56A1-40A3-867D-7ECC337FFFA0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ADEAE-C0FD-452A-A78E-490539842D18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92698"/>
      </p:ext>
    </p:extLst>
  </p:cSld>
  <p:clrMapOvr>
    <a:masterClrMapping/>
  </p:clrMapOvr>
  <p:transition spd="slow" advClick="0" advTm="5000">
    <p:pull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6956E-D155-47D9-81C7-6F090247C948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B35A7-ACEC-4E0D-9F36-C25448F4C78D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23390"/>
      </p:ext>
    </p:extLst>
  </p:cSld>
  <p:clrMapOvr>
    <a:masterClrMapping/>
  </p:clrMapOvr>
  <p:transition spd="slow" advClick="0" advTm="5000">
    <p:pull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D8241-724F-4A61-AB5A-CC6EA26BA75D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E7BE-EE78-460C-B503-B8CADE88C44F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87963"/>
      </p:ext>
    </p:extLst>
  </p:cSld>
  <p:clrMapOvr>
    <a:masterClrMapping/>
  </p:clrMapOvr>
  <p:transition spd="slow" advClick="0" advTm="5000">
    <p:pull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B8BAA-EE92-47E7-9585-8217C5445EFD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1498C-E3A4-4267-BFE5-76B6BE3EB698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64626"/>
      </p:ext>
    </p:extLst>
  </p:cSld>
  <p:clrMapOvr>
    <a:masterClrMapping/>
  </p:clrMapOvr>
  <p:transition spd="slow" advClick="0" advTm="5000">
    <p:pull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ACE0-BF50-41E2-93BB-68F3796BB1B1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991F0-C854-4E4E-BBC6-AD0266582367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37383"/>
      </p:ext>
    </p:extLst>
  </p:cSld>
  <p:clrMapOvr>
    <a:masterClrMapping/>
  </p:clrMapOvr>
  <p:transition spd="slow" advClick="0" advTm="5000">
    <p:pull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D7E2-ACC8-4A0A-BF1A-8AE27E53480B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61E8A-464E-44B1-8D8B-27B897F633E3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08786"/>
      </p:ext>
    </p:extLst>
  </p:cSld>
  <p:clrMapOvr>
    <a:masterClrMapping/>
  </p:clrMapOvr>
  <p:transition spd="slow" advClick="0" advTm="5000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56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CB74C-E847-4058-A734-72DF736806F9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D5C90-5274-4BCE-8B0B-C09528BCA964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49276"/>
      </p:ext>
    </p:extLst>
  </p:cSld>
  <p:clrMapOvr>
    <a:masterClrMapping/>
  </p:clrMapOvr>
  <p:transition spd="slow" advClick="0" advTm="5000">
    <p:pull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BAF6C-9C4C-4EF0-9BC4-D228743FCB30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39B5-CA75-4082-A9A8-68E67DF40D0A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65758"/>
      </p:ext>
    </p:extLst>
  </p:cSld>
  <p:clrMapOvr>
    <a:masterClrMapping/>
  </p:clrMapOvr>
  <p:transition spd="slow" advClick="0" advTm="5000">
    <p:pull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A1F56-3D16-4DB2-92B1-C5A2900D079C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2018-11-30</a:t>
            </a:fld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ko-KR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46719-54DB-4130-8AA3-EDACE74BEDE7}" type="slidenum">
              <a:rPr lang="zh-CN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28998"/>
      </p:ext>
    </p:extLst>
  </p:cSld>
  <p:clrMapOvr>
    <a:masterClrMapping/>
  </p:clrMapOvr>
  <p:transition spd="slow" advClick="0" advTm="5000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158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84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2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84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36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86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38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2018-11-30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43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 smtClean="0"/>
              <a:t>单击此处编辑母版文本样式</a:t>
            </a:r>
          </a:p>
          <a:p>
            <a:pPr lvl="1"/>
            <a:r>
              <a:rPr lang="ko-KR" altLang="zh-CN" smtClean="0"/>
              <a:t>第二级</a:t>
            </a:r>
          </a:p>
          <a:p>
            <a:pPr lvl="2"/>
            <a:r>
              <a:rPr lang="ko-KR" altLang="zh-CN" smtClean="0"/>
              <a:t>第三级</a:t>
            </a:r>
          </a:p>
          <a:p>
            <a:pPr lvl="3"/>
            <a:r>
              <a:rPr lang="ko-KR" altLang="zh-CN" smtClean="0"/>
              <a:t>第四级</a:t>
            </a:r>
          </a:p>
          <a:p>
            <a:pPr lvl="4"/>
            <a:r>
              <a:rPr lang="ko-KR" altLang="zh-CN" smtClean="0"/>
              <a:t>第五级</a:t>
            </a:r>
          </a:p>
        </p:txBody>
      </p:sp>
      <p:sp>
        <p:nvSpPr>
          <p:cNvPr id="205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latinLnBrk="1" hangingPunct="0">
              <a:buFont typeface="Arial" panose="020B0604020202020204" pitchFamily="34" charset="0"/>
              <a:buNone/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6D8B80-DB79-4908-B0EA-4A21ED2BD7FF}" type="datetimeFigureOut">
              <a:rPr lang="ko-KR" altLang="en-US">
                <a:solidFill>
                  <a:srgbClr val="000000"/>
                </a:solidFill>
                <a:latin typeface="Gulim" pitchFamily="34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2018-11-30</a:t>
            </a:fld>
            <a:endParaRPr lang="zh-CN" altLang="ko-KR">
              <a:solidFill>
                <a:srgbClr val="000000"/>
              </a:solidFill>
              <a:latin typeface="Gulim" pitchFamily="34" charset="-127"/>
            </a:endParaRPr>
          </a:p>
        </p:txBody>
      </p:sp>
      <p:sp>
        <p:nvSpPr>
          <p:cNvPr id="205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1" hangingPunct="0">
              <a:buFont typeface="Arial" panose="020B0604020202020204" pitchFamily="34" charset="0"/>
              <a:buNone/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ko-KR">
              <a:solidFill>
                <a:srgbClr val="000000"/>
              </a:solidFill>
              <a:latin typeface="Gulim" pitchFamily="34" charset="-127"/>
            </a:endParaRPr>
          </a:p>
        </p:txBody>
      </p:sp>
      <p:sp>
        <p:nvSpPr>
          <p:cNvPr id="205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buFont typeface="Arial" pitchFamily="34" charset="0"/>
              <a:buNone/>
              <a:defRPr sz="1400">
                <a:ea typeface="Gulim" pitchFamily="34" charset="-127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A66654-A4A9-4D2F-8FC2-861B2B4CB29A}" type="slidenum">
              <a:rPr lang="zh-CN" altLang="ko-KR">
                <a:solidFill>
                  <a:srgbClr val="000000"/>
                </a:solidFill>
                <a:latin typeface="Gulim" pitchFamily="34" charset="-127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ko-KR">
              <a:solidFill>
                <a:srgbClr val="000000"/>
              </a:solidFill>
              <a:latin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26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398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0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0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0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0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0" fill="hold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bldLvl="0" autoUpdateAnimBg="0"/>
      <p:bldP spid="2050" grpId="1" bldLvl="0" autoUpdateAnimBg="0"/>
      <p:bldP spid="2050" grpId="2" bldLvl="0" autoUpdateAnimBg="0"/>
      <p:bldP spid="2051" grpId="0" build="p" autoUpdateAnimBg="0">
        <p:tmplLst>
          <p:tmpl lvl="1">
            <p:tnLst>
              <p:par>
                <p:cTn presetID="23" presetClass="entr" presetSubtype="16" fill="hold" nodeType="withEffect">
                  <p:stCondLst>
                    <p:cond delay="398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0" fill="hold">
                          <p:stCondLst>
                            <p:cond delay="0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51" grpId="1" build="allAtOnce" bldLvl="0" autoUpdateAnimBg="0">
        <p:tmplLst>
          <p:tmpl lvl="1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0" fill="hold">
                          <p:stCondLst>
                            <p:cond delay="497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0" fill="hold">
                          <p:stCondLst>
                            <p:cond delay="497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0" fill="hold">
                          <p:stCondLst>
                            <p:cond delay="497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0" fill="hold">
                          <p:stCondLst>
                            <p:cond delay="497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3" presetClass="exit" presetSubtype="32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set>
                      <p:cBhvr>
                        <p:cTn dur="0" fill="hold">
                          <p:stCondLst>
                            <p:cond delay="497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1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emf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19" Type="http://schemas.openxmlformats.org/officeDocument/2006/relationships/image" Target="../media/image15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2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1.emf"/><Relationship Id="rId21" Type="http://schemas.openxmlformats.org/officeDocument/2006/relationships/image" Target="../media/image14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5" Type="http://schemas.openxmlformats.org/officeDocument/2006/relationships/image" Target="../media/image19.emf"/><Relationship Id="rId10" Type="http://schemas.openxmlformats.org/officeDocument/2006/relationships/image" Target="../media/image9.emf"/><Relationship Id="rId19" Type="http://schemas.openxmlformats.org/officeDocument/2006/relationships/image" Target="../media/image22.emf"/><Relationship Id="rId4" Type="http://schemas.openxmlformats.org/officeDocument/2006/relationships/image" Target="../media/image2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2.emf"/><Relationship Id="rId5" Type="http://schemas.openxmlformats.org/officeDocument/2006/relationships/image" Target="../media/image7.emf"/><Relationship Id="rId15" Type="http://schemas.openxmlformats.org/officeDocument/2006/relationships/image" Target="../media/image13.emf"/><Relationship Id="rId10" Type="http://schemas.openxmlformats.org/officeDocument/2006/relationships/image" Target="../media/image37.jpeg"/><Relationship Id="rId4" Type="http://schemas.openxmlformats.org/officeDocument/2006/relationships/image" Target="../media/image6.emf"/><Relationship Id="rId9" Type="http://schemas.openxmlformats.org/officeDocument/2006/relationships/image" Target="../media/image36.jpeg"/><Relationship Id="rId1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jpeg"/><Relationship Id="rId18" Type="http://schemas.openxmlformats.org/officeDocument/2006/relationships/image" Target="../media/image44.jpeg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36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35.jpeg"/><Relationship Id="rId5" Type="http://schemas.openxmlformats.org/officeDocument/2006/relationships/image" Target="../media/image7.emf"/><Relationship Id="rId15" Type="http://schemas.openxmlformats.org/officeDocument/2006/relationships/image" Target="../media/image42.jpeg"/><Relationship Id="rId10" Type="http://schemas.openxmlformats.org/officeDocument/2006/relationships/image" Target="../media/image40.png"/><Relationship Id="rId19" Type="http://schemas.microsoft.com/office/2007/relationships/hdphoto" Target="../media/hdphoto2.wdp"/><Relationship Id="rId4" Type="http://schemas.openxmlformats.org/officeDocument/2006/relationships/image" Target="../media/image6.emf"/><Relationship Id="rId9" Type="http://schemas.openxmlformats.org/officeDocument/2006/relationships/image" Target="../media/image39.pn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0.jpeg"/><Relationship Id="rId3" Type="http://schemas.openxmlformats.org/officeDocument/2006/relationships/image" Target="../media/image6.emf"/><Relationship Id="rId7" Type="http://schemas.openxmlformats.org/officeDocument/2006/relationships/image" Target="../media/image46.jpe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49.jpeg"/><Relationship Id="rId5" Type="http://schemas.openxmlformats.org/officeDocument/2006/relationships/image" Target="../media/image7.emf"/><Relationship Id="rId15" Type="http://schemas.openxmlformats.org/officeDocument/2006/relationships/image" Target="../media/image1.emf"/><Relationship Id="rId10" Type="http://schemas.microsoft.com/office/2007/relationships/hdphoto" Target="../media/hdphoto3.wdp"/><Relationship Id="rId4" Type="http://schemas.openxmlformats.org/officeDocument/2006/relationships/image" Target="../media/image8.emf"/><Relationship Id="rId9" Type="http://schemas.openxmlformats.org/officeDocument/2006/relationships/image" Target="../media/image48.jpeg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7.wdp"/><Relationship Id="rId3" Type="http://schemas.openxmlformats.org/officeDocument/2006/relationships/image" Target="../media/image6.emf"/><Relationship Id="rId7" Type="http://schemas.openxmlformats.org/officeDocument/2006/relationships/image" Target="../media/image51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microsoft.com/office/2007/relationships/hdphoto" Target="../media/hdphoto6.wdp"/><Relationship Id="rId5" Type="http://schemas.openxmlformats.org/officeDocument/2006/relationships/image" Target="../media/image8.emf"/><Relationship Id="rId15" Type="http://schemas.microsoft.com/office/2007/relationships/hdphoto" Target="../media/hdphoto8.wdp"/><Relationship Id="rId10" Type="http://schemas.openxmlformats.org/officeDocument/2006/relationships/image" Target="../media/image53.jpeg"/><Relationship Id="rId4" Type="http://schemas.openxmlformats.org/officeDocument/2006/relationships/image" Target="../media/image7.emf"/><Relationship Id="rId9" Type="http://schemas.openxmlformats.org/officeDocument/2006/relationships/image" Target="../media/image1.emf"/><Relationship Id="rId1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microsoft.com/office/2007/relationships/hdphoto" Target="../media/hdphoto11.wdp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microsoft.com/office/2007/relationships/hdphoto" Target="../media/hdphoto10.wdp"/><Relationship Id="rId5" Type="http://schemas.openxmlformats.org/officeDocument/2006/relationships/image" Target="../media/image7.emf"/><Relationship Id="rId10" Type="http://schemas.openxmlformats.org/officeDocument/2006/relationships/image" Target="../media/image57.jpeg"/><Relationship Id="rId4" Type="http://schemas.openxmlformats.org/officeDocument/2006/relationships/image" Target="../media/image6.emf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22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emf"/><Relationship Id="rId20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9.emf"/><Relationship Id="rId19" Type="http://schemas.openxmlformats.org/officeDocument/2006/relationships/image" Target="../media/image23.emf"/><Relationship Id="rId4" Type="http://schemas.openxmlformats.org/officeDocument/2006/relationships/image" Target="../media/image2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61.jpeg"/><Relationship Id="rId4" Type="http://schemas.openxmlformats.org/officeDocument/2006/relationships/image" Target="../media/image6.emf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8.emf"/><Relationship Id="rId10" Type="http://schemas.openxmlformats.org/officeDocument/2006/relationships/image" Target="../media/image3.emf"/><Relationship Id="rId4" Type="http://schemas.openxmlformats.org/officeDocument/2006/relationships/image" Target="../media/image6.emf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2.emf"/><Relationship Id="rId5" Type="http://schemas.openxmlformats.org/officeDocument/2006/relationships/image" Target="../media/image7.emf"/><Relationship Id="rId15" Type="http://schemas.openxmlformats.org/officeDocument/2006/relationships/image" Target="../media/image13.emf"/><Relationship Id="rId10" Type="http://schemas.openxmlformats.org/officeDocument/2006/relationships/image" Target="../media/image37.jpeg"/><Relationship Id="rId4" Type="http://schemas.openxmlformats.org/officeDocument/2006/relationships/image" Target="../media/image6.emf"/><Relationship Id="rId9" Type="http://schemas.openxmlformats.org/officeDocument/2006/relationships/image" Target="../media/image36.jpeg"/><Relationship Id="rId1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64.jpeg"/><Relationship Id="rId4" Type="http://schemas.openxmlformats.org/officeDocument/2006/relationships/image" Target="../media/image6.emf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microsoft.com/office/2007/relationships/hdphoto" Target="../media/hdphoto14.wdp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microsoft.com/office/2007/relationships/hdphoto" Target="../media/hdphoto13.wdp"/><Relationship Id="rId5" Type="http://schemas.openxmlformats.org/officeDocument/2006/relationships/image" Target="../media/image7.emf"/><Relationship Id="rId10" Type="http://schemas.openxmlformats.org/officeDocument/2006/relationships/image" Target="../media/image66.jpeg"/><Relationship Id="rId4" Type="http://schemas.openxmlformats.org/officeDocument/2006/relationships/image" Target="../media/image6.emf"/><Relationship Id="rId9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70.jpeg"/><Relationship Id="rId4" Type="http://schemas.openxmlformats.org/officeDocument/2006/relationships/image" Target="../media/image6.emf"/><Relationship Id="rId9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microsoft.com/office/2007/relationships/hdphoto" Target="../media/hdphoto17.wdp"/><Relationship Id="rId18" Type="http://schemas.openxmlformats.org/officeDocument/2006/relationships/image" Target="../media/image76.jpeg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73.jpeg"/><Relationship Id="rId17" Type="http://schemas.microsoft.com/office/2007/relationships/hdphoto" Target="../media/hdphoto19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microsoft.com/office/2007/relationships/hdphoto" Target="../media/hdphoto16.wdp"/><Relationship Id="rId5" Type="http://schemas.openxmlformats.org/officeDocument/2006/relationships/image" Target="../media/image7.emf"/><Relationship Id="rId15" Type="http://schemas.microsoft.com/office/2007/relationships/hdphoto" Target="../media/hdphoto18.wdp"/><Relationship Id="rId10" Type="http://schemas.openxmlformats.org/officeDocument/2006/relationships/image" Target="../media/image72.jpeg"/><Relationship Id="rId19" Type="http://schemas.microsoft.com/office/2007/relationships/hdphoto" Target="../media/hdphoto20.wdp"/><Relationship Id="rId4" Type="http://schemas.openxmlformats.org/officeDocument/2006/relationships/image" Target="../media/image6.emf"/><Relationship Id="rId9" Type="http://schemas.microsoft.com/office/2007/relationships/hdphoto" Target="../media/hdphoto15.wdp"/><Relationship Id="rId1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microsoft.com/office/2007/relationships/hdphoto" Target="../media/hdphoto23.wdp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microsoft.com/office/2007/relationships/hdphoto" Target="../media/hdphoto22.wdp"/><Relationship Id="rId5" Type="http://schemas.openxmlformats.org/officeDocument/2006/relationships/image" Target="../media/image7.emf"/><Relationship Id="rId15" Type="http://schemas.microsoft.com/office/2007/relationships/hdphoto" Target="../media/hdphoto24.wdp"/><Relationship Id="rId10" Type="http://schemas.openxmlformats.org/officeDocument/2006/relationships/image" Target="../media/image78.jpeg"/><Relationship Id="rId4" Type="http://schemas.openxmlformats.org/officeDocument/2006/relationships/image" Target="../media/image6.emf"/><Relationship Id="rId9" Type="http://schemas.microsoft.com/office/2007/relationships/hdphoto" Target="../media/hdphoto21.wdp"/><Relationship Id="rId1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microsoft.com/office/2007/relationships/hdphoto" Target="../media/hdphoto27.wdp"/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12" Type="http://schemas.openxmlformats.org/officeDocument/2006/relationships/image" Target="../media/image83.jpeg"/><Relationship Id="rId17" Type="http://schemas.microsoft.com/office/2007/relationships/hdphoto" Target="../media/hdphoto29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microsoft.com/office/2007/relationships/hdphoto" Target="../media/hdphoto26.wdp"/><Relationship Id="rId5" Type="http://schemas.openxmlformats.org/officeDocument/2006/relationships/image" Target="../media/image7.emf"/><Relationship Id="rId15" Type="http://schemas.microsoft.com/office/2007/relationships/hdphoto" Target="../media/hdphoto28.wdp"/><Relationship Id="rId10" Type="http://schemas.openxmlformats.org/officeDocument/2006/relationships/image" Target="../media/image82.jpeg"/><Relationship Id="rId4" Type="http://schemas.openxmlformats.org/officeDocument/2006/relationships/image" Target="../media/image6.emf"/><Relationship Id="rId9" Type="http://schemas.microsoft.com/office/2007/relationships/hdphoto" Target="../media/hdphoto25.wdp"/><Relationship Id="rId1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6.emf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.emf"/><Relationship Id="rId4" Type="http://schemas.openxmlformats.org/officeDocument/2006/relationships/image" Target="../media/image7.emf"/><Relationship Id="rId9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microsoft.com/office/2007/relationships/hdphoto" Target="../media/hdphoto32.wdp"/><Relationship Id="rId3" Type="http://schemas.openxmlformats.org/officeDocument/2006/relationships/image" Target="../media/image6.emf"/><Relationship Id="rId7" Type="http://schemas.openxmlformats.org/officeDocument/2006/relationships/image" Target="../media/image91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93.jpeg"/><Relationship Id="rId5" Type="http://schemas.openxmlformats.org/officeDocument/2006/relationships/image" Target="../media/image8.emf"/><Relationship Id="rId15" Type="http://schemas.openxmlformats.org/officeDocument/2006/relationships/image" Target="../media/image9.emf"/><Relationship Id="rId10" Type="http://schemas.microsoft.com/office/2007/relationships/hdphoto" Target="../media/hdphoto31.wdp"/><Relationship Id="rId4" Type="http://schemas.openxmlformats.org/officeDocument/2006/relationships/image" Target="../media/image7.emf"/><Relationship Id="rId9" Type="http://schemas.openxmlformats.org/officeDocument/2006/relationships/image" Target="../media/image92.jpeg"/><Relationship Id="rId1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9.emf"/><Relationship Id="rId3" Type="http://schemas.openxmlformats.org/officeDocument/2006/relationships/image" Target="../media/image6.emf"/><Relationship Id="rId7" Type="http://schemas.microsoft.com/office/2007/relationships/hdphoto" Target="../media/hdphoto33.wdp"/><Relationship Id="rId12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microsoft.com/office/2007/relationships/hdphoto" Target="../media/hdphoto35.wdp"/><Relationship Id="rId5" Type="http://schemas.openxmlformats.org/officeDocument/2006/relationships/image" Target="../media/image8.emf"/><Relationship Id="rId15" Type="http://schemas.microsoft.com/office/2007/relationships/hdphoto" Target="../media/hdphoto36.wdp"/><Relationship Id="rId10" Type="http://schemas.openxmlformats.org/officeDocument/2006/relationships/image" Target="../media/image97.jpeg"/><Relationship Id="rId4" Type="http://schemas.openxmlformats.org/officeDocument/2006/relationships/image" Target="../media/image7.emf"/><Relationship Id="rId9" Type="http://schemas.microsoft.com/office/2007/relationships/hdphoto" Target="../media/hdphoto34.wdp"/><Relationship Id="rId1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1.emf"/><Relationship Id="rId21" Type="http://schemas.openxmlformats.org/officeDocument/2006/relationships/image" Target="../media/image14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5" Type="http://schemas.openxmlformats.org/officeDocument/2006/relationships/image" Target="../media/image19.emf"/><Relationship Id="rId10" Type="http://schemas.openxmlformats.org/officeDocument/2006/relationships/image" Target="../media/image9.emf"/><Relationship Id="rId19" Type="http://schemas.openxmlformats.org/officeDocument/2006/relationships/image" Target="../media/image22.emf"/><Relationship Id="rId4" Type="http://schemas.openxmlformats.org/officeDocument/2006/relationships/image" Target="../media/image2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7.em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.emf"/><Relationship Id="rId10" Type="http://schemas.openxmlformats.org/officeDocument/2006/relationships/image" Target="../media/image6.emf"/><Relationship Id="rId4" Type="http://schemas.openxmlformats.org/officeDocument/2006/relationships/image" Target="../media/image8.emf"/><Relationship Id="rId9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1.emf"/><Relationship Id="rId21" Type="http://schemas.openxmlformats.org/officeDocument/2006/relationships/image" Target="../media/image14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0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5" Type="http://schemas.openxmlformats.org/officeDocument/2006/relationships/image" Target="../media/image19.emf"/><Relationship Id="rId10" Type="http://schemas.openxmlformats.org/officeDocument/2006/relationships/image" Target="../media/image9.emf"/><Relationship Id="rId19" Type="http://schemas.openxmlformats.org/officeDocument/2006/relationships/image" Target="../media/image22.emf"/><Relationship Id="rId4" Type="http://schemas.openxmlformats.org/officeDocument/2006/relationships/image" Target="../media/image2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8.emf"/><Relationship Id="rId4" Type="http://schemas.openxmlformats.org/officeDocument/2006/relationships/image" Target="../media/image6.emf"/><Relationship Id="rId9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105.jpeg"/><Relationship Id="rId18" Type="http://schemas.openxmlformats.org/officeDocument/2006/relationships/image" Target="../media/image9.emf"/><Relationship Id="rId3" Type="http://schemas.openxmlformats.org/officeDocument/2006/relationships/image" Target="../media/image6.emf"/><Relationship Id="rId7" Type="http://schemas.openxmlformats.org/officeDocument/2006/relationships/image" Target="../media/image102.jpeg"/><Relationship Id="rId12" Type="http://schemas.microsoft.com/office/2007/relationships/hdphoto" Target="../media/hdphoto40.wdp"/><Relationship Id="rId17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6" Type="http://schemas.microsoft.com/office/2007/relationships/hdphoto" Target="../media/hdphoto4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11" Type="http://schemas.openxmlformats.org/officeDocument/2006/relationships/image" Target="../media/image104.jpeg"/><Relationship Id="rId5" Type="http://schemas.openxmlformats.org/officeDocument/2006/relationships/image" Target="../media/image8.emf"/><Relationship Id="rId15" Type="http://schemas.openxmlformats.org/officeDocument/2006/relationships/image" Target="../media/image106.jpeg"/><Relationship Id="rId10" Type="http://schemas.microsoft.com/office/2007/relationships/hdphoto" Target="../media/hdphoto39.wdp"/><Relationship Id="rId4" Type="http://schemas.openxmlformats.org/officeDocument/2006/relationships/image" Target="../media/image7.emf"/><Relationship Id="rId9" Type="http://schemas.openxmlformats.org/officeDocument/2006/relationships/image" Target="../media/image103.jpeg"/><Relationship Id="rId14" Type="http://schemas.microsoft.com/office/2007/relationships/hdphoto" Target="../media/hdphoto4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11" Type="http://schemas.openxmlformats.org/officeDocument/2006/relationships/image" Target="../media/image26.png"/><Relationship Id="rId5" Type="http://schemas.openxmlformats.org/officeDocument/2006/relationships/image" Target="../media/image8.emf"/><Relationship Id="rId10" Type="http://schemas.openxmlformats.org/officeDocument/2006/relationships/image" Target="../media/image25.jpeg"/><Relationship Id="rId4" Type="http://schemas.openxmlformats.org/officeDocument/2006/relationships/image" Target="../media/image7.emf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8.jpeg"/><Relationship Id="rId4" Type="http://schemas.openxmlformats.org/officeDocument/2006/relationships/image" Target="../media/image7.emf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30.png"/><Relationship Id="rId4" Type="http://schemas.openxmlformats.org/officeDocument/2006/relationships/image" Target="../media/image7.emf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32.png"/><Relationship Id="rId4" Type="http://schemas.openxmlformats.org/officeDocument/2006/relationships/image" Target="../media/image7.em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34.jpeg"/><Relationship Id="rId4" Type="http://schemas.openxmlformats.org/officeDocument/2006/relationships/image" Target="../media/image7.emf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1.emf"/><Relationship Id="rId21" Type="http://schemas.openxmlformats.org/officeDocument/2006/relationships/image" Target="../media/image14.emf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5" Type="http://schemas.openxmlformats.org/officeDocument/2006/relationships/image" Target="../media/image19.emf"/><Relationship Id="rId10" Type="http://schemas.openxmlformats.org/officeDocument/2006/relationships/image" Target="../media/image9.emf"/><Relationship Id="rId19" Type="http://schemas.openxmlformats.org/officeDocument/2006/relationships/image" Target="../media/image22.emf"/><Relationship Id="rId4" Type="http://schemas.openxmlformats.org/officeDocument/2006/relationships/image" Target="../media/image2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22" y="659985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7833" y="1229465"/>
            <a:ext cx="945166" cy="133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7833" y="0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111" y="1279900"/>
            <a:ext cx="4056353" cy="4707892"/>
          </a:xfrm>
          <a:prstGeom prst="rect">
            <a:avLst/>
          </a:prstGeom>
        </p:spPr>
      </p:pic>
      <p:pic>
        <p:nvPicPr>
          <p:cNvPr id="2" name="Lenka-The Sh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46493" y="-898861"/>
            <a:ext cx="609600" cy="609600"/>
          </a:xfrm>
          <a:prstGeom prst="rect">
            <a:avLst/>
          </a:prstGeom>
        </p:spPr>
      </p:pic>
      <p:cxnSp>
        <p:nvCxnSpPr>
          <p:cNvPr id="28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750216" y="188867"/>
            <a:ext cx="0" cy="4680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589610" y="2010863"/>
            <a:ext cx="4135748" cy="4757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6870" algn="ctr">
              <a:lnSpc>
                <a:spcPts val="2500"/>
              </a:lnSpc>
              <a:spcAft>
                <a:spcPts val="0"/>
              </a:spcAft>
            </a:pPr>
            <a:r>
              <a:rPr lang="zh-CN" altLang="zh-CN" sz="4000" b="1" dirty="0">
                <a:solidFill>
                  <a:srgbClr val="555555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Helvetica"/>
              </a:rPr>
              <a:t>让阅读找回儿童</a:t>
            </a:r>
            <a:endParaRPr lang="zh-CN" altLang="zh-CN" sz="4000" b="1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宋体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02192" y="2742660"/>
            <a:ext cx="7915628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6870" algn="ctr">
              <a:lnSpc>
                <a:spcPts val="2500"/>
              </a:lnSpc>
              <a:spcAft>
                <a:spcPts val="0"/>
              </a:spcAft>
            </a:pPr>
            <a:r>
              <a:rPr lang="zh-CN" altLang="zh-CN" sz="2600" b="1" dirty="0" smtClean="0">
                <a:solidFill>
                  <a:schemeClr val="accent2"/>
                </a:solidFill>
                <a:latin typeface="宋体"/>
                <a:ea typeface="楷体"/>
                <a:cs typeface="Helvetica"/>
              </a:rPr>
              <a:t>课程</a:t>
            </a:r>
            <a:r>
              <a:rPr lang="zh-CN" altLang="zh-CN" sz="2600" b="1" dirty="0">
                <a:solidFill>
                  <a:schemeClr val="accent2"/>
                </a:solidFill>
                <a:latin typeface="宋体"/>
                <a:ea typeface="楷体"/>
                <a:cs typeface="Helvetica"/>
              </a:rPr>
              <a:t>视野下小学英语课外阅读校本化的实践与思考</a:t>
            </a:r>
            <a:endParaRPr lang="zh-CN" altLang="zh-CN" sz="2600" b="1" dirty="0">
              <a:solidFill>
                <a:schemeClr val="accent2"/>
              </a:solidFill>
              <a:effectLst/>
              <a:latin typeface="宋体"/>
              <a:cs typeface="宋体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3554351" y="2896957"/>
            <a:ext cx="69400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5897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62" y="343676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652" y="2129472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sp>
        <p:nvSpPr>
          <p:cNvPr id="39" name="圆角矩形 38"/>
          <p:cNvSpPr/>
          <p:nvPr/>
        </p:nvSpPr>
        <p:spPr>
          <a:xfrm>
            <a:off x="5319204" y="3726438"/>
            <a:ext cx="6217677" cy="677660"/>
          </a:xfrm>
          <a:prstGeom prst="roundRect">
            <a:avLst>
              <a:gd name="adj" fmla="val 29488"/>
            </a:avLst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000" b="1" dirty="0">
                <a:solidFill>
                  <a:schemeClr val="tx1"/>
                </a:solidFill>
              </a:rPr>
              <a:t>三、整合多样的课程活动形式——</a:t>
            </a:r>
            <a:r>
              <a:rPr lang="zh-CN" altLang="zh-CN" sz="2000" b="1" dirty="0" smtClean="0">
                <a:solidFill>
                  <a:schemeClr val="tx1"/>
                </a:solidFill>
              </a:rPr>
              <a:t>活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：让学生更乐读</a:t>
            </a:r>
            <a:r>
              <a:rPr lang="en-US" altLang="zh-CN" sz="2000" b="1" dirty="0">
                <a:solidFill>
                  <a:schemeClr val="tx1"/>
                </a:solidFill>
              </a:rPr>
              <a:t> </a:t>
            </a:r>
            <a:endParaRPr lang="zh-CN" altLang="zh-CN" sz="2000" dirty="0">
              <a:solidFill>
                <a:schemeClr val="tx1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97637" y="1274669"/>
            <a:ext cx="578025" cy="81795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7652" y="2557967"/>
            <a:ext cx="578025" cy="81795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7650" y="3738321"/>
            <a:ext cx="578025" cy="817959"/>
          </a:xfrm>
          <a:prstGeom prst="rect">
            <a:avLst/>
          </a:prstGeom>
        </p:spPr>
      </p:pic>
      <p:sp>
        <p:nvSpPr>
          <p:cNvPr id="44" name="文本框 20"/>
          <p:cNvSpPr>
            <a:spLocks noChangeArrowheads="1"/>
          </p:cNvSpPr>
          <p:nvPr/>
        </p:nvSpPr>
        <p:spPr bwMode="auto">
          <a:xfrm>
            <a:off x="1382841" y="3523383"/>
            <a:ext cx="16017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000033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微软雅黑" panose="020B0503020204020204" pitchFamily="34" charset="-122"/>
              </a:rPr>
              <a:t>目 </a:t>
            </a:r>
            <a:r>
              <a:rPr lang="zh-CN" altLang="en-US" sz="4400" b="1" dirty="0" smtClean="0">
                <a:solidFill>
                  <a:srgbClr val="000033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微软雅黑" panose="020B0503020204020204" pitchFamily="34" charset="-122"/>
              </a:rPr>
              <a:t> 录</a:t>
            </a:r>
            <a:endParaRPr lang="en-US" altLang="en-US" sz="4400" b="1" dirty="0">
              <a:solidFill>
                <a:srgbClr val="000033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2694" y="343676"/>
            <a:ext cx="2283267" cy="323103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268035" y="1269875"/>
            <a:ext cx="6115933" cy="689320"/>
            <a:chOff x="6605778" y="1296871"/>
            <a:chExt cx="5796181" cy="689320"/>
          </a:xfrm>
        </p:grpSpPr>
        <p:sp>
          <p:nvSpPr>
            <p:cNvPr id="33" name="圆角矩形 32"/>
            <p:cNvSpPr/>
            <p:nvPr/>
          </p:nvSpPr>
          <p:spPr>
            <a:xfrm>
              <a:off x="6605778" y="1296871"/>
              <a:ext cx="5796181" cy="689320"/>
            </a:xfrm>
            <a:prstGeom prst="roundRect">
              <a:avLst>
                <a:gd name="adj" fmla="val 29488"/>
              </a:avLst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6605778" y="1441476"/>
              <a:ext cx="579618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000" b="1" dirty="0" smtClean="0"/>
                <a:t>一、</a:t>
              </a:r>
              <a:r>
                <a:rPr lang="zh-CN" altLang="zh-CN" sz="2000" b="1" dirty="0" smtClean="0"/>
                <a:t>营造</a:t>
              </a:r>
              <a:r>
                <a:rPr lang="zh-CN" altLang="zh-CN" sz="2000" b="1" dirty="0"/>
                <a:t>联动的阅读课程环境</a:t>
              </a:r>
              <a:r>
                <a:rPr lang="zh-CN" altLang="zh-CN" sz="2000" b="1" dirty="0" smtClean="0"/>
                <a:t>——</a:t>
              </a:r>
              <a:r>
                <a:rPr lang="zh-CN" altLang="en-US" sz="2000" b="1" dirty="0" smtClean="0"/>
                <a:t>趣：让学生更爱读</a:t>
              </a:r>
              <a:endParaRPr lang="zh-CN" altLang="zh-CN" sz="2000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68035" y="2500722"/>
            <a:ext cx="6223379" cy="677660"/>
            <a:chOff x="6293251" y="2527718"/>
            <a:chExt cx="6223379" cy="677660"/>
          </a:xfrm>
        </p:grpSpPr>
        <p:sp>
          <p:nvSpPr>
            <p:cNvPr id="36" name="圆角矩形 35"/>
            <p:cNvSpPr/>
            <p:nvPr/>
          </p:nvSpPr>
          <p:spPr>
            <a:xfrm>
              <a:off x="6293251" y="2527718"/>
              <a:ext cx="6223379" cy="677660"/>
            </a:xfrm>
            <a:prstGeom prst="roundRect">
              <a:avLst>
                <a:gd name="adj" fmla="val 29488"/>
              </a:avLst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6389890" y="2666493"/>
              <a:ext cx="61267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000" b="1" dirty="0"/>
                <a:t>二、开发多元的阅读课程内容——</a:t>
              </a:r>
              <a:r>
                <a:rPr lang="zh-CN" altLang="zh-CN" sz="2000" b="1" dirty="0" smtClean="0"/>
                <a:t>实</a:t>
              </a:r>
              <a:r>
                <a:rPr lang="zh-CN" altLang="en-US" sz="2000" b="1" dirty="0" smtClean="0"/>
                <a:t>：让学生更会读</a:t>
              </a:r>
              <a:endParaRPr lang="zh-CN" altLang="zh-CN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162069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5854504" y="1556624"/>
            <a:ext cx="5609251" cy="2403193"/>
            <a:chOff x="7065141" y="1881946"/>
            <a:chExt cx="3768009" cy="2592533"/>
          </a:xfrm>
          <a:solidFill>
            <a:srgbClr val="92D050"/>
          </a:solidFill>
        </p:grpSpPr>
        <p:sp>
          <p:nvSpPr>
            <p:cNvPr id="57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6" y="4356995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3931" y="2967226"/>
            <a:ext cx="2508554" cy="26921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692679" y="3205793"/>
            <a:ext cx="467320" cy="6705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16" y="109028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3509" y="1449961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方正姚体" panose="02010601030101010101" pitchFamily="2" charset="-122"/>
                </a:rPr>
                <a:t>01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方正姚体" panose="02010601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6335695" y="2281166"/>
            <a:ext cx="4912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defRPr/>
            </a:pPr>
            <a:r>
              <a:rPr lang="zh-CN" altLang="en-US" sz="2800" b="1" kern="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一、营造</a:t>
            </a:r>
            <a:r>
              <a:rPr lang="zh-CN" altLang="en-US" sz="28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联动的阅读课程</a:t>
            </a:r>
            <a:r>
              <a:rPr lang="zh-CN" altLang="en-US" sz="2800" b="1" kern="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环境</a:t>
            </a:r>
            <a:endParaRPr lang="en-US" altLang="zh-CN" sz="2800" b="1" kern="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1218804">
              <a:defRPr/>
            </a:pPr>
            <a:r>
              <a:rPr lang="en-US" altLang="zh-CN" sz="2800" b="1" kern="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——</a:t>
            </a:r>
            <a:r>
              <a:rPr lang="zh-CN" altLang="en-US" sz="28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趣</a:t>
            </a:r>
          </a:p>
        </p:txBody>
      </p:sp>
    </p:spTree>
    <p:extLst>
      <p:ext uri="{BB962C8B-B14F-4D97-AF65-F5344CB8AC3E}">
        <p14:creationId xmlns:p14="http://schemas.microsoft.com/office/powerpoint/2010/main" val="39163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5" y="6016487"/>
            <a:ext cx="12163928" cy="841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04" y="43614"/>
            <a:ext cx="7520634" cy="1457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288" y="162210"/>
            <a:ext cx="595376" cy="8425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402" y="510983"/>
            <a:ext cx="795054" cy="4196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/>
          <a:srcRect l="58577" t="-13351" b="-1"/>
          <a:stretch/>
        </p:blipFill>
        <p:spPr>
          <a:xfrm rot="21316698">
            <a:off x="6762776" y="219402"/>
            <a:ext cx="4646398" cy="16032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61" y="117517"/>
            <a:ext cx="1289800" cy="95478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40831" y="1795720"/>
            <a:ext cx="87737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PIRLS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（国际阅读素养进展研究项目</a:t>
            </a:r>
            <a:r>
              <a:rPr lang="zh-CN" altLang="en-US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r>
              <a:rPr lang="en-US" altLang="zh-CN" sz="2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&amp; PISA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（国际学生评估项目）</a:t>
            </a:r>
          </a:p>
        </p:txBody>
      </p:sp>
      <p:sp>
        <p:nvSpPr>
          <p:cNvPr id="3" name="矩形 2"/>
          <p:cNvSpPr/>
          <p:nvPr/>
        </p:nvSpPr>
        <p:spPr>
          <a:xfrm>
            <a:off x="4569230" y="2979897"/>
            <a:ext cx="2302603" cy="461665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阅读学习环境</a:t>
            </a:r>
          </a:p>
        </p:txBody>
      </p:sp>
      <p:sp>
        <p:nvSpPr>
          <p:cNvPr id="4" name="矩形 3"/>
          <p:cNvSpPr/>
          <p:nvPr/>
        </p:nvSpPr>
        <p:spPr>
          <a:xfrm>
            <a:off x="1007162" y="3964632"/>
            <a:ext cx="10315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PIRLS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调查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要点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国家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和社区环境，家庭环境，学校环境，课堂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环境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58"/>
          <p:cNvSpPr txBox="1"/>
          <p:nvPr/>
        </p:nvSpPr>
        <p:spPr>
          <a:xfrm>
            <a:off x="1388261" y="468930"/>
            <a:ext cx="597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defRPr/>
            </a:pPr>
            <a:r>
              <a:rPr lang="zh-CN" altLang="en-US" sz="2400" b="1" kern="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</a:t>
            </a:r>
            <a:r>
              <a:rPr lang="zh-CN" altLang="en-US" sz="2400" b="1" kern="0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、营造</a:t>
            </a:r>
            <a:r>
              <a:rPr lang="zh-CN" altLang="en-US" sz="2400" b="1" kern="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联动的阅读课程</a:t>
            </a:r>
            <a:r>
              <a:rPr lang="zh-CN" altLang="en-US" sz="2400" b="1" kern="0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环境</a:t>
            </a:r>
            <a:r>
              <a:rPr lang="en-US" altLang="zh-CN" sz="2400" b="1" kern="0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400" b="1" kern="0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趣</a:t>
            </a:r>
            <a:endParaRPr lang="zh-CN" altLang="en-US" sz="2400" b="1" kern="0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80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6" y="91865"/>
            <a:ext cx="10443071" cy="270231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578" y="273342"/>
            <a:ext cx="928918" cy="131450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649" y="67730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5382" y="583466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7405" y="397841"/>
            <a:ext cx="757658" cy="520890"/>
          </a:xfrm>
          <a:prstGeom prst="rect">
            <a:avLst/>
          </a:prstGeom>
        </p:spPr>
      </p:pic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7176357" y="4594253"/>
            <a:ext cx="292497" cy="379547"/>
            <a:chOff x="0" y="0"/>
            <a:chExt cx="299494" cy="389342"/>
          </a:xfrm>
        </p:grpSpPr>
        <p:sp>
          <p:nvSpPr>
            <p:cNvPr id="97" name="Freeform 170"/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98" name="Freeform 171"/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3074" name="Picture 2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5491200" cy="41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7891200" cy="59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3790800" cy="28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688516" y="2794176"/>
            <a:ext cx="3057247" cy="523220"/>
          </a:xfrm>
          <a:prstGeom prst="rect">
            <a:avLst/>
          </a:prstGeom>
          <a:solidFill>
            <a:srgbClr val="FF6680"/>
          </a:solidFill>
        </p:spPr>
        <p:txBody>
          <a:bodyPr wrap="none">
            <a:spAutoFit/>
          </a:bodyPr>
          <a:lstStyle/>
          <a:p>
            <a:r>
              <a:rPr lang="zh-CN" altLang="en-US" sz="2800" b="1" i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硬件</a:t>
            </a:r>
            <a:r>
              <a:rPr lang="zh-CN" altLang="en-US" sz="2800" b="1" i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设施保障兴趣</a:t>
            </a:r>
          </a:p>
        </p:txBody>
      </p:sp>
      <p:sp>
        <p:nvSpPr>
          <p:cNvPr id="28" name="文本框 36"/>
          <p:cNvSpPr txBox="1"/>
          <p:nvPr/>
        </p:nvSpPr>
        <p:spPr>
          <a:xfrm>
            <a:off x="3688517" y="3816824"/>
            <a:ext cx="305724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班级</a:t>
            </a:r>
            <a:r>
              <a:rPr lang="zh-CN" altLang="en-US" sz="2800" b="1" dirty="0" smtClean="0">
                <a:solidFill>
                  <a:srgbClr val="0000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文化激发</a:t>
            </a:r>
            <a:r>
              <a:rPr lang="zh-CN" altLang="en-US" sz="2800" b="1" dirty="0">
                <a:solidFill>
                  <a:srgbClr val="0000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兴趣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16" y="4356995"/>
            <a:ext cx="12163928" cy="1888463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333223" y="1158758"/>
            <a:ext cx="557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r>
              <a:rPr lang="en-US" altLang="zh-CN" sz="2800" b="1" dirty="0" smtClean="0">
                <a:solidFill>
                  <a:schemeClr val="accent2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. </a:t>
            </a:r>
            <a:r>
              <a:rPr lang="zh-CN" altLang="en-US" sz="2800" b="1" dirty="0" smtClean="0">
                <a:solidFill>
                  <a:schemeClr val="accent2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校园</a:t>
            </a:r>
            <a:r>
              <a:rPr lang="zh-CN" altLang="en-US" sz="2800" b="1" dirty="0">
                <a:solidFill>
                  <a:schemeClr val="accent2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环境激发兴趣</a:t>
            </a:r>
          </a:p>
        </p:txBody>
      </p:sp>
    </p:spTree>
    <p:extLst>
      <p:ext uri="{BB962C8B-B14F-4D97-AF65-F5344CB8AC3E}">
        <p14:creationId xmlns:p14="http://schemas.microsoft.com/office/powerpoint/2010/main" val="21636258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21" y="-30365"/>
            <a:ext cx="4579972" cy="122853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563" y="91865"/>
            <a:ext cx="623320" cy="88205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83079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7176357" y="4594253"/>
            <a:ext cx="292497" cy="379547"/>
            <a:chOff x="0" y="0"/>
            <a:chExt cx="299494" cy="389342"/>
          </a:xfrm>
        </p:grpSpPr>
        <p:sp>
          <p:nvSpPr>
            <p:cNvPr id="97" name="Freeform 170"/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98" name="Freeform 171"/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8242" r="9940" b="5508"/>
          <a:stretch/>
        </p:blipFill>
        <p:spPr bwMode="auto">
          <a:xfrm>
            <a:off x="5091262" y="2842886"/>
            <a:ext cx="2234932" cy="199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4753" r="4311" b="12009"/>
          <a:stretch>
            <a:fillRect/>
          </a:stretch>
        </p:blipFill>
        <p:spPr bwMode="auto">
          <a:xfrm>
            <a:off x="318453" y="2807992"/>
            <a:ext cx="1776651" cy="18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18" y="2807992"/>
            <a:ext cx="2256329" cy="186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449791" y="5066379"/>
            <a:ext cx="14380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 smtClean="0">
                <a:solidFill>
                  <a:srgbClr val="000000"/>
                </a:solidFill>
                <a:latin typeface="Gulim" pitchFamily="34" charset="-127"/>
                <a:ea typeface="叶根友刀锋黑草" charset="-122"/>
              </a:rPr>
              <a:t>跟上兔子</a:t>
            </a:r>
          </a:p>
        </p:txBody>
      </p:sp>
      <p:sp>
        <p:nvSpPr>
          <p:cNvPr id="49" name="TextBox 10"/>
          <p:cNvSpPr txBox="1">
            <a:spLocks noChangeArrowheads="1"/>
          </p:cNvSpPr>
          <p:nvPr/>
        </p:nvSpPr>
        <p:spPr bwMode="auto">
          <a:xfrm>
            <a:off x="2423389" y="5116611"/>
            <a:ext cx="27467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 smtClean="0">
                <a:solidFill>
                  <a:srgbClr val="000000"/>
                </a:solidFill>
                <a:latin typeface="Gulim" pitchFamily="34" charset="-127"/>
                <a:ea typeface="叶根友刀锋黑草" charset="-122"/>
              </a:rPr>
              <a:t>丽声妙想英文绘本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5207008" y="5092760"/>
            <a:ext cx="21967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 smtClean="0">
                <a:solidFill>
                  <a:srgbClr val="000000"/>
                </a:solidFill>
                <a:latin typeface="Gulim" pitchFamily="34" charset="-127"/>
                <a:ea typeface="叶根友刀锋黑草" charset="-122"/>
              </a:rPr>
              <a:t>丽声拼读故事会</a:t>
            </a:r>
          </a:p>
        </p:txBody>
      </p:sp>
      <p:pic>
        <p:nvPicPr>
          <p:cNvPr id="3074" name="Picture 2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5491200" cy="41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7891200" cy="59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3790800" cy="28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96" y="1364776"/>
            <a:ext cx="3262309" cy="2299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矩形 26"/>
          <p:cNvSpPr/>
          <p:nvPr/>
        </p:nvSpPr>
        <p:spPr>
          <a:xfrm>
            <a:off x="792639" y="249373"/>
            <a:ext cx="30572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硬件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设施保障兴趣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7" t="3789"/>
          <a:stretch/>
        </p:blipFill>
        <p:spPr>
          <a:xfrm rot="576946">
            <a:off x="6635623" y="1181050"/>
            <a:ext cx="1765942" cy="1668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Administrator\Documents\Tencent Files\289930010\FileRecv\MobileFile\IMG_20181113_152034(1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3200" y="-18516600"/>
            <a:ext cx="5918400" cy="78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48832" y="1568589"/>
            <a:ext cx="6472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借阅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室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课外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阅读藏书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量，提供多元选择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12" r="1443" b="4080"/>
          <a:stretch/>
        </p:blipFill>
        <p:spPr>
          <a:xfrm>
            <a:off x="8528488" y="3975791"/>
            <a:ext cx="3334161" cy="2233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41030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961" y="1016793"/>
            <a:ext cx="595376" cy="84251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02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7176357" y="4594253"/>
            <a:ext cx="292497" cy="379547"/>
            <a:chOff x="0" y="0"/>
            <a:chExt cx="299494" cy="389342"/>
          </a:xfrm>
        </p:grpSpPr>
        <p:sp>
          <p:nvSpPr>
            <p:cNvPr id="97" name="Freeform 170"/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98" name="Freeform 171"/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1026" name="Picture 2" descr="C:\Users\Administrator\Desktop\2018.11月课外阅读课题\照片\IMG_20181106_1028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0800" y="-18364200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2018.11月课外阅读课题\照片\IMG_20181106_1028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1287780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2018.11月课外阅读课题\照片\IMG_20181106_1026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1287780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79426" y="1208981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绘本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馆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690" b="22532"/>
          <a:stretch/>
        </p:blipFill>
        <p:spPr>
          <a:xfrm>
            <a:off x="1266255" y="2770934"/>
            <a:ext cx="4450274" cy="353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3" t="14642" r="5833"/>
          <a:stretch/>
        </p:blipFill>
        <p:spPr>
          <a:xfrm>
            <a:off x="7108669" y="3604559"/>
            <a:ext cx="3630260" cy="2894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84"/>
          <a:stretch/>
        </p:blipFill>
        <p:spPr>
          <a:xfrm>
            <a:off x="6928040" y="720788"/>
            <a:ext cx="3631222" cy="2880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文本框 36"/>
          <p:cNvSpPr txBox="1"/>
          <p:nvPr/>
        </p:nvSpPr>
        <p:spPr>
          <a:xfrm>
            <a:off x="465400" y="2010591"/>
            <a:ext cx="646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00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dirty="0">
                <a:solidFill>
                  <a:srgbClr val="0000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绘本馆奖励制度</a:t>
            </a:r>
            <a:r>
              <a:rPr lang="en-US" altLang="zh-CN" sz="2400" dirty="0" smtClean="0">
                <a:solidFill>
                  <a:srgbClr val="0000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dirty="0" smtClean="0">
                <a:solidFill>
                  <a:srgbClr val="0000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激励孩子争</a:t>
            </a:r>
            <a:r>
              <a:rPr lang="zh-CN" altLang="en-US" sz="2400" dirty="0">
                <a:solidFill>
                  <a:srgbClr val="0000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</a:t>
            </a:r>
            <a:r>
              <a:rPr lang="zh-CN" altLang="en-US" sz="2400" dirty="0" smtClean="0">
                <a:solidFill>
                  <a:srgbClr val="0000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“阅读明星”</a:t>
            </a:r>
            <a:endParaRPr lang="zh-CN" altLang="en-US" sz="2400" dirty="0">
              <a:solidFill>
                <a:srgbClr val="0000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400" y="68165"/>
            <a:ext cx="4579972" cy="104715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032389" y="330134"/>
            <a:ext cx="30572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硬件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设施保障兴趣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071629" y="125278"/>
            <a:ext cx="1289800" cy="80531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00" y="125278"/>
            <a:ext cx="540000" cy="3712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00008" y="1270535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延展学生的阅读空间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57206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8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088" y="1190536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91800" y="34829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377934" y="4691562"/>
            <a:ext cx="1965235" cy="1564126"/>
            <a:chOff x="2895599" y="4437063"/>
            <a:chExt cx="274637" cy="218583"/>
          </a:xfrm>
          <a:solidFill>
            <a:srgbClr val="FEBC30"/>
          </a:solidFill>
        </p:grpSpPr>
        <p:sp>
          <p:nvSpPr>
            <p:cNvPr id="16" name="Freeform 198"/>
            <p:cNvSpPr>
              <a:spLocks/>
            </p:cNvSpPr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99"/>
            <p:cNvSpPr>
              <a:spLocks/>
            </p:cNvSpPr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00"/>
            <p:cNvSpPr>
              <a:spLocks/>
            </p:cNvSpPr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01"/>
            <p:cNvSpPr>
              <a:spLocks/>
            </p:cNvSpPr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02"/>
            <p:cNvSpPr>
              <a:spLocks/>
            </p:cNvSpPr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3"/>
            <p:cNvSpPr>
              <a:spLocks/>
            </p:cNvSpPr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4"/>
            <p:cNvSpPr>
              <a:spLocks/>
            </p:cNvSpPr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6"/>
            <p:cNvSpPr>
              <a:spLocks/>
            </p:cNvSpPr>
            <p:nvPr/>
          </p:nvSpPr>
          <p:spPr bwMode="auto">
            <a:xfrm>
              <a:off x="2895599" y="4532862"/>
              <a:ext cx="233363" cy="122784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水柱简体" panose="02010601030101010101" pitchFamily="2" charset="-122"/>
                  <a:ea typeface="方正水柱简体" panose="02010601030101010101" pitchFamily="2" charset="-122"/>
                </a:rPr>
                <a:t>开放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水柱简体" panose="02010601030101010101" pitchFamily="2" charset="-122"/>
                  <a:ea typeface="方正水柱简体" panose="02010601030101010101" pitchFamily="2" charset="-122"/>
                </a:rPr>
                <a:t>书香吧</a:t>
              </a:r>
              <a:endParaRPr lang="zh-CN" altLang="en-US" b="1" dirty="0">
                <a:latin typeface="方正水柱简体" panose="02010601030101010101" pitchFamily="2" charset="-122"/>
                <a:ea typeface="方正水柱简体" panose="02010601030101010101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816018" y="4567977"/>
            <a:ext cx="1669888" cy="1693201"/>
            <a:chOff x="2944017" y="4437063"/>
            <a:chExt cx="233363" cy="236621"/>
          </a:xfrm>
          <a:solidFill>
            <a:srgbClr val="A883BD"/>
          </a:solidFill>
        </p:grpSpPr>
        <p:sp>
          <p:nvSpPr>
            <p:cNvPr id="46" name="Freeform 198"/>
            <p:cNvSpPr>
              <a:spLocks/>
            </p:cNvSpPr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99"/>
            <p:cNvSpPr>
              <a:spLocks/>
            </p:cNvSpPr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00"/>
            <p:cNvSpPr>
              <a:spLocks/>
            </p:cNvSpPr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01"/>
            <p:cNvSpPr>
              <a:spLocks/>
            </p:cNvSpPr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02"/>
            <p:cNvSpPr>
              <a:spLocks/>
            </p:cNvSpPr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03"/>
            <p:cNvSpPr>
              <a:spLocks/>
            </p:cNvSpPr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04"/>
            <p:cNvSpPr>
              <a:spLocks/>
            </p:cNvSpPr>
            <p:nvPr/>
          </p:nvSpPr>
          <p:spPr bwMode="auto">
            <a:xfrm>
              <a:off x="3041673" y="4484003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06"/>
            <p:cNvSpPr>
              <a:spLocks/>
            </p:cNvSpPr>
            <p:nvPr/>
          </p:nvSpPr>
          <p:spPr bwMode="auto">
            <a:xfrm>
              <a:off x="2944017" y="4565776"/>
              <a:ext cx="233363" cy="107908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水柱简体" panose="02010601030101010101" pitchFamily="2" charset="-122"/>
                  <a:ea typeface="方正水柱简体" panose="02010601030101010101" pitchFamily="2" charset="-122"/>
                </a:rPr>
                <a:t>经典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水柱简体" panose="02010601030101010101" pitchFamily="2" charset="-122"/>
                  <a:ea typeface="方正水柱简体" panose="02010601030101010101" pitchFamily="2" charset="-122"/>
                </a:rPr>
                <a:t>诵读段</a:t>
              </a:r>
              <a:endParaRPr lang="zh-CN" altLang="en-US" sz="2000" dirty="0">
                <a:latin typeface="方正水柱简体" panose="02010601030101010101" pitchFamily="2" charset="-122"/>
                <a:ea typeface="方正水柱简体" panose="02010601030101010101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779909" y="4724075"/>
            <a:ext cx="1905517" cy="1537506"/>
            <a:chOff x="2881997" y="4437063"/>
            <a:chExt cx="288239" cy="214863"/>
          </a:xfrm>
          <a:solidFill>
            <a:srgbClr val="FF6680"/>
          </a:solidFill>
        </p:grpSpPr>
        <p:sp>
          <p:nvSpPr>
            <p:cNvPr id="55" name="Freeform 198"/>
            <p:cNvSpPr>
              <a:spLocks/>
            </p:cNvSpPr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99"/>
            <p:cNvSpPr>
              <a:spLocks/>
            </p:cNvSpPr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00"/>
            <p:cNvSpPr>
              <a:spLocks/>
            </p:cNvSpPr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1"/>
            <p:cNvSpPr>
              <a:spLocks/>
            </p:cNvSpPr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02"/>
            <p:cNvSpPr>
              <a:spLocks/>
            </p:cNvSpPr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03"/>
            <p:cNvSpPr>
              <a:spLocks/>
            </p:cNvSpPr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04"/>
            <p:cNvSpPr>
              <a:spLocks/>
            </p:cNvSpPr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06"/>
            <p:cNvSpPr>
              <a:spLocks/>
            </p:cNvSpPr>
            <p:nvPr/>
          </p:nvSpPr>
          <p:spPr bwMode="auto">
            <a:xfrm>
              <a:off x="2881997" y="4528101"/>
              <a:ext cx="246965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20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水柱简体" panose="02010601030101010101" pitchFamily="2" charset="-122"/>
                  <a:ea typeface="方正水柱简体" panose="02010601030101010101" pitchFamily="2" charset="-122"/>
                </a:rPr>
                <a:t>秀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水柱简体" panose="02010601030101010101" pitchFamily="2" charset="-122"/>
                  <a:ea typeface="方正水柱简体" panose="02010601030101010101" pitchFamily="2" charset="-122"/>
                </a:rPr>
                <a:t>场天地</a:t>
              </a:r>
              <a:endParaRPr lang="zh-CN" altLang="en-US" sz="2000" dirty="0">
                <a:latin typeface="方正水柱简体" panose="02010601030101010101" pitchFamily="2" charset="-122"/>
                <a:ea typeface="方正水柱简体" panose="02010601030101010101" pitchFamily="2" charset="-122"/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3385325" y="3992121"/>
            <a:ext cx="25359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43117" y="4672776"/>
            <a:ext cx="1999304" cy="1533571"/>
            <a:chOff x="243117" y="4672776"/>
            <a:chExt cx="1999304" cy="1533571"/>
          </a:xfrm>
        </p:grpSpPr>
        <p:grpSp>
          <p:nvGrpSpPr>
            <p:cNvPr id="24" name="组合 23"/>
            <p:cNvGrpSpPr/>
            <p:nvPr/>
          </p:nvGrpSpPr>
          <p:grpSpPr>
            <a:xfrm>
              <a:off x="243117" y="4672776"/>
              <a:ext cx="1999304" cy="1533571"/>
              <a:chOff x="2890838" y="4437063"/>
              <a:chExt cx="279398" cy="214313"/>
            </a:xfrm>
            <a:solidFill>
              <a:srgbClr val="80AD31"/>
            </a:solidFill>
          </p:grpSpPr>
          <p:sp>
            <p:nvSpPr>
              <p:cNvPr id="25" name="Freeform 198"/>
              <p:cNvSpPr>
                <a:spLocks/>
              </p:cNvSpPr>
              <p:nvPr/>
            </p:nvSpPr>
            <p:spPr bwMode="auto">
              <a:xfrm>
                <a:off x="3071811" y="4437063"/>
                <a:ext cx="31750" cy="28575"/>
              </a:xfrm>
              <a:custGeom>
                <a:avLst/>
                <a:gdLst>
                  <a:gd name="T0" fmla="*/ 32 w 33"/>
                  <a:gd name="T1" fmla="*/ 30 h 30"/>
                  <a:gd name="T2" fmla="*/ 33 w 33"/>
                  <a:gd name="T3" fmla="*/ 30 h 30"/>
                  <a:gd name="T4" fmla="*/ 16 w 33"/>
                  <a:gd name="T5" fmla="*/ 0 h 30"/>
                  <a:gd name="T6" fmla="*/ 0 w 33"/>
                  <a:gd name="T7" fmla="*/ 30 h 30"/>
                  <a:gd name="T8" fmla="*/ 0 w 33"/>
                  <a:gd name="T9" fmla="*/ 30 h 30"/>
                  <a:gd name="T10" fmla="*/ 16 w 33"/>
                  <a:gd name="T11" fmla="*/ 28 h 30"/>
                  <a:gd name="T12" fmla="*/ 32 w 33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0">
                    <a:moveTo>
                      <a:pt x="32" y="30"/>
                    </a:moveTo>
                    <a:cubicBezTo>
                      <a:pt x="33" y="30"/>
                      <a:pt x="33" y="30"/>
                      <a:pt x="33" y="3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29"/>
                      <a:pt x="11" y="28"/>
                      <a:pt x="16" y="28"/>
                    </a:cubicBezTo>
                    <a:cubicBezTo>
                      <a:pt x="22" y="28"/>
                      <a:pt x="27" y="29"/>
                      <a:pt x="3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99"/>
              <p:cNvSpPr>
                <a:spLocks/>
              </p:cNvSpPr>
              <p:nvPr/>
            </p:nvSpPr>
            <p:spPr bwMode="auto">
              <a:xfrm>
                <a:off x="3141661" y="4503738"/>
                <a:ext cx="28575" cy="31750"/>
              </a:xfrm>
              <a:custGeom>
                <a:avLst/>
                <a:gdLst>
                  <a:gd name="T0" fmla="*/ 0 w 30"/>
                  <a:gd name="T1" fmla="*/ 33 h 33"/>
                  <a:gd name="T2" fmla="*/ 0 w 30"/>
                  <a:gd name="T3" fmla="*/ 33 h 33"/>
                  <a:gd name="T4" fmla="*/ 30 w 30"/>
                  <a:gd name="T5" fmla="*/ 17 h 33"/>
                  <a:gd name="T6" fmla="*/ 0 w 30"/>
                  <a:gd name="T7" fmla="*/ 0 h 33"/>
                  <a:gd name="T8" fmla="*/ 0 w 30"/>
                  <a:gd name="T9" fmla="*/ 1 h 33"/>
                  <a:gd name="T10" fmla="*/ 2 w 30"/>
                  <a:gd name="T11" fmla="*/ 17 h 33"/>
                  <a:gd name="T12" fmla="*/ 0 w 30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3"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6"/>
                      <a:pt x="2" y="11"/>
                      <a:pt x="2" y="17"/>
                    </a:cubicBezTo>
                    <a:cubicBezTo>
                      <a:pt x="2" y="22"/>
                      <a:pt x="1" y="28"/>
                      <a:pt x="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200"/>
              <p:cNvSpPr>
                <a:spLocks/>
              </p:cNvSpPr>
              <p:nvPr/>
            </p:nvSpPr>
            <p:spPr bwMode="auto">
              <a:xfrm>
                <a:off x="3113086" y="4460876"/>
                <a:ext cx="33338" cy="31750"/>
              </a:xfrm>
              <a:custGeom>
                <a:avLst/>
                <a:gdLst>
                  <a:gd name="T0" fmla="*/ 22 w 33"/>
                  <a:gd name="T1" fmla="*/ 32 h 33"/>
                  <a:gd name="T2" fmla="*/ 23 w 33"/>
                  <a:gd name="T3" fmla="*/ 33 h 33"/>
                  <a:gd name="T4" fmla="*/ 33 w 33"/>
                  <a:gd name="T5" fmla="*/ 0 h 33"/>
                  <a:gd name="T6" fmla="*/ 0 w 33"/>
                  <a:gd name="T7" fmla="*/ 10 h 33"/>
                  <a:gd name="T8" fmla="*/ 1 w 33"/>
                  <a:gd name="T9" fmla="*/ 11 h 33"/>
                  <a:gd name="T10" fmla="*/ 22 w 33"/>
                  <a:gd name="T1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3">
                    <a:moveTo>
                      <a:pt x="22" y="32"/>
                    </a:moveTo>
                    <a:cubicBezTo>
                      <a:pt x="23" y="33"/>
                      <a:pt x="23" y="33"/>
                      <a:pt x="23" y="33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0" y="16"/>
                      <a:pt x="17" y="23"/>
                      <a:pt x="2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201"/>
              <p:cNvSpPr>
                <a:spLocks/>
              </p:cNvSpPr>
              <p:nvPr/>
            </p:nvSpPr>
            <p:spPr bwMode="auto">
              <a:xfrm>
                <a:off x="3006723" y="4503738"/>
                <a:ext cx="26988" cy="25400"/>
              </a:xfrm>
              <a:custGeom>
                <a:avLst/>
                <a:gdLst>
                  <a:gd name="T0" fmla="*/ 25 w 27"/>
                  <a:gd name="T1" fmla="*/ 17 h 26"/>
                  <a:gd name="T2" fmla="*/ 27 w 27"/>
                  <a:gd name="T3" fmla="*/ 0 h 26"/>
                  <a:gd name="T4" fmla="*/ 27 w 27"/>
                  <a:gd name="T5" fmla="*/ 0 h 26"/>
                  <a:gd name="T6" fmla="*/ 0 w 27"/>
                  <a:gd name="T7" fmla="*/ 15 h 26"/>
                  <a:gd name="T8" fmla="*/ 26 w 27"/>
                  <a:gd name="T9" fmla="*/ 26 h 26"/>
                  <a:gd name="T10" fmla="*/ 25 w 27"/>
                  <a:gd name="T11" fmla="*/ 1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6">
                    <a:moveTo>
                      <a:pt x="25" y="17"/>
                    </a:moveTo>
                    <a:cubicBezTo>
                      <a:pt x="25" y="11"/>
                      <a:pt x="26" y="5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9" y="17"/>
                      <a:pt x="18" y="21"/>
                      <a:pt x="26" y="26"/>
                    </a:cubicBezTo>
                    <a:cubicBezTo>
                      <a:pt x="25" y="23"/>
                      <a:pt x="25" y="20"/>
                      <a:pt x="2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202"/>
              <p:cNvSpPr>
                <a:spLocks/>
              </p:cNvSpPr>
              <p:nvPr/>
            </p:nvSpPr>
            <p:spPr bwMode="auto">
              <a:xfrm>
                <a:off x="3113087" y="4546601"/>
                <a:ext cx="33338" cy="31750"/>
              </a:xfrm>
              <a:custGeom>
                <a:avLst/>
                <a:gdLst>
                  <a:gd name="T0" fmla="*/ 33 w 33"/>
                  <a:gd name="T1" fmla="*/ 33 h 33"/>
                  <a:gd name="T2" fmla="*/ 23 w 33"/>
                  <a:gd name="T3" fmla="*/ 0 h 33"/>
                  <a:gd name="T4" fmla="*/ 22 w 33"/>
                  <a:gd name="T5" fmla="*/ 1 h 33"/>
                  <a:gd name="T6" fmla="*/ 1 w 33"/>
                  <a:gd name="T7" fmla="*/ 22 h 33"/>
                  <a:gd name="T8" fmla="*/ 0 w 33"/>
                  <a:gd name="T9" fmla="*/ 24 h 33"/>
                  <a:gd name="T10" fmla="*/ 33 w 33"/>
                  <a:gd name="T1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3">
                    <a:moveTo>
                      <a:pt x="33" y="33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7" y="10"/>
                      <a:pt x="10" y="17"/>
                      <a:pt x="1" y="22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33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203"/>
              <p:cNvSpPr>
                <a:spLocks/>
              </p:cNvSpPr>
              <p:nvPr/>
            </p:nvSpPr>
            <p:spPr bwMode="auto">
              <a:xfrm>
                <a:off x="3028949" y="4460877"/>
                <a:ext cx="31750" cy="31750"/>
              </a:xfrm>
              <a:custGeom>
                <a:avLst/>
                <a:gdLst>
                  <a:gd name="T0" fmla="*/ 32 w 33"/>
                  <a:gd name="T1" fmla="*/ 11 h 33"/>
                  <a:gd name="T2" fmla="*/ 33 w 33"/>
                  <a:gd name="T3" fmla="*/ 10 h 33"/>
                  <a:gd name="T4" fmla="*/ 0 w 33"/>
                  <a:gd name="T5" fmla="*/ 0 h 33"/>
                  <a:gd name="T6" fmla="*/ 10 w 33"/>
                  <a:gd name="T7" fmla="*/ 33 h 33"/>
                  <a:gd name="T8" fmla="*/ 10 w 33"/>
                  <a:gd name="T9" fmla="*/ 32 h 33"/>
                  <a:gd name="T10" fmla="*/ 32 w 33"/>
                  <a:gd name="T11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3">
                    <a:moveTo>
                      <a:pt x="32" y="11"/>
                    </a:moveTo>
                    <a:cubicBezTo>
                      <a:pt x="33" y="10"/>
                      <a:pt x="33" y="10"/>
                      <a:pt x="33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23"/>
                      <a:pt x="23" y="16"/>
                      <a:pt x="3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204"/>
              <p:cNvSpPr>
                <a:spLocks/>
              </p:cNvSpPr>
              <p:nvPr/>
            </p:nvSpPr>
            <p:spPr bwMode="auto">
              <a:xfrm>
                <a:off x="3044824" y="4478339"/>
                <a:ext cx="84138" cy="79375"/>
              </a:xfrm>
              <a:custGeom>
                <a:avLst/>
                <a:gdLst>
                  <a:gd name="T0" fmla="*/ 86 w 86"/>
                  <a:gd name="T1" fmla="*/ 43 h 82"/>
                  <a:gd name="T2" fmla="*/ 43 w 86"/>
                  <a:gd name="T3" fmla="*/ 0 h 82"/>
                  <a:gd name="T4" fmla="*/ 0 w 86"/>
                  <a:gd name="T5" fmla="*/ 43 h 82"/>
                  <a:gd name="T6" fmla="*/ 8 w 86"/>
                  <a:gd name="T7" fmla="*/ 66 h 82"/>
                  <a:gd name="T8" fmla="*/ 20 w 86"/>
                  <a:gd name="T9" fmla="*/ 65 h 82"/>
                  <a:gd name="T10" fmla="*/ 60 w 86"/>
                  <a:gd name="T11" fmla="*/ 82 h 82"/>
                  <a:gd name="T12" fmla="*/ 86 w 86"/>
                  <a:gd name="T13" fmla="*/ 4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82">
                    <a:moveTo>
                      <a:pt x="86" y="43"/>
                    </a:moveTo>
                    <a:cubicBezTo>
                      <a:pt x="86" y="19"/>
                      <a:pt x="67" y="0"/>
                      <a:pt x="43" y="0"/>
                    </a:cubicBezTo>
                    <a:cubicBezTo>
                      <a:pt x="20" y="0"/>
                      <a:pt x="0" y="19"/>
                      <a:pt x="0" y="43"/>
                    </a:cubicBezTo>
                    <a:cubicBezTo>
                      <a:pt x="0" y="51"/>
                      <a:pt x="3" y="60"/>
                      <a:pt x="8" y="66"/>
                    </a:cubicBezTo>
                    <a:cubicBezTo>
                      <a:pt x="12" y="65"/>
                      <a:pt x="16" y="65"/>
                      <a:pt x="20" y="65"/>
                    </a:cubicBezTo>
                    <a:cubicBezTo>
                      <a:pt x="36" y="65"/>
                      <a:pt x="50" y="72"/>
                      <a:pt x="60" y="82"/>
                    </a:cubicBezTo>
                    <a:cubicBezTo>
                      <a:pt x="75" y="76"/>
                      <a:pt x="86" y="60"/>
                      <a:pt x="86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206"/>
              <p:cNvSpPr>
                <a:spLocks/>
              </p:cNvSpPr>
              <p:nvPr/>
            </p:nvSpPr>
            <p:spPr bwMode="auto">
              <a:xfrm>
                <a:off x="2890838" y="4527551"/>
                <a:ext cx="233363" cy="123825"/>
              </a:xfrm>
              <a:custGeom>
                <a:avLst/>
                <a:gdLst>
                  <a:gd name="T0" fmla="*/ 179 w 241"/>
                  <a:gd name="T1" fmla="*/ 25 h 128"/>
                  <a:gd name="T2" fmla="*/ 157 w 241"/>
                  <a:gd name="T3" fmla="*/ 31 h 128"/>
                  <a:gd name="T4" fmla="*/ 108 w 241"/>
                  <a:gd name="T5" fmla="*/ 0 h 128"/>
                  <a:gd name="T6" fmla="*/ 58 w 241"/>
                  <a:gd name="T7" fmla="*/ 32 h 128"/>
                  <a:gd name="T8" fmla="*/ 43 w 241"/>
                  <a:gd name="T9" fmla="*/ 26 h 128"/>
                  <a:gd name="T10" fmla="*/ 17 w 241"/>
                  <a:gd name="T11" fmla="*/ 52 h 128"/>
                  <a:gd name="T12" fmla="*/ 18 w 241"/>
                  <a:gd name="T13" fmla="*/ 59 h 128"/>
                  <a:gd name="T14" fmla="*/ 0 w 241"/>
                  <a:gd name="T15" fmla="*/ 91 h 128"/>
                  <a:gd name="T16" fmla="*/ 37 w 241"/>
                  <a:gd name="T17" fmla="*/ 128 h 128"/>
                  <a:gd name="T18" fmla="*/ 37 w 241"/>
                  <a:gd name="T19" fmla="*/ 128 h 128"/>
                  <a:gd name="T20" fmla="*/ 37 w 241"/>
                  <a:gd name="T21" fmla="*/ 128 h 128"/>
                  <a:gd name="T22" fmla="*/ 37 w 241"/>
                  <a:gd name="T23" fmla="*/ 128 h 128"/>
                  <a:gd name="T24" fmla="*/ 38 w 241"/>
                  <a:gd name="T25" fmla="*/ 128 h 128"/>
                  <a:gd name="T26" fmla="*/ 211 w 241"/>
                  <a:gd name="T27" fmla="*/ 128 h 128"/>
                  <a:gd name="T28" fmla="*/ 212 w 241"/>
                  <a:gd name="T29" fmla="*/ 128 h 128"/>
                  <a:gd name="T30" fmla="*/ 241 w 241"/>
                  <a:gd name="T31" fmla="*/ 99 h 128"/>
                  <a:gd name="T32" fmla="*/ 223 w 241"/>
                  <a:gd name="T33" fmla="*/ 72 h 128"/>
                  <a:gd name="T34" fmla="*/ 223 w 241"/>
                  <a:gd name="T35" fmla="*/ 69 h 128"/>
                  <a:gd name="T36" fmla="*/ 179 w 241"/>
                  <a:gd name="T37" fmla="*/ 2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1" h="128">
                    <a:moveTo>
                      <a:pt x="179" y="25"/>
                    </a:moveTo>
                    <a:cubicBezTo>
                      <a:pt x="171" y="25"/>
                      <a:pt x="164" y="27"/>
                      <a:pt x="157" y="31"/>
                    </a:cubicBezTo>
                    <a:cubicBezTo>
                      <a:pt x="148" y="13"/>
                      <a:pt x="129" y="0"/>
                      <a:pt x="108" y="0"/>
                    </a:cubicBezTo>
                    <a:cubicBezTo>
                      <a:pt x="86" y="0"/>
                      <a:pt x="67" y="13"/>
                      <a:pt x="58" y="32"/>
                    </a:cubicBezTo>
                    <a:cubicBezTo>
                      <a:pt x="54" y="28"/>
                      <a:pt x="49" y="26"/>
                      <a:pt x="43" y="26"/>
                    </a:cubicBezTo>
                    <a:cubicBezTo>
                      <a:pt x="29" y="26"/>
                      <a:pt x="17" y="38"/>
                      <a:pt x="17" y="52"/>
                    </a:cubicBezTo>
                    <a:cubicBezTo>
                      <a:pt x="17" y="54"/>
                      <a:pt x="18" y="57"/>
                      <a:pt x="18" y="59"/>
                    </a:cubicBezTo>
                    <a:cubicBezTo>
                      <a:pt x="8" y="66"/>
                      <a:pt x="0" y="77"/>
                      <a:pt x="0" y="91"/>
                    </a:cubicBezTo>
                    <a:cubicBezTo>
                      <a:pt x="0" y="111"/>
                      <a:pt x="17" y="128"/>
                      <a:pt x="37" y="128"/>
                    </a:cubicBezTo>
                    <a:cubicBezTo>
                      <a:pt x="37" y="128"/>
                      <a:pt x="37" y="128"/>
                      <a:pt x="37" y="128"/>
                    </a:cubicBezTo>
                    <a:cubicBezTo>
                      <a:pt x="37" y="128"/>
                      <a:pt x="37" y="128"/>
                      <a:pt x="37" y="128"/>
                    </a:cubicBezTo>
                    <a:cubicBezTo>
                      <a:pt x="37" y="128"/>
                      <a:pt x="37" y="128"/>
                      <a:pt x="37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211" y="128"/>
                      <a:pt x="211" y="128"/>
                      <a:pt x="211" y="128"/>
                    </a:cubicBezTo>
                    <a:cubicBezTo>
                      <a:pt x="211" y="128"/>
                      <a:pt x="212" y="128"/>
                      <a:pt x="212" y="128"/>
                    </a:cubicBezTo>
                    <a:cubicBezTo>
                      <a:pt x="228" y="128"/>
                      <a:pt x="241" y="115"/>
                      <a:pt x="241" y="99"/>
                    </a:cubicBezTo>
                    <a:cubicBezTo>
                      <a:pt x="241" y="87"/>
                      <a:pt x="234" y="76"/>
                      <a:pt x="223" y="72"/>
                    </a:cubicBezTo>
                    <a:cubicBezTo>
                      <a:pt x="223" y="71"/>
                      <a:pt x="223" y="70"/>
                      <a:pt x="223" y="69"/>
                    </a:cubicBezTo>
                    <a:cubicBezTo>
                      <a:pt x="223" y="45"/>
                      <a:pt x="204" y="25"/>
                      <a:pt x="17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400481" y="5702949"/>
              <a:ext cx="1346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方正水柱简体" panose="02010601030101010101" pitchFamily="2" charset="-122"/>
                  <a:ea typeface="方正水柱简体" panose="02010601030101010101" pitchFamily="2" charset="-122"/>
                </a:rPr>
                <a:t>快乐英语角</a:t>
              </a:r>
              <a:endParaRPr lang="zh-CN" altLang="en-US" b="1" dirty="0">
                <a:latin typeface="方正水柱简体" panose="02010601030101010101" pitchFamily="2" charset="-122"/>
                <a:ea typeface="方正水柱简体" panose="02010601030101010101" pitchFamily="2" charset="-122"/>
              </a:endParaRPr>
            </a:p>
          </p:txBody>
        </p:sp>
      </p:grpSp>
      <p:pic>
        <p:nvPicPr>
          <p:cNvPr id="63" name="图片 6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8" b="17293"/>
          <a:stretch/>
        </p:blipFill>
        <p:spPr>
          <a:xfrm>
            <a:off x="2831592" y="3116815"/>
            <a:ext cx="3316375" cy="150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图片 6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/>
          <a:stretch/>
        </p:blipFill>
        <p:spPr>
          <a:xfrm rot="16200000">
            <a:off x="3709608" y="1006320"/>
            <a:ext cx="1560342" cy="248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502" y="82772"/>
            <a:ext cx="4386853" cy="1035088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806909" y="310903"/>
            <a:ext cx="30572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班级文化激发兴趣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31444" r="4406" b="-858"/>
          <a:stretch/>
        </p:blipFill>
        <p:spPr>
          <a:xfrm>
            <a:off x="6399268" y="2190732"/>
            <a:ext cx="2503387" cy="2152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4" t="21437" r="3589"/>
          <a:stretch/>
        </p:blipFill>
        <p:spPr>
          <a:xfrm>
            <a:off x="9252068" y="2205560"/>
            <a:ext cx="2773688" cy="2152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2865" r="20077" b="4374"/>
          <a:stretch/>
        </p:blipFill>
        <p:spPr>
          <a:xfrm>
            <a:off x="216745" y="2241293"/>
            <a:ext cx="2266617" cy="217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99843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04" y="45091"/>
            <a:ext cx="4800790" cy="10767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399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04" y="25503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55" y="440660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98302" y="106072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7" y="212216"/>
            <a:ext cx="540000" cy="371250"/>
          </a:xfrm>
          <a:prstGeom prst="rect">
            <a:avLst/>
          </a:prstGeom>
        </p:spPr>
      </p:pic>
      <p:sp>
        <p:nvSpPr>
          <p:cNvPr id="22" name="文本框 30"/>
          <p:cNvSpPr txBox="1"/>
          <p:nvPr/>
        </p:nvSpPr>
        <p:spPr>
          <a:xfrm>
            <a:off x="7943202" y="2452183"/>
            <a:ext cx="2763219" cy="926447"/>
          </a:xfrm>
          <a:prstGeom prst="rect">
            <a:avLst/>
          </a:prstGeom>
          <a:noFill/>
        </p:spPr>
        <p:txBody>
          <a:bodyPr wrap="square" lIns="95097" tIns="47549" rIns="95097" bIns="47549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600" dirty="0" smtClean="0">
                <a:solidFill>
                  <a:srgbClr val="FFFFFF"/>
                </a:solidFill>
                <a:latin typeface="微软雅黑 Light" pitchFamily="34" charset="-122"/>
                <a:ea typeface="微软雅黑 Light" pitchFamily="34" charset="-122"/>
              </a:rPr>
              <a:t>点输入</a:t>
            </a:r>
            <a:r>
              <a:rPr lang="zh-CN" altLang="en-US" sz="1600" dirty="0">
                <a:solidFill>
                  <a:srgbClr val="FFFFFF"/>
                </a:solidFill>
                <a:latin typeface="微软雅黑 Light" pitchFamily="34" charset="-122"/>
                <a:ea typeface="微软雅黑 Light" pitchFamily="34" charset="-122"/>
              </a:rPr>
              <a:t>简要文字内容，文字内容需概括精炼，不用多余的文字修饰，言简意赅的说明分项内容。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45258" y="5299809"/>
            <a:ext cx="3628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鼓励</a:t>
            </a:r>
            <a:r>
              <a:rPr lang="zh-CN" altLang="en-US" sz="2000" dirty="0">
                <a:latin typeface="华文宋体" panose="02010600040101010101" pitchFamily="2" charset="-122"/>
                <a:ea typeface="华文宋体" panose="02010600040101010101" pitchFamily="2" charset="-122"/>
              </a:rPr>
              <a:t>亲子共读或伴读绘</a:t>
            </a:r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本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119857" y="249373"/>
            <a:ext cx="411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家庭环境助力兴趣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24" r="10376"/>
          <a:stretch/>
        </p:blipFill>
        <p:spPr>
          <a:xfrm>
            <a:off x="4445258" y="1349804"/>
            <a:ext cx="3118400" cy="3543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0232" b="-2495"/>
          <a:stretch/>
        </p:blipFill>
        <p:spPr>
          <a:xfrm>
            <a:off x="8297839" y="1312960"/>
            <a:ext cx="3294808" cy="361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8904181" y="5296912"/>
            <a:ext cx="241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制作</a:t>
            </a:r>
            <a:r>
              <a:rPr lang="zh-CN" altLang="en-US" sz="2000" dirty="0" smtClean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字母</a:t>
            </a:r>
            <a:r>
              <a:rPr lang="zh-CN" altLang="en-US" sz="2000" dirty="0">
                <a:solidFill>
                  <a:prstClr val="black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饼干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2782" y="5333378"/>
            <a:ext cx="3628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建立家庭小书柜</a:t>
            </a:r>
            <a:endParaRPr lang="zh-CN" altLang="en-US" sz="20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4" y="1312960"/>
            <a:ext cx="3207554" cy="367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4711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4" y="5068774"/>
            <a:ext cx="12163928" cy="14395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263931" y="2967226"/>
            <a:ext cx="2508554" cy="26921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2692679" y="3205793"/>
            <a:ext cx="467320" cy="6705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3509" y="1449961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137147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方正姚体" panose="02010601030101010101" pitchFamily="2" charset="-122"/>
                </a:rPr>
                <a:t>02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方正姚体" panose="02010601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525789" y="1296725"/>
            <a:ext cx="5858179" cy="2157744"/>
            <a:chOff x="5525789" y="1296725"/>
            <a:chExt cx="5858179" cy="2157744"/>
          </a:xfrm>
        </p:grpSpPr>
        <p:grpSp>
          <p:nvGrpSpPr>
            <p:cNvPr id="56" name="组合 55"/>
            <p:cNvGrpSpPr/>
            <p:nvPr/>
          </p:nvGrpSpPr>
          <p:grpSpPr>
            <a:xfrm>
              <a:off x="5525789" y="1296725"/>
              <a:ext cx="5858179" cy="2157744"/>
              <a:chOff x="7024091" y="1715798"/>
              <a:chExt cx="3768009" cy="2270655"/>
            </a:xfrm>
            <a:solidFill>
              <a:srgbClr val="92D050"/>
            </a:solidFill>
          </p:grpSpPr>
          <p:sp>
            <p:nvSpPr>
              <p:cNvPr id="57" name="椭圆 56"/>
              <p:cNvSpPr/>
              <p:nvPr/>
            </p:nvSpPr>
            <p:spPr>
              <a:xfrm>
                <a:off x="7024091" y="1715798"/>
                <a:ext cx="3768009" cy="22706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7248938" y="1989296"/>
                <a:ext cx="3400414" cy="19971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6201507" y="1971736"/>
              <a:ext cx="48526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二、</a:t>
              </a:r>
              <a:r>
                <a:rPr lang="zh-CN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开发</a:t>
              </a:r>
              <a:r>
                <a:rPr lang="zh-CN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多元的阅读课程</a:t>
              </a:r>
              <a:r>
                <a:rPr lang="zh-CN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内容</a:t>
              </a:r>
              <a:endPara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 </a:t>
              </a:r>
              <a:r>
                <a:rPr lang="zh-CN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——</a:t>
              </a:r>
              <a:r>
                <a:rPr lang="zh-CN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实</a:t>
              </a:r>
              <a:endParaRPr lang="zh-CN" altLang="zh-CN" sz="28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638369" y="3656618"/>
            <a:ext cx="3757429" cy="523220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Phonics 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诵读课程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4" name="文本框 36"/>
          <p:cNvSpPr txBox="1"/>
          <p:nvPr/>
        </p:nvSpPr>
        <p:spPr>
          <a:xfrm>
            <a:off x="6638368" y="4560522"/>
            <a:ext cx="375742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主题阅读课程</a:t>
            </a:r>
            <a:endParaRPr lang="zh-CN" altLang="en-US" sz="2800" b="1" dirty="0">
              <a:solidFill>
                <a:srgbClr val="0000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8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03" y="45090"/>
            <a:ext cx="5660896" cy="115307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399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04" y="25503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55" y="440660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98302" y="106072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7" y="212216"/>
            <a:ext cx="540000" cy="371250"/>
          </a:xfrm>
          <a:prstGeom prst="rect">
            <a:avLst/>
          </a:prstGeom>
        </p:spPr>
      </p:pic>
      <p:sp>
        <p:nvSpPr>
          <p:cNvPr id="22" name="文本框 30"/>
          <p:cNvSpPr txBox="1"/>
          <p:nvPr/>
        </p:nvSpPr>
        <p:spPr>
          <a:xfrm>
            <a:off x="7943202" y="2452183"/>
            <a:ext cx="2763219" cy="926447"/>
          </a:xfrm>
          <a:prstGeom prst="rect">
            <a:avLst/>
          </a:prstGeom>
          <a:noFill/>
        </p:spPr>
        <p:txBody>
          <a:bodyPr wrap="square" lIns="95097" tIns="47549" rIns="95097" bIns="47549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600" dirty="0" smtClean="0">
                <a:solidFill>
                  <a:srgbClr val="FFFFFF"/>
                </a:solidFill>
                <a:latin typeface="微软雅黑 Light" pitchFamily="34" charset="-122"/>
                <a:ea typeface="微软雅黑 Light" pitchFamily="34" charset="-122"/>
              </a:rPr>
              <a:t>点输入</a:t>
            </a:r>
            <a:r>
              <a:rPr lang="zh-CN" altLang="en-US" sz="1600" dirty="0">
                <a:solidFill>
                  <a:srgbClr val="FFFFFF"/>
                </a:solidFill>
                <a:latin typeface="微软雅黑 Light" pitchFamily="34" charset="-122"/>
                <a:ea typeface="微软雅黑 Light" pitchFamily="34" charset="-122"/>
              </a:rPr>
              <a:t>简要文字内容，文字内容需概括精炼，不用多余的文字修饰，言简意赅的说明分项内容。</a:t>
            </a:r>
            <a:endParaRPr lang="zh-CN" altLang="en-US" sz="16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67906" y="5218106"/>
            <a:ext cx="3388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</a:t>
            </a:r>
            <a:r>
              <a:rPr lang="zh-CN" altLang="en-US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前</a:t>
            </a:r>
            <a:r>
              <a:rPr lang="en-US" altLang="zh-CN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分钟，开展</a:t>
            </a:r>
            <a:r>
              <a:rPr lang="en-US" altLang="zh-CN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en-US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诵读</a:t>
            </a:r>
            <a:endParaRPr lang="zh-CN" altLang="en-US" sz="20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862" y="5172631"/>
            <a:ext cx="3741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依托“</a:t>
            </a:r>
            <a:r>
              <a:rPr lang="zh-CN" altLang="en-US" sz="2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蒲公英</a:t>
            </a:r>
            <a:r>
              <a:rPr lang="en-US" altLang="zh-CN" sz="2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en-US" sz="20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教材”，开学初一个月</a:t>
            </a:r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系统学习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26</a:t>
            </a:r>
            <a:r>
              <a:rPr lang="zh-CN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个字母的字母音和音素</a:t>
            </a:r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音</a:t>
            </a:r>
            <a:endParaRPr lang="zh-CN" altLang="en-US" sz="20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797986" y="5157242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依托</a:t>
            </a:r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“鹅妈妈童谣”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分层学习</a:t>
            </a:r>
            <a:endParaRPr lang="zh-CN" altLang="en-US" sz="20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36"/>
          <p:cNvSpPr txBox="1"/>
          <p:nvPr/>
        </p:nvSpPr>
        <p:spPr>
          <a:xfrm>
            <a:off x="899364" y="310903"/>
            <a:ext cx="498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Phonics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诵读课程有效落实</a:t>
            </a:r>
            <a:endParaRPr lang="zh-CN" altLang="zh-CN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AutoShape 2" descr="data:image/jpeg;base64,/9j/4AAQSkZJRgABAQAAAQABAAD/2wBDAAgGBgcGBQgHBwcJCQgKDBQNDAsLDBkSEw8UHRofHh0aHBwgJC4nICIsIxwcKDcpLDAxNDQ0Hyc5PTgyPC4zNDL/2wBDAQkJCQwLDBgNDRgyIRwhMjIyMjIyMjIyMjIyMjIyMjIyMjIyMjIyMjIyMjIyMjIyMjIyMjIyMjIyMjIyMjIyMjL/wAARCAEt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rO1dmWKLaxGW5wfatGs3WP9XD/AL/9K4czdsJNrsa0f4iMxpZAOHb86Z5sn/PR/wDvo0rdKj7V8M5y7nqJIf5snP7xv++jSebJ/wA9H/76NN7U09Kz5592VZD/ADpP+ej/APfRppmlx/rX/wC+jSU3tWcqk+7GkhfNl/56v/30aPOlx/rX/wC+jTM0Vn7SfcdkO8+X/nq//fRo8+X/AJ6v/wB9GmHGaTgVDnP+Z/eOyJPOl/56v/30aPOl/wCer/8AfRplAqPaT2uwsiZZpcf61/8Avo07zpcf6x/++jUa8ilPGK64VJ8q1Jsh3nS/89H/AO+jS+bLj/WP/wB9GmDk0/FP2k+7E0hfNk/56P8A99Gk82X/AJ6P/wB9GkxSEUe0n3CyHedIOsrj/gRppnfn98313VS1QkaVd4H/ACxf+Rril0a9Xwz9oGov/Z5txcG3OchgudoP90nk13Yah7aPNKpy626mU5cr0R6ELhj0lbP+8aXz3J4lbP8AvV56ILnTtH0zxFZuF8q3EdxCSQJFJODx3BNdJ4d0g6VYu0shlu7lvNnkPdj2+gor4d0Yc7qX1t81uKM+Z2sb4nY8iVseu40z7Sx5884/3q88ubqbSl1nQUX55pQ1sc9BKcEfhk1Jd6F5etaXpdu0W+CyyrzRlhkOecAjnJ9a3jgG2uapZPVeliXVS2R6CbkqcGcj/gVKLhiwHmtn/erzDXrSWfXNRLRQXEsFmruXBHAHJUetaH9niLw7pXiCxuGaexi3nfx5kZPzKfpziqeBSjCXtNZf0ifa6v3T0ATuTgStn03UC63PsE+WHVd/Nc54XsLhIZdVvnV7y9Ic45CJ/Co/CsPRrCWfxZq11A8ETW90d5aHczKRyA2eP1rOGGTlNOp8P5jc2ktNzvjdhRk3GBnHL96Vbkuu5ZyR6hs15HfRCTSoI/KR9+uOoWT7pJB6+1bvg6xjN3r9lKwgmDCF4IBtRRg4ZfrXVUwDhSc3Ud10IjWvK1jvVvkfdsuQwX72JM4pVvkbGLkf991wVhYJ4dv49DvLGzntL8GFbqJQkjjrtkHf61JoGhaS3inWEFlCBZywmDA/1Z2k8fjUTwqjGUnN2STXn0Gql2lY7zzpM/6x/wDvo1b02R2v0DOxG08E1SHT3q3pgxqCf7prDLpyeKhr1NKyXs2b1FFFfdHlhRRRQAUUUUAFFFFABRRRQAUUUUAFFFFABRRRQAUUUUAFFFFABRRRQAUUUUAFFFFABRRRQAVm6x/q4f8Af/pWlWbrH+rh/wB/+lcOZ/7pP0NaH8RGU3So6kNRmvhHueqhKCKKKgYh6U3NO7U361lIpEcsqQRNJIcKPbOfYep9qyr7Xvsan/iUaxM4Xdtj0+TAHqWIAH51oRfaZ9Xha2tYp47XLP5shRQ5xtwQpyRzx71uQ6ufPaDUbY2xHSXduibPo2Bz7ECvosuyijVpqdZ6vocdbEyjK0UeUTeNNcmfda2lhFF/D5u92I/AgU1PGWvLKrPBpjID8yqsisR7EscV3Gu/DzTZ4PN0ZIdPmXLMsceY5OOhAIwff9DXliklBJg5I6elelUyvDw05EdOHnCstNz0PSvE+n6kREWa3uDx5UxAJ/3T0P4VtivHJo47qMxSxq0ZOSK7bwfrkt1I+m3kgkkjTdDIfvMo4IPqRxzXgY/KY04OrS6br/I1lFx9DsVpx6U1OlOIry4fCiCvPLKjRLDGHZ2wQTjAwSf5VNFL5kYZQRnghhgg+hrF12+uYGjht2SF3+aOdhnDg5AA4ye/Wo4/EAt5JUvwomK+YpjwBMcc7QTwe+M/jXorBqeGU4r3r/gY8757PY6HpSEcZqOCXzoUkwyh1DBWGCM+tSV57VtDVENzAk9vJDJnZIpVsdcEVXGmW40j+zRv+z+V5XXnbjHWq+tNJ51iiySqskpD+WxXI2nuKgsrw28qq0/m2khKpIxyUYdie4zkc/SvUo5fXnhfb03onexyzxEI1fZyLL6HaPoi6STJ9mVQv3ucA561oD5VVR0AxWFc3X2+cZuWhtdxSMI+0zN3ORzj6elNtby5FmkMUv755XUSSEvtVT19+w6961nleJlTg5PWT29epKxdNSaXQ0LrRrK81KC/ljPnwfdIOAfTI74qLUdBttSu47qSW4imRPLDQSlDt69RWeIbq5jNzClzIgJw5u2RnA7qoGMHt0p0V1NcwfZEmbFwp8p5TtdWB5Qkf/r69a0+o1YLmhVvy6PyRKxEW7ONrmlBolpDfveje8zxCFi77sqPX1NJHoVlFpU2mJ5gtpd2V38jd1A9KzXsnguY4p1ZRIrEFLuQ9Mdjj1pbawvLi3iuInMaMVfJupGOM56HjpxVSwSVNVHX0e2j3QlXblycmp0VtDHb2sVvHnbGoUZOTgVWs9KtNPubu4gVhJdvvlyxOT7elc7p15PZrDdtMZfMRtwuLkgE56jOe3FS3eoyahlldYVjRifIuiSTjjO3HAprJ8SqnKn7r3YvrlPlu910NBvCulvGiOrlUuvta5kP+s9fp7VLc+G9LvLue5mhLPcRiOULIVDgHIzgjnisBJ7iS1WZ5rkyLBEcCZ1BJUZJCn6npWjpN2IBcRyXzSSTH90rGRtuF6AsPYmrqYLEQpqqp3v0CFeDk422Llj4X0jT7pbuCBjcLwsk0zSFR6DcTirtrpltZ313eQhhNdlTKS2QdowMDtXKWzXE0sUCzTM5tlmaSS/kQenbP9KfBqNxbSwSRXDPvuFhKGdplkBOMqTz/wDqq6uW1WpXq3aW3luTDFRuvd0O2q1pn/IQT/dNVAcnHpVvTf8AkIp/umvMy3/e6fqdlb+Gzeooor7w8oKKKKACiiigAooooAKKKKACiiigAooooAKKKKACiiigAooooAKKKKACiiigAooooAKKKKACszWf9XD/AL/9K06zNZ/1UP8Av/0rgzP/AHSp6GtD+IjLJqM1KaiNfCHqoSiiipYwPSqmoXP2SwnuMgGNCQT0zVpuBn3rkvGF+j2504ziKJl33Tf3Y/7vsW/PArTC0XWrRj0DV6I7/TljgsYYVlLtGgDMcEk9yaparr+n2HmJN5krgfNFHHuwD03HoPxIrhrPUru1RJrO7lMZUELMSwI+rcj/ADxW3odhY+IrNp5g0g34mWbEhaXvknjvxgAYxX2FNxnotkclbDzo6yLOj6xHe6cdV0OaZ7SAvHJp8/ybWA5UHBKkdgOKwfHHhoW5GvWOxbK4C+dCq42ux4cfUkAj15rtrbRbPTLY21lFHDbuSXiRAFJI5PA602O0TV/CVxpd1tllVGhZW6hl+4T7/dOfxrqpPnvBmEZunJTieJnhvp61Np92un6nbXj8LDIC/b5Twf0NR+XIuVnjaKaMlZEJ5DDgio54ftEDxbsb1Kk+lcsoppwZ7b96N11PZkIZAQeCKdnArB8I3732gQiZy80BMLsepx0J9yMGt7tXxlSk6U3B9DnKNzZm8Mkc8MTwtjbvO7b6kLjGffPFNttD0y1cSQWMCSDgNsyRxjgnpV80DpVSxNVxUL6IlU0ncXAA4GBTc5pxNN7CudstGXq5H2vTSf8Ansf/AEE1Qisx/Z6XMcIlVwRPEAD5gzwcdyP1FX9Zz9q07/rsf/QTU+jf8gqD8f8A0I19DTxM8NgKdSH8zPOlSjUxEoy7GZJZskUFzMm2VpkCJj/VJ2H9T/8AWqC2Hk2wuypaNJpo32jJUMRz9OP1rX1c4jt/+u696i0LBsJQcEefJ/OtPr9RYWOIlq+Yn2EfaOmtrEVnfzQWEMMdq06hMRTRyL5bKBwTznp6A1X06Bru8hkLpIIJHlkkj5Qu38IPsCar6pbpDr1vDBHEsDhPMjVOBlsEn5T16dRXUwwxQRiOGNI0HRUUAD8BWeJxVKlRbows6i11Kp0pyn78rqJm6n/x/wBn/uSf+y1PpQxoluP+mdQann+0LPj+CTn/AL5qbSznRLf/AK5Coq/7hR9WOH+8T9DA062N5DaQKId3ls+6WPfjDdByMdalvrNrBijG3YyxPgxw7CMAe5p/h3ia1yOfs8n/AKEKteIB+8i/65S4/IV6zxVX+0I0U/dstPkcipQ+rudtb/qZFrn+z0AJGYYBuVsHkDOCOldEdItbcGdTOzxqSu+Z2AOCM4Jx0Nc9ahvsCHYzlYbclVHJwATit5tagm/0cw3EbShgpeMgZAJ/kDWWMjiHTpule1tbF0HTUpc25z1rE19LDaJbWruloswadc+2BWhoc8NxqUczLu8yMiMsPuMp+YfXn/x2ofDqka4hI/5h6f8AoVP1O0NpqUvksyFCLqELxkjhl+nTP+9W9as61WeEb3SsZU4KEI1vPU6wYq5pv/IQT/dNUIZEmhWVDlHUMD6g1e0z/j/T/dNfP5erYyF+56lXWm2b1FFFfdnlhRRRQAUUUUAFFFFABRRRQAUUUUAFFFFABRRRQAUUUUAFFFFABRRRQAUUUUAFFFFABRRRQAVmaz/qof8Af/pWnWZrP+qh/wB/+lcGaf7pU9DWh/ERlk5qM1IaZXwh6qG0dqCQASegrmNQ1170mHT3eOEHDXA/i9k/x/KtaVCdV2j95cYuTsi3q2vCCV7G0UyXQGWcj5Ivqe59q499IE84a5nMsSN5oVjy7/3nPfHYdBV/bAF+zq20Dkqp/nUNzGqf3fLUfIrc5Ne5h6Soq0DthQjFa6sfcSxMBDCpKg5eVmHzn0AHAH51d8M64mja59mndEg1DABLABZB/QjAz6getc7PfMCywgSEd8/KD7n/AAzWd/ZqX11H5wFxeTHywW6ZPGFHYDOfwrvpJ3uzDExi6bij3pZPMO7I9sVBoabrrUrnK/vLjYFwcqFULz9cZ+hFUoZIrW2ZsEydERVLMeOAAOasXd1b+GNAnvJgqysN7BRzJKRgfyA9gK2wcGpyk9jxJ6pJHlfilFXxTqwQAL9oJ49doz+tZAALEfjmpA1xc3ADmW5vJm3EKpZ3Yn0Fb+i+Hy7y3Oq2S+XHL5Qt5WBycfMTg44JA596pQdSTaPWdWNGmk9WX/AQIt9RA+6J1/PYP/rV1+c1iaEltpqvpaqsTB2kjUtkyISTn3I6H6VtZ96+RzFOOIlzKxnGan7y6inmkFMklWGNnkYKijJJ7VjXt1NLbvMjXCEYaGGLglQeXf0XGeP8cVjhcHVxMnyLRCqVFDc3T6UYpAd3I6YqC6vLaxiM11cRwx9N0jBRXLyybslqXdFDXJEimsGlkSNBKcs7BR909zVjRSDpEBU5Ug4PryatxyRXMKyROsiMMhlOQRT8YrsqYlvDRw7js7mMaVqrqX3M7WJFjggZ3VFE6ZZjgCmaCQ2nuykMrTOQQcgjNahAaqGqXEtvbKlrtFxK2yMsOF7kn6CrpVZVqMcHBat3uTOKhN1m+g69j02OdLm88lXXGySQgY/Gp7e+tLxitvcRSsOSI3DYrEtLGS5kMkLJFGrFZLkgPLKRweo4Ge/PTpUhe1to7q5ttQ+1XCQFVBdDt9+AO9dVbBUor2aqOU15aIyhWm/e5bIvammlzeWmoPEuMlN8mz685FWLOS0e2WO0eN4YxsAjbcAPSsGxtGubyaGGUwCHAnlCAvK5Gepzx/njFJcRSWVxM7OHuIVEscygKWTP3Wx17/8A1q6ZZbTbeHVW81ra2hksVK3tHH3WbMOn6dpTPcRxpCSPmcsemc9zUc7aPqzxxSzW07A/IokBP6Gsq9aS9v2ARGfzBFB5n3Y/lyWx3P8Ah1qa+0x7a3WSS5a4jBAlSVFwfdcAYx+NEMDCLh7aq1OW2g3Xk1LkjeKNSbRNMkw0tqmAoXJJGFHTvVWzsvD63YNoLczjIAWXJHGDxn0zWTMzOkdvcs8lvA7IC5JBYgFQ3r1PWprCwhvjCrX0iXMTB3geJQMj+7xnHuDWksFKlRbqVX201+8hV1OaUYmzbaZpeil7iCNLcsNrO0hxj05NR3kWia00UVxNBO652BJyDz/unNHiEZsYemPtEfv3rny8cN6rzCRjFKJEVJYlXjpnPzVnhcFKvRdfmfNsXVrqnP2dtDs7eCO2gSCFQscahVHoBV/TP+P9P901mWN0t9ZRXKKyrIoYBiCR+Vaemf8AH+n+6a48AmsZBPe501WnSdjeooor7o8sKKKKACiiigAooooAKKKKACiiigAooooAKKKKACiiigAooooAKKKKACiiigAooooAKKKKACszWf8AVQ/7/wDStOszWf8AVQ/7/wDSuDM/90qehrQ/iIyz0plPNRmvhGeqjA8RX7oE0+Lg3Ct5j55VOnHuelYFw8VvCN9x5CcDcME/hmul1XQjqV3Hcx3bQOqGNsIG3DOe/cVSi8FaWH8y4kurp8YzPLkfgBgCvUw+Jw9Kkk3r1N6dXkjZLU5Q6oil0srNgOhuZmyW+g6j8hVSWSacHzpHYEYwMgY9Px9Old3P4Q0J0I+wIn+0hIP8682gsLSRZbmKN2R3YIsshYKoOP6V6+CrU8W2oK1u5hWxfslqiyZFiQhyiIvdjhRWp4aFvJP/AGy9zGtvAWS3UtgO2PmfnjAHA+prkJbu3hlzJb2sVvsO2do8lm/2RjPFWtOOHZLdLdokKhJnhy5bAzk5HrXpxoJdTjrY9zja2h654fuYdd1xFhmVorNfOkMTdWPyrk9xjd+QrX8U+FpfEU1qzau9tawfM8AiVg555yehx9RXG+CNOkuLU6vHqM0c8oa2ZYkVduxjnBO7PI9uK6a6s4/Lj86We5O7rPIXH5dKftacFynOuZvm2GpN4e8IxJBpzJNf3jiJXLeY8jdtzeg5OPy61zlxe3jaDaR28LTXN8HLToNqqxwdzH8T1x3qHxWs39saLa2jRxXCs8hMgO1Fxjdx7npXTWVhDFZW8KyHy4kEaE+gGP8A69VSlKev2RvTW+pRvYzdaeYxJKJYyJVmhABV1HUZ69SPpmizh1aU2sP9pK63CeYs3kqTtGMjGPfGfWtj7M0TyRFWLHpuI5B6VS0qyuUt9PhYSqYJJo5CCMgZyO/sKKuGo1dakUxKco7MqW8M10q/ab37QyTnMRQIF28DIA+bnB5/KrWmzW+oi6jaZXuRO8ckTcNkEjgHtjn3yavadbtbxYkKO/PGD1Y56+uP5VYRkHm3BESCMb2bbjgD19f8BVQoU6ceWCsgc23dmVb3sUWjxXNzIsSLGN7SHaB259K8j8Sa1e+JdVmltVd7a3yERckBQD8/HH51e8e64ZEg0uMlYYx50wJPzM2SAfUAGu28MaKugeDStzDsuniaWZuD2JA+mMV5GXZfGnJ1pbvY3qVXJcqOY+Fmr3DXN5pVwTtK+eisT8vIB6/UV32saxa6Lpst5dN8qKSFHVj6CvD9B1ptE16C/VS6KpV13Ebga14BfePfEMyXFy0VqgLuc/6tM9EGep4rLEZQq+K53pHqOFdqFup6B4Y8ZR+IbiWB7dLd1AaICXdvXnPpyK1dTwb20J5Hzj8ccfyNcLb+H7bwx8R9JtrOW5ME1qJMyMGLE7gc4xxwDXoWoWjXdtsjcJKrB0YjOCP84rhrQpYDMISXwlSUq1CS6kemkHRkUHlVZWz6gkH9axdGgF1Y29u5IV7Jlz3X5hzU0N3NBeTQIYxO43SWsjFcN3ZGxyD1/wAKm0a3ktLi2t5ShkS2IbacjO4V1vDyoUq1VO6eqZze0VSUIdVuVxLcWdxMxElrOcCQmEyRy4HDDHt7iljinv7oqFkkEoxLdMmxUUH7qjqc89M/Wr/iIqumhmC7VlU5YZUc9SMHj8Ks6IR/Y9rwR8nQ/wD6hWEsyfsPbqKU3pfqWsMufkbfKtbGbqlm8NyZlSV4XYSB4hlonAxnHcYqtNd3N2BG8klyAQRDHbFCxHTcTx/KupLVzPhwodZvlWMqVBBO3H8R6/KMn86MLj+ak5VIpygtG9x1cPadotpPc2LDTlSxliukVmuCTKvVemMfTFZWpaabALPvkeBD8sg/1sOe+R1HY5/HNWr3XJLXU2tlSHCgYWVipf6HGKq6lrcjWjxuI7WNhtaRn3tg9lA6/X9KvCRx0p+23jLV7WJqugo8nVDrm9kudNSOY7pYbqNWZRjeOCDj3B/Q1PpGm2NzHcPPZwSP57AmSMMe3rVCeH7LpX2u4AhV7iLaG/hQcDPpnk02211bDzo4prKVGkMgZ7gqeexG0101KLqYecML/N3sZRny1Iyq9jr4o44ohGihEUYCqMAVc0z/AI/0/wB01lafd/bbCC62hfNQNgHIGa1NMP8AxME/3TXjYBNYyCe9z0Kn8JtG/RRRX3R5YUUUUAFFFFABRRRQAUUUUAFFFFABRRRQAUUUUAFFFFABRRRQAUUUUAFFFFABRRRQAUUUUAFZms/6qH/f/pWnWbrH+rh/3/6VwZn/ALpU9DWh/ERlGozTzTDXwh6qG0UvrSHioZRHNtELlztUAkk9hXjNpZsLZhNLI1sHYQxkbdy5OC2Mdfy9q9D8ZahKulSafZW73N3OpLRRkZWIfeY5/L6muJ2LcxxT3YHZlhTIUemfX+VfU5BRcISm3uebjp6pGZeNN5cM0ULSW1u/myvgBdoPRR1PGal0yUC4m3TJJE/zwspBJTkgEdeCfSrV/N5tjdIgK7omHJ9j/niup+GGij7cbqU7XsYRFGueGMgyW9f4QOfevenJJXOOPvaHUeFtKk0vwxZxvGytIDNIrE5VnO4g+nJrWmGYkGO4745rXdcrjORise5lSJWLttSMElj2A615lW6l6nVHY429m8zxq+2Mv9msWUr6ksCR9QNv511IljtpCQWXaDujGGwex9eea8zC3F1JL4ht3kW7MrTxxlgFZSQu0545AHNdnp+s2+pwpcrMiyMm0ISNyE9uvUHj616sIOEUmQ3dmfrUerai7FI4pI0ZfIiRw4C8lsq2DvIwARnHrXYWCTf8I5bSSRN5yWoZwynIcLyMeuaz5bR5SzKY3ZlG1Z2I3dMgkDjp+dY9tql5DdNDBd3hyxzA9sTMpJ+4Gz5e3HIbOfYmqJsGgRaxDdC7uLNIQ3mLLklS68FC2ed2c/nXRzqlwvlTAtFKuHDMCDkdBzUMVtJAkZkSFSVw+5zIA3XvjvU8vlW1lJcTSqY41LfJnHBzn6cUAeA+Krvz/Ed62xFEEvkjj72zgE+/FdP4j+IiatpQs7HzR5qDzcrgKe6j8q4a5uGvry+mIBM8rTH8TThpVytoLnyGWEcmVjwTnG36/wCc1moxirLYu7IQS0pKE4bnkc16T8NbvTodKv0leGCYOGkdztLr65PHGa86FpPMcwqJgOWK5YkdyeM4HH51TZnGVcbRnJAIpsE7anr2k3EfiP4kXmowuktppsK28LD8ckD6k813nGc9q4T4Y6db22iS6ms6yy3JwwU/6sL0U+/esnxP4iudTu5bNZoxYxNjy485dsnAJI5PTgcfWvk8ZQljsbKMXZR0O2nJQgvM9NkitbpSskcUqjqGAbFMgtrK0kKW8EELkcqihTj8K8Wezm0q5kaKOeyuwm6RFbBdT24PcflT7WE2ckc1k8sEi9H3ncB+JPftVvJpWcfaO3YPa63se3fKT2pwAA4rzew8d6hYqi6jD9tjAxuiAWUe+OjfpXdaZrFlq0TSWcwk2Ab1wQyZ7EHp0NeXiMBWofEtO5rGpGRfxxQAPTmigDnmuVFg8MUqlZIkcHsyg1FDp9nA26G0gjb1SMA1OOtKPWtVOSVkyXFXEeNHGCoI9CKb9mi6mJP++RUhNLkUuZrqKyI8AcAYHpVzS/8AkIJ/umqmeat6Z/yEE/3TXZl3+90/Umt/DZv0UUV94eSFFFFABRRRQAUUUUAFFFFABRRRQAUUUUAFFFFABRRRQAUUUUAFFFFABRRRQAUUUUAFFFFABWbrH+qh/wB/+laVZmsf6qH/AH/6VwZn/ulT0NaH8RGUaYae3WmGvgz1UJnrWRrWsnSzbxxRLNPcEhEZ9owByc4PqK1q5LxtBtFle9kLQ57Atgg/muPxrqwFKFXERhU2ZFeTjTbiYeq+IdSuV8tJ4raWYeWBAmXYe7HnA9gPass7wkpghmnaCLdJ5ab9qgcE46dDyas6PoFzqmqxW0VxPlmBuZwi/JH3GccZ4wAR1z2r1aPw/YWujXOnWkK28U8TRsyjLHcCMknknnvX2C9lhvdpqx5VpVNZM8Jiup5PEKWc8avAq5KDO3kZ3H1x+Vdbo9/LY6/Z3EBd283ymiTnzlPbHfHX2x710MXw1Eczzf2lGXcBWb7KckDt9+uj0TwvYaOPMCie67zuoyB6KP4R9PxzV1MRTS01BUpXTN/cGTPUD1rkPF1yItJe3zh7yTyRtPO3q3/joP511jEbcZxXl2vXhvvEm9rgmOJnjhgBGAo4aT6lsr9BWVBKpWjc1d0mRMoMJTjBXHXGB+FdLaW/h7xLHNDc2kdvfMC/nIgSZPcOvLDPf8wK5vJx1z6nFKoyUbJBGCrIxUj6MCDXvTpqSMLm7NoPiPSbaKSzu4dZt1UBkz5cpUDHy5O1vxIqf/hKHNvtutK1G3Ythf8AQ3blR90ceoJz0rJh1TU7dRsv5NuOA6K2Pxxk/iar3V/e3ksfn3TPJEfMjYYUxkccYx6981g6MirnT2Vv4huYR5uliByzMsssyHC9QCozXFfE3VtZ0iGHTZJo1+2xM0ixMcAZxzxz/wDWrqbPxpfQx7JrAyFejxyqAx+hGR37muM8WWbeKdZgu72VrQGNlIQ79gAyB2B55Jx0H41EoNK7CN27HmSbZSYFjDS527yhDZ9sZJ/EVtC4urhhYmyZrpdsSyMTlFBB2kHr2qOxsNS0i9/tIQypDbSH/SEwynt97BHNdJovicXGuRLJb2cUiF3jncNljjKxsxPT/aPPT6VlZMvVMy7gXWmFZnt7kSsynEOF3gZJDcD5TxXLSkyTsduJSxLqHVjn6Ak16t4l1Cy1LT9l3c2Up2NuK5/d+ykYLH3OBx0JPHlz2oe5KITKd21FwSzE9Md6LWYHf/C2cINWsgGFwyKyryN3B9eAfrWRbfabUBo18u7tpySsg4ZgcHPXio9BM+hPPNMlwsshEcMRdk8zHJyR1Az19quJ8js5I3SEszHuT7dq850eStOp3sdMb8qEvri61K/kvZ1RGKqgRTlVUZ4zgZ6mmAsQNoX/ABqwkc9ywjhgeaU5wkSFiQOp4qsrBogyOvPY8Zq229WPQQ5BHTcOQPWnJez2Uhu4p5Y5o2DBlf72P4SP4vxo3ZBAOf1x/nn8qjlbZC7rGG2rkDHWlZS0Ymj0L/hYOmqU3W13s43yhAVU9+hyQO5xXWxSJNGssbBkYBlYdCK8jv4dKFhaTade+esiEy5dSV4HUDpzmvSPCyunhnT1cEEQjr6dv0xXz+ZYKnQipQ3ubU5tuxsYxS0hOKjuJxb27ysQAB36V5UYuTsjVvqTKc89qX8KxNNktbzUprm3uEcxJ5BCtncQcsx59eB244rb7VtiKPsZ8lyIS5lcaRVrTP8AkIJ/umqxq1pn/IQT/dNbZd/vdP1FW/hs3qKKK+8PKCiiigAooooAKKKKACiiigAooooAKKKKACiiigAooooAKKKKACiiigAooooAKKKKACiiigArN1j/AFUP+/8A0rSrN1j/AFcP+/8A0rgzP/dJ+hrR/iIyjUZp5phr4RnqoQDrWL4kt21Ow/se32faL4FVLDIjUYJcj2/mRWneXUdnbPNJkgcBV5Z2PAUe5PFS6FpLWsb3t582oXPMpJyIx2RfQD26nmu/L8Nzz9q9kZVp2XKWtC0W30TTYrKAlgv3pGxudu5PvWk4XIA7UKMDJ6mivfbdtepxrcb7UoGe/HtSAc0jsFUnOOOKmNlqymZ+uapHp2mzzOcFU2rzjJPAH15rzC3TEk7uP3m4xsdpP3fl4+pBP1Ndf4xT7VpsNk07QC5uY0MiEAqgO44JPHQDPvXPnS7WGV0t4pDHyqyRykKDjqMnDYbgj6+lehl9r+0ZlPayITjBGWx1Bz1pwIAwP50CzvLeIPLslj6mSMEMP95T29wTSYTbw4J74OK9uM1LVGNh+dmBnknNOeF2S3undcZkjjHHI4Y89+RilhFzIkhs2OQCrSgZCA8Hn1xnitTxFbNFZ2TwQvsiUBo1GWAxjIx2AIJ/Gsp1FzJDS0MUzRKxVpUBxnDMBUFzbpdNbuWBjjmViAMhu3NWVKdVI3EdfUVBdvH5SROyq8kiBAXxk7h0rWfwu4R3RLOlrd6ddWd0kxjlUK4jGWUjoyjHNc5a+EdGTUsXmopPYC2aRkiYxyBsgAEHv14roJrlLVf9KUhhnCqp3t9AKuaXqaWlnK1xZlpJmMnzAFlXHAPXGB/WvHrNuFov/M73RbfNb/I5TS9J0y3uxPbRNeRxLmaG9XdlieinAGQB1wev413c8+mpoYn02CCMTDyVCIFZN33hx0IGfxrFkmL3jXqIyRXI/dBVzt2fKenqeacixSTGTy4xJ08zy9rH8cZrD6vHEcs1O1h2UVrBnO6/LHNrFsoZiY7cJjqAdx4+uMfpVXk9f5dqn1iOee+kt5ZQfJbzLU9FUMBzjvzkGqjTFVXzleJmAK7+Mg9xnqPermpNtszjZaFuwufsc0kyyXKy7lKGCQKOARtYf3SSCR7VQijWNYoXb5MgMxABUdzntxTmuiG3IhPlMTNGOGKYI3D17GmpfW87r5G+4Bx86x8KfUnOB+dK7aQNJM19bmimltBCltHItuFljtG3xKwJxtbvxjOO9ZZ7juPbrSsmRgkcdSajkGHyMc98dfoamTu7jSsjr/BOg2OoQtqNwkjyQzGNYiR5fABBx3PNehAYOK5H4e27ReH3nbIFxO0ig9gML/SuuHrXyeYVJTryV7pHTSSURWGa5fUNC1PESW8y3UCsWaKWRgd3ODk7s4rqeaUdaypVpUndDlHm0OV0nTrmG/S5uhEiIxVEhy2xsEYZiBxg8celdWBgComtLeWZJXhRpF+65XkfjUx7Yq8TXVaSklbQmEXHQTOataZ/yEE/3TVM9at6Zn+0E/3TWmW/73T9RVv4bN+iiivvDygooooAKKKKACiiigAooooAKKKKACiiigAooooAKKKKACiiigAooooAKKKKACiiigAooooAKzdY/wBXD/v/ANK0qzdY/wBVD/v/ANK4Mz/3Sfoa0f4iMlv60wmntWTrUrm2jsoGxPev5CHOMAj5j+C5/Svh6dN1JqK6npuXKri2Nquuau11Mu6ysZMW/PyySD7z++D8o9wT6V1WB07VU06zhsLOK2gQJFEoVVHYVcIr6alCMIKMdkcUm27sU9Kb3oJoHXNaN3YkhcVBdA+ST1A61Oeaay5BBGcjpQ4pxC5w3jJZE+w3rbjaQsyXAVN+1WAw2PQFQM+9EUdhJBbE3cO4FsoD2JOCB75BFdXNAw6AfQVwl/pbaH4j+0x82F8pijTPEMmMkD0BAyPyrowVe37qW5Ml1GrbXq4vVMcgRMtAxBdcEng8KDz9Kux2WnC5F1FBDEz85EK/U7gAc88VX+zyahBc27MY0C4Uh8kkdzgY79Kl0fa9rJp0RG6zuDGZSevAPPuN2K9MguZjWKSJWJjVsKEGFA5IAHT8K1rW7b7BFPMMOCyooywx0B6dxiuan1FoWggurO4RJpdqsrJ5QJ/vMMkfkKsf8JJZaTbeTG4kumYqkSBjnJ46cDjHOe1AmJeaRZRRLLErQvLJsEcbArx6Dt9OgrBlsxb39/DKhmjYqpFwgdRwDtHHA710AYJ5l7qLR+d5SqI4gSFOeMHPXJ7UW+l6iqzSvJCwuJN/kSrgqMAYJGQeB6fjWGIxUKSSnKxpSsnfluc/C9vErRtZpCrcMwQEEfhz/wDqq1B5E5S3hd1aTKKAGOc8Hr2xmr8ugS3MTxtZwW57Otyx/TbV3R/D8OlyyXBfzrhycMVCrGp/hUDoK4MTmtOnTdmpN7WOnlg/huhuq6fAsVhCreRChMY2jGMjj+VZV5pskU8KrdSASZy2wdeK6HV7A6np0tvvCucFGYZCsDkGuS1JtS06JXvYSqRthZOZIyO/K/MPxFc2WYqk6fJP4rlr2n2ZWXYwtatrm21WIySRyQtmIMsRXGPmBOWPXJFaGmQxahp11p1+kdxDAUuIlmw+3cSCoxyB1OO1Zmq6wb2W3EaIyO6mR1DnbwcckAcmoUVpL1NrwxsUKpJKSArZBGPfGfSvXhOKqK2qOasm077lea0e3lYjdLBE7KJEP7xO2MDkimboVt1gZ5pkXouCQv1CgfrXdadolnq1rcGRMSR2iMsyDa6kL16c5IPX1qhJo+q2+ni6iQXFuWCsyvsYduhPHI9adTDzTutSIVovfQ5Q3irHJKudg5YlcKD6E9qtabpd7rMkYt9sVtLKIvPP3d3UgD+Lj8Peuktmji0PVtPuJR9vnieT7MrBiw+YfTsO9ZGjX76NeLDMhilt2MiJIcjdwjpwe+5efUVlVp+zSY41HJs7CO6k0u2+zm+t4IYEIgZIsK7A4KSbicHpzkfezXSW11BdRBoJY5B3KMCAfTiuOs7N0jlPmy3EsjvJ5k7FimegGewAAH0FD290nlrCDkgRN5ZCFj6kk5zk/h2FeNjcJRra09LG8JOO53IpQcVT0y3ltbCKGd98ijLHOefQH0qyzqi7mYKB1J4FfPuNpcq1Opa6kgPNL2FIvPSlqbCEI5q1pn/H+n+6aq1Z0z/kIJ9DXbl3+90/Uzrfw2b9FFFfeHlBRRRQAUUUUAFFFFABRRRQAUUUUAFFFFABRRRQAUUUUAFFFFABRRRQAUUUUAFFFFABRRRQAVm6x/qov97+laVZur/6qL/e/pXBmf8Auk/Q1o/xEZTcDNZWnRSXfiW5uX5gtUEUX+8cFv6VqMTzVfw+B5V0QclrqXP/AH0R/Svk8Ak5tnfV2NpB3qWolqXPFe5DY5mIwoAx60h5oB9afUXQeVOM03GQeaf7nP0phOc1tZLcm41gB1rI8Q6Kmu6JcWOVSRhuhf8AuSD7p4961wdx7+nIpGXI9e1F+V3QHhEPiXUvDSXGlXypJf27mJQBuyTjgex4rtvDNxpmnWaway81lqEz7386MrukIyTkggjjArWTwVaHxXe6/dKJ7iWRWhU8CMBQOnc5HWukNvuTa3IPVcZH41tPGuMrRjcOW6OavtR8O3uhFkmV7a8BjIYqCpII6fUYOKZYRLJBbJDDHAwiAfjGGCgHpzjmrXiHSLcac97FaxC5s2E8bpGAw29ef93NR20xZgFKqz8hvQE8f4100K6rRulYlx5TO0rSrlrmbVpZ5Z5PNeMWrBQqKpIBUH+LjqTyDWvLfRRDEkVzH/2wc/qARVrR1Fx9sKPkfaWwSPUA/wBa2jbR4GV7YNeLicNKvVk5dDWM1FHJS+INJilEc2o2sUn9yaQRt+TYNXYp454hJDIkkZ6OjBgfxFReLfCem+JbNLW9VldDuimj+9Gf6j2rxu70vWPAHiIRWt/LGWG6KZFykqnsVPGfUc1j/ZdGr7sZWkV7Ro9spkjpFGZJGVEUZZmOAB7mvGv+Fg+KIogBPbt1yxgHr1rN1TxHrOtRINRvmkQZZYUQKowfQf1qKeR1eb3mkhusj0TXfG2kzQz6ZaW0mpvIpRjHgRj/AIET+orlhFO0SF3BmXDKy8YcdxVPSbW8ttGW+a0le2mZ23REuV29citMTRy8xyo2F3cMMkV69LDLDLliKMlJXO80W487wvd30g/ezhw5x1I+U/huY02/maPwxYxRnDSuCR7fM3f6isPw7exy+GJbSJyfPvBtXrgEBjg9/mrodaSNtT0+wh/1asqDGD1IXP5LXt03zRTZ5042k0UJPDqW3iG3mdQRPNu4Y8quMhhjnqQMHp1rhZX8zypnjUmWXaXYDAV2AY/UHB/CvVpZBeeJbeMnH2eEs+fVuf6ivKr4F9JnxyYhuUHjODngVxYtWSsdOHd73PRLLSb+BCk99EQB8hSPJ/HNUoYtWv2jEscET2853bC4+YZwckYxyD3qrpfi6XUrdDaRNIx2r5H2djLGDxub5sbQe/pXWQRtEmJGDOx3MQMAngcD8K+SxNfE4a6rWu9jsjGMthYjexrGpkjlAHzl/vfmAB+lZXiKR2tlgkEkiSqzFIk/u4OScjitzsTxgetY4hvddkSa2tYhYjIEly5XzOeqgA5U4HORWOXxlOrzSWiKnKysbVlj7HAQzMPLX5m6nirFY8Fzff2+9gfs5t4IQ0rRoRhj0UHPpWuOgrmxFOVObTNIO60Eq1pn/IRT/dNVTyat6Z/x/p/umtsu/wB7p+pNb+Gzeooor708oKKKKACiiigAooooAKKKKACiiigAooooAKKKKACiiigAooooAKKKKACiiigAooooAKKKKACs3WP9VF/vf0rSrN1j/VRf739K4Mz/AN0n6GtH+IjJaqGgS7dV1WzLAlJllAz0DqD0+oNX29Kx9LXyvGuoAZ/fWsT/AIgkH+lfJ5e/3jXkd9X4TqwOe+KfxTB0HNKK9pM57DqQDB5pc8U361VxEgIK8GmH8KBxTiRj3rW9ydhpILYzzSgkHNNHXtSng84qW+wCA5BBzn2o5U8nOD3pAORmnjkFeTnrSV5bgxCgZSrDPqD3rAPgvSmZyBdqjqFaNbuQDAyQB83A5PA45rok+8c9T2okcW0YdgxGQDjtXRShLo7EtkVlYw2UKxwpsjXPGck+5J5JqeRwAc+lRtewqDht2B2qnJI85yMgY9KJuMVZMFqEaNLL8vXqc9qra9oFlrlk1pcx7xkMu0lSrDowIqVJ3tzyrEfSpzeM64RApP8AEaxjGKVx3Z4/q3w31C00q5dbizaWJWdUjiIaYDk7j2OOwH41y9hYpfaEXtSEuVbLb1wABnv7/wBK99kiyA8i7iDnnpXGXvw5sri5km0/UZrNZG3GEJvjX6AEY6nv3roo4q2kwcSj4Ukk0zSbFZX/AHMmdzqMjIYnIz3GeR3FaWpaHp9ncmeLT7QCR94VoVIVjzj3RsHH40lhELBW0C/XckfyxzAYIyTtYDng8/QgjpUizTQK9hfFCoX92ZSdmOMc9lPb+6R9a9iDUoqSOOWjaLVzaR3VjHdWymJ41yUQYxjoy9ty9D6is6OaGG/N5fv5UUSjZMoPlgkbQSedvG489+hNMvNXTQneIu0uRuSEnBIIwCT0UjoSeuOhyK5SWTU9ZvYWth5axOHaKMEWwGf41PJHGeT9BUzqxhoVClKaudXqVrd39veSxzNaw6gpRposF0TOMAHuQvX2Irg9TS40sR21xu8p42QTKh2yjHBBHAPqO1drDp/nFvtTzyocFfPICn1PlYwP+BFj9KnvbC1ayckRqIoyyYgi4YDjjZ61lWUahrT5oEGkW9jqGm282m6gkVyYh5n2eXDD2IBz+da9taa1bkIl+lym75RcR5b6ZGDRdW0DQKXDGbpGd5UhyPlxjAHPtW0ibFQ9Gz255rysTh4XSmk/U3U30MPXNL1O80hkubuOEBhhIfl80/3WOeR7VrXuswaFokAkLS3GFiSOMfMzdgP89qz9SvUm1B3lYmK2IRI0UkvLjJA9+lWrDSz5y316N92RkKeVhz2X3965a9anh6STXyRpGDlsWNLtpILbdOB9olJklOc/Me2fYYH4VeFJ0FKBxXzVSbqScn1OpKysBq1pn/H+n+6aqGremn/iYJ/umurLv97p+pFb+Gzeooor7w8oKKKKACiiigAooooAKKKKACiiigAooooAKKKKACiiigAooooAKKKKACiiigAooooAKKKKACs3V/8AVw/739K0qzdX/wBXF/vH+VcGZ/7pP0NaP8RGS/Ws9QsHim0lIA8+3kiz7gqw/QGtBqzNXWRbVLuBS09pKs6gdSBwwH1UsK+OwdTkrJvroejUV4nTA5WgGqthfQajZxXdrIHhlXcpHpVzIr6Cxy3EzxRS44peM0+ViuNApTmlppNF7DsHJNIaQnJpwFJNvQTA9yfwp3mKF2nAzwPc0h+tVp9oAYsRitIvlehLWhO0ohKs5wBz1pJJ/tPAyI/1NUbVfMnfjgDIzV4Lj61q5uKaXUVrkSQKvI9OlSKgA4GKeQaTGBzXLK99TRDSoPWk28elOpB64rNsYEZ600LgY7U8+1JwOaYGFr+gJq0IMQRbuMHyZG6e6nH8J/8Ar1wV/wCJ4jp8ds8WzUY5mi+c7QjKMNk9z0z2PBzXrBZcnkZrE1Dw/wCH9bmuvtVjbT3EiBJJNvzqB0w3UH6V2YXFulFw6GUqabueU6fZSanegs+I1Jdz947Rxux35OAPXFdnDaQWiqsaMEj+4r4JB7knux7n0wO1UNItY9Fc6ZdqIpLd2b7TIQiXC5wgViecLkkdia03+03pWLTkRtzqGlkZkGM8hSFJJ6/NjA9c13wcYrmbKqT5vdWyI92648pcyzYyVU/d+p6Dt705Nhuo4pXMk+7KW0ALgn/aP684Fblp4d8ssb1ozbgcW0OdufVmOC30wB65q6txFbR+VbxpDEOAiKFH5CuatjY09Iq5KjchtbFrZzd3QG9FOyPOQmepJ9f5e9ULm+XbJKzCNEwzO3AVc07UL68Z0trII00wIJc8Ivdjx9OO9OtdIiQI905upl53ydAfUL0H868nEY5RfNPfsawpuWxDpdvbXN09/Fh4tzGLI7k8sM/lW0OKaBgU4GvEr1pVpubOqEVFWFFHWj6UdhWJQjYq1pf/AB/p/umqh61b0v8A5CCf7prty3/eqfqRW/hs36KKK+8PJCiiigAooooAKKKKACiiigAooooAKKKKACiiigAooooAKKKKACiiigAooooAKKKKACiiigArN1f/AFcX+8f5VpVm6v8A6uH/AHj/ACrhzP8A3Sfoa0f4iMk0w4IwakboajJzXwZ6qMU3Fx4auDLBA8+lyyFpY062pPLOB3XuR2OTXVWtzBeW6TwSpLE43K6EFSPY1nYrMbTHtLn7Vpci2shJMke3McufUDHPuP1r1sNj42UKv3/5mE6TveJ1gpWOBWFaeJITdx2F7Gba8YEqhOVcDqVbv+h9q2xIrDIIx6mvWjJNXXU5mhc000pHYimnioZQ9QO/bpQxx0/SoZbjYQijJNQqJXYBuPqetapK25F9SaSUICTjPYVUYSXDYIIHXn+lWREBjOD+FSBcdiBUqSWw7XKcZFtPuYH+6eDyK0FKMu5WBU/3ajZVK4YZqmY5rYfu2dhnI2itIyUlZktW2NLjbzTHXjiqS3kjHa0fPcdxT2uj02nJ/wA4qZxuNMnbAHWkBAqsLgkncuB+dP8APQE7iBjua53CSZfMibdUE83lYGeTSyXCoucisa5ujdT7BIN6n5VA5PHpxU8rloFyb7eXmEO3534HHJ//AFVoW1qtuWbOXYDcT7UlnAYIQHO6RuWOKtDGOMUrJaICnNZweW8jxrkfNnA5xUNnAixPdnMjhSwZzyT1q7dnbAxLYHrUEG6GxCNwQvOK2hf7iWMa/LQqWXYWB4Y8DHX+dVXhiCkswABz/wDqpLj9+hXbyFwM/jWS160ly1nblp7qP5Tgfu4iem8+uOcClNpRuwV2y9aKslzPOOcHywfYDn9f5VexUNtAltAsUYwF/UnqfzqcV8zWqe0m5HfCPLGwvagA0lOXpSGxRQOBR0ooAaat6X/yEE/3TVQmrel/8hBP90125d/vdP1M638Nm/RRRX3h5IUUUUAFFFFABRRRQAUUUUAFFFFABRRRQAUUUUAFFFFABRRRQAUUUUAFFFFABRRRQAUUUUAFZur/AOqi/wB4/wAq0qzdY/1UP+8f5VwZn/ulT0NaP8RGSelMNOamHivg7nqoM0ZpGICliQAOSTUcc8UozFIjgdSrA0rPceg25tYLqLZPGrrnOGHQ+o9DWcl7PoM2J3mm09sbZDl2iPcN3K+/bnNaxPFMYA81rh8ZOhLTVdiZ01NGhb38c0QcSKykZBU5BHapxIrHqK5NNEitXZtPnmsyxLFUbchP+6c4/DFObUdS0qPfeol3bhhumhBVkX1K+3rXtUcdRq6J6+ZyypSidYBzkAU/oKp290kiK6uDGcEMDmrQbPFdb03IQ/vSEYoznrTs07gN65z+dGOxzS0UARMgYHIFMMIqfFJS1WwWTIPs6571GbdeferdGKXNLuHKjNmEaMUO4krxnmizjJYsyMoXpkYH4CnX6nKuuRxjINT2z+aijk4GOaeruImA561IF4o4QVUvbpoICyEbyQB7Uoxs7DuM1IJPZsOCMgjnuDVcEG0VZGycfMCfSq32pkhAZc5ySoPNUpL6NEcyN5OBtEecs2R2HUmtldLUh6kl7c7FVYtpmdgFUn7x5/T19hU9laraW4jzucks7f3mPU1U0+ykEv2u44crtiix/qk9PcnjNaXvXz+YYtVJezg9EdlGnZXYueKcCKzdQvZ7eaCKCNSZMks4OABjjjue1YseqX7CW8CzAM7bIWRhsCx7hxjuTg/SuelhZTXNfQqVVJ2OtJ4ozXNya5fwWzeZbiV1AQtHG3LFc7sf3e1LqN3qFlpumtAks8+AzjBy529Dj3OfwrZYWV7N7kuqjpc0vHcVk6ZfXd7cXAmSEQQsY8rncWB/ljH41q9q5503B2ZcXzK4jDmrel/8hBP901VNWdL/AOQgn+6a68u/3un6k1v4bOgooor7w8kKKKKACiiigAooooAKKKKACiiigAooooAKKKKACiiigAooooAKKKKACiiigAooooAKKKKACs3V/wDVRf7x/lWlWZrP+qh/3/6VwZn/ALpP0NaH8RGS55plPfrTK+DPWRzXizxHa6LAlvfWcs1vdq0bspwoB4Iz64Neb2/iO7sNRd1v51s4sx20hjwwTIwGX+IDmvW9b0mPWdKnsnKr5i4Dld209jXjl/pF74cvQuo2IZC2FIkIWYezDofavoMqdCVJwfxdV3MZ80ZJ9D03TPF1vdKiXSCFiM+Yrboz756j8R+NdFnIBHIPSvK7KzgayB0+d2Rvm8qY5Zfb2NaemarqGjMECGS3YjMDHG31KHsfbp9K5sZlcZNyo6Psdns3bmR6DQeVPeqdlqdpqCFraZXIGWXOGX6jqKt57V87KEqcrNWIMjTLhdI1WTS3fMUimW3Q/wB3P3R67f5EV0cU5C5LHOehrn/EFtaT6VNLc7EaBC8cpO0xvjggjkHPHv0rltP8W6zY6bA2pQwTrs3PKCVdPTcO/uR09K+swNX61RTe60OKdGV24rQ9Oa/WMkPg45684qa3uVmVecORkrXHWWuwX8nmAxmFuBs5wf8AD/PtW2sssZGTuUjOT0/PtXeqNlZ7mHMb4IozVCK9ygBPz56EU1ryUNkEbewxmpVOQcyL5owTVBbqUtksOnTHWrcU6snzHBpOn3DmJdoxzUEr46dTSPcZ6NgZ7D+tVpbgtkg8+54xVez6CchkimQHqTjpmoFkeBiFSTC9Qo/wqRbxUj+eQbvQVRv9Uix5UbtJKRkQxDc5+o7fU0StFAtS4NQKljIH55VSOg989Kyp9Xje5kjikNxOvDJAN/l/72Pu9O9RppK6isU+qI5k+99n8wmNfQEA4b8a1IoIbddsMSRr6IoFeTXzOnB2grv8DohQb3M9rA6jEi3q7YP4rbPX0DEfypS2k6NPb26xwW0t02yIJFgufTgVpY5rlPFJ/wCJ/wCG/e7PB/CvPhWqYqpyzk7anRGnGJrN4k0hdU/s030Qu92zy+fvememanOs2Cal/Z7XKLd4yIjwSMZ49ePSuUm8O3/9pNpm6z+w3M5uTOUIuAAwJAI75OM+lXRplnf+JNYhuIhIEigKtnDKcHkMOQa2WFw+6l0uWdFZ6ja39p9rtpd8OSN2COnXrUlje2+oWqXNrIJIXJ2sPbivPrG/ltfAEFtaYNze3b2yDv8AM5BP5Vt+Fzc6TrF3oV1t2hFuLcoMAg8MB+NTUwahGTT2enohWOrnnitoHnndY4oxudm4AHrWfp3iHStWjnazullEK7pBtIKj1wRnHFQeLQP7AkZgWhV0MwHePcN2fbGazHnsLrX2fS2idI9PlE7QY2842g478GqoUIzhzNhYv6Z4m8OyzfZLK7Te25gmxhk8k9Rye9Tv4u0RLS3ujejybjd5TBGO7acHtWL4f0K1bw/Z6nK9xLOLUmNZJMpFlT91enrXOaSbVtN8Nrez+Rblbje/mlMfMP4sg10fVaM27N6C5UerA7sEdKt6X/yEE/3TWZZCAWUItpPMgCDy337tw9c961NL/wCQgn+6a58vVsZBeZnW/hs36KKK+8PJCiiigAooooAKKKKACiiigAooooAKKKKACiiigAooooAKKKKACiiigAooooAKKKKACiiigArN1j/Vw/75/lWlWbrH+qh/3/6VwZn/ALpU9DWj/ERktzUdPPQ0ztXwR6qENVNQ0+11OzktbuJZYZBgqf5j0NWqU0KUovmi7NFNJ6Hk+t+H7vwvMtzGwms9wVJT95fRXx1Hv9K0dO1MXsILqVboQa9BuIIrm3eGaNXjcYZWGQRXmuuaDceHL8XVoHk0t/vA5Zo/UE+noe1e9hMdHEr2dT4unmXSqOk/I1JIFlMcsbGOWM5jlj4ZT9f5jvV+HxBf2ylbi2W7UfxxEI5/4CeP1H0rCt71Z41khYMnr3HsafPcz4UR5APJJAzW9TDxqaTVzsnCFRXJ9W1Ka+lja7QKicx2ytuGcYyx7n09Kq6dpM3iGWZC5jthmOaYD2+6vvz16D60/TNKuNYnBRmjtlOJbgEc+qrkHn37fWu7tLSGwtUtreMRxRjCqP8APWuPF4yGEh7Ol8X5HNOSXuwMNfBunWsajT5J7RwuwsrFg/uwPU+/X3qzGNfs2ALW15Ei7TyUZh9MYz+NbWc0cGvKpZtiYbu/qczoxZi3WsXtoAZNHuXXHLRbXx+TZP5VLpXiex1MMIncFeCsqMD+TDP41rr9Ko6tpqajalCD5qfNE4YqVYdORzj1r1sPnPNZVY/MwnhrbF1LpHctHsYjrg4qZZVIznG71FeL3D/atWuriVXil89gsZkP7rBxgc/rXX+GrzV5rErcW1xPGWP2eYlW3pkjBYnIx2Jr26soQV76GUqEoxTfU7VrwBiFYMOmF6Cqd7qcFtAxk+8cbUUZZieAAPUms37DrU12DJLawWZXlBl5M/U8fpV210mKG4+1Tsbm7A2iaRVBVfQAAAflXnV8yoU4txldjjQk90QSaNNqES/bb66hAO4RWk5jA+rLgt/KtK3tILSERQRKij0HJ9yepNTjpQTXz1fF1az956HXGnGOwg4FFGeKo6ncy2tspgKedJIsce9Sy5Prj2zWMYuclGJbaSuX+tMeGN2VmRWZDlSRkg+1c9D4jdLki5MYhUMzFEOcGTYnOccgE1dXxDayWyzxRTPujWRVwASGbC4yfWumWDrwdkjNVYs1SgLBu470gjQOXCgMwwSByfrWaNdtSwXZNkyeWoKdTnacewNImu2xDbo5QFJ3NjIVQSAx56Eg4pfV6/SI/aQ7mitvAm0LDGoU5XCjg1J5aF1cqCw6HHIrDg1mSbQ7vUAFUK8iw5HXBwM8+oqxba7BJ5SNHMpdVIZkwrZOCRz0HeqdCsr9egvaRNdgGGD0PWoYLO2tkZLe3iiRjlhGgUH8qaLxZOLeJ5v9pcBfzPB/DNNkOosR5Udsg773Zj+gFCjNK17D5kWljRYvLVQqAYwOOKjaztmRVaCMqvQFAQKj866jUGW2VueTC+78cECrXQCleUdbgncaEVFCqAFHAAGAKu6X/wAhBP8AdNUzzVvS/wDkIJ/umunLtcXTfmRW/hs6CiiivvTyQooooAKKKKACiiigAooooAKKKKACiiigAooooAKKKKACiiigAooooAKKKKACiiigAooooAKzdY/1UX+9/StKs3V/9VF/vH+VcGZ/7pP0NaP8RGS3So6kaoq+DZ6qE70poJ7YpKgsQ4xUMsUc8TxSIHjdSrKwyCPSpj0ptZNtO6HY8+1Tw23h+4a/s3eXT5WCzxMP9SOzA9wOn0ojgN3cW1uDtWeUIWXqFwScH6Cu/ZA6lWAKkYIPeubg8KLa+IY763mC2qMZFhyfkJGCFHTBzmvbw+ZqVJqs7SS0ffsOM3CLijft7eG2gSGCNY4kGFUDAFTCkzS189KTk7sSQD0oNITWdd67p9nI0UlwGmUZMUYLtj6CnCjUqaQVwNRelI7BUZj0AJ61zc/jbTLZctDdMS2FAjALH2yRVC58Ttq+LCCOS1M4xw2Xb26YFeph8uryspRsHK2cpe2rRQm8JcmcNKTxwxySK9N8PwmDw5p8bDDLbpke5ANed6nexT5so5Iw68bM/MPc16DoGpxX+mQ4YedEipKnocdfoetenmqm6MdOpdVJPQ1+9JRzmvP/ABdNejxDMkE1yEisvOKRXBjAwTlvf6V4uGw/t5uN7EHoNIeprhdZlmitNIW81S8TT2hJlurUENI/GAcc4xmporXV9S8J2/l3EzNHMzKHlMUk8WTty3Y4wf510vA2SblbUR2naopoIrgL5kYfY25Qex9a47UL9rrwvDb20lzBcJdR2sqyykOrZ6Fh16jmpNWi1dpdEsVvhaXTeYBJC7MrbVBG7OM//XojgndXlZ6/h1FvudL/AGLp+STaRHKhTx1AOQPzNOXSrFVCi2QKuMD0x0rmbNdVt/F9qdTvNzzwSM0MTHykCgYwO/rmoNO8RGTxfIzTSNaXbm3hGTtBXGD+PzVo8PV15Z3srk8i7HXf2dZM0ZNvGTExZDjlSTk/rTf7KsCrKbdMMu1h2IznH6mvP5GvptfnkF1cQxrqQhEwnO1MngbO+enWtvU5tQ0zUpNMgkZzqpzbys/+pbo/4Y5GKp4WorL2m/qPkXY6gadZrZfZEt4xb5z5YHGc5/nVSHTDJqHn3KxiKJDFbwAcKM8n8cDjtir9rbi1tY4EZmCKF3MxJPuTXn9/dXsVw+nLeyRzQ3TQFjIRmKblW+q4NZ4WEqrlGMiXBM9IAAGBgUvTvXA3E00nhrU72K5nEc10kNuRIchFYLkH3Oa1Jft1lc+Hra6lUH7QyN5UjNvURtjcTjPNaSwdnbmKsdV+NL+NcuLib/hZbQea/lf2cG8vcdud55x61F4gtby01cawwuLmxiRS0UNwUaHacltvRgR1HXiojhbyUb7q4jq+9XNL/wCQgn+6ao288dzBHPE26ORQ6N6gjIq/pn/IRT/dNXlyti4J9zOs/wB2zfooor7w8kKKKKACiiigAooooAKKKKACiiigAooooAKKKKACiiigAooooAKKKKACiiigAooooAKKKKACs3WP9VF/vf0rSrlfHXiGHw5p1rcz2806yTFAsWMj5Sc8kelcmPpyqYacIK7aNKTSmmxx70wisLXPFltoc9pFNbXEpuQSDGBhcEDnJ9xTb3xXbWWvW+kvbTtLPtw6gbRuOOec9q+IWErNJqO939256aqR7m8ehpO1YE/iq2g8TxaG1vO00hAEoxsGV3euelLZ+KLe98Qz6MlvOssO7MjY2nbjPfPepeEr2vy9L/IftYXtc3D0pprC0/xVbalrN3pkdvOklsGZnfG07W2nHNGkeKLfWre6lhtp4xbLuYSYBbr0wfasp4Kuk3y7W/HYpVodzbo/GsCz8VW97pN5qCWtwsdqMsrAZbjPHNPj8TW8ugzasLeYRROUMZA3ZyB647+tR9QxK+y97fMPbQ7m5mo7h5EtpXhXfKqEov8AebHA/OsN/FVrFoUGrG3nMUsnlCMAbgeevOO1S3viW3sdHtdSe3meO5AKouNwyM88+1CwGIUl7l9bfNB7aFtzl7+88WXKSGXTr4QbOFjKplu+QpLY/OsSFbm7JEbCNd2PJgIyP97I4PtxXouq+IYNJ+zia3mk+0KSPLA4xjrk+9UfEJ0yXVbO0uILlbu4GI7mDaCgJAwc9R06g17mFxNRWi6PKne1vLcqNeMd3ocj/Z867iIhuHU5BJqW2uHs7WW8T5ZADFG+OVJ4JHpUuo3U2m6y2iMWkmYboplXjaR1PoadehT9mtTyB8xz7cD8yf0r0ozk0n3OxOE4tx2MpLdJB5ezg85HXPrn1961I7i70YxyoZTGFGZU5K+oYDqPwP4UyF7cYjRhJMf+WMR3ufoo5q3phudS+1LBabFgB8wXD7D37AH0p1LtPmWnUmUqUVaTOl0LxRDqreVK8KzZwpjbKtx3z91vY/mauy6JBLrbam7uzPb/AGcxn7u3Oa8ul0q8u7G71PS44oWtlzKrSliykZ4G32ru9D8Qu3hWXUrrzZxA23BQK54HGOB1JryMXgJUpc2HeuzXqcPtIN6M17PRUtNFGmfaJZYgCod8FguenTtUt9p890sYg1C5tGj7xBTuHuGBrO/4Sq2/sJdV+zT+U0vliPjcDkj1xjinXnii3s9GttTa3naO4+6igbhwTzz7VxexxfMny6t/iP2kO4j+FoG05rYXVwJWnFw1wSC7SDoTkY7Dt2q0mjf6RZTz3c08toXKs+35twwc4H8qo6h4uttPhsZXtLh1vE3rsC/IOOuT71PqviaDSL22tpLeaRpxkMmMDnHOTT5MZKytvf8A4IOrDqyzeaNHd6gl750scqQvCpXHG7v9aqf8IrZrpNjYpJIgspBLFKuN24HOTx3zTrjxNBbeII9Ha3maV9uJBjaMgn1z2qjrPiQLqL6TEskcwwTLxtI25x1zTp08W+WKTStf5CdWC6lt/C9m1tqEDTTf6dN5zMCAyN2K8e1W59EiuL3TbqWaVpLEHYcj58jGW461yNpqsOp6ibNYrjzY84Z5wASD24rS8O6w11qN4itIkdsp3xyOGLEZHH5V0Tw2JScr7froT7aJ2AYZxkZ9Kw9V8J2GrX5vJWljlaPyyYyB06Hp1FYEHihNSvLu+tmltBHFyHQMzcZwBnHanWnieGfTH1Oa7uyIX/1G1QzYx6HHeohgMRR95aMSrx6Gtf6Sq6ZBocEix2yhcPvAfIbOcfWpNS0VvsEMkmqXjT2shkim+Tdkjbj7uO/pWNceIoL1Bq6wSrEpA2HG7g49cVfvfE0EOkW2sXVrM9vK4WKFSMjgnJ5x2ruWGrx5dP8Ahyq1SMYxs90C6Okt7FqEuqX0N6kIgd1QfMoYnk7TV+80YaoZHOs3v2Wb78EUihSOhHTIB+tM1PxZb6XpVjqElrM8d2AVRSMr8uecmoNX8S22gajEj20kgulBxGR8pzjv9aycMRU96EbPW23QxVVRtd3OjgSG3gjghAWONQiKOwAwBWhpf/IQT/dNcpqHiaCz1620h7WVpJ8bZVI2jP61qaFrsdx4vfSBC4khhLmTI2ngf41nl+Hr/WoSlHzKrVI+zaudtRRRX2p5gUUUUAFFFFABRRRQAUUUUAFFFFABRRRQAUUUUAFFFFABRRRQAUUUUAFFFFABRRRQAUUUUAFYfiWxt7+1giuIIplDkgSIGAOD61uVl6022GE/7f8ASuHMpOOEm12NaKvUSPONH8Gz2dveJqckF48iBYHfL+Weem7p26elJaeDp49Eure5lgmv3x5V02SyYx/EeR36etdc0p9KTefQV8bLNKzbd97fgeiqEbHJR+EJhoE1tLJBJqTSbkuzkso3A43fe6ZFLc+EZ5NCtLaCWGK/iYGW6XIaQc5yw+Y5yK6zf7UbqX9q173v1vt/WnkP6vDscjfeEZptHsoLWWCC9iAE9wgKtL8uDkjk5PPNP1fwrJdSWp094LRY02yqgKCTp129e/X1rqi3HSmk5rP+1MQmmn3/ABH9Xh2OYvfCzTaxBcWxt4bRSvmwKpUSYPOQOD+NEvhh215LmMwJp4ILWuCFbjn5enWunpKhZrif5ulv68/Mf1en2Oat/DBTXpLmX7O+nsGK2u0lQSBg7TwD1/Om2PheWHVbia5eGezcOIoGBYJlsjAPAwOOK6eioebYmzV+lg+rw7HL6R4VltY7hdSkhvNy4i35fYeem7p1HT0plr4UuU0y9huZopbuRQIJ2LMYzjqCeRz6V1dFDzfEtt33t07AqEF0PPrzw3fWdxp8s1q+oBDJvaEksSQNoJ644PtS2/gO/u9Pd9Rlje5aQGOKRiwjQdiR94nj6V6CDilDkV2LPq3Ktk/QPYpR5Vscrc+EpDo9rbWZt7e7jAEk0YKFuMdV560XvhK4ltrNLSWGCSOPbO65XzW45OOvfr611W/2o3msFnFZWs9vLuL6vBnO3/hlptQtZLTyYLZAPOhUbRJznkDg8etNuPDEkmuRXMLQR2ClS9qAQrY6/KOPT8q6TefSjcaSzauklfpb7w+rwfQ5v/hGG/t43R+zmw6i12naDjrt+7mksfC7wazNcXDQTWTF/Lt2BITJ4+U8DHtXS7s0BjmhZrXaav0t/Xn5h7CHY5rT/CzQS3rXjQXCSDECsu4R8npnp1HT0qGw8Jzw2F7DeSwXM8wAilcFvLx7nJH4V1y8gmjHNaf2liHd33t+AvYQ7HKQeFJk0Ga0mlgkv2bMd0wJZRkfxHn1qtd+FpY/DZt2Mcl95u7z0QsxGemevT3rtcc0hHIqlmOIve/W/wDXl5C9hA82m8LXz6daQxQmG4DANOc5P5c1Yl8HXr3EFvDMsJiT5pQjASEgdx9D19a9BxzinYrf+1sQ9ifq0DgNd8NvNrUT2yCCBVQt5cRIfBGRxx+dWdS8Lsvia01GGOP7CWQSW6R8cdcgcf8A6q7UdcU7GKhZlW0XZWG8PA4bU9DEPiVJVEItXKnyFXCjt06VYtvC8llr8t3cRpcWD79kIUuFyePlPAx7Curls7e4kSSWMM69D6VPjFdH9pVORRXaz/ruVUpwkopbo4fTPDNxb6td3EqJcW8qssUUqELFlsg4Oeg44FWtK8IvZW97HePFdvNGFid03GM4Pr9R+VddjjNKOnSs6uY1pXitL2/AyjQgtXqcbp3hOWy0m5tp54ZrqU5S4aMkp6dST+tdH4K0VtIlVbiSOe5YuzTBMEg9snmrIfcRkCtLTExexnPVT29q2wOLr1MVFTe7FVpwjB2N2iiivszzgooooAKKKKACiiigAooooAKKKKACiiigAooooAKKKKACiii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r="29691"/>
          <a:stretch/>
        </p:blipFill>
        <p:spPr bwMode="auto">
          <a:xfrm>
            <a:off x="8769106" y="1690061"/>
            <a:ext cx="2954699" cy="315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99" y="1620167"/>
            <a:ext cx="3791065" cy="32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cpic7.edushi.com/cn/shenyang/zh-chs/etongcheng/92/img/150203160635123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62" y="1690062"/>
            <a:ext cx="3741608" cy="30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2530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5" y="6016487"/>
            <a:ext cx="12163928" cy="841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05" y="43614"/>
            <a:ext cx="6720955" cy="1457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288" y="162210"/>
            <a:ext cx="595376" cy="8425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402" y="510983"/>
            <a:ext cx="795054" cy="4196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/>
          <a:srcRect l="15823" t="1066"/>
          <a:stretch/>
        </p:blipFill>
        <p:spPr>
          <a:xfrm rot="21316698">
            <a:off x="2402882" y="542160"/>
            <a:ext cx="9442061" cy="13993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8261" y="454334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打开一本书，打开一个世界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61" y="117517"/>
            <a:ext cx="1289800" cy="954787"/>
          </a:xfrm>
          <a:prstGeom prst="rect">
            <a:avLst/>
          </a:prstGeom>
        </p:spPr>
      </p:pic>
      <p:pic>
        <p:nvPicPr>
          <p:cNvPr id="2052" name="Picture 4" descr="https://timgsa.baidu.com/timg?image&amp;quality=80&amp;size=b9999_10000&amp;sec=1542033037692&amp;di=f4357f1e91dc753543e51ceb3139b9cd&amp;imgtype=0&amp;src=http%3A%2F%2Fpic93.nipic.com%2Ffile%2F20160307%2F7685153_164847669000_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4767" r="2374" b="6256"/>
          <a:stretch/>
        </p:blipFill>
        <p:spPr bwMode="auto">
          <a:xfrm>
            <a:off x="1667499" y="1210343"/>
            <a:ext cx="8371432" cy="4806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904" y="5852281"/>
            <a:ext cx="12163928" cy="7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0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6" y="397841"/>
            <a:ext cx="10443071" cy="239633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903" y="261478"/>
            <a:ext cx="928918" cy="131450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649" y="67730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5382" y="583466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7405" y="397841"/>
            <a:ext cx="757658" cy="520890"/>
          </a:xfrm>
          <a:prstGeom prst="rect">
            <a:avLst/>
          </a:prstGeom>
        </p:spPr>
      </p:pic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7176357" y="4594253"/>
            <a:ext cx="292497" cy="379547"/>
            <a:chOff x="0" y="0"/>
            <a:chExt cx="299494" cy="389342"/>
          </a:xfrm>
        </p:grpSpPr>
        <p:sp>
          <p:nvSpPr>
            <p:cNvPr id="97" name="Freeform 170"/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98" name="Freeform 171"/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F2F2F2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3074" name="Picture 2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5491200" cy="41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7891200" cy="59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2018.11月课外阅读课题\照片\IMG_20181106_1020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3790800" cy="28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36"/>
          <p:cNvSpPr txBox="1"/>
          <p:nvPr/>
        </p:nvSpPr>
        <p:spPr>
          <a:xfrm>
            <a:off x="2988384" y="3793645"/>
            <a:ext cx="619836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10</a:t>
            </a:r>
            <a:r>
              <a:rPr lang="zh-CN" altLang="zh-CN" sz="2400" dirty="0" smtClean="0"/>
              <a:t>月，基于</a:t>
            </a:r>
            <a:r>
              <a:rPr lang="zh-CN" altLang="en-US" sz="2400" dirty="0"/>
              <a:t>教材</a:t>
            </a:r>
            <a:r>
              <a:rPr lang="zh-CN" altLang="zh-CN" sz="2400" dirty="0" smtClean="0"/>
              <a:t>单元</a:t>
            </a:r>
            <a:r>
              <a:rPr lang="zh-CN" altLang="zh-CN" sz="2400" dirty="0"/>
              <a:t>主题的绘本</a:t>
            </a:r>
            <a:r>
              <a:rPr lang="zh-CN" altLang="zh-CN" sz="2400" dirty="0" smtClean="0"/>
              <a:t>阅读</a:t>
            </a:r>
            <a:r>
              <a:rPr lang="zh-CN" altLang="en-US" sz="2400" dirty="0" smtClean="0"/>
              <a:t>课程</a:t>
            </a:r>
            <a:endParaRPr lang="zh-CN" altLang="en-US" sz="2400" b="1" dirty="0">
              <a:solidFill>
                <a:srgbClr val="0000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16" y="4356995"/>
            <a:ext cx="12163928" cy="1888463"/>
          </a:xfrm>
          <a:prstGeom prst="rect">
            <a:avLst/>
          </a:prstGeom>
        </p:spPr>
      </p:pic>
      <p:sp>
        <p:nvSpPr>
          <p:cNvPr id="26" name="文本框 36"/>
          <p:cNvSpPr txBox="1"/>
          <p:nvPr/>
        </p:nvSpPr>
        <p:spPr>
          <a:xfrm>
            <a:off x="3243866" y="1215087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zh-CN" sz="36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</a:t>
            </a:r>
            <a:r>
              <a:rPr lang="zh-CN" altLang="zh-CN" sz="3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阅读课程扎实推进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988384" y="2773488"/>
            <a:ext cx="6198368" cy="523220"/>
            <a:chOff x="2988384" y="2773488"/>
            <a:chExt cx="6198368" cy="523220"/>
          </a:xfrm>
        </p:grpSpPr>
        <p:sp>
          <p:nvSpPr>
            <p:cNvPr id="6" name="矩形 5"/>
            <p:cNvSpPr/>
            <p:nvPr/>
          </p:nvSpPr>
          <p:spPr>
            <a:xfrm>
              <a:off x="2988384" y="2773488"/>
              <a:ext cx="6198368" cy="523220"/>
            </a:xfrm>
            <a:prstGeom prst="rect">
              <a:avLst/>
            </a:prstGeom>
            <a:solidFill>
              <a:srgbClr val="FF6680"/>
            </a:solidFill>
          </p:spPr>
          <p:txBody>
            <a:bodyPr wrap="square">
              <a:spAutoFit/>
            </a:bodyPr>
            <a:lstStyle/>
            <a:p>
              <a:endParaRPr lang="zh-CN" altLang="en-US" sz="2800" b="1" i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423650" y="2773488"/>
              <a:ext cx="54481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/>
                <a:t>9</a:t>
              </a:r>
              <a:r>
                <a:rPr lang="zh-CN" altLang="zh-CN" sz="2400" dirty="0" smtClean="0"/>
                <a:t>月</a:t>
              </a:r>
              <a:r>
                <a:rPr lang="zh-CN" altLang="en-US" sz="2400" dirty="0" smtClean="0"/>
                <a:t>，基于</a:t>
              </a:r>
              <a:r>
                <a:rPr lang="en-US" altLang="zh-CN" sz="2400" dirty="0" smtClean="0"/>
                <a:t>Phonics</a:t>
              </a:r>
              <a:r>
                <a:rPr lang="zh-CN" altLang="zh-CN" sz="2400" dirty="0" smtClean="0"/>
                <a:t>主题</a:t>
              </a:r>
              <a:r>
                <a:rPr lang="zh-CN" altLang="zh-CN" sz="2400" dirty="0"/>
                <a:t>的绘本</a:t>
              </a:r>
              <a:r>
                <a:rPr lang="zh-CN" altLang="zh-CN" sz="2400" dirty="0" smtClean="0"/>
                <a:t>阅读</a:t>
              </a:r>
              <a:r>
                <a:rPr lang="zh-CN" altLang="en-US" sz="2400" dirty="0"/>
                <a:t>课程</a:t>
              </a:r>
              <a:endParaRPr lang="zh-CN" altLang="en-US" sz="2400" b="1" i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7400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2" y="18074"/>
            <a:ext cx="6688155" cy="118009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473" y="125278"/>
            <a:ext cx="827105" cy="117043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5212">
            <a:off x="205232" y="27495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88107" y="110506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734793" y="295999"/>
            <a:ext cx="54184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，基于</a:t>
            </a:r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主题的绘本阅读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11" y="1295709"/>
            <a:ext cx="3332978" cy="466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07" y="1295709"/>
            <a:ext cx="3403198" cy="4692636"/>
          </a:xfrm>
          <a:prstGeom prst="rect">
            <a:avLst/>
          </a:prstGeom>
        </p:spPr>
      </p:pic>
      <p:pic>
        <p:nvPicPr>
          <p:cNvPr id="10" name="Picture 2" descr="https://i01picsos.sogoucdn.com/8746aefb03ef978b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6233" b="10506"/>
          <a:stretch/>
        </p:blipFill>
        <p:spPr bwMode="auto">
          <a:xfrm>
            <a:off x="857456" y="2673488"/>
            <a:ext cx="1596339" cy="1385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428604" y="4734551"/>
            <a:ext cx="2559780" cy="523220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字母绘本阅读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79834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09" y="0"/>
            <a:ext cx="6496335" cy="109534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6749">
            <a:off x="11296621" y="1282568"/>
            <a:ext cx="725033" cy="102599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176" y="93059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81778" flipH="1">
            <a:off x="-51487" y="9784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8657" r="4229" b="8537"/>
          <a:stretch/>
        </p:blipFill>
        <p:spPr>
          <a:xfrm rot="10800000">
            <a:off x="6537277" y="4310932"/>
            <a:ext cx="3901400" cy="243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8172" r="2140" b="6349"/>
          <a:stretch/>
        </p:blipFill>
        <p:spPr>
          <a:xfrm rot="10800000">
            <a:off x="1381299" y="4310932"/>
            <a:ext cx="3886190" cy="2435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" t="3500" r="2515" b="8683"/>
          <a:stretch/>
        </p:blipFill>
        <p:spPr>
          <a:xfrm rot="10800000">
            <a:off x="4053384" y="1593209"/>
            <a:ext cx="4359525" cy="2432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4850256" y="951387"/>
            <a:ext cx="2765780" cy="461665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字母想象画比赛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28842" y="282351"/>
            <a:ext cx="54184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，基于</a:t>
            </a:r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主题的绘本</a:t>
            </a:r>
            <a:r>
              <a:rPr lang="zh-CN" altLang="zh-CN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37188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75" y="24839"/>
            <a:ext cx="6537278" cy="109534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6749">
            <a:off x="8187189" y="198163"/>
            <a:ext cx="840808" cy="118982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176" y="93059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81778" flipH="1">
            <a:off x="84990" y="70279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r="8519" b="19602"/>
          <a:stretch/>
        </p:blipFill>
        <p:spPr>
          <a:xfrm>
            <a:off x="360704" y="1823162"/>
            <a:ext cx="3650210" cy="3718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47960" r="37971" b="14826"/>
          <a:stretch/>
        </p:blipFill>
        <p:spPr>
          <a:xfrm>
            <a:off x="4327702" y="1958122"/>
            <a:ext cx="2770495" cy="3386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7239" r="6661" b="19204"/>
          <a:stretch/>
        </p:blipFill>
        <p:spPr>
          <a:xfrm rot="16200000">
            <a:off x="7810029" y="1849699"/>
            <a:ext cx="3700296" cy="360300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513773" y="1148442"/>
            <a:ext cx="2765780" cy="461665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制作字母头饰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01678" y="310903"/>
            <a:ext cx="54184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，基于</a:t>
            </a:r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主题的绘本</a:t>
            </a:r>
            <a:r>
              <a:rPr lang="zh-CN" altLang="zh-CN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20763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96"/>
            <a:ext cx="6571996" cy="99627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0833">
            <a:off x="11025075" y="255811"/>
            <a:ext cx="840808" cy="118982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996" y="160214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643" y="39997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81778" flipH="1">
            <a:off x="77110" y="98339"/>
            <a:ext cx="1170197" cy="86625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501" y="345839"/>
            <a:ext cx="540000" cy="371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9" t="21937" r="6855" b="21193"/>
          <a:stretch/>
        </p:blipFill>
        <p:spPr>
          <a:xfrm>
            <a:off x="3138418" y="4081645"/>
            <a:ext cx="5469175" cy="25445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1819" r="11424" b="5146"/>
          <a:stretch/>
        </p:blipFill>
        <p:spPr>
          <a:xfrm>
            <a:off x="3124904" y="1344524"/>
            <a:ext cx="5482687" cy="26278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97" t="7985" r="20845" b="6070"/>
          <a:stretch/>
        </p:blipFill>
        <p:spPr>
          <a:xfrm>
            <a:off x="580750" y="1228228"/>
            <a:ext cx="2286947" cy="2534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97" t="7240" r="24727" b="21194"/>
          <a:stretch/>
        </p:blipFill>
        <p:spPr>
          <a:xfrm>
            <a:off x="580750" y="4163005"/>
            <a:ext cx="2392461" cy="246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8" t="16796" r="19395" b="9849"/>
          <a:stretch/>
        </p:blipFill>
        <p:spPr>
          <a:xfrm>
            <a:off x="8883501" y="3972333"/>
            <a:ext cx="2439148" cy="2653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2" t="10510" r="8519" b="7662"/>
          <a:stretch/>
        </p:blipFill>
        <p:spPr>
          <a:xfrm>
            <a:off x="9033863" y="1228228"/>
            <a:ext cx="2138423" cy="2088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4670390" y="805981"/>
            <a:ext cx="2631162" cy="461665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字母操展示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4724" y="282351"/>
            <a:ext cx="54184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，基于</a:t>
            </a:r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主题的绘本</a:t>
            </a:r>
            <a:r>
              <a:rPr lang="zh-CN" altLang="zh-CN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411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08" y="33589"/>
            <a:ext cx="6885854" cy="10780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025" y="135573"/>
            <a:ext cx="827105" cy="117043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5212">
            <a:off x="205232" y="27495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85806" y="33589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617" r="14879" b="594"/>
          <a:stretch/>
        </p:blipFill>
        <p:spPr>
          <a:xfrm rot="5400000">
            <a:off x="7781861" y="3612912"/>
            <a:ext cx="2527084" cy="3353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-361" b="1"/>
          <a:stretch/>
        </p:blipFill>
        <p:spPr>
          <a:xfrm rot="320457">
            <a:off x="1504074" y="1225180"/>
            <a:ext cx="2885614" cy="2438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71" b="9847"/>
          <a:stretch/>
        </p:blipFill>
        <p:spPr>
          <a:xfrm rot="21221822">
            <a:off x="7817404" y="1374182"/>
            <a:ext cx="2783169" cy="237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0" t="40482" r="20851" b="3099"/>
          <a:stretch/>
        </p:blipFill>
        <p:spPr>
          <a:xfrm>
            <a:off x="1384723" y="3965517"/>
            <a:ext cx="3259351" cy="2543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矩形 19"/>
          <p:cNvSpPr/>
          <p:nvPr/>
        </p:nvSpPr>
        <p:spPr>
          <a:xfrm>
            <a:off x="764724" y="282351"/>
            <a:ext cx="54184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，基于</a:t>
            </a:r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主题的绘本</a:t>
            </a:r>
            <a:r>
              <a:rPr lang="zh-CN" altLang="zh-CN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808727" y="3309105"/>
            <a:ext cx="2765780" cy="523220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自制字母饼干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8485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2" y="18074"/>
            <a:ext cx="6764872" cy="10780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3162">
            <a:off x="8489472" y="90705"/>
            <a:ext cx="827105" cy="117043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5212">
            <a:off x="205232" y="27495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14221" y="33589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10" r="-2026"/>
          <a:stretch/>
        </p:blipFill>
        <p:spPr>
          <a:xfrm>
            <a:off x="3098610" y="1763157"/>
            <a:ext cx="5476437" cy="3655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64" r="11079"/>
          <a:stretch/>
        </p:blipFill>
        <p:spPr>
          <a:xfrm rot="20685291">
            <a:off x="1004894" y="4112205"/>
            <a:ext cx="1784224" cy="2085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" t="11743"/>
          <a:stretch/>
        </p:blipFill>
        <p:spPr>
          <a:xfrm rot="1424638">
            <a:off x="8953954" y="4088691"/>
            <a:ext cx="1878713" cy="2277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70" r="2508"/>
          <a:stretch/>
        </p:blipFill>
        <p:spPr>
          <a:xfrm rot="732566">
            <a:off x="8384751" y="915923"/>
            <a:ext cx="3312801" cy="2427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 t="3980" r="1508" b="4525"/>
          <a:stretch/>
        </p:blipFill>
        <p:spPr>
          <a:xfrm rot="20425141">
            <a:off x="467389" y="1106968"/>
            <a:ext cx="3025917" cy="2258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矩形 20"/>
          <p:cNvSpPr/>
          <p:nvPr/>
        </p:nvSpPr>
        <p:spPr>
          <a:xfrm>
            <a:off x="4249169" y="5779350"/>
            <a:ext cx="2765780" cy="523220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分享字母饼干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64724" y="282351"/>
            <a:ext cx="54184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，基于</a:t>
            </a:r>
            <a:r>
              <a:rPr lang="en-US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Phonics</a:t>
            </a:r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主题的绘本</a:t>
            </a:r>
            <a:r>
              <a:rPr lang="zh-CN" altLang="zh-CN" sz="2800" b="1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阅读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98056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sp>
        <p:nvSpPr>
          <p:cNvPr id="15" name="任意多边形 14"/>
          <p:cNvSpPr/>
          <p:nvPr/>
        </p:nvSpPr>
        <p:spPr>
          <a:xfrm flipH="1">
            <a:off x="298646" y="4422615"/>
            <a:ext cx="3713837" cy="880286"/>
          </a:xfrm>
          <a:custGeom>
            <a:avLst/>
            <a:gdLst>
              <a:gd name="connsiteX0" fmla="*/ 536711 w 5378387"/>
              <a:gd name="connsiteY0" fmla="*/ 1073422 h 1073422"/>
              <a:gd name="connsiteX1" fmla="*/ 2689193 w 5378387"/>
              <a:gd name="connsiteY1" fmla="*/ 1073422 h 1073422"/>
              <a:gd name="connsiteX2" fmla="*/ 2689194 w 5378387"/>
              <a:gd name="connsiteY2" fmla="*/ 1073422 h 1073422"/>
              <a:gd name="connsiteX3" fmla="*/ 4841676 w 5378387"/>
              <a:gd name="connsiteY3" fmla="*/ 1073422 h 1073422"/>
              <a:gd name="connsiteX4" fmla="*/ 5378387 w 5378387"/>
              <a:gd name="connsiteY4" fmla="*/ 536711 h 1073422"/>
              <a:gd name="connsiteX5" fmla="*/ 4841676 w 5378387"/>
              <a:gd name="connsiteY5" fmla="*/ 0 h 1073422"/>
              <a:gd name="connsiteX6" fmla="*/ 2689194 w 5378387"/>
              <a:gd name="connsiteY6" fmla="*/ 0 h 1073422"/>
              <a:gd name="connsiteX7" fmla="*/ 2689193 w 5378387"/>
              <a:gd name="connsiteY7" fmla="*/ 0 h 1073422"/>
              <a:gd name="connsiteX8" fmla="*/ 536711 w 5378387"/>
              <a:gd name="connsiteY8" fmla="*/ 0 h 1073422"/>
              <a:gd name="connsiteX9" fmla="*/ 0 w 5378387"/>
              <a:gd name="connsiteY9" fmla="*/ 536711 h 107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8387" h="1073422">
                <a:moveTo>
                  <a:pt x="536711" y="1073422"/>
                </a:moveTo>
                <a:lnTo>
                  <a:pt x="2689193" y="1073422"/>
                </a:lnTo>
                <a:lnTo>
                  <a:pt x="2689194" y="1073422"/>
                </a:lnTo>
                <a:lnTo>
                  <a:pt x="4841676" y="1073422"/>
                </a:lnTo>
                <a:lnTo>
                  <a:pt x="5378387" y="536711"/>
                </a:lnTo>
                <a:lnTo>
                  <a:pt x="4841676" y="0"/>
                </a:lnTo>
                <a:lnTo>
                  <a:pt x="2689194" y="0"/>
                </a:lnTo>
                <a:lnTo>
                  <a:pt x="2689193" y="0"/>
                </a:lnTo>
                <a:lnTo>
                  <a:pt x="536711" y="0"/>
                </a:lnTo>
                <a:lnTo>
                  <a:pt x="0" y="536711"/>
                </a:lnTo>
                <a:close/>
              </a:path>
            </a:pathLst>
          </a:cu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Make friends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任意多边形 15"/>
          <p:cNvSpPr/>
          <p:nvPr/>
        </p:nvSpPr>
        <p:spPr>
          <a:xfrm flipH="1">
            <a:off x="232354" y="5520196"/>
            <a:ext cx="3846423" cy="882286"/>
          </a:xfrm>
          <a:custGeom>
            <a:avLst/>
            <a:gdLst>
              <a:gd name="connsiteX0" fmla="*/ 536711 w 4231668"/>
              <a:gd name="connsiteY0" fmla="*/ 1073422 h 1073422"/>
              <a:gd name="connsiteX1" fmla="*/ 2109473 w 4231668"/>
              <a:gd name="connsiteY1" fmla="*/ 1073422 h 1073422"/>
              <a:gd name="connsiteX2" fmla="*/ 2122195 w 4231668"/>
              <a:gd name="connsiteY2" fmla="*/ 1073422 h 1073422"/>
              <a:gd name="connsiteX3" fmla="*/ 3694957 w 4231668"/>
              <a:gd name="connsiteY3" fmla="*/ 1073422 h 1073422"/>
              <a:gd name="connsiteX4" fmla="*/ 4231668 w 4231668"/>
              <a:gd name="connsiteY4" fmla="*/ 536711 h 1073422"/>
              <a:gd name="connsiteX5" fmla="*/ 3694957 w 4231668"/>
              <a:gd name="connsiteY5" fmla="*/ 0 h 1073422"/>
              <a:gd name="connsiteX6" fmla="*/ 2122195 w 4231668"/>
              <a:gd name="connsiteY6" fmla="*/ 0 h 1073422"/>
              <a:gd name="connsiteX7" fmla="*/ 2109473 w 4231668"/>
              <a:gd name="connsiteY7" fmla="*/ 0 h 1073422"/>
              <a:gd name="connsiteX8" fmla="*/ 536711 w 4231668"/>
              <a:gd name="connsiteY8" fmla="*/ 0 h 1073422"/>
              <a:gd name="connsiteX9" fmla="*/ 0 w 4231668"/>
              <a:gd name="connsiteY9" fmla="*/ 536711 h 107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1668" h="1073422">
                <a:moveTo>
                  <a:pt x="536711" y="1073422"/>
                </a:moveTo>
                <a:lnTo>
                  <a:pt x="2109473" y="1073422"/>
                </a:lnTo>
                <a:lnTo>
                  <a:pt x="2122195" y="1073422"/>
                </a:lnTo>
                <a:lnTo>
                  <a:pt x="3694957" y="1073422"/>
                </a:lnTo>
                <a:lnTo>
                  <a:pt x="4231668" y="536711"/>
                </a:lnTo>
                <a:lnTo>
                  <a:pt x="3694957" y="0"/>
                </a:lnTo>
                <a:lnTo>
                  <a:pt x="2122195" y="0"/>
                </a:lnTo>
                <a:lnTo>
                  <a:pt x="2109473" y="0"/>
                </a:lnTo>
                <a:lnTo>
                  <a:pt x="536711" y="0"/>
                </a:lnTo>
                <a:lnTo>
                  <a:pt x="0" y="536711"/>
                </a:lnTo>
                <a:close/>
              </a:path>
            </a:pathLst>
          </a:cu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My family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8" name="任意多边形 17"/>
          <p:cNvSpPr/>
          <p:nvPr/>
        </p:nvSpPr>
        <p:spPr>
          <a:xfrm flipH="1">
            <a:off x="78250" y="3027387"/>
            <a:ext cx="4116566" cy="1073422"/>
          </a:xfrm>
          <a:custGeom>
            <a:avLst/>
            <a:gdLst>
              <a:gd name="connsiteX0" fmla="*/ 1296000 w 2591999"/>
              <a:gd name="connsiteY0" fmla="*/ 1073422 h 1073422"/>
              <a:gd name="connsiteX1" fmla="*/ 2055288 w 2591999"/>
              <a:gd name="connsiteY1" fmla="*/ 1073422 h 1073422"/>
              <a:gd name="connsiteX2" fmla="*/ 2591999 w 2591999"/>
              <a:gd name="connsiteY2" fmla="*/ 536711 h 1073422"/>
              <a:gd name="connsiteX3" fmla="*/ 2055288 w 2591999"/>
              <a:gd name="connsiteY3" fmla="*/ 0 h 1073422"/>
              <a:gd name="connsiteX4" fmla="*/ 1296000 w 2591999"/>
              <a:gd name="connsiteY4" fmla="*/ 0 h 1073422"/>
              <a:gd name="connsiteX5" fmla="*/ 536711 w 2591999"/>
              <a:gd name="connsiteY5" fmla="*/ 1073422 h 1073422"/>
              <a:gd name="connsiteX6" fmla="*/ 1295999 w 2591999"/>
              <a:gd name="connsiteY6" fmla="*/ 1073422 h 1073422"/>
              <a:gd name="connsiteX7" fmla="*/ 1295999 w 2591999"/>
              <a:gd name="connsiteY7" fmla="*/ 0 h 1073422"/>
              <a:gd name="connsiteX8" fmla="*/ 536711 w 2591999"/>
              <a:gd name="connsiteY8" fmla="*/ 0 h 1073422"/>
              <a:gd name="connsiteX9" fmla="*/ 0 w 2591999"/>
              <a:gd name="connsiteY9" fmla="*/ 536711 h 107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91999" h="1073422">
                <a:moveTo>
                  <a:pt x="1296000" y="1073422"/>
                </a:moveTo>
                <a:lnTo>
                  <a:pt x="2055288" y="1073422"/>
                </a:lnTo>
                <a:lnTo>
                  <a:pt x="2591999" y="536711"/>
                </a:lnTo>
                <a:lnTo>
                  <a:pt x="2055288" y="0"/>
                </a:lnTo>
                <a:lnTo>
                  <a:pt x="1296000" y="0"/>
                </a:lnTo>
                <a:close/>
                <a:moveTo>
                  <a:pt x="536711" y="1073422"/>
                </a:moveTo>
                <a:lnTo>
                  <a:pt x="1295999" y="1073422"/>
                </a:lnTo>
                <a:lnTo>
                  <a:pt x="1295999" y="0"/>
                </a:lnTo>
                <a:lnTo>
                  <a:pt x="536711" y="0"/>
                </a:lnTo>
                <a:lnTo>
                  <a:pt x="0" y="536711"/>
                </a:lnTo>
                <a:close/>
              </a:path>
            </a:pathLst>
          </a:cu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What’s your name?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2428" y="1734153"/>
            <a:ext cx="3846423" cy="1073422"/>
            <a:chOff x="4741092" y="1390744"/>
            <a:chExt cx="5238389" cy="1073422"/>
          </a:xfrm>
        </p:grpSpPr>
        <p:sp>
          <p:nvSpPr>
            <p:cNvPr id="17" name="任意多边形 16"/>
            <p:cNvSpPr/>
            <p:nvPr/>
          </p:nvSpPr>
          <p:spPr>
            <a:xfrm rot="10800000" flipH="1">
              <a:off x="4741092" y="1390744"/>
              <a:ext cx="5238389" cy="1073422"/>
            </a:xfrm>
            <a:custGeom>
              <a:avLst/>
              <a:gdLst>
                <a:gd name="connsiteX0" fmla="*/ 536711 w 3237698"/>
                <a:gd name="connsiteY0" fmla="*/ 1073422 h 1073422"/>
                <a:gd name="connsiteX1" fmla="*/ 1618849 w 3237698"/>
                <a:gd name="connsiteY1" fmla="*/ 1073422 h 1073422"/>
                <a:gd name="connsiteX2" fmla="*/ 2700987 w 3237698"/>
                <a:gd name="connsiteY2" fmla="*/ 1073422 h 1073422"/>
                <a:gd name="connsiteX3" fmla="*/ 3237698 w 3237698"/>
                <a:gd name="connsiteY3" fmla="*/ 536711 h 1073422"/>
                <a:gd name="connsiteX4" fmla="*/ 2700987 w 3237698"/>
                <a:gd name="connsiteY4" fmla="*/ 0 h 1073422"/>
                <a:gd name="connsiteX5" fmla="*/ 1618849 w 3237698"/>
                <a:gd name="connsiteY5" fmla="*/ 0 h 1073422"/>
                <a:gd name="connsiteX6" fmla="*/ 536711 w 3237698"/>
                <a:gd name="connsiteY6" fmla="*/ 0 h 1073422"/>
                <a:gd name="connsiteX7" fmla="*/ 0 w 3237698"/>
                <a:gd name="connsiteY7" fmla="*/ 536711 h 107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7698" h="1073422">
                  <a:moveTo>
                    <a:pt x="536711" y="1073422"/>
                  </a:moveTo>
                  <a:lnTo>
                    <a:pt x="1618849" y="1073422"/>
                  </a:lnTo>
                  <a:lnTo>
                    <a:pt x="2700987" y="1073422"/>
                  </a:lnTo>
                  <a:lnTo>
                    <a:pt x="3237698" y="536711"/>
                  </a:lnTo>
                  <a:lnTo>
                    <a:pt x="2700987" y="0"/>
                  </a:lnTo>
                  <a:lnTo>
                    <a:pt x="1618849" y="0"/>
                  </a:lnTo>
                  <a:lnTo>
                    <a:pt x="536711" y="0"/>
                  </a:lnTo>
                  <a:lnTo>
                    <a:pt x="0" y="536711"/>
                  </a:lnTo>
                  <a:close/>
                </a:path>
              </a:pathLst>
            </a:cu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512779" y="1645799"/>
              <a:ext cx="41455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/>
                <a:t>Hi, cat. How are you</a:t>
              </a:r>
              <a:r>
                <a:rPr lang="zh-CN" altLang="en-US" sz="2400" dirty="0"/>
                <a:t>？</a:t>
              </a:r>
              <a:endParaRPr lang="zh-CN" altLang="en-US" sz="2400" dirty="0">
                <a:ea typeface="方正大黑简体" pitchFamily="2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11" y="3107242"/>
            <a:ext cx="3341613" cy="32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32" b="46523"/>
          <a:stretch/>
        </p:blipFill>
        <p:spPr>
          <a:xfrm>
            <a:off x="7940846" y="1053037"/>
            <a:ext cx="3472403" cy="50958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74" y="950475"/>
            <a:ext cx="3472402" cy="519245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6" y="985267"/>
            <a:ext cx="3524407" cy="515766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36478" y="68546"/>
            <a:ext cx="7174730" cy="1296229"/>
            <a:chOff x="136478" y="0"/>
            <a:chExt cx="7174730" cy="109305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9190" y="0"/>
              <a:ext cx="7152018" cy="1093056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36478" y="101029"/>
              <a:ext cx="1153322" cy="853758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263219" y="307869"/>
              <a:ext cx="5522666" cy="4152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10</a:t>
              </a:r>
              <a:r>
                <a:rPr lang="zh-CN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月，</a:t>
              </a:r>
              <a:r>
                <a:rPr lang="zh-CN" altLang="zh-CN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基于单元主题的绘本阅读</a:t>
              </a:r>
              <a:r>
                <a:rPr lang="zh-CN" altLang="en-US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课程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4545428" y="1855366"/>
            <a:ext cx="2765780" cy="830997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依托教材，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拓展同主题的绘本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69012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6" grpId="1" animBg="1"/>
      <p:bldP spid="18" grpId="1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083" y="219644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" b="2172"/>
          <a:stretch/>
        </p:blipFill>
        <p:spPr>
          <a:xfrm rot="16419053">
            <a:off x="1154235" y="838229"/>
            <a:ext cx="2348178" cy="32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5" t="11675" r="4577" b="6468"/>
          <a:stretch/>
        </p:blipFill>
        <p:spPr>
          <a:xfrm rot="21237346">
            <a:off x="8048663" y="1178842"/>
            <a:ext cx="3430523" cy="233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" t="7463" r="9722" b="35325"/>
          <a:stretch/>
        </p:blipFill>
        <p:spPr>
          <a:xfrm>
            <a:off x="4177179" y="2686267"/>
            <a:ext cx="3848677" cy="2646018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t="10845" r="3185" b="7451"/>
          <a:stretch/>
        </p:blipFill>
        <p:spPr>
          <a:xfrm rot="11167854">
            <a:off x="8195276" y="4177871"/>
            <a:ext cx="3364335" cy="2412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" t="5074" r="2508" b="7264"/>
          <a:stretch/>
        </p:blipFill>
        <p:spPr>
          <a:xfrm rot="21156140">
            <a:off x="845882" y="4283229"/>
            <a:ext cx="3311284" cy="227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组合 13"/>
          <p:cNvGrpSpPr/>
          <p:nvPr/>
        </p:nvGrpSpPr>
        <p:grpSpPr>
          <a:xfrm>
            <a:off x="136478" y="0"/>
            <a:ext cx="7096835" cy="1093056"/>
            <a:chOff x="136478" y="0"/>
            <a:chExt cx="7096835" cy="109305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9190" y="0"/>
              <a:ext cx="7074123" cy="1093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136478" y="101029"/>
              <a:ext cx="1153322" cy="853758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1289800" y="243973"/>
              <a:ext cx="5500224" cy="4924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chemeClr val="accent2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10</a:t>
              </a:r>
              <a:r>
                <a:rPr lang="zh-CN" altLang="zh-CN" sz="2600" b="1" dirty="0" smtClean="0">
                  <a:solidFill>
                    <a:schemeClr val="accent2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月，</a:t>
              </a:r>
              <a:r>
                <a:rPr lang="zh-CN" altLang="zh-CN" sz="2600" b="1" dirty="0">
                  <a:solidFill>
                    <a:schemeClr val="accent2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基于单元主题的绘本阅读</a:t>
              </a:r>
              <a:r>
                <a:rPr lang="zh-CN" altLang="en-US" sz="2600" b="1" dirty="0">
                  <a:solidFill>
                    <a:schemeClr val="accent2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课程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4568503" y="1320021"/>
            <a:ext cx="2765780" cy="830997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依托教材，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制作英语小报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92134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1" r="6855" b="11642"/>
          <a:stretch/>
        </p:blipFill>
        <p:spPr>
          <a:xfrm>
            <a:off x="8065827" y="2244720"/>
            <a:ext cx="3436020" cy="2751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827" r="4733" b="13795"/>
          <a:stretch/>
        </p:blipFill>
        <p:spPr>
          <a:xfrm>
            <a:off x="4469817" y="2042167"/>
            <a:ext cx="3338219" cy="2438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78" r="6926"/>
          <a:stretch/>
        </p:blipFill>
        <p:spPr>
          <a:xfrm>
            <a:off x="4626075" y="4492863"/>
            <a:ext cx="3338219" cy="2214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组合 4"/>
          <p:cNvGrpSpPr/>
          <p:nvPr/>
        </p:nvGrpSpPr>
        <p:grpSpPr>
          <a:xfrm>
            <a:off x="136478" y="0"/>
            <a:ext cx="7385339" cy="1093056"/>
            <a:chOff x="136478" y="0"/>
            <a:chExt cx="7385339" cy="109305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190" y="0"/>
              <a:ext cx="7362627" cy="1093056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136478" y="101029"/>
              <a:ext cx="1153322" cy="853758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9800" y="264761"/>
              <a:ext cx="5519460" cy="4924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10</a:t>
              </a:r>
              <a:r>
                <a:rPr lang="zh-CN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月，</a:t>
              </a:r>
              <a:r>
                <a:rPr lang="zh-CN" altLang="zh-CN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基于单元主题的绘本阅读</a:t>
              </a:r>
              <a:r>
                <a:rPr lang="zh-CN" altLang="en-US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课程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4756037" y="1093056"/>
            <a:ext cx="2765780" cy="830997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结合万圣节，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开展阅读活动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42" b="5457"/>
          <a:stretch/>
        </p:blipFill>
        <p:spPr>
          <a:xfrm>
            <a:off x="713139" y="2414784"/>
            <a:ext cx="3449427" cy="25359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962552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3" y="566404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6" y="4356995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92427" y="2954899"/>
            <a:ext cx="2508554" cy="26921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380668" y="3247725"/>
            <a:ext cx="467320" cy="6705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16" y="109028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4377" y="1574349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2704280" y="1199469"/>
            <a:ext cx="3431161" cy="2048256"/>
            <a:chOff x="2904534" y="1557403"/>
            <a:chExt cx="2829909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2904534" y="1557403"/>
              <a:ext cx="2829909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3717712" y="2027533"/>
              <a:ext cx="1548448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6600" dirty="0">
                  <a:solidFill>
                    <a:schemeClr val="accent2"/>
                  </a:solidFill>
                  <a:latin typeface="Britannic Bold" panose="020B0903060703020204" pitchFamily="34" charset="0"/>
                  <a:ea typeface="方正姚体" panose="02010601030101010101" pitchFamily="2" charset="-122"/>
                </a:rPr>
                <a:t>回顾</a:t>
              </a:r>
              <a:endParaRPr lang="zh-CN" altLang="en-US" sz="6600" dirty="0" smtClean="0">
                <a:solidFill>
                  <a:schemeClr val="accent2"/>
                </a:solidFill>
                <a:latin typeface="Britannic Bold" panose="020B0903060703020204" pitchFamily="34" charset="0"/>
                <a:ea typeface="方正姚体" panose="02010601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5262160" y="3819145"/>
            <a:ext cx="5394846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atinLnBrk="1">
              <a:spcBef>
                <a:spcPct val="0"/>
              </a:spcBef>
              <a:buNone/>
            </a:pPr>
            <a:r>
              <a:rPr lang="en-US" altLang="zh-CN" sz="2800" dirty="0" smtClean="0"/>
              <a:t> </a:t>
            </a:r>
            <a:r>
              <a:rPr lang="zh-CN" altLang="zh-CN" sz="2800" dirty="0" smtClean="0"/>
              <a:t>可</a:t>
            </a:r>
            <a:r>
              <a:rPr lang="zh-CN" altLang="zh-CN" sz="2800" dirty="0"/>
              <a:t>读、多读、爱读、会读、乐读</a:t>
            </a:r>
            <a:endParaRPr lang="zh-CN" altLang="en-US" sz="26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46494" y="1639613"/>
            <a:ext cx="1657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读</a:t>
            </a:r>
            <a:endParaRPr lang="zh-CN" altLang="en-US" sz="8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32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3898" y="720789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985" y="317683"/>
            <a:ext cx="540000" cy="3712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6478" y="0"/>
            <a:ext cx="7429191" cy="1093056"/>
            <a:chOff x="136478" y="0"/>
            <a:chExt cx="7429191" cy="109305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190" y="0"/>
              <a:ext cx="7406479" cy="1093056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36478" y="101029"/>
              <a:ext cx="1153322" cy="853758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318683" y="320679"/>
              <a:ext cx="5546711" cy="4924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10</a:t>
              </a:r>
              <a:r>
                <a:rPr lang="zh-CN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月，</a:t>
              </a:r>
              <a:r>
                <a:rPr lang="zh-CN" altLang="zh-CN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基于单元主题的绘本阅读</a:t>
              </a:r>
              <a:r>
                <a:rPr lang="zh-CN" altLang="en-US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课程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4575997" y="2594340"/>
            <a:ext cx="2765780" cy="1569660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结合万圣节，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开展阅读活动</a:t>
            </a:r>
            <a:endParaRPr lang="en-US" altLang="zh-CN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 flipH="1">
            <a:off x="7704530" y="423420"/>
            <a:ext cx="3357808" cy="594737"/>
          </a:xfrm>
          <a:custGeom>
            <a:avLst/>
            <a:gdLst>
              <a:gd name="connsiteX0" fmla="*/ 536711 w 4231668"/>
              <a:gd name="connsiteY0" fmla="*/ 1073422 h 1073422"/>
              <a:gd name="connsiteX1" fmla="*/ 2109473 w 4231668"/>
              <a:gd name="connsiteY1" fmla="*/ 1073422 h 1073422"/>
              <a:gd name="connsiteX2" fmla="*/ 2122195 w 4231668"/>
              <a:gd name="connsiteY2" fmla="*/ 1073422 h 1073422"/>
              <a:gd name="connsiteX3" fmla="*/ 3694957 w 4231668"/>
              <a:gd name="connsiteY3" fmla="*/ 1073422 h 1073422"/>
              <a:gd name="connsiteX4" fmla="*/ 4231668 w 4231668"/>
              <a:gd name="connsiteY4" fmla="*/ 536711 h 1073422"/>
              <a:gd name="connsiteX5" fmla="*/ 3694957 w 4231668"/>
              <a:gd name="connsiteY5" fmla="*/ 0 h 1073422"/>
              <a:gd name="connsiteX6" fmla="*/ 2122195 w 4231668"/>
              <a:gd name="connsiteY6" fmla="*/ 0 h 1073422"/>
              <a:gd name="connsiteX7" fmla="*/ 2109473 w 4231668"/>
              <a:gd name="connsiteY7" fmla="*/ 0 h 1073422"/>
              <a:gd name="connsiteX8" fmla="*/ 536711 w 4231668"/>
              <a:gd name="connsiteY8" fmla="*/ 0 h 1073422"/>
              <a:gd name="connsiteX9" fmla="*/ 0 w 4231668"/>
              <a:gd name="connsiteY9" fmla="*/ 536711 h 107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1668" h="1073422">
                <a:moveTo>
                  <a:pt x="536711" y="1073422"/>
                </a:moveTo>
                <a:lnTo>
                  <a:pt x="2109473" y="1073422"/>
                </a:lnTo>
                <a:lnTo>
                  <a:pt x="2122195" y="1073422"/>
                </a:lnTo>
                <a:lnTo>
                  <a:pt x="3694957" y="1073422"/>
                </a:lnTo>
                <a:lnTo>
                  <a:pt x="4231668" y="536711"/>
                </a:lnTo>
                <a:lnTo>
                  <a:pt x="3694957" y="0"/>
                </a:lnTo>
                <a:lnTo>
                  <a:pt x="2122195" y="0"/>
                </a:lnTo>
                <a:lnTo>
                  <a:pt x="2109473" y="0"/>
                </a:lnTo>
                <a:lnTo>
                  <a:pt x="536711" y="0"/>
                </a:lnTo>
                <a:lnTo>
                  <a:pt x="0" y="536711"/>
                </a:lnTo>
                <a:close/>
              </a:path>
            </a:pathLst>
          </a:cu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solidFill>
                  <a:schemeClr val="bg1"/>
                </a:solidFill>
              </a:rPr>
              <a:t>Halloween treats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1" t="12448" r="11075"/>
          <a:stretch/>
        </p:blipFill>
        <p:spPr>
          <a:xfrm>
            <a:off x="723219" y="1698721"/>
            <a:ext cx="3482363" cy="44973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/>
        </p:blipFill>
        <p:spPr>
          <a:xfrm>
            <a:off x="7565669" y="1198168"/>
            <a:ext cx="3635531" cy="526076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089" y="82050"/>
            <a:ext cx="595376" cy="8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333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08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3931" y="2967226"/>
            <a:ext cx="2508554" cy="26921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692679" y="3205793"/>
            <a:ext cx="467320" cy="6705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3509" y="1449961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233537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 smtClean="0">
                  <a:solidFill>
                    <a:schemeClr val="bg1"/>
                  </a:solidFill>
                  <a:latin typeface="Britannic Bold" panose="020B0903060703020204" pitchFamily="34" charset="0"/>
                  <a:ea typeface="方正姚体" panose="02010601030101010101" pitchFamily="2" charset="-122"/>
                </a:rPr>
                <a:t>03</a:t>
              </a:r>
              <a:endParaRPr lang="zh-CN" altLang="en-US" sz="6600" dirty="0" smtClean="0">
                <a:solidFill>
                  <a:schemeClr val="bg1"/>
                </a:solidFill>
                <a:latin typeface="Britannic Bold" panose="020B0903060703020204" pitchFamily="34" charset="0"/>
                <a:ea typeface="方正姚体" panose="02010601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734443" y="1784328"/>
            <a:ext cx="5597416" cy="2352735"/>
            <a:chOff x="5734443" y="1784328"/>
            <a:chExt cx="5597416" cy="2352735"/>
          </a:xfrm>
        </p:grpSpPr>
        <p:grpSp>
          <p:nvGrpSpPr>
            <p:cNvPr id="56" name="组合 55"/>
            <p:cNvGrpSpPr/>
            <p:nvPr/>
          </p:nvGrpSpPr>
          <p:grpSpPr>
            <a:xfrm>
              <a:off x="5734443" y="1784328"/>
              <a:ext cx="5597416" cy="2352735"/>
              <a:chOff x="7065141" y="1881946"/>
              <a:chExt cx="3768009" cy="2592533"/>
            </a:xfrm>
            <a:solidFill>
              <a:srgbClr val="92D050"/>
            </a:solidFill>
          </p:grpSpPr>
          <p:sp>
            <p:nvSpPr>
              <p:cNvPr id="57" name="椭圆 56"/>
              <p:cNvSpPr/>
              <p:nvPr/>
            </p:nvSpPr>
            <p:spPr>
              <a:xfrm>
                <a:off x="7065141" y="1881946"/>
                <a:ext cx="3768009" cy="25925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7248938" y="2016269"/>
                <a:ext cx="3400414" cy="23238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6206215" y="2529296"/>
              <a:ext cx="48526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三、</a:t>
              </a:r>
              <a:r>
                <a:rPr lang="zh-CN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整合多样的课程活动形式</a:t>
              </a:r>
              <a:endPara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en-US" altLang="zh-CN" sz="28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  </a:t>
              </a:r>
              <a:r>
                <a:rPr lang="zh-CN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——活</a:t>
              </a:r>
              <a:r>
                <a:rPr lang="en-US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 </a:t>
              </a:r>
              <a:endPara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06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39" y="141783"/>
            <a:ext cx="6004664" cy="142771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166" y="398331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0817" y="154578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sp>
        <p:nvSpPr>
          <p:cNvPr id="27" name="标题层"/>
          <p:cNvSpPr txBox="1"/>
          <p:nvPr/>
        </p:nvSpPr>
        <p:spPr bwMode="auto">
          <a:xfrm>
            <a:off x="1312057" y="3704973"/>
            <a:ext cx="823624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Agency FB" panose="020B0503020202020204" pitchFamily="34" charset="0"/>
                <a:ea typeface="微软雅黑" pitchFamily="34" charset="-122"/>
                <a:cs typeface="Arial" panose="020B0604020202020204" pitchFamily="34" charset="0"/>
              </a:rPr>
              <a:t>02</a:t>
            </a:r>
            <a:endParaRPr lang="zh-CN" altLang="en-US" sz="3600" b="1" kern="0" dirty="0">
              <a:solidFill>
                <a:schemeClr val="bg1"/>
              </a:solidFill>
              <a:latin typeface="Agency FB" panose="020B0503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767733" y="559638"/>
            <a:ext cx="4956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学科整合增强活力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785725" y="1888461"/>
            <a:ext cx="2260905" cy="835667"/>
            <a:chOff x="4126797" y="1796175"/>
            <a:chExt cx="2260905" cy="1044143"/>
          </a:xfrm>
        </p:grpSpPr>
        <p:sp>
          <p:nvSpPr>
            <p:cNvPr id="28" name="圆角矩形 27"/>
            <p:cNvSpPr/>
            <p:nvPr/>
          </p:nvSpPr>
          <p:spPr>
            <a:xfrm>
              <a:off x="4126797" y="1796175"/>
              <a:ext cx="2260905" cy="104414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443564" y="2056635"/>
              <a:ext cx="16273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单一学科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34347" y="3646722"/>
            <a:ext cx="1111202" cy="646331"/>
          </a:xfrm>
          <a:prstGeom prst="rect">
            <a:avLst/>
          </a:prstGeom>
          <a:ln w="38100">
            <a:solidFill>
              <a:srgbClr val="45AFC5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美术</a:t>
            </a:r>
          </a:p>
        </p:txBody>
      </p:sp>
      <p:sp>
        <p:nvSpPr>
          <p:cNvPr id="7" name="矩形 6"/>
          <p:cNvSpPr/>
          <p:nvPr/>
        </p:nvSpPr>
        <p:spPr>
          <a:xfrm>
            <a:off x="2631037" y="3646721"/>
            <a:ext cx="1111202" cy="646331"/>
          </a:xfrm>
          <a:prstGeom prst="rect">
            <a:avLst/>
          </a:prstGeom>
          <a:ln w="38100">
            <a:solidFill>
              <a:srgbClr val="45AFC5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音乐</a:t>
            </a:r>
          </a:p>
        </p:txBody>
      </p:sp>
      <p:sp>
        <p:nvSpPr>
          <p:cNvPr id="8" name="矩形 7"/>
          <p:cNvSpPr/>
          <p:nvPr/>
        </p:nvSpPr>
        <p:spPr>
          <a:xfrm>
            <a:off x="4317964" y="3636734"/>
            <a:ext cx="1111202" cy="646331"/>
          </a:xfrm>
          <a:prstGeom prst="rect">
            <a:avLst/>
          </a:prstGeom>
          <a:ln w="38100">
            <a:solidFill>
              <a:srgbClr val="45AFC5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体育</a:t>
            </a:r>
          </a:p>
        </p:txBody>
      </p:sp>
      <p:sp>
        <p:nvSpPr>
          <p:cNvPr id="9" name="矩形 8"/>
          <p:cNvSpPr/>
          <p:nvPr/>
        </p:nvSpPr>
        <p:spPr>
          <a:xfrm>
            <a:off x="5969166" y="3633297"/>
            <a:ext cx="2037737" cy="646331"/>
          </a:xfrm>
          <a:prstGeom prst="rect">
            <a:avLst/>
          </a:prstGeom>
          <a:ln w="38100">
            <a:solidFill>
              <a:srgbClr val="45AFC5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综合实践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6221" y="1978417"/>
            <a:ext cx="95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260329" y="1978417"/>
            <a:ext cx="1963217" cy="1044143"/>
            <a:chOff x="4424485" y="1796175"/>
            <a:chExt cx="1963217" cy="1044143"/>
          </a:xfrm>
        </p:grpSpPr>
        <p:sp>
          <p:nvSpPr>
            <p:cNvPr id="49" name="圆角矩形 48"/>
            <p:cNvSpPr/>
            <p:nvPr/>
          </p:nvSpPr>
          <p:spPr>
            <a:xfrm>
              <a:off x="4424485" y="1796175"/>
              <a:ext cx="1963217" cy="1044143"/>
            </a:xfrm>
            <a:prstGeom prst="roundRect">
              <a:avLst/>
            </a:prstGeom>
            <a:solidFill>
              <a:schemeClr val="accent4"/>
            </a:solidFill>
            <a:ln w="38100">
              <a:solidFill>
                <a:srgbClr val="45AFC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911095" y="2025858"/>
              <a:ext cx="1005403" cy="584775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2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英语</a:t>
              </a:r>
              <a:endPara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4" name="下箭头 13"/>
          <p:cNvSpPr/>
          <p:nvPr/>
        </p:nvSpPr>
        <p:spPr>
          <a:xfrm>
            <a:off x="9643621" y="2969988"/>
            <a:ext cx="397529" cy="564474"/>
          </a:xfrm>
          <a:prstGeom prst="downArrow">
            <a:avLst/>
          </a:prstGeom>
          <a:solidFill>
            <a:srgbClr val="FEBC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8785725" y="3704973"/>
            <a:ext cx="2260905" cy="835667"/>
            <a:chOff x="4126797" y="1796175"/>
            <a:chExt cx="2260905" cy="1044143"/>
          </a:xfrm>
        </p:grpSpPr>
        <p:sp>
          <p:nvSpPr>
            <p:cNvPr id="54" name="圆角矩形 53"/>
            <p:cNvSpPr/>
            <p:nvPr/>
          </p:nvSpPr>
          <p:spPr>
            <a:xfrm>
              <a:off x="4126797" y="1796175"/>
              <a:ext cx="2260905" cy="104414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443564" y="2056635"/>
              <a:ext cx="1627369" cy="653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多元学科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4058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" grpId="0" animBg="1"/>
      <p:bldP spid="7" grpId="0" animBg="1"/>
      <p:bldP spid="8" grpId="0" animBg="1"/>
      <p:bldP spid="9" grpId="0" animBg="1"/>
      <p:bldP spid="10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12" y="0"/>
            <a:ext cx="5139530" cy="130246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908" y="369817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766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48888" y="3517136"/>
            <a:ext cx="1604150" cy="1059909"/>
            <a:chOff x="1408566" y="1103840"/>
            <a:chExt cx="1990108" cy="1724375"/>
          </a:xfrm>
          <a:solidFill>
            <a:srgbClr val="FF6680"/>
          </a:solidFill>
        </p:grpSpPr>
        <p:sp>
          <p:nvSpPr>
            <p:cNvPr id="16" name="Freeform 28"/>
            <p:cNvSpPr>
              <a:spLocks/>
            </p:cNvSpPr>
            <p:nvPr/>
          </p:nvSpPr>
          <p:spPr bwMode="auto">
            <a:xfrm>
              <a:off x="1408566" y="1103840"/>
              <a:ext cx="1990108" cy="1724375"/>
            </a:xfrm>
            <a:custGeom>
              <a:avLst/>
              <a:gdLst>
                <a:gd name="T0" fmla="*/ 344 w 1378"/>
                <a:gd name="T1" fmla="*/ 1194 h 1194"/>
                <a:gd name="T2" fmla="*/ 0 w 1378"/>
                <a:gd name="T3" fmla="*/ 597 h 1194"/>
                <a:gd name="T4" fmla="*/ 344 w 1378"/>
                <a:gd name="T5" fmla="*/ 0 h 1194"/>
                <a:gd name="T6" fmla="*/ 1033 w 1378"/>
                <a:gd name="T7" fmla="*/ 0 h 1194"/>
                <a:gd name="T8" fmla="*/ 1378 w 1378"/>
                <a:gd name="T9" fmla="*/ 597 h 1194"/>
                <a:gd name="T10" fmla="*/ 1033 w 1378"/>
                <a:gd name="T11" fmla="*/ 1194 h 1194"/>
                <a:gd name="T12" fmla="*/ 344 w 1378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194">
                  <a:moveTo>
                    <a:pt x="344" y="1194"/>
                  </a:moveTo>
                  <a:lnTo>
                    <a:pt x="0" y="597"/>
                  </a:lnTo>
                  <a:lnTo>
                    <a:pt x="344" y="0"/>
                  </a:lnTo>
                  <a:lnTo>
                    <a:pt x="1033" y="0"/>
                  </a:lnTo>
                  <a:lnTo>
                    <a:pt x="1378" y="597"/>
                  </a:lnTo>
                  <a:lnTo>
                    <a:pt x="1033" y="1194"/>
                  </a:lnTo>
                  <a:lnTo>
                    <a:pt x="344" y="1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646561" y="1561828"/>
              <a:ext cx="1405221" cy="60086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线上</a:t>
              </a:r>
              <a:endParaRPr lang="zh-CN" altLang="en-US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48888" y="1594158"/>
            <a:ext cx="1670660" cy="1109288"/>
            <a:chOff x="3703449" y="1097458"/>
            <a:chExt cx="2129476" cy="1594437"/>
          </a:xfrm>
        </p:grpSpPr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3703449" y="1097458"/>
              <a:ext cx="1991552" cy="1594437"/>
            </a:xfrm>
            <a:custGeom>
              <a:avLst/>
              <a:gdLst>
                <a:gd name="T0" fmla="*/ 345 w 1379"/>
                <a:gd name="T1" fmla="*/ 1192 h 1192"/>
                <a:gd name="T2" fmla="*/ 0 w 1379"/>
                <a:gd name="T3" fmla="*/ 597 h 1192"/>
                <a:gd name="T4" fmla="*/ 345 w 1379"/>
                <a:gd name="T5" fmla="*/ 0 h 1192"/>
                <a:gd name="T6" fmla="*/ 1034 w 1379"/>
                <a:gd name="T7" fmla="*/ 0 h 1192"/>
                <a:gd name="T8" fmla="*/ 1379 w 1379"/>
                <a:gd name="T9" fmla="*/ 597 h 1192"/>
                <a:gd name="T10" fmla="*/ 1034 w 1379"/>
                <a:gd name="T11" fmla="*/ 1192 h 1192"/>
                <a:gd name="T12" fmla="*/ 345 w 1379"/>
                <a:gd name="T13" fmla="*/ 119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9" h="1192">
                  <a:moveTo>
                    <a:pt x="345" y="1192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4" y="0"/>
                  </a:lnTo>
                  <a:lnTo>
                    <a:pt x="1379" y="597"/>
                  </a:lnTo>
                  <a:lnTo>
                    <a:pt x="1034" y="1192"/>
                  </a:lnTo>
                  <a:lnTo>
                    <a:pt x="345" y="1192"/>
                  </a:lnTo>
                  <a:close/>
                </a:path>
              </a:pathLst>
            </a:custGeom>
            <a:solidFill>
              <a:srgbClr val="80A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703449" y="1600318"/>
              <a:ext cx="2129476" cy="530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静态成果</a:t>
              </a:r>
              <a:endParaRPr lang="zh-CN" altLang="en-US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438460" y="3459586"/>
            <a:ext cx="1602986" cy="1132973"/>
            <a:chOff x="4075983" y="4762003"/>
            <a:chExt cx="1988664" cy="1343297"/>
          </a:xfrm>
          <a:solidFill>
            <a:schemeClr val="accent3"/>
          </a:solidFill>
        </p:grpSpPr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4075983" y="4762003"/>
              <a:ext cx="1988664" cy="1343297"/>
            </a:xfrm>
            <a:custGeom>
              <a:avLst/>
              <a:gdLst>
                <a:gd name="T0" fmla="*/ 345 w 1377"/>
                <a:gd name="T1" fmla="*/ 1194 h 1194"/>
                <a:gd name="T2" fmla="*/ 0 w 1377"/>
                <a:gd name="T3" fmla="*/ 597 h 1194"/>
                <a:gd name="T4" fmla="*/ 345 w 1377"/>
                <a:gd name="T5" fmla="*/ 0 h 1194"/>
                <a:gd name="T6" fmla="*/ 1033 w 1377"/>
                <a:gd name="T7" fmla="*/ 0 h 1194"/>
                <a:gd name="T8" fmla="*/ 1377 w 1377"/>
                <a:gd name="T9" fmla="*/ 597 h 1194"/>
                <a:gd name="T10" fmla="*/ 1033 w 1377"/>
                <a:gd name="T11" fmla="*/ 1194 h 1194"/>
                <a:gd name="T12" fmla="*/ 345 w 1377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7" h="1194">
                  <a:moveTo>
                    <a:pt x="345" y="1194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3" y="0"/>
                  </a:lnTo>
                  <a:lnTo>
                    <a:pt x="1377" y="597"/>
                  </a:lnTo>
                  <a:lnTo>
                    <a:pt x="1033" y="1194"/>
                  </a:lnTo>
                  <a:lnTo>
                    <a:pt x="345" y="1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363179" y="5168795"/>
              <a:ext cx="1414273" cy="4378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线下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8842518" y="4603054"/>
            <a:ext cx="25359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83969" y="2619864"/>
            <a:ext cx="2750131" cy="461665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多一点阅读的机会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37690" y="3621074"/>
            <a:ext cx="2646878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多一点阅读的策略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37690" y="4510721"/>
            <a:ext cx="2716847" cy="461665"/>
          </a:xfrm>
          <a:prstGeom prst="rect">
            <a:avLst/>
          </a:prstGeom>
          <a:solidFill>
            <a:srgbClr val="45AFC5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r>
              <a:rPr lang="zh-CN" altLang="zh-CN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一点展示</a:t>
            </a:r>
            <a:r>
              <a:rPr lang="zh-CN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的平台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36"/>
          <p:cNvSpPr txBox="1"/>
          <p:nvPr/>
        </p:nvSpPr>
        <p:spPr>
          <a:xfrm>
            <a:off x="1535526" y="369817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多种形式提升生机</a:t>
            </a:r>
            <a:endParaRPr lang="zh-CN" altLang="en-US" sz="2800" b="1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36132" y="1588408"/>
            <a:ext cx="1605314" cy="1107488"/>
            <a:chOff x="5859835" y="1565250"/>
            <a:chExt cx="1991552" cy="1518839"/>
          </a:xfrm>
        </p:grpSpPr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5859835" y="1565250"/>
              <a:ext cx="1991552" cy="1518839"/>
            </a:xfrm>
            <a:custGeom>
              <a:avLst/>
              <a:gdLst>
                <a:gd name="T0" fmla="*/ 345 w 1379"/>
                <a:gd name="T1" fmla="*/ 1194 h 1194"/>
                <a:gd name="T2" fmla="*/ 0 w 1379"/>
                <a:gd name="T3" fmla="*/ 597 h 1194"/>
                <a:gd name="T4" fmla="*/ 345 w 1379"/>
                <a:gd name="T5" fmla="*/ 0 h 1194"/>
                <a:gd name="T6" fmla="*/ 1034 w 1379"/>
                <a:gd name="T7" fmla="*/ 0 h 1194"/>
                <a:gd name="T8" fmla="*/ 1379 w 1379"/>
                <a:gd name="T9" fmla="*/ 597 h 1194"/>
                <a:gd name="T10" fmla="*/ 1034 w 1379"/>
                <a:gd name="T11" fmla="*/ 1194 h 1194"/>
                <a:gd name="T12" fmla="*/ 345 w 1379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9" h="1194">
                  <a:moveTo>
                    <a:pt x="345" y="1194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4" y="0"/>
                  </a:lnTo>
                  <a:lnTo>
                    <a:pt x="1379" y="597"/>
                  </a:lnTo>
                  <a:lnTo>
                    <a:pt x="1034" y="1194"/>
                  </a:lnTo>
                  <a:lnTo>
                    <a:pt x="345" y="1194"/>
                  </a:lnTo>
                  <a:close/>
                </a:path>
              </a:pathLst>
            </a:custGeom>
            <a:solidFill>
              <a:srgbClr val="A8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6250317" y="2062196"/>
              <a:ext cx="1210588" cy="5019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zh-CN" b="1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动态成果</a:t>
              </a:r>
              <a:endParaRPr lang="zh-CN" altLang="en-US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585515" y="5321136"/>
            <a:ext cx="1604150" cy="1056008"/>
            <a:chOff x="1388473" y="1368015"/>
            <a:chExt cx="1990108" cy="1389605"/>
          </a:xfrm>
        </p:grpSpPr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1388473" y="1368015"/>
              <a:ext cx="1990108" cy="1389605"/>
            </a:xfrm>
            <a:custGeom>
              <a:avLst/>
              <a:gdLst>
                <a:gd name="T0" fmla="*/ 344 w 1378"/>
                <a:gd name="T1" fmla="*/ 1194 h 1194"/>
                <a:gd name="T2" fmla="*/ 0 w 1378"/>
                <a:gd name="T3" fmla="*/ 597 h 1194"/>
                <a:gd name="T4" fmla="*/ 344 w 1378"/>
                <a:gd name="T5" fmla="*/ 0 h 1194"/>
                <a:gd name="T6" fmla="*/ 1033 w 1378"/>
                <a:gd name="T7" fmla="*/ 0 h 1194"/>
                <a:gd name="T8" fmla="*/ 1378 w 1378"/>
                <a:gd name="T9" fmla="*/ 597 h 1194"/>
                <a:gd name="T10" fmla="*/ 1033 w 1378"/>
                <a:gd name="T11" fmla="*/ 1194 h 1194"/>
                <a:gd name="T12" fmla="*/ 344 w 1378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194">
                  <a:moveTo>
                    <a:pt x="344" y="1194"/>
                  </a:moveTo>
                  <a:lnTo>
                    <a:pt x="0" y="597"/>
                  </a:lnTo>
                  <a:lnTo>
                    <a:pt x="344" y="0"/>
                  </a:lnTo>
                  <a:lnTo>
                    <a:pt x="1033" y="0"/>
                  </a:lnTo>
                  <a:lnTo>
                    <a:pt x="1378" y="597"/>
                  </a:lnTo>
                  <a:lnTo>
                    <a:pt x="1033" y="1194"/>
                  </a:lnTo>
                  <a:lnTo>
                    <a:pt x="344" y="11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474508" y="1778762"/>
              <a:ext cx="1801505" cy="492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诵读</a:t>
              </a:r>
              <a:endParaRPr lang="zh-CN" altLang="en-US" b="1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437296" y="5315386"/>
            <a:ext cx="1604150" cy="1056008"/>
            <a:chOff x="1408566" y="1438610"/>
            <a:chExt cx="1990108" cy="1389605"/>
          </a:xfrm>
        </p:grpSpPr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1408566" y="1438610"/>
              <a:ext cx="1990108" cy="1389605"/>
            </a:xfrm>
            <a:custGeom>
              <a:avLst/>
              <a:gdLst>
                <a:gd name="T0" fmla="*/ 344 w 1378"/>
                <a:gd name="T1" fmla="*/ 1194 h 1194"/>
                <a:gd name="T2" fmla="*/ 0 w 1378"/>
                <a:gd name="T3" fmla="*/ 597 h 1194"/>
                <a:gd name="T4" fmla="*/ 344 w 1378"/>
                <a:gd name="T5" fmla="*/ 0 h 1194"/>
                <a:gd name="T6" fmla="*/ 1033 w 1378"/>
                <a:gd name="T7" fmla="*/ 0 h 1194"/>
                <a:gd name="T8" fmla="*/ 1378 w 1378"/>
                <a:gd name="T9" fmla="*/ 597 h 1194"/>
                <a:gd name="T10" fmla="*/ 1033 w 1378"/>
                <a:gd name="T11" fmla="*/ 1194 h 1194"/>
                <a:gd name="T12" fmla="*/ 344 w 1378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194">
                  <a:moveTo>
                    <a:pt x="344" y="1194"/>
                  </a:moveTo>
                  <a:lnTo>
                    <a:pt x="0" y="597"/>
                  </a:lnTo>
                  <a:lnTo>
                    <a:pt x="344" y="0"/>
                  </a:lnTo>
                  <a:lnTo>
                    <a:pt x="1033" y="0"/>
                  </a:lnTo>
                  <a:lnTo>
                    <a:pt x="1378" y="597"/>
                  </a:lnTo>
                  <a:lnTo>
                    <a:pt x="1033" y="1194"/>
                  </a:lnTo>
                  <a:lnTo>
                    <a:pt x="344" y="119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490215" y="1849357"/>
              <a:ext cx="1801505" cy="492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阅读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388511" y="1512884"/>
            <a:ext cx="95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88511" y="3440158"/>
            <a:ext cx="95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42302" y="5263398"/>
            <a:ext cx="955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右大括号 7"/>
          <p:cNvSpPr/>
          <p:nvPr/>
        </p:nvSpPr>
        <p:spPr>
          <a:xfrm>
            <a:off x="6457072" y="1483901"/>
            <a:ext cx="929940" cy="4998815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 rot="21222390">
            <a:off x="1070575" y="2409922"/>
            <a:ext cx="910558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80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   </a:t>
            </a:r>
            <a:r>
              <a:rPr lang="zh-CN" altLang="en-US" sz="54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更爱读、更会读，更乐读 </a:t>
            </a:r>
            <a:endParaRPr lang="zh-CN" altLang="en-US" sz="5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9665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 animBg="1"/>
      <p:bldP spid="5" grpId="0" animBg="1"/>
      <p:bldP spid="31" grpId="0"/>
      <p:bldP spid="49" grpId="0"/>
      <p:bldP spid="50" grpId="0"/>
      <p:bldP spid="51" grpId="0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4306" y="2522177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9740" y="1453988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 rot="21249342">
            <a:off x="4797205" y="1595364"/>
            <a:ext cx="5991432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不忘初心，砥砺前行！</a:t>
            </a:r>
            <a:endParaRPr lang="zh-CN" altLang="en-US" sz="4800" b="1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" name="直接连接符 2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flipH="1">
            <a:off x="4932342" y="2224585"/>
            <a:ext cx="5721158" cy="665057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5" y="6016487"/>
            <a:ext cx="12163928" cy="841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04" y="43614"/>
            <a:ext cx="6539974" cy="1457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288" y="162210"/>
            <a:ext cx="595376" cy="8425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402" y="510983"/>
            <a:ext cx="795054" cy="4196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/>
          <a:srcRect l="15823" t="1066"/>
          <a:stretch/>
        </p:blipFill>
        <p:spPr>
          <a:xfrm rot="21316698">
            <a:off x="2224393" y="931437"/>
            <a:ext cx="9442061" cy="13993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8260" y="459179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D7D3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打开一本书，打开一个世界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61" y="117517"/>
            <a:ext cx="1289800" cy="95478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271414" y="2766188"/>
            <a:ext cx="15247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zh-CN" sz="2000" dirty="0" smtClean="0">
                <a:solidFill>
                  <a:prstClr val="black"/>
                </a:solidFill>
              </a:rPr>
              <a:t>零散</a:t>
            </a:r>
            <a:r>
              <a:rPr lang="zh-CN" altLang="zh-CN" sz="2000" dirty="0">
                <a:solidFill>
                  <a:prstClr val="black"/>
                </a:solidFill>
              </a:rPr>
              <a:t>的</a:t>
            </a:r>
            <a:r>
              <a:rPr lang="zh-CN" altLang="zh-CN" sz="2000" dirty="0" smtClean="0">
                <a:solidFill>
                  <a:prstClr val="black"/>
                </a:solidFill>
              </a:rPr>
              <a:t>阅读</a:t>
            </a:r>
            <a:r>
              <a:rPr lang="en-US" altLang="zh-CN" sz="2000" dirty="0" smtClean="0">
                <a:solidFill>
                  <a:prstClr val="black"/>
                </a:solidFill>
              </a:rPr>
              <a:t> 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915547" y="4089242"/>
            <a:ext cx="223651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prstClr val="black"/>
                </a:solidFill>
              </a:rPr>
              <a:t>成</a:t>
            </a:r>
            <a:r>
              <a:rPr lang="zh-CN" altLang="en-US" sz="2000" dirty="0">
                <a:solidFill>
                  <a:prstClr val="black"/>
                </a:solidFill>
              </a:rPr>
              <a:t>规模的阅读课程</a:t>
            </a:r>
          </a:p>
        </p:txBody>
      </p:sp>
      <p:sp>
        <p:nvSpPr>
          <p:cNvPr id="20" name="椭圆 19"/>
          <p:cNvSpPr/>
          <p:nvPr/>
        </p:nvSpPr>
        <p:spPr>
          <a:xfrm>
            <a:off x="413295" y="1975311"/>
            <a:ext cx="924435" cy="757404"/>
          </a:xfrm>
          <a:prstGeom prst="ellipse">
            <a:avLst/>
          </a:prstGeom>
          <a:solidFill>
            <a:srgbClr val="80A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趣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13296" y="3297624"/>
            <a:ext cx="924435" cy="75740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</a:rPr>
              <a:t>实</a:t>
            </a:r>
          </a:p>
        </p:txBody>
      </p:sp>
      <p:sp>
        <p:nvSpPr>
          <p:cNvPr id="24" name="椭圆 23"/>
          <p:cNvSpPr/>
          <p:nvPr/>
        </p:nvSpPr>
        <p:spPr>
          <a:xfrm>
            <a:off x="463825" y="4550907"/>
            <a:ext cx="924435" cy="75740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</a:rPr>
              <a:t>活</a:t>
            </a:r>
          </a:p>
        </p:txBody>
      </p:sp>
      <p:sp>
        <p:nvSpPr>
          <p:cNvPr id="21" name="下箭头 20"/>
          <p:cNvSpPr/>
          <p:nvPr/>
        </p:nvSpPr>
        <p:spPr>
          <a:xfrm>
            <a:off x="10852920" y="3297624"/>
            <a:ext cx="397527" cy="70752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52" name="Picture 4" descr="https://timgsa.baidu.com/timg?image&amp;quality=80&amp;size=b9999_10000&amp;sec=1542033037692&amp;di=f4357f1e91dc753543e51ceb3139b9cd&amp;imgtype=0&amp;src=http%3A%2F%2Fpic93.nipic.com%2Ffile%2F20160307%2F7685153_164847669000_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4767" r="2374" b="6256"/>
          <a:stretch/>
        </p:blipFill>
        <p:spPr bwMode="auto">
          <a:xfrm>
            <a:off x="1544115" y="1476837"/>
            <a:ext cx="8371432" cy="49604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4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16" y="1449937"/>
            <a:ext cx="2757370" cy="2350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4" t="2366" r="3494" b="8855"/>
          <a:stretch/>
        </p:blipFill>
        <p:spPr>
          <a:xfrm>
            <a:off x="4926842" y="4107518"/>
            <a:ext cx="2800555" cy="22839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4" t="8463" r="14886"/>
          <a:stretch/>
        </p:blipFill>
        <p:spPr>
          <a:xfrm>
            <a:off x="8596322" y="1492273"/>
            <a:ext cx="2618042" cy="21682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" t="2364" r="3980" b="4080"/>
          <a:stretch/>
        </p:blipFill>
        <p:spPr>
          <a:xfrm>
            <a:off x="8488037" y="4107518"/>
            <a:ext cx="2834612" cy="21451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05" b="7861"/>
          <a:stretch/>
        </p:blipFill>
        <p:spPr>
          <a:xfrm>
            <a:off x="4795877" y="1513151"/>
            <a:ext cx="2931519" cy="22238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5" t="179" b="12952"/>
          <a:stretch/>
        </p:blipFill>
        <p:spPr>
          <a:xfrm>
            <a:off x="1228119" y="4239246"/>
            <a:ext cx="2673567" cy="215224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36478" y="0"/>
            <a:ext cx="7342495" cy="1093056"/>
            <a:chOff x="136478" y="0"/>
            <a:chExt cx="7342495" cy="109305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9190" y="0"/>
              <a:ext cx="7319783" cy="1093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136478" y="101029"/>
              <a:ext cx="1153322" cy="853758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1263219" y="252646"/>
              <a:ext cx="5519460" cy="4924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10</a:t>
              </a:r>
              <a:r>
                <a:rPr lang="zh-CN" altLang="zh-CN" sz="2600" b="1" dirty="0" smtClean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月，</a:t>
              </a:r>
              <a:r>
                <a:rPr lang="zh-CN" altLang="zh-CN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基于单元主题的绘本阅读</a:t>
              </a:r>
              <a:r>
                <a:rPr lang="zh-CN" altLang="en-US" sz="2600" b="1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课程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3198169" y="877941"/>
            <a:ext cx="5289868" cy="461665"/>
          </a:xfrm>
          <a:prstGeom prst="rect">
            <a:avLst/>
          </a:prstGeom>
          <a:solidFill>
            <a:srgbClr val="FF668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结合万圣节，举办班级派对</a:t>
            </a:r>
            <a:endParaRPr lang="en-US" altLang="zh-CN" sz="2400" b="1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41267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1" y="31512"/>
            <a:ext cx="8724845" cy="1574213"/>
          </a:xfrm>
          <a:prstGeom prst="rect">
            <a:avLst/>
          </a:prstGeom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832816" y="1782763"/>
            <a:ext cx="833966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1. </a:t>
            </a:r>
            <a:r>
              <a:rPr lang="zh-CN" altLang="en-US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班级图书角、年级漂流河、学校绘本馆建设的同步与互补。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915368" y="3252785"/>
            <a:ext cx="892386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2. </a:t>
            </a:r>
            <a:r>
              <a:rPr lang="zh-CN" altLang="en-US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实现线上、线下的互补与提升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837051" y="4375150"/>
            <a:ext cx="750146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3.</a:t>
            </a:r>
            <a:r>
              <a:rPr lang="zh-CN" altLang="en-US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 同学之间、家校之间的交流与补充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81952" y="359087"/>
            <a:ext cx="825711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一、构建多层体系</a:t>
            </a:r>
            <a:r>
              <a:rPr lang="en-US" altLang="zh-CN" dirty="0" smtClean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——</a:t>
            </a:r>
            <a:r>
              <a:rPr lang="zh-CN" altLang="en-US" dirty="0" smtClean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可读</a:t>
            </a:r>
          </a:p>
          <a:p>
            <a:pPr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dirty="0" smtClean="0">
              <a:solidFill>
                <a:srgbClr val="00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71" y="81060"/>
            <a:ext cx="815812" cy="11544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7061" y="1082029"/>
            <a:ext cx="795054" cy="4196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2152" y="337048"/>
            <a:ext cx="1289800" cy="9547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405" y="397841"/>
            <a:ext cx="757658" cy="520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36776"/>
            <a:ext cx="12163928" cy="9212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50173"/>
            <a:ext cx="12163928" cy="1047062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617" y="291710"/>
            <a:ext cx="198210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85" y="2938150"/>
            <a:ext cx="2504714" cy="2270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91" y="2737798"/>
            <a:ext cx="1874594" cy="286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45813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1" y="31512"/>
            <a:ext cx="8724845" cy="15742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71" y="81060"/>
            <a:ext cx="815812" cy="11544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007" y="448480"/>
            <a:ext cx="795054" cy="4196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2152" y="337048"/>
            <a:ext cx="1289800" cy="9547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405" y="397841"/>
            <a:ext cx="757658" cy="520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36776"/>
            <a:ext cx="12163928" cy="9212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50173"/>
            <a:ext cx="11955439" cy="1047062"/>
          </a:xfrm>
          <a:prstGeom prst="rect">
            <a:avLst/>
          </a:prstGeom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821656" y="463115"/>
            <a:ext cx="6192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二、设立“四读”时间</a:t>
            </a:r>
            <a:r>
              <a:rPr lang="en-US" altLang="zh-CN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——</a:t>
            </a: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多读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837052" y="1846262"/>
            <a:ext cx="6256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1. </a:t>
            </a:r>
            <a:r>
              <a:rPr lang="zh-CN" altLang="en-US" sz="26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晨间自由读：</a:t>
            </a:r>
            <a:r>
              <a:rPr lang="zh-CN" altLang="en-US" sz="22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每周两天，畅谈读书感受</a:t>
            </a:r>
            <a:r>
              <a:rPr lang="en-US" altLang="zh-CN" sz="22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;</a:t>
            </a:r>
            <a:endParaRPr lang="zh-CN" altLang="en-US" sz="22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837052" y="2882900"/>
            <a:ext cx="7550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2. </a:t>
            </a:r>
            <a:r>
              <a:rPr lang="zh-CN" altLang="en-US" sz="26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课堂指导读：</a:t>
            </a:r>
            <a:r>
              <a:rPr lang="zh-CN" altLang="en-US" sz="22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每周开设一节阅读课，老师指导学生阅读</a:t>
            </a:r>
            <a:r>
              <a:rPr lang="en-US" altLang="zh-CN" sz="22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;</a:t>
            </a:r>
            <a:endParaRPr lang="zh-CN" altLang="en-US" sz="22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846577" y="3921125"/>
            <a:ext cx="5883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3.</a:t>
            </a:r>
            <a:r>
              <a:rPr lang="zh-CN" altLang="en-US" sz="26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 午间休闲读：</a:t>
            </a:r>
            <a:r>
              <a:rPr lang="zh-CN" altLang="en-US" sz="22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每周两次，自由阅读</a:t>
            </a:r>
            <a:r>
              <a:rPr lang="en-US" altLang="zh-CN" sz="22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;</a:t>
            </a:r>
            <a:endParaRPr lang="zh-CN" altLang="en-US" sz="22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3" name="矩形 4"/>
          <p:cNvSpPr>
            <a:spLocks noChangeArrowheads="1"/>
          </p:cNvSpPr>
          <p:nvPr/>
        </p:nvSpPr>
        <p:spPr bwMode="auto">
          <a:xfrm>
            <a:off x="846577" y="4879975"/>
            <a:ext cx="5884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b="1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4. </a:t>
            </a:r>
            <a:r>
              <a:rPr lang="zh-CN" altLang="en-US" sz="2600" b="1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睡前放松读：</a:t>
            </a:r>
            <a:r>
              <a:rPr lang="zh-CN" altLang="en-US" sz="220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让阅读成为生活的一部分。</a:t>
            </a:r>
          </a:p>
        </p:txBody>
      </p:sp>
      <p:pic>
        <p:nvPicPr>
          <p:cNvPr id="24" name="图片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77" y="1009383"/>
            <a:ext cx="2920240" cy="2579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131" y="3599717"/>
            <a:ext cx="2394160" cy="205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428499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1" y="31512"/>
            <a:ext cx="8724845" cy="15742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71" y="81060"/>
            <a:ext cx="815812" cy="11544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007" y="448480"/>
            <a:ext cx="795054" cy="4196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2152" y="337048"/>
            <a:ext cx="1289800" cy="9547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405" y="397841"/>
            <a:ext cx="757658" cy="520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36776"/>
            <a:ext cx="12163928" cy="9212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50173"/>
            <a:ext cx="11955439" cy="1047062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103054" y="448480"/>
            <a:ext cx="61928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三、倡导三个“共读”</a:t>
            </a:r>
            <a:r>
              <a:rPr lang="en-US" altLang="zh-CN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——</a:t>
            </a: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爱读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421605" y="1738975"/>
            <a:ext cx="62563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1. </a:t>
            </a:r>
            <a:r>
              <a:rPr lang="zh-CN" altLang="en-US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同伴共读，形成良性竞争； 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1421605" y="3040725"/>
            <a:ext cx="66929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2. </a:t>
            </a:r>
            <a:r>
              <a:rPr lang="zh-CN" altLang="en-US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师生共读： 老师做学生阅读的指导者；</a:t>
            </a:r>
            <a:endParaRPr lang="en-US" altLang="zh-CN" sz="26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                         </a:t>
            </a:r>
            <a:r>
              <a:rPr lang="zh-CN" altLang="en-US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老师做学生阅读的同行者；</a:t>
            </a: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421605" y="4296437"/>
            <a:ext cx="5883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3. </a:t>
            </a:r>
            <a:r>
              <a:rPr lang="zh-CN" altLang="en-US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亲子共读，改变孩子的学习状态。</a:t>
            </a:r>
          </a:p>
        </p:txBody>
      </p:sp>
      <p:pic>
        <p:nvPicPr>
          <p:cNvPr id="29" name="图片 2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57" y="3428999"/>
            <a:ext cx="2697945" cy="222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47"/>
          <a:stretch>
            <a:fillRect/>
          </a:stretch>
        </p:blipFill>
        <p:spPr bwMode="auto">
          <a:xfrm>
            <a:off x="8850849" y="1291835"/>
            <a:ext cx="2400101" cy="1986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350477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1" y="91865"/>
            <a:ext cx="8724845" cy="1513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71" y="81060"/>
            <a:ext cx="815812" cy="11544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007" y="448480"/>
            <a:ext cx="795054" cy="4196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2152" y="337048"/>
            <a:ext cx="1289800" cy="9547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405" y="397841"/>
            <a:ext cx="757658" cy="520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36776"/>
            <a:ext cx="12163928" cy="9212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50173"/>
            <a:ext cx="11955439" cy="1047062"/>
          </a:xfrm>
          <a:prstGeom prst="rect">
            <a:avLst/>
          </a:prstGeom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991057" y="460154"/>
            <a:ext cx="6192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四、落实课前诵读</a:t>
            </a:r>
            <a:r>
              <a:rPr lang="en-US" altLang="zh-CN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——</a:t>
            </a: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会读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53" y="2891217"/>
            <a:ext cx="3535363" cy="252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2795683"/>
            <a:ext cx="3656012" cy="252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矩形 1"/>
          <p:cNvSpPr/>
          <p:nvPr/>
        </p:nvSpPr>
        <p:spPr>
          <a:xfrm>
            <a:off x="1506953" y="1858034"/>
            <a:ext cx="73850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组内活动、</a:t>
            </a:r>
            <a:r>
              <a:rPr lang="zh-CN" altLang="zh-CN" sz="2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组</a:t>
            </a:r>
            <a:r>
              <a:rPr lang="zh-CN" altLang="en-US" sz="2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间</a:t>
            </a:r>
            <a:r>
              <a:rPr lang="zh-CN" altLang="zh-CN" sz="2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活动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的方式每周开展诵读活动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106116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1" y="91865"/>
            <a:ext cx="7733743" cy="1513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71" y="81060"/>
            <a:ext cx="815812" cy="11544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" y="91865"/>
            <a:ext cx="540000" cy="371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007" y="448480"/>
            <a:ext cx="795054" cy="4196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2152" y="337048"/>
            <a:ext cx="1289800" cy="9547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405" y="397841"/>
            <a:ext cx="757658" cy="520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36776"/>
            <a:ext cx="12163928" cy="9212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64858"/>
            <a:ext cx="11955439" cy="760459"/>
          </a:xfrm>
          <a:prstGeom prst="rect">
            <a:avLst/>
          </a:prstGeom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956593" y="512227"/>
            <a:ext cx="6192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五、组织读书活动</a:t>
            </a:r>
            <a:r>
              <a:rPr lang="en-US" altLang="zh-CN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——</a:t>
            </a:r>
            <a:r>
              <a:rPr lang="zh-CN" altLang="en-US" dirty="0">
                <a:solidFill>
                  <a:srgbClr val="000000"/>
                </a:solidFill>
                <a:latin typeface="华文琥珀" pitchFamily="2" charset="-122"/>
                <a:ea typeface="华文琥珀" pitchFamily="2" charset="-122"/>
              </a:rPr>
              <a:t>乐读</a:t>
            </a:r>
          </a:p>
        </p:txBody>
      </p:sp>
      <p:sp>
        <p:nvSpPr>
          <p:cNvPr id="17" name="矩形 2"/>
          <p:cNvSpPr>
            <a:spLocks noChangeArrowheads="1"/>
          </p:cNvSpPr>
          <p:nvPr/>
        </p:nvSpPr>
        <p:spPr bwMode="auto">
          <a:xfrm>
            <a:off x="1126296" y="1624161"/>
            <a:ext cx="785343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组织</a:t>
            </a:r>
            <a:r>
              <a:rPr lang="zh-CN" altLang="en-US" sz="26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多样化的</a:t>
            </a:r>
            <a:r>
              <a:rPr lang="zh-CN" altLang="en-US" sz="2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阅读活动，并用多样化的平台进行展示</a:t>
            </a:r>
            <a:endParaRPr lang="zh-CN" altLang="en-US" sz="1800" dirty="0">
              <a:latin typeface="Gulim" pitchFamily="34" charset="-127"/>
              <a:ea typeface="叶根友刀锋黑草" charset="-122"/>
            </a:endParaRPr>
          </a:p>
        </p:txBody>
      </p:sp>
      <p:sp>
        <p:nvSpPr>
          <p:cNvPr id="18" name="矩形 5"/>
          <p:cNvSpPr>
            <a:spLocks noChangeArrowheads="1"/>
          </p:cNvSpPr>
          <p:nvPr/>
        </p:nvSpPr>
        <p:spPr bwMode="auto">
          <a:xfrm rot="311727">
            <a:off x="2111265" y="4207216"/>
            <a:ext cx="1474787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99"/>
            </a:solidFill>
            <a:prstDash val="dashDot"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Gulim" pitchFamily="34" charset="-127"/>
                <a:ea typeface="叶根友刀锋黑草" charset="-122"/>
              </a:rPr>
              <a:t>最佳朗读者</a:t>
            </a:r>
          </a:p>
        </p:txBody>
      </p:sp>
      <p:sp>
        <p:nvSpPr>
          <p:cNvPr id="19" name="矩形 6"/>
          <p:cNvSpPr>
            <a:spLocks noChangeArrowheads="1"/>
          </p:cNvSpPr>
          <p:nvPr/>
        </p:nvSpPr>
        <p:spPr bwMode="auto">
          <a:xfrm>
            <a:off x="3846307" y="3418621"/>
            <a:ext cx="1474788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99"/>
            </a:solidFill>
            <a:prstDash val="dashDot"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Gulim" pitchFamily="34" charset="-127"/>
                <a:ea typeface="叶根友刀锋黑草" charset="-122"/>
              </a:rPr>
              <a:t>绘本推荐会</a:t>
            </a:r>
          </a:p>
        </p:txBody>
      </p:sp>
      <p:sp>
        <p:nvSpPr>
          <p:cNvPr id="20" name="矩形 7"/>
          <p:cNvSpPr>
            <a:spLocks noChangeArrowheads="1"/>
          </p:cNvSpPr>
          <p:nvPr/>
        </p:nvSpPr>
        <p:spPr bwMode="auto">
          <a:xfrm rot="20835617">
            <a:off x="857043" y="2811066"/>
            <a:ext cx="3024187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99"/>
            </a:solidFill>
            <a:prstDash val="dashDot"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Gulim" pitchFamily="34" charset="-127"/>
                <a:ea typeface="叶根友刀锋黑草" charset="-122"/>
              </a:rPr>
              <a:t>“我最喜爱的绘本”比赛</a:t>
            </a:r>
          </a:p>
        </p:txBody>
      </p:sp>
      <p:sp>
        <p:nvSpPr>
          <p:cNvPr id="23" name="矩形 8"/>
          <p:cNvSpPr>
            <a:spLocks noChangeArrowheads="1"/>
          </p:cNvSpPr>
          <p:nvPr/>
        </p:nvSpPr>
        <p:spPr bwMode="auto">
          <a:xfrm rot="676177">
            <a:off x="4881230" y="2879203"/>
            <a:ext cx="4098925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99"/>
            </a:solidFill>
            <a:prstDash val="dashDot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Gulim" pitchFamily="34" charset="-127"/>
                <a:ea typeface="叶根友刀锋黑草" charset="-122"/>
              </a:rPr>
              <a:t>“我的第一本英文绘本”制作比赛</a:t>
            </a:r>
          </a:p>
        </p:txBody>
      </p:sp>
      <p:sp>
        <p:nvSpPr>
          <p:cNvPr id="24" name="矩形 5"/>
          <p:cNvSpPr>
            <a:spLocks noChangeArrowheads="1"/>
          </p:cNvSpPr>
          <p:nvPr/>
        </p:nvSpPr>
        <p:spPr bwMode="auto">
          <a:xfrm rot="21341408">
            <a:off x="4505319" y="4761784"/>
            <a:ext cx="438150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99"/>
            </a:solidFill>
            <a:prstDash val="dashDot"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Gulim" pitchFamily="34" charset="-127"/>
                <a:ea typeface="叶根友刀锋黑草" charset="-122"/>
              </a:rPr>
              <a:t>…</a:t>
            </a:r>
            <a:endParaRPr lang="zh-CN" altLang="en-US" sz="2000" b="1" dirty="0">
              <a:solidFill>
                <a:srgbClr val="0070C0"/>
              </a:solidFill>
              <a:latin typeface="Gulim" pitchFamily="34" charset="-127"/>
              <a:ea typeface="叶根友刀锋黑草" charset="-122"/>
            </a:endParaRPr>
          </a:p>
        </p:txBody>
      </p:sp>
      <p:sp>
        <p:nvSpPr>
          <p:cNvPr id="25" name="矩形 5"/>
          <p:cNvSpPr>
            <a:spLocks noChangeArrowheads="1"/>
          </p:cNvSpPr>
          <p:nvPr/>
        </p:nvSpPr>
        <p:spPr bwMode="auto">
          <a:xfrm rot="20866579">
            <a:off x="5705224" y="4194243"/>
            <a:ext cx="1474787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6699"/>
            </a:solidFill>
            <a:prstDash val="dashDot"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Gulim" pitchFamily="34" charset="-127"/>
                <a:ea typeface="叶根友刀锋黑草" charset="-122"/>
              </a:rPr>
              <a:t>读书交流会</a:t>
            </a:r>
          </a:p>
        </p:txBody>
      </p:sp>
      <p:pic>
        <p:nvPicPr>
          <p:cNvPr id="21" name="图片 2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10001" r="7917" b="11175"/>
          <a:stretch/>
        </p:blipFill>
        <p:spPr>
          <a:xfrm>
            <a:off x="9172483" y="1760502"/>
            <a:ext cx="2654641" cy="173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2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1481" r="4861"/>
          <a:stretch/>
        </p:blipFill>
        <p:spPr>
          <a:xfrm>
            <a:off x="9172483" y="4042648"/>
            <a:ext cx="2782956" cy="177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2572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38" y="500466"/>
            <a:ext cx="11188006" cy="34610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8" y="5518558"/>
            <a:ext cx="12163928" cy="11079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7714" y="5554983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92427" y="2954899"/>
            <a:ext cx="2508554" cy="26921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380668" y="3247725"/>
            <a:ext cx="467320" cy="6705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16" y="0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4377" y="1574349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2704280" y="1199469"/>
            <a:ext cx="3431161" cy="2048256"/>
            <a:chOff x="2904534" y="1557403"/>
            <a:chExt cx="2829909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2904534" y="1557403"/>
              <a:ext cx="2829909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3717712" y="2027533"/>
              <a:ext cx="1548448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6600" dirty="0">
                  <a:solidFill>
                    <a:srgbClr val="FFC000"/>
                  </a:solidFill>
                  <a:latin typeface="Britannic Bold" panose="020B0903060703020204" pitchFamily="34" charset="0"/>
                  <a:ea typeface="方正姚体" panose="02010601030101010101" pitchFamily="2" charset="-122"/>
                </a:rPr>
                <a:t>践行</a:t>
              </a:r>
              <a:endParaRPr lang="zh-CN" altLang="en-US" sz="6600" dirty="0" smtClean="0">
                <a:solidFill>
                  <a:srgbClr val="FFC000"/>
                </a:solidFill>
                <a:latin typeface="Britannic Bold" panose="020B0903060703020204" pitchFamily="34" charset="0"/>
                <a:ea typeface="方正姚体" panose="02010601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5567665" y="4573610"/>
            <a:ext cx="5336896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atinLnBrk="1">
              <a:spcBef>
                <a:spcPct val="0"/>
              </a:spcBef>
              <a:buNone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dirty="0" smtClean="0">
                <a:latin typeface="+mn-ea"/>
                <a:ea typeface="+mn-ea"/>
              </a:rPr>
              <a:t>更</a:t>
            </a:r>
            <a:r>
              <a:rPr lang="zh-CN" altLang="en-US" sz="2800" dirty="0">
                <a:latin typeface="+mn-ea"/>
                <a:ea typeface="+mn-ea"/>
              </a:rPr>
              <a:t>爱读、更会读、更乐</a:t>
            </a:r>
            <a:r>
              <a:rPr lang="zh-CN" altLang="en-US" sz="2800" dirty="0" smtClean="0">
                <a:latin typeface="+mn-ea"/>
                <a:ea typeface="+mn-ea"/>
              </a:rPr>
              <a:t>读 </a:t>
            </a:r>
            <a:endParaRPr lang="zh-CN" altLang="en-US" sz="28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38369" y="1676985"/>
            <a:ext cx="3239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课程</a:t>
            </a:r>
            <a:endParaRPr lang="zh-CN" altLang="en-US" sz="66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6941108" y="3650302"/>
            <a:ext cx="2633723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atinLnBrk="1">
              <a:spcBef>
                <a:spcPct val="0"/>
              </a:spcBef>
              <a:buNone/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趣、实</a:t>
            </a: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、活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54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1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8" dur="1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1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8" dur="1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/>
          <p:bldP spid="2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叶根友刀锋黑草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叶根友刀锋黑草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992</Words>
  <Application>Microsoft Office PowerPoint</Application>
  <PresentationFormat>自定义</PresentationFormat>
  <Paragraphs>180</Paragraphs>
  <Slides>36</Slides>
  <Notes>28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38" baseType="lpstr">
      <vt:lpstr>Office 主题​​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</dc:title>
  <dc:creator>PC</dc:creator>
  <cp:lastModifiedBy>王莉萍</cp:lastModifiedBy>
  <cp:revision>127</cp:revision>
  <dcterms:created xsi:type="dcterms:W3CDTF">2017-04-28T08:28:55Z</dcterms:created>
  <dcterms:modified xsi:type="dcterms:W3CDTF">2018-11-30T04:38:27Z</dcterms:modified>
</cp:coreProperties>
</file>