
<file path=[Content_Types].xml><?xml version="1.0" encoding="utf-8"?>
<Types xmlns="http://schemas.openxmlformats.org/package/2006/content-types">
  <Default Extension="wav" ContentType="audio/x-wav"/>
  <Default Extension="png" ContentType="image/png"/>
  <Default Extension="jpeg" ContentType="image/jpe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598" r:id="rId3"/>
    <p:sldId id="428" r:id="rId4"/>
    <p:sldId id="543" r:id="rId5"/>
    <p:sldId id="544" r:id="rId6"/>
    <p:sldId id="570" r:id="rId7"/>
    <p:sldId id="545" r:id="rId8"/>
    <p:sldId id="546" r:id="rId9"/>
    <p:sldId id="547" r:id="rId10"/>
    <p:sldId id="599" r:id="rId11"/>
    <p:sldId id="548" r:id="rId12"/>
    <p:sldId id="549" r:id="rId13"/>
    <p:sldId id="571" r:id="rId14"/>
    <p:sldId id="438" r:id="rId15"/>
    <p:sldId id="552" r:id="rId16"/>
    <p:sldId id="572" r:id="rId17"/>
    <p:sldId id="573" r:id="rId18"/>
    <p:sldId id="574" r:id="rId19"/>
    <p:sldId id="575" r:id="rId20"/>
    <p:sldId id="576" r:id="rId21"/>
    <p:sldId id="602" r:id="rId22"/>
    <p:sldId id="577" r:id="rId23"/>
    <p:sldId id="550" r:id="rId24"/>
    <p:sldId id="578" r:id="rId25"/>
    <p:sldId id="579" r:id="rId26"/>
    <p:sldId id="581" r:id="rId27"/>
    <p:sldId id="580" r:id="rId28"/>
    <p:sldId id="582" r:id="rId29"/>
    <p:sldId id="551" r:id="rId30"/>
    <p:sldId id="513" r:id="rId31"/>
    <p:sldId id="521" r:id="rId32"/>
    <p:sldId id="522" r:id="rId33"/>
    <p:sldId id="523" r:id="rId34"/>
    <p:sldId id="524" r:id="rId35"/>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84" d="100"/>
          <a:sy n="84" d="100"/>
        </p:scale>
        <p:origin x="-1548" y="-78"/>
      </p:cViewPr>
      <p:guideLst>
        <p:guide orient="horz" pos="2154"/>
        <p:guide pos="3024"/>
      </p:guideLst>
    </p:cSldViewPr>
  </p:slideViewPr>
  <p:notesTextViewPr>
    <p:cViewPr>
      <p:scale>
        <a:sx n="100" d="100"/>
        <a:sy n="100" d="100"/>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2.jpeg"/><Relationship Id="rId2" Type="http://schemas.openxmlformats.org/officeDocument/2006/relationships/tags" Target="../tags/tag1.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p:nvSpPr>
        <p:spPr>
          <a:xfrm>
            <a:off x="4659086" y="-1"/>
            <a:ext cx="4484914"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l="7018" t="4875" r="10464" b="26852"/>
          <a:stretch>
            <a:fillRect/>
          </a:stretch>
        </p:blipFill>
        <p:spPr>
          <a:xfrm>
            <a:off x="0" y="0"/>
            <a:ext cx="4659086" cy="6859906"/>
          </a:xfrm>
          <a:prstGeom prst="rect">
            <a:avLst/>
          </a:prstGeom>
        </p:spPr>
      </p:pic>
      <p:sp>
        <p:nvSpPr>
          <p:cNvPr id="2" name="Title 1"/>
          <p:cNvSpPr>
            <a:spLocks noGrp="1"/>
          </p:cNvSpPr>
          <p:nvPr>
            <p:ph type="ctrTitle"/>
          </p:nvPr>
        </p:nvSpPr>
        <p:spPr>
          <a:xfrm>
            <a:off x="4818743" y="1354593"/>
            <a:ext cx="4093028" cy="2056266"/>
          </a:xfrm>
        </p:spPr>
        <p:txBody>
          <a:bodyPr anchor="b">
            <a:normAutofit/>
          </a:bodyPr>
          <a:lstStyle>
            <a:lvl1pPr algn="ctr">
              <a:defRPr sz="4000" b="1"/>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4818743" y="3834268"/>
            <a:ext cx="4093028" cy="1115105"/>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en-US" dirty="0"/>
          </a:p>
        </p:txBody>
      </p:sp>
      <p:sp>
        <p:nvSpPr>
          <p:cNvPr id="4" name="Date Placeholder 3"/>
          <p:cNvSpPr>
            <a:spLocks noGrp="1"/>
          </p:cNvSpPr>
          <p:nvPr>
            <p:ph type="dt" sz="half" idx="10"/>
          </p:nvPr>
        </p:nvSpPr>
        <p:spPr/>
        <p:txBody>
          <a:bodyPr/>
          <a:lstStyle/>
          <a:p>
            <a:fld id="{356DC6E7-7E7D-45A1-89EB-9528B7E51CB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DFF0D36-14A1-4FC3-A3A2-36EA78B47FD3}"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1"/>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1EC61D3F-34E9-4F9D-84A2-72367D9F9A6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254DC01-BD11-43BE-8FE9-19C0CFD26E47}" type="slidenum">
              <a:rPr lang="zh-CN" altLang="en-US" smtClean="0"/>
            </a:fld>
            <a:endParaRPr lang="zh-CN" altLang="en-US"/>
          </a:p>
        </p:txBody>
      </p:sp>
      <p:sp>
        <p:nvSpPr>
          <p:cNvPr id="6" name="内容占位符 5"/>
          <p:cNvSpPr>
            <a:spLocks noGrp="1"/>
          </p:cNvSpPr>
          <p:nvPr>
            <p:ph sz="quarter" idx="13"/>
          </p:nvPr>
        </p:nvSpPr>
        <p:spPr>
          <a:xfrm>
            <a:off x="628650" y="483326"/>
            <a:ext cx="7886700" cy="572221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56DC6E7-7E7D-45A1-89EB-9528B7E51CB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DFF0D36-14A1-4FC3-A3A2-36EA78B47FD3}"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356DC6E7-7E7D-45A1-89EB-9528B7E51CB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DFF0D36-14A1-4FC3-A3A2-36EA78B47FD3}"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grpSp>
        <p:nvGrpSpPr>
          <p:cNvPr id="34" name="组合 33"/>
          <p:cNvGrpSpPr/>
          <p:nvPr/>
        </p:nvGrpSpPr>
        <p:grpSpPr>
          <a:xfrm>
            <a:off x="1643352" y="409575"/>
            <a:ext cx="5857296" cy="6448425"/>
            <a:chOff x="3401004" y="409575"/>
            <a:chExt cx="5857296" cy="6448425"/>
          </a:xfrm>
        </p:grpSpPr>
        <p:grpSp>
          <p:nvGrpSpPr>
            <p:cNvPr id="20" name="组合 19"/>
            <p:cNvGrpSpPr/>
            <p:nvPr/>
          </p:nvGrpSpPr>
          <p:grpSpPr>
            <a:xfrm>
              <a:off x="4139135" y="2015132"/>
              <a:ext cx="4660747" cy="3759088"/>
              <a:chOff x="887870" y="3632086"/>
              <a:chExt cx="3432820" cy="2768714"/>
            </a:xfrm>
          </p:grpSpPr>
          <p:sp>
            <p:nvSpPr>
              <p:cNvPr id="21" name="圆角矩形 20"/>
              <p:cNvSpPr/>
              <p:nvPr>
                <p:custDataLst>
                  <p:tags r:id="rId2"/>
                </p:custDataLst>
              </p:nvPr>
            </p:nvSpPr>
            <p:spPr>
              <a:xfrm>
                <a:off x="887870" y="4047195"/>
                <a:ext cx="3432820" cy="2353605"/>
              </a:xfrm>
              <a:prstGeom prst="roundRect">
                <a:avLst>
                  <a:gd name="adj" fmla="val 6212"/>
                </a:avLst>
              </a:prstGeom>
              <a:blipFill dpi="0" rotWithShape="1">
                <a:blip r:embed="rId3" cstate="print">
                  <a:extLst>
                    <a:ext uri="{28A0092B-C50C-407E-A947-70E740481C1C}">
                      <a14:useLocalDpi xmlns:a14="http://schemas.microsoft.com/office/drawing/2010/main" val="0"/>
                    </a:ext>
                  </a:extLst>
                </a:blip>
                <a:srcRect/>
                <a:stretch>
                  <a:fillRect l="-3732" r="-3732"/>
                </a:stretch>
              </a:blipFill>
              <a:ln w="12700" cap="flat" cmpd="sng" algn="ctr">
                <a:solidFill>
                  <a:sysClr val="window" lastClr="FFFFFF"/>
                </a:solidFill>
                <a:prstDash val="solid"/>
                <a:miter lim="800000"/>
              </a:ln>
              <a:effectLst>
                <a:outerShdw blurRad="38100" sx="101000" sy="101000" algn="ctr" rotWithShape="0">
                  <a:prstClr val="black">
                    <a:alpha val="14000"/>
                  </a:prstClr>
                </a:outerShdw>
              </a:effectLst>
            </p:spPr>
            <p:txBody>
              <a:bodyPr anchor="ctr">
                <a:normAutofit/>
              </a:bodyPr>
              <a:lstStyle/>
              <a:p>
                <a:pPr algn="ctr">
                  <a:lnSpc>
                    <a:spcPct val="130000"/>
                  </a:lnSpc>
                  <a:defRPr/>
                </a:pPr>
                <a:endParaRPr lang="zh-CN" altLang="en-US" sz="805" kern="0" dirty="0">
                  <a:solidFill>
                    <a:prstClr val="white">
                      <a:lumMod val="50000"/>
                    </a:prstClr>
                  </a:solidFill>
                  <a:latin typeface="Arial" panose="020B0604020202020204" pitchFamily="34" charset="0"/>
                  <a:ea typeface="黑体" panose="02010609060101010101" pitchFamily="49" charset="-122"/>
                </a:endParaRPr>
              </a:p>
            </p:txBody>
          </p:sp>
          <p:sp>
            <p:nvSpPr>
              <p:cNvPr id="22" name="矩形 21"/>
              <p:cNvSpPr/>
              <p:nvPr>
                <p:custDataLst>
                  <p:tags r:id="rId4"/>
                </p:custDataLst>
              </p:nvPr>
            </p:nvSpPr>
            <p:spPr>
              <a:xfrm rot="16200000" flipV="1">
                <a:off x="1085091" y="3882703"/>
                <a:ext cx="470224" cy="37894"/>
              </a:xfrm>
              <a:prstGeom prst="rect">
                <a:avLst/>
              </a:prstGeom>
              <a:solidFill>
                <a:sysClr val="window" lastClr="FFFFFF">
                  <a:lumMod val="65000"/>
                </a:sysClr>
              </a:solidFill>
              <a:ln w="12700" cap="flat" cmpd="sng" algn="ctr">
                <a:noFill/>
                <a:prstDash val="solid"/>
                <a:miter lim="800000"/>
              </a:ln>
              <a:effectLst/>
            </p:spPr>
            <p:txBody>
              <a:bodyPr anchor="ctr">
                <a:normAutofit fontScale="25000" lnSpcReduction="20000"/>
              </a:bodyPr>
              <a:lstStyle/>
              <a:p>
                <a:pPr algn="ctr">
                  <a:defRPr/>
                </a:pPr>
                <a:endParaRPr lang="zh-CN" altLang="en-US" sz="1035" kern="0">
                  <a:solidFill>
                    <a:prstClr val="white"/>
                  </a:solidFill>
                  <a:latin typeface="Arial" panose="020B0604020202020204" pitchFamily="34" charset="0"/>
                  <a:ea typeface="黑体" panose="02010609060101010101" pitchFamily="49" charset="-122"/>
                </a:endParaRPr>
              </a:p>
            </p:txBody>
          </p:sp>
          <p:sp>
            <p:nvSpPr>
              <p:cNvPr id="23" name="椭圆 22"/>
              <p:cNvSpPr/>
              <p:nvPr>
                <p:custDataLst>
                  <p:tags r:id="rId5"/>
                </p:custDataLst>
              </p:nvPr>
            </p:nvSpPr>
            <p:spPr>
              <a:xfrm>
                <a:off x="1273697" y="3632086"/>
                <a:ext cx="89567" cy="89567"/>
              </a:xfrm>
              <a:prstGeom prst="ellipse">
                <a:avLst/>
              </a:prstGeom>
              <a:solidFill>
                <a:sysClr val="window" lastClr="FFFFFF"/>
              </a:solidFill>
              <a:ln w="28575" cap="flat" cmpd="sng" algn="ctr">
                <a:solidFill>
                  <a:schemeClr val="accent1">
                    <a:lumMod val="75000"/>
                  </a:schemeClr>
                </a:solidFill>
                <a:prstDash val="solid"/>
                <a:miter lim="800000"/>
              </a:ln>
              <a:effectLst/>
            </p:spPr>
            <p:txBody>
              <a:bodyPr anchor="ctr">
                <a:normAutofit fontScale="25000" lnSpcReduction="20000"/>
              </a:bodyPr>
              <a:lstStyle/>
              <a:p>
                <a:pPr algn="ctr">
                  <a:defRPr/>
                </a:pPr>
                <a:endParaRPr lang="zh-CN" altLang="en-US" sz="1035" kern="0">
                  <a:solidFill>
                    <a:prstClr val="white"/>
                  </a:solidFill>
                  <a:latin typeface="Arial" panose="020B0604020202020204" pitchFamily="34" charset="0"/>
                  <a:ea typeface="黑体" panose="02010609060101010101" pitchFamily="49" charset="-122"/>
                </a:endParaRPr>
              </a:p>
            </p:txBody>
          </p:sp>
          <p:sp>
            <p:nvSpPr>
              <p:cNvPr id="24" name="椭圆 23"/>
              <p:cNvSpPr/>
              <p:nvPr>
                <p:custDataLst>
                  <p:tags r:id="rId6"/>
                </p:custDataLst>
              </p:nvPr>
            </p:nvSpPr>
            <p:spPr>
              <a:xfrm>
                <a:off x="1270251" y="4085087"/>
                <a:ext cx="89567" cy="89567"/>
              </a:xfrm>
              <a:prstGeom prst="ellipse">
                <a:avLst/>
              </a:prstGeom>
              <a:solidFill>
                <a:sysClr val="window" lastClr="FFFFFF"/>
              </a:solidFill>
              <a:ln w="28575" cap="flat" cmpd="sng" algn="ctr">
                <a:solidFill>
                  <a:sysClr val="windowText" lastClr="000000">
                    <a:lumMod val="50000"/>
                    <a:lumOff val="50000"/>
                  </a:sysClr>
                </a:solidFill>
                <a:prstDash val="solid"/>
                <a:miter lim="800000"/>
              </a:ln>
              <a:effectLst>
                <a:outerShdw dist="25400" dir="2700000" algn="tl" rotWithShape="0">
                  <a:sysClr val="window" lastClr="FFFFFF">
                    <a:alpha val="40000"/>
                  </a:sysClr>
                </a:outerShdw>
              </a:effectLst>
            </p:spPr>
            <p:txBody>
              <a:bodyPr anchor="ctr">
                <a:normAutofit fontScale="25000" lnSpcReduction="20000"/>
              </a:bodyPr>
              <a:lstStyle/>
              <a:p>
                <a:pPr algn="ctr">
                  <a:defRPr/>
                </a:pPr>
                <a:endParaRPr lang="zh-CN" altLang="en-US" sz="1035" kern="0">
                  <a:solidFill>
                    <a:prstClr val="white"/>
                  </a:solidFill>
                  <a:latin typeface="Arial" panose="020B0604020202020204" pitchFamily="34" charset="0"/>
                  <a:ea typeface="黑体" panose="02010609060101010101" pitchFamily="49" charset="-122"/>
                </a:endParaRPr>
              </a:p>
            </p:txBody>
          </p:sp>
          <p:sp>
            <p:nvSpPr>
              <p:cNvPr id="25" name="矩形 24"/>
              <p:cNvSpPr/>
              <p:nvPr>
                <p:custDataLst>
                  <p:tags r:id="rId7"/>
                </p:custDataLst>
              </p:nvPr>
            </p:nvSpPr>
            <p:spPr>
              <a:xfrm rot="16200000" flipV="1">
                <a:off x="3635159" y="3881842"/>
                <a:ext cx="470224" cy="39615"/>
              </a:xfrm>
              <a:prstGeom prst="rect">
                <a:avLst/>
              </a:prstGeom>
              <a:solidFill>
                <a:sysClr val="window" lastClr="FFFFFF">
                  <a:lumMod val="65000"/>
                </a:sysClr>
              </a:solidFill>
              <a:ln w="12700" cap="flat" cmpd="sng" algn="ctr">
                <a:noFill/>
                <a:prstDash val="solid"/>
                <a:miter lim="800000"/>
              </a:ln>
              <a:effectLst/>
            </p:spPr>
            <p:txBody>
              <a:bodyPr anchor="ctr">
                <a:normAutofit fontScale="25000" lnSpcReduction="20000"/>
              </a:bodyPr>
              <a:lstStyle/>
              <a:p>
                <a:pPr algn="ctr">
                  <a:defRPr/>
                </a:pPr>
                <a:endParaRPr lang="zh-CN" altLang="en-US" sz="1035" kern="0">
                  <a:solidFill>
                    <a:prstClr val="white"/>
                  </a:solidFill>
                  <a:latin typeface="Arial" panose="020B0604020202020204" pitchFamily="34" charset="0"/>
                  <a:ea typeface="黑体" panose="02010609060101010101" pitchFamily="49" charset="-122"/>
                </a:endParaRPr>
              </a:p>
            </p:txBody>
          </p:sp>
          <p:sp>
            <p:nvSpPr>
              <p:cNvPr id="26" name="椭圆 25"/>
              <p:cNvSpPr/>
              <p:nvPr>
                <p:custDataLst>
                  <p:tags r:id="rId8"/>
                </p:custDataLst>
              </p:nvPr>
            </p:nvSpPr>
            <p:spPr>
              <a:xfrm>
                <a:off x="3824627" y="3632086"/>
                <a:ext cx="89567" cy="89567"/>
              </a:xfrm>
              <a:prstGeom prst="ellipse">
                <a:avLst/>
              </a:prstGeom>
              <a:solidFill>
                <a:sysClr val="window" lastClr="FFFFFF"/>
              </a:solidFill>
              <a:ln w="28575" cap="flat" cmpd="sng" algn="ctr">
                <a:solidFill>
                  <a:schemeClr val="accent1">
                    <a:lumMod val="75000"/>
                  </a:schemeClr>
                </a:solidFill>
                <a:prstDash val="solid"/>
                <a:miter lim="800000"/>
              </a:ln>
              <a:effectLst/>
            </p:spPr>
            <p:txBody>
              <a:bodyPr anchor="ctr">
                <a:normAutofit fontScale="25000" lnSpcReduction="20000"/>
              </a:bodyPr>
              <a:lstStyle/>
              <a:p>
                <a:pPr algn="ctr">
                  <a:defRPr/>
                </a:pPr>
                <a:endParaRPr lang="zh-CN" altLang="en-US" sz="1035" kern="0">
                  <a:solidFill>
                    <a:prstClr val="white"/>
                  </a:solidFill>
                  <a:latin typeface="Arial" panose="020B0604020202020204" pitchFamily="34" charset="0"/>
                  <a:ea typeface="黑体" panose="02010609060101010101" pitchFamily="49" charset="-122"/>
                </a:endParaRPr>
              </a:p>
            </p:txBody>
          </p:sp>
          <p:sp>
            <p:nvSpPr>
              <p:cNvPr id="27" name="椭圆 26"/>
              <p:cNvSpPr/>
              <p:nvPr>
                <p:custDataLst>
                  <p:tags r:id="rId9"/>
                </p:custDataLst>
              </p:nvPr>
            </p:nvSpPr>
            <p:spPr>
              <a:xfrm>
                <a:off x="3821183" y="4085087"/>
                <a:ext cx="89567" cy="89567"/>
              </a:xfrm>
              <a:prstGeom prst="ellipse">
                <a:avLst/>
              </a:prstGeom>
              <a:solidFill>
                <a:sysClr val="window" lastClr="FFFFFF"/>
              </a:solidFill>
              <a:ln w="28575" cap="flat" cmpd="sng" algn="ctr">
                <a:solidFill>
                  <a:sysClr val="windowText" lastClr="000000">
                    <a:lumMod val="50000"/>
                    <a:lumOff val="50000"/>
                  </a:sysClr>
                </a:solidFill>
                <a:prstDash val="solid"/>
                <a:miter lim="800000"/>
              </a:ln>
              <a:effectLst>
                <a:outerShdw dist="25400" dir="2700000" algn="tl" rotWithShape="0">
                  <a:sysClr val="window" lastClr="FFFFFF">
                    <a:alpha val="40000"/>
                  </a:sysClr>
                </a:outerShdw>
              </a:effectLst>
            </p:spPr>
            <p:txBody>
              <a:bodyPr anchor="ctr">
                <a:normAutofit fontScale="25000" lnSpcReduction="20000"/>
              </a:bodyPr>
              <a:lstStyle/>
              <a:p>
                <a:pPr algn="ctr">
                  <a:defRPr/>
                </a:pPr>
                <a:endParaRPr lang="zh-CN" altLang="en-US" sz="1035" kern="0">
                  <a:solidFill>
                    <a:prstClr val="white"/>
                  </a:solidFill>
                  <a:latin typeface="Arial" panose="020B0604020202020204" pitchFamily="34" charset="0"/>
                  <a:ea typeface="黑体" panose="02010609060101010101" pitchFamily="49" charset="-122"/>
                </a:endParaRPr>
              </a:p>
            </p:txBody>
          </p:sp>
        </p:grpSp>
        <p:sp>
          <p:nvSpPr>
            <p:cNvPr id="28" name="任意多边形 27"/>
            <p:cNvSpPr/>
            <p:nvPr>
              <p:custDataLst>
                <p:tags r:id="rId10"/>
              </p:custDataLst>
            </p:nvPr>
          </p:nvSpPr>
          <p:spPr>
            <a:xfrm>
              <a:off x="3472385" y="409575"/>
              <a:ext cx="280465" cy="6448425"/>
            </a:xfrm>
            <a:custGeom>
              <a:avLst/>
              <a:gdLst>
                <a:gd name="connsiteX0" fmla="*/ 73152 w 146304"/>
                <a:gd name="connsiteY0" fmla="*/ 0 h 4956048"/>
                <a:gd name="connsiteX1" fmla="*/ 146304 w 146304"/>
                <a:gd name="connsiteY1" fmla="*/ 73152 h 4956048"/>
                <a:gd name="connsiteX2" fmla="*/ 146304 w 146304"/>
                <a:gd name="connsiteY2" fmla="*/ 4956048 h 4956048"/>
                <a:gd name="connsiteX3" fmla="*/ 0 w 146304"/>
                <a:gd name="connsiteY3" fmla="*/ 4956048 h 4956048"/>
                <a:gd name="connsiteX4" fmla="*/ 0 w 146304"/>
                <a:gd name="connsiteY4" fmla="*/ 73152 h 4956048"/>
                <a:gd name="connsiteX5" fmla="*/ 73152 w 146304"/>
                <a:gd name="connsiteY5" fmla="*/ 0 h 495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304" h="4956048">
                  <a:moveTo>
                    <a:pt x="73152" y="0"/>
                  </a:moveTo>
                  <a:cubicBezTo>
                    <a:pt x="113553" y="0"/>
                    <a:pt x="146304" y="32751"/>
                    <a:pt x="146304" y="73152"/>
                  </a:cubicBezTo>
                  <a:lnTo>
                    <a:pt x="146304" y="4956048"/>
                  </a:lnTo>
                  <a:lnTo>
                    <a:pt x="0" y="4956048"/>
                  </a:lnTo>
                  <a:lnTo>
                    <a:pt x="0" y="73152"/>
                  </a:lnTo>
                  <a:cubicBezTo>
                    <a:pt x="0" y="32751"/>
                    <a:pt x="32751" y="0"/>
                    <a:pt x="73152" y="0"/>
                  </a:cubicBezTo>
                  <a:close/>
                </a:path>
              </a:pathLst>
            </a:custGeom>
            <a:gradFill>
              <a:gsLst>
                <a:gs pos="8000">
                  <a:sysClr val="window" lastClr="FFFFFF">
                    <a:lumMod val="65000"/>
                  </a:sysClr>
                </a:gs>
                <a:gs pos="98000">
                  <a:sysClr val="window" lastClr="FFFFFF">
                    <a:lumMod val="65000"/>
                  </a:sysClr>
                </a:gs>
                <a:gs pos="54000">
                  <a:sysClr val="window" lastClr="FFFFFF">
                    <a:lumMod val="85000"/>
                  </a:sysClr>
                </a:gs>
              </a:gsLst>
              <a:lin ang="0" scaled="1"/>
            </a:gradFill>
          </p:spPr>
          <p:txBody>
            <a:bodyPr anchor="ctr">
              <a:normAutofit/>
            </a:bodyPr>
            <a:lstStyle/>
            <a:p>
              <a:pPr algn="just">
                <a:lnSpc>
                  <a:spcPct val="120000"/>
                </a:lnSpc>
                <a:defRPr/>
              </a:pPr>
              <a:endParaRPr lang="zh-CN" altLang="en-US" sz="590" kern="0">
                <a:solidFill>
                  <a:prstClr val="white"/>
                </a:solidFill>
                <a:latin typeface="Arial" panose="020B0604020202020204" pitchFamily="34" charset="0"/>
                <a:ea typeface="黑体" panose="02010609060101010101" pitchFamily="49" charset="-122"/>
              </a:endParaRPr>
            </a:p>
          </p:txBody>
        </p:sp>
        <p:grpSp>
          <p:nvGrpSpPr>
            <p:cNvPr id="29" name="组合 28"/>
            <p:cNvGrpSpPr/>
            <p:nvPr/>
          </p:nvGrpSpPr>
          <p:grpSpPr>
            <a:xfrm>
              <a:off x="3401004" y="1110116"/>
              <a:ext cx="5857296" cy="1147994"/>
              <a:chOff x="1781754" y="2136964"/>
              <a:chExt cx="9076746" cy="599116"/>
            </a:xfrm>
          </p:grpSpPr>
          <p:sp>
            <p:nvSpPr>
              <p:cNvPr id="30" name="圆角矩形 11"/>
              <p:cNvSpPr/>
              <p:nvPr>
                <p:custDataLst>
                  <p:tags r:id="rId11"/>
                </p:custDataLst>
              </p:nvPr>
            </p:nvSpPr>
            <p:spPr>
              <a:xfrm>
                <a:off x="1781754" y="2136964"/>
                <a:ext cx="604259" cy="91006"/>
              </a:xfrm>
              <a:custGeom>
                <a:avLst/>
                <a:gdLst/>
                <a:ahLst/>
                <a:cxnLst/>
                <a:rect l="l" t="t" r="r" b="b"/>
                <a:pathLst>
                  <a:path w="711052" h="174096">
                    <a:moveTo>
                      <a:pt x="87048" y="0"/>
                    </a:moveTo>
                    <a:lnTo>
                      <a:pt x="711052" y="0"/>
                    </a:lnTo>
                    <a:lnTo>
                      <a:pt x="711052" y="174096"/>
                    </a:lnTo>
                    <a:lnTo>
                      <a:pt x="87048" y="174096"/>
                    </a:lnTo>
                    <a:cubicBezTo>
                      <a:pt x="38973" y="174096"/>
                      <a:pt x="0" y="135123"/>
                      <a:pt x="0" y="87048"/>
                    </a:cubicBezTo>
                    <a:cubicBezTo>
                      <a:pt x="0" y="38973"/>
                      <a:pt x="38973" y="0"/>
                      <a:pt x="87048" y="0"/>
                    </a:cubicBezTo>
                    <a:close/>
                  </a:path>
                </a:pathLst>
              </a:custGeom>
              <a:gradFill flip="none" rotWithShape="1">
                <a:gsLst>
                  <a:gs pos="0">
                    <a:schemeClr val="accent1"/>
                  </a:gs>
                  <a:gs pos="100000">
                    <a:schemeClr val="accent1">
                      <a:lumMod val="75000"/>
                    </a:schemeClr>
                  </a:gs>
                  <a:gs pos="89000">
                    <a:schemeClr val="accent1"/>
                  </a:gs>
                  <a:gs pos="60000">
                    <a:schemeClr val="accent1">
                      <a:lumMod val="20000"/>
                      <a:lumOff val="80000"/>
                    </a:schemeClr>
                  </a:gs>
                </a:gsLst>
                <a:lin ang="0" scaled="1"/>
                <a:tileRect/>
              </a:gradFill>
              <a:ln w="25400" cap="flat" cmpd="sng" algn="ctr">
                <a:noFill/>
                <a:prstDash val="solid"/>
              </a:ln>
              <a:effectLst/>
            </p:spPr>
            <p:txBody>
              <a:bodyPr lIns="28929" tIns="14464" rIns="28929" bIns="14464" anchor="ctr">
                <a:normAutofit/>
              </a:bodyPr>
              <a:lstStyle/>
              <a:p>
                <a:pPr algn="ctr">
                  <a:defRPr/>
                </a:pPr>
                <a:endParaRPr lang="en-US" sz="570" kern="0">
                  <a:solidFill>
                    <a:sysClr val="window" lastClr="FFFFFF"/>
                  </a:solidFill>
                  <a:latin typeface="Arial" panose="020B0604020202020204" pitchFamily="34" charset="0"/>
                  <a:ea typeface="黑体" panose="02010609060101010101" pitchFamily="49" charset="-122"/>
                </a:endParaRPr>
              </a:p>
            </p:txBody>
          </p:sp>
          <p:sp>
            <p:nvSpPr>
              <p:cNvPr id="31" name="五边形 30"/>
              <p:cNvSpPr/>
              <p:nvPr>
                <p:custDataLst>
                  <p:tags r:id="rId12"/>
                </p:custDataLst>
              </p:nvPr>
            </p:nvSpPr>
            <p:spPr>
              <a:xfrm>
                <a:off x="1781754" y="2184993"/>
                <a:ext cx="9076746" cy="551087"/>
              </a:xfrm>
              <a:prstGeom prst="homePlate">
                <a:avLst/>
              </a:prstGeom>
              <a:solidFill>
                <a:schemeClr val="accent1"/>
              </a:solidFill>
              <a:ln w="12700" cap="flat" cmpd="sng" algn="ctr">
                <a:noFill/>
                <a:prstDash val="solid"/>
                <a:miter lim="800000"/>
              </a:ln>
              <a:effectLst/>
            </p:spPr>
            <p:txBody>
              <a:bodyPr anchor="ctr">
                <a:normAutofit/>
              </a:bodyPr>
              <a:lstStyle/>
              <a:p>
                <a:pPr algn="ctr">
                  <a:defRPr/>
                </a:pPr>
                <a:endParaRPr lang="zh-CN" altLang="en-US" sz="760" kern="0">
                  <a:solidFill>
                    <a:prstClr val="white"/>
                  </a:solidFill>
                  <a:latin typeface="Arial" panose="020B0604020202020204" pitchFamily="34" charset="0"/>
                  <a:ea typeface="黑体" panose="02010609060101010101" pitchFamily="49" charset="-122"/>
                </a:endParaRPr>
              </a:p>
            </p:txBody>
          </p:sp>
        </p:grpSp>
        <p:sp>
          <p:nvSpPr>
            <p:cNvPr id="32" name="五边形 31"/>
            <p:cNvSpPr/>
            <p:nvPr>
              <p:custDataLst>
                <p:tags r:id="rId13"/>
              </p:custDataLst>
            </p:nvPr>
          </p:nvSpPr>
          <p:spPr>
            <a:xfrm>
              <a:off x="3581400" y="1323911"/>
              <a:ext cx="5486400" cy="816061"/>
            </a:xfrm>
            <a:prstGeom prst="homePlate">
              <a:avLst/>
            </a:prstGeom>
            <a:solidFill>
              <a:schemeClr val="accent1">
                <a:lumMod val="20000"/>
                <a:lumOff val="80000"/>
              </a:schemeClr>
            </a:solidFill>
            <a:ln w="12700" cap="flat" cmpd="sng" algn="ctr">
              <a:noFill/>
              <a:prstDash val="solid"/>
              <a:miter lim="800000"/>
            </a:ln>
            <a:effectLst/>
          </p:spPr>
          <p:txBody>
            <a:bodyPr bIns="45556" anchor="ctr"/>
            <a:lstStyle/>
            <a:p>
              <a:pPr algn="ctr">
                <a:defRPr/>
              </a:pPr>
              <a:endParaRPr lang="zh-CN" altLang="en-US" sz="1760" kern="0" dirty="0">
                <a:solidFill>
                  <a:schemeClr val="accent1">
                    <a:lumMod val="50000"/>
                  </a:schemeClr>
                </a:solidFill>
                <a:latin typeface="+mj-lt"/>
                <a:ea typeface="+mj-ea"/>
                <a:cs typeface="+mj-cs"/>
              </a:endParaRPr>
            </a:p>
          </p:txBody>
        </p:sp>
      </p:grpSp>
      <p:sp>
        <p:nvSpPr>
          <p:cNvPr id="2" name="Title 1"/>
          <p:cNvSpPr>
            <a:spLocks noGrp="1"/>
          </p:cNvSpPr>
          <p:nvPr>
            <p:ph type="title" hasCustomPrompt="1"/>
          </p:nvPr>
        </p:nvSpPr>
        <p:spPr>
          <a:xfrm>
            <a:off x="1823748" y="1323911"/>
            <a:ext cx="5086503" cy="812827"/>
          </a:xfrm>
        </p:spPr>
        <p:txBody>
          <a:bodyPr anchor="ctr" anchorCtr="0">
            <a:normAutofit/>
          </a:bodyPr>
          <a:lstStyle>
            <a:lvl1pPr algn="ctr">
              <a:defRPr sz="4000">
                <a:solidFill>
                  <a:schemeClr val="accent1">
                    <a:lumMod val="50000"/>
                  </a:schemeClr>
                </a:solidFill>
              </a:defRPr>
            </a:lvl1pPr>
          </a:lstStyle>
          <a:p>
            <a:r>
              <a:rPr lang="zh-CN" altLang="en-US" dirty="0" smtClean="0"/>
              <a:t>编辑标题</a:t>
            </a:r>
            <a:endParaRPr lang="en-US" dirty="0"/>
          </a:p>
        </p:txBody>
      </p:sp>
      <p:sp>
        <p:nvSpPr>
          <p:cNvPr id="3" name="Text Placeholder 2"/>
          <p:cNvSpPr>
            <a:spLocks noGrp="1"/>
          </p:cNvSpPr>
          <p:nvPr>
            <p:ph type="body" idx="1"/>
          </p:nvPr>
        </p:nvSpPr>
        <p:spPr>
          <a:xfrm>
            <a:off x="2381482" y="5813409"/>
            <a:ext cx="4660748" cy="445607"/>
          </a:xfrm>
        </p:spPr>
        <p:txBody>
          <a:bodyPr>
            <a:normAutofit/>
          </a:bodyPr>
          <a:lstStyle>
            <a:lvl1pPr marL="0" indent="0" algn="ctr">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单击此处编辑母版文本样式</a:t>
            </a:r>
            <a:endParaRPr lang="zh-CN" altLang="en-US" dirty="0" smtClean="0"/>
          </a:p>
        </p:txBody>
      </p:sp>
      <p:sp>
        <p:nvSpPr>
          <p:cNvPr id="4" name="Date Placeholder 3"/>
          <p:cNvSpPr>
            <a:spLocks noGrp="1"/>
          </p:cNvSpPr>
          <p:nvPr>
            <p:ph type="dt" sz="half" idx="10"/>
          </p:nvPr>
        </p:nvSpPr>
        <p:spPr/>
        <p:txBody>
          <a:bodyPr/>
          <a:lstStyle/>
          <a:p>
            <a:fld id="{356DC6E7-7E7D-45A1-89EB-9528B7E51CB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DFF0D36-14A1-4FC3-A3A2-36EA78B47FD3}"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356DC6E7-7E7D-45A1-89EB-9528B7E51CBA}"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DFF0D36-14A1-4FC3-A3A2-36EA78B47FD3}"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356DC6E7-7E7D-45A1-89EB-9528B7E51CBA}"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DFF0D36-14A1-4FC3-A3A2-36EA78B47FD3}"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5184" y="4806501"/>
            <a:ext cx="4573633" cy="1019537"/>
          </a:xfrm>
        </p:spPr>
        <p:txBody>
          <a:bodyPr>
            <a:normAutofit/>
          </a:bodyPr>
          <a:lstStyle>
            <a:lvl1pPr algn="ctr">
              <a:defRPr sz="4400" b="1">
                <a:solidFill>
                  <a:schemeClr val="bg1"/>
                </a:solidFill>
              </a:defRPr>
            </a:lvl1pPr>
          </a:lstStyle>
          <a:p>
            <a:r>
              <a:rPr lang="zh-CN" altLang="en-US" dirty="0" smtClean="0"/>
              <a:t>编辑标题</a:t>
            </a:r>
            <a:endParaRPr lang="en-US" dirty="0"/>
          </a:p>
        </p:txBody>
      </p:sp>
      <p:sp>
        <p:nvSpPr>
          <p:cNvPr id="3" name="Date Placeholder 2"/>
          <p:cNvSpPr>
            <a:spLocks noGrp="1"/>
          </p:cNvSpPr>
          <p:nvPr>
            <p:ph type="dt" sz="half" idx="10"/>
          </p:nvPr>
        </p:nvSpPr>
        <p:spPr/>
        <p:txBody>
          <a:bodyPr/>
          <a:lstStyle/>
          <a:p>
            <a:fld id="{356DC6E7-7E7D-45A1-89EB-9528B7E51CBA}"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DFF0D36-14A1-4FC3-A3A2-36EA78B47FD3}"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6DC6E7-7E7D-45A1-89EB-9528B7E51CBA}"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DFF0D36-14A1-4FC3-A3A2-36EA78B47FD3}"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9841" y="711200"/>
            <a:ext cx="3196800" cy="1600200"/>
          </a:xfrm>
        </p:spPr>
        <p:txBody>
          <a:bodyPr anchor="t" anchorCtr="0">
            <a:normAutofit/>
          </a:bodyPr>
          <a:lstStyle>
            <a:lvl1pPr>
              <a:defRPr sz="3200"/>
            </a:lvl1pPr>
          </a:lstStyle>
          <a:p>
            <a:r>
              <a:rPr lang="zh-CN" altLang="en-US" dirty="0" smtClean="0"/>
              <a:t>单击此处编辑标题</a:t>
            </a:r>
            <a:endParaRPr lang="zh-CN" altLang="en-US" dirty="0"/>
          </a:p>
        </p:txBody>
      </p:sp>
      <p:sp>
        <p:nvSpPr>
          <p:cNvPr id="3" name="图片占位符 2"/>
          <p:cNvSpPr>
            <a:spLocks noGrp="1"/>
          </p:cNvSpPr>
          <p:nvPr>
            <p:ph type="pic" idx="1"/>
          </p:nvPr>
        </p:nvSpPr>
        <p:spPr>
          <a:xfrm>
            <a:off x="4014391" y="733425"/>
            <a:ext cx="4478400" cy="5403600"/>
          </a:xfrm>
        </p:spPr>
        <p:txBody>
          <a:bodyPr>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311400"/>
            <a:ext cx="3196800" cy="3811588"/>
          </a:xfrm>
        </p:spPr>
        <p:txBody>
          <a:bodyPr>
            <a:normAutofit/>
          </a:bodyPr>
          <a:lstStyle>
            <a:lvl1pPr marL="0" indent="0">
              <a:buNone/>
              <a:defRPr sz="2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6EF2F5ED-D19D-4097-92A9-D6092B3D6E6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AAEAA2-D029-4D23-B6D5-DE004B8B3ED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356DC6E7-7E7D-45A1-89EB-9528B7E51CB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DFF0D36-14A1-4FC3-A3A2-36EA78B47FD3}"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image" Target="../media/image4.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628650" y="365126"/>
            <a:ext cx="7886700" cy="1019537"/>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custDataLst>
              <p:tags r:id="rId14"/>
            </p:custDataLst>
          </p:nvPr>
        </p:nvSpPr>
        <p:spPr>
          <a:xfrm>
            <a:off x="628650" y="1606731"/>
            <a:ext cx="7886700" cy="4570232"/>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356DC6E7-7E7D-45A1-89EB-9528B7E51CBA}" type="datetimeFigureOut">
              <a:rPr lang="zh-CN" altLang="en-US" smtClean="0"/>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EDFF0D36-14A1-4FC3-A3A2-36EA78B47FD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1.xml"/><Relationship Id="rId3" Type="http://schemas.openxmlformats.org/officeDocument/2006/relationships/tags" Target="../tags/tag14.xml"/><Relationship Id="rId2" Type="http://schemas.openxmlformats.org/officeDocument/2006/relationships/image" Target="../media/image6.png"/><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3.xml"/><Relationship Id="rId1" Type="http://schemas.openxmlformats.org/officeDocument/2006/relationships/image" Target="../media/image20.jpe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4.xml"/><Relationship Id="rId3" Type="http://schemas.openxmlformats.org/officeDocument/2006/relationships/image" Target="../media/image23.GIF"/><Relationship Id="rId2" Type="http://schemas.openxmlformats.org/officeDocument/2006/relationships/image" Target="../media/image22.GIF"/><Relationship Id="rId1"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5.xml"/><Relationship Id="rId1" Type="http://schemas.openxmlformats.org/officeDocument/2006/relationships/hyperlink" Target="file:///D:\&#29992;&#25143;&#30446;&#24405;\Documents\WeChat%20Files\wxid_xievgp6dippg21\Files\&#22791;&#35838;&#36164;&#26009;\&#20013;&#22269;&#36164;&#26412;&#20027;&#20041;&#30340;&#20135;&#29983;.mpeg" TargetMode="Externa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6.xml"/><Relationship Id="rId2" Type="http://schemas.openxmlformats.org/officeDocument/2006/relationships/image" Target="../media/image25.jpeg"/><Relationship Id="rId1" Type="http://schemas.openxmlformats.org/officeDocument/2006/relationships/image" Target="../media/image24.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7.xml"/><Relationship Id="rId2" Type="http://schemas.openxmlformats.org/officeDocument/2006/relationships/image" Target="../media/image27.jpeg"/><Relationship Id="rId1" Type="http://schemas.openxmlformats.org/officeDocument/2006/relationships/image" Target="../media/image26.jpe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8.xml"/><Relationship Id="rId2" Type="http://schemas.openxmlformats.org/officeDocument/2006/relationships/image" Target="../media/image29.jpeg"/><Relationship Id="rId1" Type="http://schemas.openxmlformats.org/officeDocument/2006/relationships/image" Target="../media/image28.jpe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9.xml"/><Relationship Id="rId2" Type="http://schemas.openxmlformats.org/officeDocument/2006/relationships/image" Target="../media/image31.jpeg"/><Relationship Id="rId1" Type="http://schemas.openxmlformats.org/officeDocument/2006/relationships/image" Target="../media/image30.jpeg"/></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30.xml"/><Relationship Id="rId5" Type="http://schemas.openxmlformats.org/officeDocument/2006/relationships/image" Target="../media/image36.jpeg"/><Relationship Id="rId4" Type="http://schemas.openxmlformats.org/officeDocument/2006/relationships/image" Target="../media/image35.jpeg"/><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e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1.xml"/><Relationship Id="rId2" Type="http://schemas.openxmlformats.org/officeDocument/2006/relationships/image" Target="../media/image38.jpeg"/><Relationship Id="rId1" Type="http://schemas.openxmlformats.org/officeDocument/2006/relationships/image" Target="../media/image37.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32.xml"/><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image" Target="../media/image39.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5.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33.xml"/><Relationship Id="rId3" Type="http://schemas.openxmlformats.org/officeDocument/2006/relationships/image" Target="../media/image41.jpeg"/><Relationship Id="rId2" Type="http://schemas.openxmlformats.org/officeDocument/2006/relationships/image" Target="../media/image43.jpeg"/><Relationship Id="rId1" Type="http://schemas.openxmlformats.org/officeDocument/2006/relationships/image" Target="../media/image42.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4.xml"/><Relationship Id="rId2" Type="http://schemas.openxmlformats.org/officeDocument/2006/relationships/image" Target="../media/image45.png"/><Relationship Id="rId1" Type="http://schemas.openxmlformats.org/officeDocument/2006/relationships/image" Target="../media/image44.png"/></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35.xml"/><Relationship Id="rId5" Type="http://schemas.openxmlformats.org/officeDocument/2006/relationships/slide" Target="slide32.xml"/><Relationship Id="rId4" Type="http://schemas.openxmlformats.org/officeDocument/2006/relationships/image" Target="../media/image49.png"/><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image" Target="../media/image46.png"/></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hemeOverride" Target="../theme/themeOverride1.xml"/><Relationship Id="rId5" Type="http://schemas.openxmlformats.org/officeDocument/2006/relationships/tags" Target="../tags/tag36.xml"/><Relationship Id="rId4" Type="http://schemas.openxmlformats.org/officeDocument/2006/relationships/image" Target="../media/image53.jpeg"/><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image" Target="../media/image50.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7.xml"/><Relationship Id="rId1" Type="http://schemas.openxmlformats.org/officeDocument/2006/relationships/image" Target="../media/image54.jpe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8.xml"/><Relationship Id="rId2" Type="http://schemas.openxmlformats.org/officeDocument/2006/relationships/image" Target="../media/image56.jpeg"/><Relationship Id="rId1" Type="http://schemas.openxmlformats.org/officeDocument/2006/relationships/image" Target="../media/image55.jpeg"/></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39.xml"/><Relationship Id="rId4" Type="http://schemas.openxmlformats.org/officeDocument/2006/relationships/image" Target="../media/image60.png"/><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image" Target="../media/image57.png"/></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40.xml"/><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image" Target="../media/image61.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1.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2.xml"/><Relationship Id="rId1" Type="http://schemas.openxmlformats.org/officeDocument/2006/relationships/image" Target="../media/image64.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audio" Target="../media/audio1.wav"/><Relationship Id="rId2" Type="http://schemas.openxmlformats.org/officeDocument/2006/relationships/tags" Target="../tags/tag16.xml"/><Relationship Id="rId1"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3.xml"/><Relationship Id="rId1" Type="http://schemas.openxmlformats.org/officeDocument/2006/relationships/image" Target="../media/image64.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4.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5.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6.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7.xml"/><Relationship Id="rId2" Type="http://schemas.openxmlformats.org/officeDocument/2006/relationships/image" Target="../media/image12.jpeg"/><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8.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9.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0.xml"/><Relationship Id="rId2" Type="http://schemas.openxmlformats.org/officeDocument/2006/relationships/image" Target="../media/image19.pn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21.xml"/><Relationship Id="rId5" Type="http://schemas.openxmlformats.org/officeDocument/2006/relationships/hyperlink" Target="http://baike.baidu.com/view/60333.htm" TargetMode="External"/><Relationship Id="rId4" Type="http://schemas.openxmlformats.org/officeDocument/2006/relationships/hyperlink" Target="http://baike.baidu.com/view/31275.htm" TargetMode="External"/><Relationship Id="rId3" Type="http://schemas.openxmlformats.org/officeDocument/2006/relationships/hyperlink" Target="http://baike.baidu.com/view/29509.htm" TargetMode="External"/><Relationship Id="rId2" Type="http://schemas.openxmlformats.org/officeDocument/2006/relationships/hyperlink" Target="http://baike.baidu.com/view/58037.htm" TargetMode="External"/><Relationship Id="rId1" Type="http://schemas.openxmlformats.org/officeDocument/2006/relationships/hyperlink" Target="http://baike.baidu.com/view/96846.htm" TargetMode="Externa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7" name="文本框 87046"/>
          <p:cNvSpPr txBox="1"/>
          <p:nvPr/>
        </p:nvSpPr>
        <p:spPr>
          <a:xfrm>
            <a:off x="763588" y="1438275"/>
            <a:ext cx="7686675" cy="706438"/>
          </a:xfrm>
          <a:prstGeom prst="rect">
            <a:avLst/>
          </a:prstGeom>
          <a:noFill/>
          <a:ln w="9525">
            <a:noFill/>
          </a:ln>
        </p:spPr>
        <p:txBody>
          <a:bodyPr wrap="square">
            <a:spAutoFit/>
          </a:bodyPr>
          <a:p>
            <a:pPr algn="ctr"/>
            <a:r>
              <a:rPr lang="zh-CN" altLang="en-US" sz="4000" b="1" noProof="1" dirty="0">
                <a:solidFill>
                  <a:schemeClr val="accent6">
                    <a:lumMod val="50000"/>
                  </a:schemeClr>
                </a:solidFill>
                <a:effectLst>
                  <a:outerShdw blurRad="38100" dist="38100" dir="2700000">
                    <a:srgbClr val="000000"/>
                  </a:outerShdw>
                </a:effectLst>
                <a:latin typeface="Times New Roman" panose="02020603050405020304" pitchFamily="18" charset="0"/>
                <a:ea typeface="华文新魏" panose="02010800040101010101" pitchFamily="2" charset="-122"/>
                <a:cs typeface="+mn-ea"/>
              </a:rPr>
              <a:t>第</a:t>
            </a:r>
            <a:r>
              <a:rPr lang="en-US" altLang="zh-CN" sz="4000" b="1" noProof="1" dirty="0">
                <a:solidFill>
                  <a:schemeClr val="accent6">
                    <a:lumMod val="50000"/>
                  </a:schemeClr>
                </a:solidFill>
                <a:effectLst>
                  <a:outerShdw blurRad="38100" dist="38100" dir="2700000">
                    <a:srgbClr val="000000"/>
                  </a:outerShdw>
                </a:effectLst>
                <a:latin typeface="Times New Roman" panose="02020603050405020304" pitchFamily="18" charset="0"/>
                <a:ea typeface="华文新魏" panose="02010800040101010101" pitchFamily="2" charset="-122"/>
                <a:cs typeface="+mn-ea"/>
              </a:rPr>
              <a:t>25</a:t>
            </a:r>
            <a:r>
              <a:rPr lang="zh-CN" altLang="en-US" sz="4000" b="1" noProof="1" dirty="0">
                <a:solidFill>
                  <a:schemeClr val="accent6">
                    <a:lumMod val="50000"/>
                  </a:schemeClr>
                </a:solidFill>
                <a:effectLst>
                  <a:outerShdw blurRad="38100" dist="38100" dir="2700000">
                    <a:srgbClr val="000000"/>
                  </a:outerShdw>
                </a:effectLst>
                <a:latin typeface="Times New Roman" panose="02020603050405020304" pitchFamily="18" charset="0"/>
                <a:ea typeface="华文新魏" panose="02010800040101010101" pitchFamily="2" charset="-122"/>
                <a:cs typeface="+mn-ea"/>
              </a:rPr>
              <a:t>课    经济和社会生活的变化</a:t>
            </a:r>
            <a:endParaRPr lang="zh-CN" altLang="en-US" sz="4000" b="1" noProof="1" dirty="0">
              <a:solidFill>
                <a:schemeClr val="accent6">
                  <a:lumMod val="50000"/>
                </a:schemeClr>
              </a:solidFill>
              <a:effectLst>
                <a:outerShdw blurRad="38100" dist="38100" dir="2700000">
                  <a:srgbClr val="000000"/>
                </a:outerShdw>
              </a:effectLst>
              <a:latin typeface="Times New Roman" panose="02020603050405020304" pitchFamily="18" charset="0"/>
              <a:ea typeface="华文新魏" panose="02010800040101010101" pitchFamily="2" charset="-122"/>
              <a:cs typeface="+mn-ea"/>
            </a:endParaRPr>
          </a:p>
        </p:txBody>
      </p:sp>
      <p:pic>
        <p:nvPicPr>
          <p:cNvPr id="13314" name="图片 27" descr="t01569123e300551b1c.jpg"/>
          <p:cNvPicPr>
            <a:picLocks noChangeAspect="1"/>
          </p:cNvPicPr>
          <p:nvPr/>
        </p:nvPicPr>
        <p:blipFill>
          <a:blip r:embed="rId1"/>
          <a:srcRect t="71094" r="15384" b="10156"/>
          <a:stretch>
            <a:fillRect/>
          </a:stretch>
        </p:blipFill>
        <p:spPr>
          <a:xfrm>
            <a:off x="763588" y="310515"/>
            <a:ext cx="7540625" cy="941388"/>
          </a:xfrm>
          <a:prstGeom prst="rect">
            <a:avLst/>
          </a:prstGeom>
          <a:noFill/>
          <a:ln w="9525">
            <a:noFill/>
          </a:ln>
        </p:spPr>
      </p:pic>
      <p:sp>
        <p:nvSpPr>
          <p:cNvPr id="13315" name="文本框 2"/>
          <p:cNvSpPr txBox="1"/>
          <p:nvPr/>
        </p:nvSpPr>
        <p:spPr>
          <a:xfrm>
            <a:off x="930275" y="550863"/>
            <a:ext cx="7207250" cy="460375"/>
          </a:xfrm>
          <a:prstGeom prst="rect">
            <a:avLst/>
          </a:prstGeom>
          <a:noFill/>
          <a:ln w="9525">
            <a:noFill/>
          </a:ln>
        </p:spPr>
        <p:txBody>
          <a:bodyPr wrap="none" anchor="t">
            <a:spAutoFit/>
          </a:bodyPr>
          <a:p>
            <a:r>
              <a:rPr lang="zh-CN" altLang="en-US" sz="2400" b="1" dirty="0">
                <a:solidFill>
                  <a:schemeClr val="bg1"/>
                </a:solidFill>
                <a:latin typeface="华文新魏" panose="02010800040101010101" pitchFamily="2" charset="-122"/>
                <a:ea typeface="华文新魏" panose="02010800040101010101" pitchFamily="2" charset="-122"/>
              </a:rPr>
              <a:t>第八单元近代经济、社会生活与教育文化事业的发展</a:t>
            </a:r>
            <a:endParaRPr lang="zh-CN" altLang="en-US" sz="2400" b="1" dirty="0">
              <a:solidFill>
                <a:schemeClr val="bg1"/>
              </a:solidFill>
              <a:latin typeface="华文新魏" panose="02010800040101010101" pitchFamily="2" charset="-122"/>
              <a:ea typeface="华文新魏" panose="02010800040101010101" pitchFamily="2" charset="-122"/>
            </a:endParaRPr>
          </a:p>
        </p:txBody>
      </p:sp>
      <p:pic>
        <p:nvPicPr>
          <p:cNvPr id="13316" name="图片 2"/>
          <p:cNvPicPr>
            <a:picLocks noChangeAspect="1"/>
          </p:cNvPicPr>
          <p:nvPr/>
        </p:nvPicPr>
        <p:blipFill>
          <a:blip r:embed="rId2"/>
          <a:stretch>
            <a:fillRect/>
          </a:stretch>
        </p:blipFill>
        <p:spPr>
          <a:xfrm>
            <a:off x="1211263" y="2330450"/>
            <a:ext cx="7239000" cy="4065588"/>
          </a:xfrm>
          <a:prstGeom prst="rect">
            <a:avLst/>
          </a:prstGeom>
          <a:noFill/>
          <a:ln w="9525">
            <a:noFill/>
          </a:ln>
        </p:spPr>
      </p:pic>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2290" name="文本框 17409"/>
          <p:cNvSpPr txBox="1"/>
          <p:nvPr/>
        </p:nvSpPr>
        <p:spPr>
          <a:xfrm>
            <a:off x="4979988" y="3051175"/>
            <a:ext cx="3384550" cy="946150"/>
          </a:xfrm>
          <a:prstGeom prst="rect">
            <a:avLst/>
          </a:prstGeom>
          <a:noFill/>
          <a:ln w="9525">
            <a:noFill/>
          </a:ln>
        </p:spPr>
        <p:txBody>
          <a:bodyPr>
            <a:spAutoFit/>
          </a:bodyPr>
          <a:p>
            <a:endParaRPr lang="en-US" altLang="zh-CN" sz="2800">
              <a:solidFill>
                <a:srgbClr val="0000FF"/>
              </a:solidFill>
              <a:latin typeface="Arial" panose="020B0604020202020204" pitchFamily="34" charset="0"/>
            </a:endParaRPr>
          </a:p>
          <a:p>
            <a:endParaRPr lang="en-US" altLang="zh-CN" sz="2800">
              <a:latin typeface="Arial" panose="020B0604020202020204" pitchFamily="34" charset="0"/>
            </a:endParaRPr>
          </a:p>
        </p:txBody>
      </p:sp>
      <p:sp>
        <p:nvSpPr>
          <p:cNvPr id="12291" name="文本框 17410"/>
          <p:cNvSpPr txBox="1"/>
          <p:nvPr/>
        </p:nvSpPr>
        <p:spPr>
          <a:xfrm>
            <a:off x="314325" y="1177925"/>
            <a:ext cx="8464550" cy="4754563"/>
          </a:xfrm>
          <a:prstGeom prst="rect">
            <a:avLst/>
          </a:prstGeom>
          <a:noFill/>
          <a:ln w="38100" cap="flat" cmpd="sng">
            <a:solidFill>
              <a:srgbClr val="8B791D"/>
            </a:solidFill>
            <a:prstDash val="solid"/>
            <a:miter/>
            <a:headEnd type="none" w="med" len="med"/>
            <a:tailEnd type="none" w="med" len="med"/>
          </a:ln>
        </p:spPr>
        <p:txBody>
          <a:bodyPr>
            <a:spAutoFit/>
          </a:bodyPr>
          <a:p>
            <a:r>
              <a:rPr lang="zh-CN" altLang="en-US" sz="2400" b="1">
                <a:latin typeface="方正仿宋_GBK" charset="-122"/>
                <a:ea typeface="方正仿宋_GBK" charset="-122"/>
              </a:rPr>
              <a:t>材料：</a:t>
            </a:r>
            <a:r>
              <a:rPr lang="en-US" altLang="zh-CN" sz="2400" b="1">
                <a:latin typeface="方正仿宋_GBK" charset="-122"/>
                <a:ea typeface="方正仿宋_GBK" charset="-122"/>
              </a:rPr>
              <a:t>19</a:t>
            </a:r>
            <a:r>
              <a:rPr lang="zh-CN" altLang="en-US" sz="2400" b="1">
                <a:latin typeface="方正仿宋_GBK" charset="-122"/>
                <a:ea typeface="方正仿宋_GBK" charset="-122"/>
              </a:rPr>
              <a:t>世纪</a:t>
            </a:r>
            <a:r>
              <a:rPr lang="en-US" altLang="zh-CN" sz="2400" b="1">
                <a:latin typeface="方正仿宋_GBK" charset="-122"/>
                <a:ea typeface="方正仿宋_GBK" charset="-122"/>
              </a:rPr>
              <a:t>60</a:t>
            </a:r>
            <a:r>
              <a:rPr lang="zh-CN" altLang="en-US" sz="2400" b="1">
                <a:latin typeface="方正仿宋_GBK" charset="-122"/>
                <a:ea typeface="方正仿宋_GBK" charset="-122"/>
              </a:rPr>
              <a:t>年代和</a:t>
            </a:r>
            <a:r>
              <a:rPr lang="en-US" altLang="zh-CN" sz="2400" b="1">
                <a:latin typeface="方正仿宋_GBK" charset="-122"/>
                <a:ea typeface="方正仿宋_GBK" charset="-122"/>
              </a:rPr>
              <a:t>20</a:t>
            </a:r>
            <a:r>
              <a:rPr lang="zh-CN" altLang="en-US" sz="2400" b="1">
                <a:latin typeface="方正仿宋_GBK" charset="-122"/>
                <a:ea typeface="方正仿宋_GBK" charset="-122"/>
              </a:rPr>
              <a:t>世纪初我国轻重工业所占比重图</a:t>
            </a:r>
            <a:endParaRPr lang="zh-CN" altLang="en-US" sz="2400" b="1">
              <a:latin typeface="方正仿宋_GBK" charset="-122"/>
              <a:ea typeface="方正仿宋_GBK" charset="-122"/>
            </a:endParaRPr>
          </a:p>
          <a:p>
            <a:endParaRPr lang="zh-CN" altLang="en-US" sz="2800">
              <a:solidFill>
                <a:srgbClr val="FF0000"/>
              </a:solidFill>
              <a:latin typeface="Arial" panose="020B0604020202020204" pitchFamily="34" charset="0"/>
            </a:endParaRPr>
          </a:p>
          <a:p>
            <a:endParaRPr lang="zh-CN" altLang="en-US" sz="2800">
              <a:solidFill>
                <a:srgbClr val="FF0000"/>
              </a:solidFill>
              <a:latin typeface="Arial" panose="020B0604020202020204" pitchFamily="34" charset="0"/>
            </a:endParaRPr>
          </a:p>
          <a:p>
            <a:endParaRPr lang="zh-CN" altLang="en-US" sz="2800">
              <a:solidFill>
                <a:srgbClr val="FF0000"/>
              </a:solidFill>
              <a:latin typeface="Arial" panose="020B0604020202020204" pitchFamily="34" charset="0"/>
            </a:endParaRPr>
          </a:p>
          <a:p>
            <a:endParaRPr lang="zh-CN" altLang="en-US" sz="2800">
              <a:solidFill>
                <a:srgbClr val="FF0000"/>
              </a:solidFill>
              <a:latin typeface="Arial" panose="020B0604020202020204" pitchFamily="34" charset="0"/>
            </a:endParaRPr>
          </a:p>
          <a:p>
            <a:endParaRPr lang="zh-CN" altLang="en-US" sz="2800">
              <a:solidFill>
                <a:srgbClr val="FF0000"/>
              </a:solidFill>
              <a:latin typeface="Arial" panose="020B0604020202020204" pitchFamily="34" charset="0"/>
            </a:endParaRPr>
          </a:p>
          <a:p>
            <a:endParaRPr lang="zh-CN" altLang="en-US" sz="2800">
              <a:solidFill>
                <a:srgbClr val="FF0000"/>
              </a:solidFill>
              <a:latin typeface="Arial" panose="020B0604020202020204" pitchFamily="34" charset="0"/>
            </a:endParaRPr>
          </a:p>
          <a:p>
            <a:endParaRPr lang="zh-CN" altLang="en-US" sz="2800">
              <a:solidFill>
                <a:srgbClr val="FF0000"/>
              </a:solidFill>
              <a:latin typeface="Arial" panose="020B0604020202020204" pitchFamily="34" charset="0"/>
            </a:endParaRPr>
          </a:p>
          <a:p>
            <a:endParaRPr lang="zh-CN" altLang="en-US" sz="2800">
              <a:solidFill>
                <a:srgbClr val="FF0000"/>
              </a:solidFill>
              <a:latin typeface="Arial" panose="020B0604020202020204" pitchFamily="34" charset="0"/>
            </a:endParaRPr>
          </a:p>
          <a:p>
            <a:r>
              <a:rPr lang="zh-CN" altLang="en-US" sz="2800">
                <a:solidFill>
                  <a:srgbClr val="FF0000"/>
                </a:solidFill>
                <a:latin typeface="Arial" panose="020B0604020202020204" pitchFamily="34" charset="0"/>
              </a:rPr>
              <a:t> </a:t>
            </a:r>
            <a:endParaRPr lang="zh-CN" altLang="en-US" sz="2800">
              <a:solidFill>
                <a:srgbClr val="FF0000"/>
              </a:solidFill>
              <a:latin typeface="Arial" panose="020B0604020202020204" pitchFamily="34" charset="0"/>
            </a:endParaRPr>
          </a:p>
          <a:p>
            <a:pPr>
              <a:spcBef>
                <a:spcPct val="50000"/>
              </a:spcBef>
            </a:pPr>
            <a:endParaRPr lang="zh-CN" altLang="en-US">
              <a:latin typeface="Arial" panose="020B0604020202020204" pitchFamily="34" charset="0"/>
            </a:endParaRPr>
          </a:p>
        </p:txBody>
      </p:sp>
      <p:pic>
        <p:nvPicPr>
          <p:cNvPr id="12292" name="图片 17411" descr="HWOCRTEMP_ROC230"/>
          <p:cNvPicPr>
            <a:picLocks noChangeAspect="1"/>
          </p:cNvPicPr>
          <p:nvPr/>
        </p:nvPicPr>
        <p:blipFill>
          <a:blip r:embed="rId1"/>
          <a:stretch>
            <a:fillRect/>
          </a:stretch>
        </p:blipFill>
        <p:spPr>
          <a:xfrm>
            <a:off x="395288" y="1619250"/>
            <a:ext cx="6110287" cy="3949700"/>
          </a:xfrm>
          <a:prstGeom prst="rect">
            <a:avLst/>
          </a:prstGeom>
          <a:noFill/>
          <a:ln w="9525">
            <a:noFill/>
          </a:ln>
        </p:spPr>
      </p:pic>
      <p:sp>
        <p:nvSpPr>
          <p:cNvPr id="12293" name="云形标注 17412"/>
          <p:cNvSpPr/>
          <p:nvPr/>
        </p:nvSpPr>
        <p:spPr>
          <a:xfrm>
            <a:off x="3268663" y="5192713"/>
            <a:ext cx="5486400" cy="1327150"/>
          </a:xfrm>
          <a:prstGeom prst="cloudCallout">
            <a:avLst>
              <a:gd name="adj1" fmla="val -17463"/>
              <a:gd name="adj2" fmla="val -83199"/>
            </a:avLst>
          </a:prstGeom>
          <a:solidFill>
            <a:srgbClr val="FFCC99"/>
          </a:solidFill>
          <a:ln w="9525" cap="flat" cmpd="sng">
            <a:solidFill>
              <a:schemeClr val="tx1"/>
            </a:solidFill>
            <a:prstDash val="solid"/>
            <a:headEnd type="none" w="med" len="med"/>
            <a:tailEnd type="none" w="med" len="med"/>
          </a:ln>
        </p:spPr>
        <p:txBody>
          <a:bodyPr/>
          <a:p>
            <a:pPr algn="ctr"/>
            <a:endParaRPr lang="zh-CN" altLang="zh-CN" sz="3200" dirty="0">
              <a:solidFill>
                <a:srgbClr val="FF0066"/>
              </a:solidFill>
              <a:latin typeface="Arial" panose="020B0604020202020204" pitchFamily="34" charset="0"/>
            </a:endParaRPr>
          </a:p>
        </p:txBody>
      </p:sp>
      <p:sp>
        <p:nvSpPr>
          <p:cNvPr id="17414" name="文本框 17413"/>
          <p:cNvSpPr txBox="1"/>
          <p:nvPr/>
        </p:nvSpPr>
        <p:spPr>
          <a:xfrm>
            <a:off x="4006850" y="5346700"/>
            <a:ext cx="4724400" cy="1492250"/>
          </a:xfrm>
          <a:prstGeom prst="rect">
            <a:avLst/>
          </a:prstGeom>
          <a:noFill/>
          <a:ln w="9525">
            <a:noFill/>
          </a:ln>
        </p:spPr>
        <p:txBody>
          <a:bodyPr>
            <a:spAutoFit/>
          </a:bodyPr>
          <a:p>
            <a:pPr algn="ctr"/>
            <a:r>
              <a:rPr lang="zh-CN" altLang="en-US" sz="3200">
                <a:solidFill>
                  <a:srgbClr val="FF0000"/>
                </a:solidFill>
                <a:latin typeface="隶书" panose="02010509060101010101" pitchFamily="1" charset="-122"/>
                <a:ea typeface="隶书" panose="02010509060101010101" pitchFamily="1" charset="-122"/>
              </a:rPr>
              <a:t>特点</a:t>
            </a:r>
            <a:r>
              <a:rPr lang="en-US" altLang="zh-CN" sz="3200">
                <a:solidFill>
                  <a:srgbClr val="FF0000"/>
                </a:solidFill>
                <a:latin typeface="隶书" panose="02010509060101010101" pitchFamily="1" charset="-122"/>
                <a:ea typeface="隶书" panose="02010509060101010101" pitchFamily="1" charset="-122"/>
              </a:rPr>
              <a:t>:</a:t>
            </a:r>
            <a:r>
              <a:rPr lang="zh-CN" altLang="en-US" sz="3200">
                <a:solidFill>
                  <a:srgbClr val="000000"/>
                </a:solidFill>
                <a:latin typeface="隶书" panose="02010509060101010101" pitchFamily="1" charset="-122"/>
                <a:ea typeface="隶书" panose="02010509060101010101" pitchFamily="1" charset="-122"/>
              </a:rPr>
              <a:t>轻工业多、</a:t>
            </a:r>
            <a:endParaRPr lang="zh-CN" altLang="en-US" sz="3200">
              <a:solidFill>
                <a:srgbClr val="000000"/>
              </a:solidFill>
              <a:latin typeface="隶书" panose="02010509060101010101" pitchFamily="1" charset="-122"/>
              <a:ea typeface="隶书" panose="02010509060101010101" pitchFamily="1" charset="-122"/>
            </a:endParaRPr>
          </a:p>
          <a:p>
            <a:pPr algn="ctr"/>
            <a:r>
              <a:rPr lang="zh-CN" altLang="en-US" sz="3200">
                <a:solidFill>
                  <a:srgbClr val="000000"/>
                </a:solidFill>
                <a:latin typeface="隶书" panose="02010509060101010101" pitchFamily="1" charset="-122"/>
                <a:ea typeface="隶书" panose="02010509060101010101" pitchFamily="1" charset="-122"/>
              </a:rPr>
              <a:t>重工业少</a:t>
            </a:r>
            <a:endParaRPr lang="zh-CN" altLang="en-US" sz="3200">
              <a:solidFill>
                <a:srgbClr val="000000"/>
              </a:solidFill>
              <a:latin typeface="隶书" panose="02010509060101010101" pitchFamily="1" charset="-122"/>
              <a:ea typeface="隶书" panose="02010509060101010101" pitchFamily="1" charset="-122"/>
            </a:endParaRPr>
          </a:p>
          <a:p>
            <a:pPr>
              <a:spcBef>
                <a:spcPct val="50000"/>
              </a:spcBef>
            </a:pPr>
            <a:endParaRPr lang="zh-CN" altLang="en-US">
              <a:solidFill>
                <a:srgbClr val="000000"/>
              </a:solidFill>
              <a:latin typeface="隶书" panose="02010509060101010101" pitchFamily="1" charset="-122"/>
              <a:ea typeface="隶书" panose="02010509060101010101" pitchFamily="1"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800" decel="100000"/>
                                        <p:tgtEl>
                                          <p:spTgt spid="12293"/>
                                        </p:tgtEl>
                                      </p:cBhvr>
                                    </p:animEffect>
                                    <p:anim calcmode="lin" valueType="num">
                                      <p:cBhvr>
                                        <p:cTn id="8" dur="800" decel="100000" fill="hold"/>
                                        <p:tgtEl>
                                          <p:spTgt spid="12293"/>
                                        </p:tgtEl>
                                        <p:attrNameLst>
                                          <p:attrName>style.rotation</p:attrName>
                                        </p:attrNameLst>
                                      </p:cBhvr>
                                      <p:tavLst>
                                        <p:tav tm="0">
                                          <p:val>
                                            <p:fltVal val="-90.000000"/>
                                          </p:val>
                                        </p:tav>
                                        <p:tav tm="100000">
                                          <p:val>
                                            <p:fltVal val="0.000000"/>
                                          </p:val>
                                        </p:tav>
                                      </p:tavLst>
                                    </p:anim>
                                    <p:anim calcmode="lin" valueType="num">
                                      <p:cBhvr>
                                        <p:cTn id="9" dur="800" decel="100000" fill="hold"/>
                                        <p:tgtEl>
                                          <p:spTgt spid="12293"/>
                                        </p:tgtEl>
                                        <p:attrNameLst>
                                          <p:attrName>ppt_x</p:attrName>
                                        </p:attrNameLst>
                                      </p:cBhvr>
                                      <p:tavLst>
                                        <p:tav tm="0">
                                          <p:val>
                                            <p:strVal val="#ppt_x+0.4"/>
                                          </p:val>
                                        </p:tav>
                                        <p:tav tm="100000">
                                          <p:val>
                                            <p:strVal val="#ppt_x-0.05"/>
                                          </p:val>
                                        </p:tav>
                                      </p:tavLst>
                                    </p:anim>
                                    <p:anim calcmode="lin" valueType="num">
                                      <p:cBhvr>
                                        <p:cTn id="10" dur="800" decel="100000" fill="hold"/>
                                        <p:tgtEl>
                                          <p:spTgt spid="1229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29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29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7414"/>
                                        </p:tgtEl>
                                        <p:attrNameLst>
                                          <p:attrName>style.visibility</p:attrName>
                                        </p:attrNameLst>
                                      </p:cBhvr>
                                      <p:to>
                                        <p:strVal val="visible"/>
                                      </p:to>
                                    </p:set>
                                    <p:anim calcmode="lin" valueType="num">
                                      <p:cBhvr>
                                        <p:cTn id="17" dur="500" fill="hold"/>
                                        <p:tgtEl>
                                          <p:spTgt spid="17414"/>
                                        </p:tgtEl>
                                        <p:attrNameLst>
                                          <p:attrName>ppt_x</p:attrName>
                                        </p:attrNameLst>
                                      </p:cBhvr>
                                      <p:tavLst>
                                        <p:tav tm="0">
                                          <p:val>
                                            <p:strVal val="0-#ppt_w/2"/>
                                          </p:val>
                                        </p:tav>
                                        <p:tav tm="100000">
                                          <p:val>
                                            <p:strVal val="#ppt_x"/>
                                          </p:val>
                                        </p:tav>
                                      </p:tavLst>
                                    </p:anim>
                                    <p:anim calcmode="lin" valueType="num">
                                      <p:cBhvr>
                                        <p:cTn id="18" dur="500" fill="hold"/>
                                        <p:tgtEl>
                                          <p:spTgt spid="174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animBg="1"/>
      <p:bldP spid="1741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3313" name="矩形 18433"/>
          <p:cNvSpPr/>
          <p:nvPr/>
        </p:nvSpPr>
        <p:spPr>
          <a:xfrm>
            <a:off x="0" y="0"/>
            <a:ext cx="9144000" cy="6884988"/>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dirty="0">
              <a:latin typeface="Arial" panose="020B0604020202020204" pitchFamily="34" charset="0"/>
            </a:endParaRPr>
          </a:p>
        </p:txBody>
      </p:sp>
      <p:pic>
        <p:nvPicPr>
          <p:cNvPr id="13314" name="图片 18434" descr="Untitled-3"/>
          <p:cNvPicPr>
            <a:picLocks noChangeAspect="1"/>
          </p:cNvPicPr>
          <p:nvPr/>
        </p:nvPicPr>
        <p:blipFill>
          <a:blip r:embed="rId1"/>
          <a:stretch>
            <a:fillRect/>
          </a:stretch>
        </p:blipFill>
        <p:spPr>
          <a:xfrm>
            <a:off x="2051050" y="0"/>
            <a:ext cx="7092950" cy="6781800"/>
          </a:xfrm>
          <a:prstGeom prst="rect">
            <a:avLst/>
          </a:prstGeom>
          <a:noFill/>
          <a:ln w="9525">
            <a:noFill/>
          </a:ln>
        </p:spPr>
      </p:pic>
      <p:pic>
        <p:nvPicPr>
          <p:cNvPr id="13315" name="图片 18435" descr="0057"/>
          <p:cNvPicPr>
            <a:picLocks noChangeAspect="1"/>
          </p:cNvPicPr>
          <p:nvPr/>
        </p:nvPicPr>
        <p:blipFill>
          <a:blip r:embed="rId2"/>
          <a:stretch>
            <a:fillRect/>
          </a:stretch>
        </p:blipFill>
        <p:spPr>
          <a:xfrm>
            <a:off x="4546600" y="4365625"/>
            <a:ext cx="457200" cy="457200"/>
          </a:xfrm>
          <a:prstGeom prst="rect">
            <a:avLst/>
          </a:prstGeom>
          <a:noFill/>
          <a:ln w="9525">
            <a:noFill/>
          </a:ln>
        </p:spPr>
      </p:pic>
      <p:pic>
        <p:nvPicPr>
          <p:cNvPr id="13316" name="图片 18436" descr="0057"/>
          <p:cNvPicPr>
            <a:picLocks noChangeAspect="1"/>
          </p:cNvPicPr>
          <p:nvPr/>
        </p:nvPicPr>
        <p:blipFill>
          <a:blip r:embed="rId2"/>
          <a:stretch>
            <a:fillRect/>
          </a:stretch>
        </p:blipFill>
        <p:spPr>
          <a:xfrm>
            <a:off x="4546600" y="5805488"/>
            <a:ext cx="457200" cy="457200"/>
          </a:xfrm>
          <a:prstGeom prst="rect">
            <a:avLst/>
          </a:prstGeom>
          <a:noFill/>
          <a:ln w="9525">
            <a:noFill/>
          </a:ln>
        </p:spPr>
      </p:pic>
      <p:pic>
        <p:nvPicPr>
          <p:cNvPr id="13317" name="图片 18437" descr="0057"/>
          <p:cNvPicPr>
            <a:picLocks noChangeAspect="1"/>
          </p:cNvPicPr>
          <p:nvPr/>
        </p:nvPicPr>
        <p:blipFill>
          <a:blip r:embed="rId2"/>
          <a:stretch>
            <a:fillRect/>
          </a:stretch>
        </p:blipFill>
        <p:spPr>
          <a:xfrm>
            <a:off x="4619625" y="4916488"/>
            <a:ext cx="457200" cy="457200"/>
          </a:xfrm>
          <a:prstGeom prst="rect">
            <a:avLst/>
          </a:prstGeom>
          <a:noFill/>
          <a:ln w="9525">
            <a:noFill/>
          </a:ln>
        </p:spPr>
      </p:pic>
      <p:pic>
        <p:nvPicPr>
          <p:cNvPr id="13318" name="图片 18438" descr="0057"/>
          <p:cNvPicPr>
            <a:picLocks noChangeAspect="1"/>
          </p:cNvPicPr>
          <p:nvPr/>
        </p:nvPicPr>
        <p:blipFill>
          <a:blip r:embed="rId2"/>
          <a:stretch>
            <a:fillRect/>
          </a:stretch>
        </p:blipFill>
        <p:spPr>
          <a:xfrm>
            <a:off x="5122863" y="4772025"/>
            <a:ext cx="457200" cy="457200"/>
          </a:xfrm>
          <a:prstGeom prst="rect">
            <a:avLst/>
          </a:prstGeom>
          <a:noFill/>
          <a:ln w="9525">
            <a:noFill/>
          </a:ln>
        </p:spPr>
      </p:pic>
      <p:pic>
        <p:nvPicPr>
          <p:cNvPr id="13319" name="图片 18439" descr="0057"/>
          <p:cNvPicPr>
            <a:picLocks noChangeAspect="1"/>
          </p:cNvPicPr>
          <p:nvPr/>
        </p:nvPicPr>
        <p:blipFill>
          <a:blip r:embed="rId2"/>
          <a:stretch>
            <a:fillRect/>
          </a:stretch>
        </p:blipFill>
        <p:spPr>
          <a:xfrm>
            <a:off x="5699125" y="5276850"/>
            <a:ext cx="457200" cy="457200"/>
          </a:xfrm>
          <a:prstGeom prst="rect">
            <a:avLst/>
          </a:prstGeom>
          <a:noFill/>
          <a:ln w="9525">
            <a:noFill/>
          </a:ln>
        </p:spPr>
      </p:pic>
      <p:pic>
        <p:nvPicPr>
          <p:cNvPr id="13320" name="图片 18440" descr="0057"/>
          <p:cNvPicPr>
            <a:picLocks noChangeAspect="1"/>
          </p:cNvPicPr>
          <p:nvPr/>
        </p:nvPicPr>
        <p:blipFill>
          <a:blip r:embed="rId2"/>
          <a:stretch>
            <a:fillRect/>
          </a:stretch>
        </p:blipFill>
        <p:spPr>
          <a:xfrm>
            <a:off x="4619625" y="1963738"/>
            <a:ext cx="457200" cy="457200"/>
          </a:xfrm>
          <a:prstGeom prst="rect">
            <a:avLst/>
          </a:prstGeom>
          <a:noFill/>
          <a:ln w="9525">
            <a:noFill/>
          </a:ln>
        </p:spPr>
      </p:pic>
      <p:pic>
        <p:nvPicPr>
          <p:cNvPr id="13321" name="图片 18441" descr="0057"/>
          <p:cNvPicPr>
            <a:picLocks noChangeAspect="1"/>
          </p:cNvPicPr>
          <p:nvPr/>
        </p:nvPicPr>
        <p:blipFill>
          <a:blip r:embed="rId2"/>
          <a:stretch>
            <a:fillRect/>
          </a:stretch>
        </p:blipFill>
        <p:spPr>
          <a:xfrm>
            <a:off x="4691063" y="2819400"/>
            <a:ext cx="457200" cy="457200"/>
          </a:xfrm>
          <a:prstGeom prst="rect">
            <a:avLst/>
          </a:prstGeom>
          <a:noFill/>
          <a:ln w="9525">
            <a:noFill/>
          </a:ln>
        </p:spPr>
      </p:pic>
      <p:pic>
        <p:nvPicPr>
          <p:cNvPr id="13322" name="图片 18442" descr="0057"/>
          <p:cNvPicPr>
            <a:picLocks noChangeAspect="1"/>
          </p:cNvPicPr>
          <p:nvPr/>
        </p:nvPicPr>
        <p:blipFill>
          <a:blip r:embed="rId2"/>
          <a:stretch>
            <a:fillRect/>
          </a:stretch>
        </p:blipFill>
        <p:spPr>
          <a:xfrm>
            <a:off x="6707188" y="3276600"/>
            <a:ext cx="457200" cy="457200"/>
          </a:xfrm>
          <a:prstGeom prst="rect">
            <a:avLst/>
          </a:prstGeom>
          <a:noFill/>
          <a:ln w="9525">
            <a:noFill/>
          </a:ln>
        </p:spPr>
      </p:pic>
      <p:pic>
        <p:nvPicPr>
          <p:cNvPr id="13323" name="图片 18443" descr="0057"/>
          <p:cNvPicPr>
            <a:picLocks noChangeAspect="1"/>
          </p:cNvPicPr>
          <p:nvPr/>
        </p:nvPicPr>
        <p:blipFill>
          <a:blip r:embed="rId2"/>
          <a:stretch>
            <a:fillRect/>
          </a:stretch>
        </p:blipFill>
        <p:spPr>
          <a:xfrm>
            <a:off x="7092950" y="5734050"/>
            <a:ext cx="457200" cy="457200"/>
          </a:xfrm>
          <a:prstGeom prst="rect">
            <a:avLst/>
          </a:prstGeom>
          <a:noFill/>
          <a:ln w="9525">
            <a:noFill/>
          </a:ln>
        </p:spPr>
      </p:pic>
      <p:pic>
        <p:nvPicPr>
          <p:cNvPr id="13324" name="图片 18444" descr="0057"/>
          <p:cNvPicPr>
            <a:picLocks noChangeAspect="1"/>
          </p:cNvPicPr>
          <p:nvPr/>
        </p:nvPicPr>
        <p:blipFill>
          <a:blip r:embed="rId2"/>
          <a:stretch>
            <a:fillRect/>
          </a:stretch>
        </p:blipFill>
        <p:spPr>
          <a:xfrm>
            <a:off x="4906963" y="3124200"/>
            <a:ext cx="457200" cy="457200"/>
          </a:xfrm>
          <a:prstGeom prst="rect">
            <a:avLst/>
          </a:prstGeom>
          <a:noFill/>
          <a:ln w="9525">
            <a:noFill/>
          </a:ln>
        </p:spPr>
      </p:pic>
      <p:pic>
        <p:nvPicPr>
          <p:cNvPr id="13325" name="图片 18445" descr="0057"/>
          <p:cNvPicPr>
            <a:picLocks noChangeAspect="1"/>
          </p:cNvPicPr>
          <p:nvPr/>
        </p:nvPicPr>
        <p:blipFill>
          <a:blip r:embed="rId2"/>
          <a:stretch>
            <a:fillRect/>
          </a:stretch>
        </p:blipFill>
        <p:spPr>
          <a:xfrm>
            <a:off x="3352800" y="2209800"/>
            <a:ext cx="457200" cy="457200"/>
          </a:xfrm>
          <a:prstGeom prst="rect">
            <a:avLst/>
          </a:prstGeom>
          <a:noFill/>
          <a:ln w="9525">
            <a:noFill/>
          </a:ln>
        </p:spPr>
      </p:pic>
      <p:pic>
        <p:nvPicPr>
          <p:cNvPr id="13326" name="图片 18446" descr="0057"/>
          <p:cNvPicPr>
            <a:picLocks noChangeAspect="1"/>
          </p:cNvPicPr>
          <p:nvPr/>
        </p:nvPicPr>
        <p:blipFill>
          <a:blip r:embed="rId2"/>
          <a:stretch>
            <a:fillRect/>
          </a:stretch>
        </p:blipFill>
        <p:spPr>
          <a:xfrm>
            <a:off x="3251200" y="1916113"/>
            <a:ext cx="457200" cy="457200"/>
          </a:xfrm>
          <a:prstGeom prst="rect">
            <a:avLst/>
          </a:prstGeom>
          <a:noFill/>
          <a:ln w="9525">
            <a:noFill/>
          </a:ln>
        </p:spPr>
      </p:pic>
      <p:pic>
        <p:nvPicPr>
          <p:cNvPr id="13327" name="图片 18447" descr="0057"/>
          <p:cNvPicPr>
            <a:picLocks noChangeAspect="1"/>
          </p:cNvPicPr>
          <p:nvPr/>
        </p:nvPicPr>
        <p:blipFill>
          <a:blip r:embed="rId2"/>
          <a:stretch>
            <a:fillRect/>
          </a:stretch>
        </p:blipFill>
        <p:spPr>
          <a:xfrm>
            <a:off x="3683000" y="2035175"/>
            <a:ext cx="457200" cy="457200"/>
          </a:xfrm>
          <a:prstGeom prst="rect">
            <a:avLst/>
          </a:prstGeom>
          <a:noFill/>
          <a:ln w="9525">
            <a:noFill/>
          </a:ln>
        </p:spPr>
      </p:pic>
      <p:pic>
        <p:nvPicPr>
          <p:cNvPr id="13328" name="图片 18448" descr="0057"/>
          <p:cNvPicPr>
            <a:picLocks noChangeAspect="1"/>
          </p:cNvPicPr>
          <p:nvPr/>
        </p:nvPicPr>
        <p:blipFill>
          <a:blip r:embed="rId2"/>
          <a:stretch>
            <a:fillRect/>
          </a:stretch>
        </p:blipFill>
        <p:spPr>
          <a:xfrm>
            <a:off x="2027238" y="1268413"/>
            <a:ext cx="457200" cy="457200"/>
          </a:xfrm>
          <a:prstGeom prst="rect">
            <a:avLst/>
          </a:prstGeom>
          <a:noFill/>
          <a:ln w="9525">
            <a:noFill/>
          </a:ln>
        </p:spPr>
      </p:pic>
      <p:pic>
        <p:nvPicPr>
          <p:cNvPr id="13329" name="图片 18449" descr="0057"/>
          <p:cNvPicPr>
            <a:picLocks noChangeAspect="1"/>
          </p:cNvPicPr>
          <p:nvPr/>
        </p:nvPicPr>
        <p:blipFill>
          <a:blip r:embed="rId2"/>
          <a:stretch>
            <a:fillRect/>
          </a:stretch>
        </p:blipFill>
        <p:spPr>
          <a:xfrm>
            <a:off x="4978400" y="2251075"/>
            <a:ext cx="457200" cy="457200"/>
          </a:xfrm>
          <a:prstGeom prst="rect">
            <a:avLst/>
          </a:prstGeom>
          <a:noFill/>
          <a:ln w="9525">
            <a:noFill/>
          </a:ln>
        </p:spPr>
      </p:pic>
      <p:pic>
        <p:nvPicPr>
          <p:cNvPr id="13330" name="图片 18450" descr="0057"/>
          <p:cNvPicPr>
            <a:picLocks noChangeAspect="1"/>
          </p:cNvPicPr>
          <p:nvPr/>
        </p:nvPicPr>
        <p:blipFill>
          <a:blip r:embed="rId2"/>
          <a:stretch>
            <a:fillRect/>
          </a:stretch>
        </p:blipFill>
        <p:spPr>
          <a:xfrm>
            <a:off x="2170113" y="739775"/>
            <a:ext cx="457200" cy="457200"/>
          </a:xfrm>
          <a:prstGeom prst="rect">
            <a:avLst/>
          </a:prstGeom>
          <a:noFill/>
          <a:ln w="9525">
            <a:noFill/>
          </a:ln>
        </p:spPr>
      </p:pic>
      <p:pic>
        <p:nvPicPr>
          <p:cNvPr id="13331" name="图片 18451" descr="0057"/>
          <p:cNvPicPr>
            <a:picLocks noChangeAspect="1"/>
          </p:cNvPicPr>
          <p:nvPr/>
        </p:nvPicPr>
        <p:blipFill>
          <a:blip r:embed="rId2"/>
          <a:stretch>
            <a:fillRect/>
          </a:stretch>
        </p:blipFill>
        <p:spPr>
          <a:xfrm>
            <a:off x="2819400" y="523875"/>
            <a:ext cx="457200" cy="457200"/>
          </a:xfrm>
          <a:prstGeom prst="rect">
            <a:avLst/>
          </a:prstGeom>
          <a:noFill/>
          <a:ln w="9525">
            <a:noFill/>
          </a:ln>
        </p:spPr>
      </p:pic>
      <p:pic>
        <p:nvPicPr>
          <p:cNvPr id="13332" name="图片 18452" descr="0057"/>
          <p:cNvPicPr>
            <a:picLocks noChangeAspect="1"/>
          </p:cNvPicPr>
          <p:nvPr/>
        </p:nvPicPr>
        <p:blipFill>
          <a:blip r:embed="rId2"/>
          <a:stretch>
            <a:fillRect/>
          </a:stretch>
        </p:blipFill>
        <p:spPr>
          <a:xfrm>
            <a:off x="3251200" y="908050"/>
            <a:ext cx="457200" cy="457200"/>
          </a:xfrm>
          <a:prstGeom prst="rect">
            <a:avLst/>
          </a:prstGeom>
          <a:noFill/>
          <a:ln w="9525">
            <a:noFill/>
          </a:ln>
        </p:spPr>
      </p:pic>
      <p:pic>
        <p:nvPicPr>
          <p:cNvPr id="13333" name="图片 18453" descr="0057"/>
          <p:cNvPicPr>
            <a:picLocks noChangeAspect="1"/>
          </p:cNvPicPr>
          <p:nvPr/>
        </p:nvPicPr>
        <p:blipFill>
          <a:blip r:embed="rId2"/>
          <a:stretch>
            <a:fillRect/>
          </a:stretch>
        </p:blipFill>
        <p:spPr>
          <a:xfrm>
            <a:off x="3538538" y="1243013"/>
            <a:ext cx="457200" cy="457200"/>
          </a:xfrm>
          <a:prstGeom prst="rect">
            <a:avLst/>
          </a:prstGeom>
          <a:noFill/>
          <a:ln w="9525">
            <a:noFill/>
          </a:ln>
        </p:spPr>
      </p:pic>
      <p:pic>
        <p:nvPicPr>
          <p:cNvPr id="13334" name="图片 18454" descr="0057"/>
          <p:cNvPicPr>
            <a:picLocks noChangeAspect="1"/>
          </p:cNvPicPr>
          <p:nvPr/>
        </p:nvPicPr>
        <p:blipFill>
          <a:blip r:embed="rId2"/>
          <a:stretch>
            <a:fillRect/>
          </a:stretch>
        </p:blipFill>
        <p:spPr>
          <a:xfrm>
            <a:off x="3754438" y="1100138"/>
            <a:ext cx="457200" cy="457200"/>
          </a:xfrm>
          <a:prstGeom prst="rect">
            <a:avLst/>
          </a:prstGeom>
          <a:noFill/>
          <a:ln w="9525">
            <a:noFill/>
          </a:ln>
        </p:spPr>
      </p:pic>
      <p:pic>
        <p:nvPicPr>
          <p:cNvPr id="13335" name="图片 18455" descr="0057"/>
          <p:cNvPicPr>
            <a:picLocks noChangeAspect="1"/>
          </p:cNvPicPr>
          <p:nvPr/>
        </p:nvPicPr>
        <p:blipFill>
          <a:blip r:embed="rId2"/>
          <a:stretch>
            <a:fillRect/>
          </a:stretch>
        </p:blipFill>
        <p:spPr>
          <a:xfrm>
            <a:off x="3538538" y="884238"/>
            <a:ext cx="457200" cy="457200"/>
          </a:xfrm>
          <a:prstGeom prst="rect">
            <a:avLst/>
          </a:prstGeom>
          <a:noFill/>
          <a:ln w="9525">
            <a:noFill/>
          </a:ln>
        </p:spPr>
      </p:pic>
      <p:pic>
        <p:nvPicPr>
          <p:cNvPr id="13336" name="图片 18456" descr="0057"/>
          <p:cNvPicPr>
            <a:picLocks noChangeAspect="1"/>
          </p:cNvPicPr>
          <p:nvPr/>
        </p:nvPicPr>
        <p:blipFill>
          <a:blip r:embed="rId2"/>
          <a:stretch>
            <a:fillRect/>
          </a:stretch>
        </p:blipFill>
        <p:spPr>
          <a:xfrm>
            <a:off x="3970338" y="523875"/>
            <a:ext cx="457200" cy="457200"/>
          </a:xfrm>
          <a:prstGeom prst="rect">
            <a:avLst/>
          </a:prstGeom>
          <a:noFill/>
          <a:ln w="9525">
            <a:noFill/>
          </a:ln>
        </p:spPr>
      </p:pic>
      <p:pic>
        <p:nvPicPr>
          <p:cNvPr id="13337" name="图片 18457" descr="0057"/>
          <p:cNvPicPr>
            <a:picLocks noChangeAspect="1"/>
          </p:cNvPicPr>
          <p:nvPr/>
        </p:nvPicPr>
        <p:blipFill>
          <a:blip r:embed="rId2"/>
          <a:stretch>
            <a:fillRect/>
          </a:stretch>
        </p:blipFill>
        <p:spPr>
          <a:xfrm>
            <a:off x="3851275" y="765175"/>
            <a:ext cx="457200" cy="457200"/>
          </a:xfrm>
          <a:prstGeom prst="rect">
            <a:avLst/>
          </a:prstGeom>
          <a:noFill/>
          <a:ln w="9525">
            <a:noFill/>
          </a:ln>
        </p:spPr>
      </p:pic>
      <p:pic>
        <p:nvPicPr>
          <p:cNvPr id="13338" name="图片 18458" descr="0057"/>
          <p:cNvPicPr>
            <a:picLocks noChangeAspect="1"/>
          </p:cNvPicPr>
          <p:nvPr/>
        </p:nvPicPr>
        <p:blipFill>
          <a:blip r:embed="rId2"/>
          <a:stretch>
            <a:fillRect/>
          </a:stretch>
        </p:blipFill>
        <p:spPr>
          <a:xfrm>
            <a:off x="4043363" y="884238"/>
            <a:ext cx="457200" cy="457200"/>
          </a:xfrm>
          <a:prstGeom prst="rect">
            <a:avLst/>
          </a:prstGeom>
          <a:noFill/>
          <a:ln w="9525">
            <a:noFill/>
          </a:ln>
        </p:spPr>
      </p:pic>
      <p:pic>
        <p:nvPicPr>
          <p:cNvPr id="13339" name="图片 18459" descr="0057"/>
          <p:cNvPicPr>
            <a:picLocks noChangeAspect="1"/>
          </p:cNvPicPr>
          <p:nvPr/>
        </p:nvPicPr>
        <p:blipFill>
          <a:blip r:embed="rId2"/>
          <a:stretch>
            <a:fillRect/>
          </a:stretch>
        </p:blipFill>
        <p:spPr>
          <a:xfrm>
            <a:off x="4259263" y="1268413"/>
            <a:ext cx="457200" cy="457200"/>
          </a:xfrm>
          <a:prstGeom prst="rect">
            <a:avLst/>
          </a:prstGeom>
          <a:noFill/>
          <a:ln w="9525">
            <a:noFill/>
          </a:ln>
        </p:spPr>
      </p:pic>
      <p:sp>
        <p:nvSpPr>
          <p:cNvPr id="13340" name="文本框 18460"/>
          <p:cNvSpPr txBox="1"/>
          <p:nvPr/>
        </p:nvSpPr>
        <p:spPr>
          <a:xfrm>
            <a:off x="7740650" y="5734050"/>
            <a:ext cx="1339850" cy="457200"/>
          </a:xfrm>
          <a:prstGeom prst="rect">
            <a:avLst/>
          </a:prstGeom>
          <a:solidFill>
            <a:srgbClr val="6666FF"/>
          </a:solidFill>
          <a:ln w="9525">
            <a:noFill/>
          </a:ln>
        </p:spPr>
        <p:txBody>
          <a:bodyPr>
            <a:spAutoFit/>
          </a:bodyPr>
          <a:p>
            <a:pPr eaLnBrk="0" hangingPunct="0">
              <a:spcBef>
                <a:spcPct val="50000"/>
              </a:spcBef>
            </a:pPr>
            <a:r>
              <a:rPr lang="zh-CN" altLang="en-US">
                <a:solidFill>
                  <a:srgbClr val="FF0000"/>
                </a:solidFill>
                <a:latin typeface="Arial" panose="020B0604020202020204" pitchFamily="34" charset="0"/>
              </a:rPr>
              <a:t>纺织业</a:t>
            </a:r>
            <a:endParaRPr lang="zh-CN" altLang="en-US">
              <a:solidFill>
                <a:srgbClr val="FF0000"/>
              </a:solidFill>
              <a:latin typeface="Arial" panose="020B0604020202020204" pitchFamily="34" charset="0"/>
            </a:endParaRPr>
          </a:p>
        </p:txBody>
      </p:sp>
      <p:pic>
        <p:nvPicPr>
          <p:cNvPr id="13341" name="图片 18461" descr="0418"/>
          <p:cNvPicPr>
            <a:picLocks noChangeAspect="1"/>
          </p:cNvPicPr>
          <p:nvPr/>
        </p:nvPicPr>
        <p:blipFill>
          <a:blip r:embed="rId3"/>
          <a:stretch>
            <a:fillRect/>
          </a:stretch>
        </p:blipFill>
        <p:spPr>
          <a:xfrm>
            <a:off x="4914900" y="4203700"/>
            <a:ext cx="304800" cy="304800"/>
          </a:xfrm>
          <a:prstGeom prst="rect">
            <a:avLst/>
          </a:prstGeom>
          <a:noFill/>
          <a:ln w="9525">
            <a:noFill/>
          </a:ln>
        </p:spPr>
      </p:pic>
      <p:pic>
        <p:nvPicPr>
          <p:cNvPr id="13342" name="图片 18462" descr="0418"/>
          <p:cNvPicPr>
            <a:picLocks noChangeAspect="1"/>
          </p:cNvPicPr>
          <p:nvPr/>
        </p:nvPicPr>
        <p:blipFill>
          <a:blip r:embed="rId3"/>
          <a:stretch>
            <a:fillRect/>
          </a:stretch>
        </p:blipFill>
        <p:spPr>
          <a:xfrm>
            <a:off x="4914900" y="5500688"/>
            <a:ext cx="304800" cy="304800"/>
          </a:xfrm>
          <a:prstGeom prst="rect">
            <a:avLst/>
          </a:prstGeom>
          <a:noFill/>
          <a:ln w="9525">
            <a:noFill/>
          </a:ln>
        </p:spPr>
      </p:pic>
      <p:pic>
        <p:nvPicPr>
          <p:cNvPr id="13343" name="图片 18463" descr="0418"/>
          <p:cNvPicPr>
            <a:picLocks noChangeAspect="1"/>
          </p:cNvPicPr>
          <p:nvPr/>
        </p:nvPicPr>
        <p:blipFill>
          <a:blip r:embed="rId3"/>
          <a:stretch>
            <a:fillRect/>
          </a:stretch>
        </p:blipFill>
        <p:spPr>
          <a:xfrm>
            <a:off x="6427788" y="4941888"/>
            <a:ext cx="304800" cy="304800"/>
          </a:xfrm>
          <a:prstGeom prst="rect">
            <a:avLst/>
          </a:prstGeom>
          <a:noFill/>
          <a:ln w="9525">
            <a:noFill/>
          </a:ln>
        </p:spPr>
      </p:pic>
      <p:pic>
        <p:nvPicPr>
          <p:cNvPr id="13344" name="图片 18464" descr="0418"/>
          <p:cNvPicPr>
            <a:picLocks noChangeAspect="1"/>
          </p:cNvPicPr>
          <p:nvPr/>
        </p:nvPicPr>
        <p:blipFill>
          <a:blip r:embed="rId3"/>
          <a:stretch>
            <a:fillRect/>
          </a:stretch>
        </p:blipFill>
        <p:spPr>
          <a:xfrm>
            <a:off x="5995988" y="5300663"/>
            <a:ext cx="304800" cy="304800"/>
          </a:xfrm>
          <a:prstGeom prst="rect">
            <a:avLst/>
          </a:prstGeom>
          <a:noFill/>
          <a:ln w="9525">
            <a:noFill/>
          </a:ln>
        </p:spPr>
      </p:pic>
      <p:pic>
        <p:nvPicPr>
          <p:cNvPr id="13345" name="图片 18465" descr="0418"/>
          <p:cNvPicPr>
            <a:picLocks noChangeAspect="1"/>
          </p:cNvPicPr>
          <p:nvPr/>
        </p:nvPicPr>
        <p:blipFill>
          <a:blip r:embed="rId3"/>
          <a:stretch>
            <a:fillRect/>
          </a:stretch>
        </p:blipFill>
        <p:spPr>
          <a:xfrm>
            <a:off x="5275263" y="3200400"/>
            <a:ext cx="304800" cy="304800"/>
          </a:xfrm>
          <a:prstGeom prst="rect">
            <a:avLst/>
          </a:prstGeom>
          <a:noFill/>
          <a:ln w="9525">
            <a:noFill/>
          </a:ln>
        </p:spPr>
      </p:pic>
      <p:pic>
        <p:nvPicPr>
          <p:cNvPr id="13346" name="图片 18466" descr="0418"/>
          <p:cNvPicPr>
            <a:picLocks noChangeAspect="1"/>
          </p:cNvPicPr>
          <p:nvPr/>
        </p:nvPicPr>
        <p:blipFill>
          <a:blip r:embed="rId3"/>
          <a:stretch>
            <a:fillRect/>
          </a:stretch>
        </p:blipFill>
        <p:spPr>
          <a:xfrm>
            <a:off x="5851525" y="2979738"/>
            <a:ext cx="304800" cy="304800"/>
          </a:xfrm>
          <a:prstGeom prst="rect">
            <a:avLst/>
          </a:prstGeom>
          <a:noFill/>
          <a:ln w="9525">
            <a:noFill/>
          </a:ln>
        </p:spPr>
      </p:pic>
      <p:pic>
        <p:nvPicPr>
          <p:cNvPr id="13347" name="图片 18467" descr="0418"/>
          <p:cNvPicPr>
            <a:picLocks noChangeAspect="1"/>
          </p:cNvPicPr>
          <p:nvPr/>
        </p:nvPicPr>
        <p:blipFill>
          <a:blip r:embed="rId3"/>
          <a:stretch>
            <a:fillRect/>
          </a:stretch>
        </p:blipFill>
        <p:spPr>
          <a:xfrm>
            <a:off x="4914900" y="4637088"/>
            <a:ext cx="304800" cy="304800"/>
          </a:xfrm>
          <a:prstGeom prst="rect">
            <a:avLst/>
          </a:prstGeom>
          <a:noFill/>
          <a:ln w="9525">
            <a:noFill/>
          </a:ln>
        </p:spPr>
      </p:pic>
      <p:pic>
        <p:nvPicPr>
          <p:cNvPr id="13348" name="图片 18468" descr="0418"/>
          <p:cNvPicPr>
            <a:picLocks noChangeAspect="1"/>
          </p:cNvPicPr>
          <p:nvPr/>
        </p:nvPicPr>
        <p:blipFill>
          <a:blip r:embed="rId3"/>
          <a:stretch>
            <a:fillRect/>
          </a:stretch>
        </p:blipFill>
        <p:spPr>
          <a:xfrm>
            <a:off x="4483100" y="3276600"/>
            <a:ext cx="304800" cy="304800"/>
          </a:xfrm>
          <a:prstGeom prst="rect">
            <a:avLst/>
          </a:prstGeom>
          <a:noFill/>
          <a:ln w="9525">
            <a:noFill/>
          </a:ln>
        </p:spPr>
      </p:pic>
      <p:pic>
        <p:nvPicPr>
          <p:cNvPr id="13349" name="图片 18469" descr="0418"/>
          <p:cNvPicPr>
            <a:picLocks noChangeAspect="1"/>
          </p:cNvPicPr>
          <p:nvPr/>
        </p:nvPicPr>
        <p:blipFill>
          <a:blip r:embed="rId3"/>
          <a:stretch>
            <a:fillRect/>
          </a:stretch>
        </p:blipFill>
        <p:spPr>
          <a:xfrm>
            <a:off x="6249988" y="2819400"/>
            <a:ext cx="304800" cy="304800"/>
          </a:xfrm>
          <a:prstGeom prst="rect">
            <a:avLst/>
          </a:prstGeom>
          <a:noFill/>
          <a:ln w="9525">
            <a:noFill/>
          </a:ln>
        </p:spPr>
      </p:pic>
      <p:pic>
        <p:nvPicPr>
          <p:cNvPr id="13350" name="图片 18470" descr="0418"/>
          <p:cNvPicPr>
            <a:picLocks noChangeAspect="1"/>
          </p:cNvPicPr>
          <p:nvPr/>
        </p:nvPicPr>
        <p:blipFill>
          <a:blip r:embed="rId3"/>
          <a:stretch>
            <a:fillRect/>
          </a:stretch>
        </p:blipFill>
        <p:spPr>
          <a:xfrm>
            <a:off x="4411663" y="2836863"/>
            <a:ext cx="304800" cy="304800"/>
          </a:xfrm>
          <a:prstGeom prst="rect">
            <a:avLst/>
          </a:prstGeom>
          <a:noFill/>
          <a:ln w="9525">
            <a:noFill/>
          </a:ln>
        </p:spPr>
      </p:pic>
      <p:pic>
        <p:nvPicPr>
          <p:cNvPr id="13351" name="图片 18471" descr="0418"/>
          <p:cNvPicPr>
            <a:picLocks noChangeAspect="1"/>
          </p:cNvPicPr>
          <p:nvPr/>
        </p:nvPicPr>
        <p:blipFill>
          <a:blip r:embed="rId3"/>
          <a:stretch>
            <a:fillRect/>
          </a:stretch>
        </p:blipFill>
        <p:spPr>
          <a:xfrm>
            <a:off x="4772025" y="2667000"/>
            <a:ext cx="304800" cy="304800"/>
          </a:xfrm>
          <a:prstGeom prst="rect">
            <a:avLst/>
          </a:prstGeom>
          <a:noFill/>
          <a:ln w="9525">
            <a:noFill/>
          </a:ln>
        </p:spPr>
      </p:pic>
      <p:pic>
        <p:nvPicPr>
          <p:cNvPr id="13352" name="图片 18472" descr="0418"/>
          <p:cNvPicPr>
            <a:picLocks noChangeAspect="1"/>
          </p:cNvPicPr>
          <p:nvPr/>
        </p:nvPicPr>
        <p:blipFill>
          <a:blip r:embed="rId3"/>
          <a:stretch>
            <a:fillRect/>
          </a:stretch>
        </p:blipFill>
        <p:spPr>
          <a:xfrm>
            <a:off x="7075488" y="2044700"/>
            <a:ext cx="304800" cy="304800"/>
          </a:xfrm>
          <a:prstGeom prst="rect">
            <a:avLst/>
          </a:prstGeom>
          <a:noFill/>
          <a:ln w="9525">
            <a:noFill/>
          </a:ln>
        </p:spPr>
      </p:pic>
      <p:pic>
        <p:nvPicPr>
          <p:cNvPr id="13353" name="图片 18473" descr="0418"/>
          <p:cNvPicPr>
            <a:picLocks noChangeAspect="1"/>
          </p:cNvPicPr>
          <p:nvPr/>
        </p:nvPicPr>
        <p:blipFill>
          <a:blip r:embed="rId3"/>
          <a:stretch>
            <a:fillRect/>
          </a:stretch>
        </p:blipFill>
        <p:spPr>
          <a:xfrm>
            <a:off x="7146925" y="1773238"/>
            <a:ext cx="304800" cy="304800"/>
          </a:xfrm>
          <a:prstGeom prst="rect">
            <a:avLst/>
          </a:prstGeom>
          <a:noFill/>
          <a:ln w="9525">
            <a:noFill/>
          </a:ln>
        </p:spPr>
      </p:pic>
      <p:pic>
        <p:nvPicPr>
          <p:cNvPr id="13354" name="图片 18474" descr="0418"/>
          <p:cNvPicPr>
            <a:picLocks noChangeAspect="1"/>
          </p:cNvPicPr>
          <p:nvPr/>
        </p:nvPicPr>
        <p:blipFill>
          <a:blip r:embed="rId3"/>
          <a:stretch>
            <a:fillRect/>
          </a:stretch>
        </p:blipFill>
        <p:spPr>
          <a:xfrm>
            <a:off x="7580313" y="1539875"/>
            <a:ext cx="304800" cy="304800"/>
          </a:xfrm>
          <a:prstGeom prst="rect">
            <a:avLst/>
          </a:prstGeom>
          <a:noFill/>
          <a:ln w="9525">
            <a:noFill/>
          </a:ln>
        </p:spPr>
      </p:pic>
      <p:pic>
        <p:nvPicPr>
          <p:cNvPr id="13355" name="图片 18475" descr="0418"/>
          <p:cNvPicPr>
            <a:picLocks noChangeAspect="1"/>
          </p:cNvPicPr>
          <p:nvPr/>
        </p:nvPicPr>
        <p:blipFill>
          <a:blip r:embed="rId3"/>
          <a:stretch>
            <a:fillRect/>
          </a:stretch>
        </p:blipFill>
        <p:spPr>
          <a:xfrm>
            <a:off x="4554538" y="3657600"/>
            <a:ext cx="304800" cy="304800"/>
          </a:xfrm>
          <a:prstGeom prst="rect">
            <a:avLst/>
          </a:prstGeom>
          <a:noFill/>
          <a:ln w="9525">
            <a:noFill/>
          </a:ln>
        </p:spPr>
      </p:pic>
      <p:pic>
        <p:nvPicPr>
          <p:cNvPr id="13356" name="图片 18476" descr="0418"/>
          <p:cNvPicPr>
            <a:picLocks noChangeAspect="1"/>
          </p:cNvPicPr>
          <p:nvPr/>
        </p:nvPicPr>
        <p:blipFill>
          <a:blip r:embed="rId3"/>
          <a:stretch>
            <a:fillRect/>
          </a:stretch>
        </p:blipFill>
        <p:spPr>
          <a:xfrm>
            <a:off x="4772025" y="3284538"/>
            <a:ext cx="304800" cy="304800"/>
          </a:xfrm>
          <a:prstGeom prst="rect">
            <a:avLst/>
          </a:prstGeom>
          <a:noFill/>
          <a:ln w="9525">
            <a:noFill/>
          </a:ln>
        </p:spPr>
      </p:pic>
      <p:pic>
        <p:nvPicPr>
          <p:cNvPr id="13357" name="图片 18477" descr="0418"/>
          <p:cNvPicPr>
            <a:picLocks noChangeAspect="1"/>
          </p:cNvPicPr>
          <p:nvPr/>
        </p:nvPicPr>
        <p:blipFill>
          <a:blip r:embed="rId3"/>
          <a:stretch>
            <a:fillRect/>
          </a:stretch>
        </p:blipFill>
        <p:spPr>
          <a:xfrm>
            <a:off x="5562600" y="2819400"/>
            <a:ext cx="304800" cy="304800"/>
          </a:xfrm>
          <a:prstGeom prst="rect">
            <a:avLst/>
          </a:prstGeom>
          <a:noFill/>
          <a:ln w="9525">
            <a:noFill/>
          </a:ln>
        </p:spPr>
      </p:pic>
      <p:pic>
        <p:nvPicPr>
          <p:cNvPr id="13358" name="图片 18478" descr="0418"/>
          <p:cNvPicPr>
            <a:picLocks noChangeAspect="1"/>
          </p:cNvPicPr>
          <p:nvPr/>
        </p:nvPicPr>
        <p:blipFill>
          <a:blip r:embed="rId3"/>
          <a:stretch>
            <a:fillRect/>
          </a:stretch>
        </p:blipFill>
        <p:spPr>
          <a:xfrm>
            <a:off x="3851275" y="1989138"/>
            <a:ext cx="304800" cy="304800"/>
          </a:xfrm>
          <a:prstGeom prst="rect">
            <a:avLst/>
          </a:prstGeom>
          <a:noFill/>
          <a:ln w="9525">
            <a:noFill/>
          </a:ln>
        </p:spPr>
      </p:pic>
      <p:pic>
        <p:nvPicPr>
          <p:cNvPr id="13359" name="图片 18479" descr="0418"/>
          <p:cNvPicPr>
            <a:picLocks noChangeAspect="1"/>
          </p:cNvPicPr>
          <p:nvPr/>
        </p:nvPicPr>
        <p:blipFill>
          <a:blip r:embed="rId3"/>
          <a:stretch>
            <a:fillRect/>
          </a:stretch>
        </p:blipFill>
        <p:spPr>
          <a:xfrm>
            <a:off x="4267200" y="1052513"/>
            <a:ext cx="304800" cy="304800"/>
          </a:xfrm>
          <a:prstGeom prst="rect">
            <a:avLst/>
          </a:prstGeom>
          <a:noFill/>
          <a:ln w="9525">
            <a:noFill/>
          </a:ln>
        </p:spPr>
      </p:pic>
      <p:pic>
        <p:nvPicPr>
          <p:cNvPr id="13360" name="图片 18480" descr="0418"/>
          <p:cNvPicPr>
            <a:picLocks noChangeAspect="1"/>
          </p:cNvPicPr>
          <p:nvPr/>
        </p:nvPicPr>
        <p:blipFill>
          <a:blip r:embed="rId3"/>
          <a:stretch>
            <a:fillRect/>
          </a:stretch>
        </p:blipFill>
        <p:spPr>
          <a:xfrm>
            <a:off x="4772025" y="1341438"/>
            <a:ext cx="304800" cy="304800"/>
          </a:xfrm>
          <a:prstGeom prst="rect">
            <a:avLst/>
          </a:prstGeom>
          <a:noFill/>
          <a:ln w="9525">
            <a:noFill/>
          </a:ln>
        </p:spPr>
      </p:pic>
      <p:pic>
        <p:nvPicPr>
          <p:cNvPr id="13361" name="图片 18481" descr="0418"/>
          <p:cNvPicPr>
            <a:picLocks noChangeAspect="1"/>
          </p:cNvPicPr>
          <p:nvPr/>
        </p:nvPicPr>
        <p:blipFill>
          <a:blip r:embed="rId3"/>
          <a:stretch>
            <a:fillRect/>
          </a:stretch>
        </p:blipFill>
        <p:spPr>
          <a:xfrm>
            <a:off x="3546475" y="1773238"/>
            <a:ext cx="304800" cy="304800"/>
          </a:xfrm>
          <a:prstGeom prst="rect">
            <a:avLst/>
          </a:prstGeom>
          <a:noFill/>
          <a:ln w="9525">
            <a:noFill/>
          </a:ln>
        </p:spPr>
      </p:pic>
      <p:pic>
        <p:nvPicPr>
          <p:cNvPr id="13362" name="图片 18482" descr="0418"/>
          <p:cNvPicPr>
            <a:picLocks noChangeAspect="1"/>
          </p:cNvPicPr>
          <p:nvPr/>
        </p:nvPicPr>
        <p:blipFill>
          <a:blip r:embed="rId3"/>
          <a:stretch>
            <a:fillRect/>
          </a:stretch>
        </p:blipFill>
        <p:spPr>
          <a:xfrm>
            <a:off x="2627313" y="620713"/>
            <a:ext cx="304800" cy="304800"/>
          </a:xfrm>
          <a:prstGeom prst="rect">
            <a:avLst/>
          </a:prstGeom>
          <a:noFill/>
          <a:ln w="9525">
            <a:noFill/>
          </a:ln>
        </p:spPr>
      </p:pic>
      <p:pic>
        <p:nvPicPr>
          <p:cNvPr id="13363" name="图片 18483" descr="0418"/>
          <p:cNvPicPr>
            <a:picLocks noChangeAspect="1"/>
          </p:cNvPicPr>
          <p:nvPr/>
        </p:nvPicPr>
        <p:blipFill>
          <a:blip r:embed="rId3"/>
          <a:stretch>
            <a:fillRect/>
          </a:stretch>
        </p:blipFill>
        <p:spPr>
          <a:xfrm>
            <a:off x="3330575" y="1252538"/>
            <a:ext cx="304800" cy="304800"/>
          </a:xfrm>
          <a:prstGeom prst="rect">
            <a:avLst/>
          </a:prstGeom>
          <a:noFill/>
          <a:ln w="9525">
            <a:noFill/>
          </a:ln>
        </p:spPr>
      </p:pic>
      <p:pic>
        <p:nvPicPr>
          <p:cNvPr id="13364" name="图片 18484" descr="0418"/>
          <p:cNvPicPr>
            <a:picLocks noChangeAspect="1"/>
          </p:cNvPicPr>
          <p:nvPr/>
        </p:nvPicPr>
        <p:blipFill>
          <a:blip r:embed="rId3"/>
          <a:stretch>
            <a:fillRect/>
          </a:stretch>
        </p:blipFill>
        <p:spPr>
          <a:xfrm>
            <a:off x="7164388" y="6381750"/>
            <a:ext cx="304800" cy="304800"/>
          </a:xfrm>
          <a:prstGeom prst="rect">
            <a:avLst/>
          </a:prstGeom>
          <a:noFill/>
          <a:ln w="9525">
            <a:noFill/>
          </a:ln>
        </p:spPr>
      </p:pic>
      <p:sp>
        <p:nvSpPr>
          <p:cNvPr id="13365" name="文本框 18485"/>
          <p:cNvSpPr txBox="1"/>
          <p:nvPr/>
        </p:nvSpPr>
        <p:spPr>
          <a:xfrm>
            <a:off x="7740650" y="6284913"/>
            <a:ext cx="1314450" cy="457200"/>
          </a:xfrm>
          <a:prstGeom prst="rect">
            <a:avLst/>
          </a:prstGeom>
          <a:solidFill>
            <a:srgbClr val="6666FF"/>
          </a:solidFill>
          <a:ln w="9525">
            <a:noFill/>
          </a:ln>
        </p:spPr>
        <p:txBody>
          <a:bodyPr>
            <a:spAutoFit/>
          </a:bodyPr>
          <a:p>
            <a:pPr eaLnBrk="0" hangingPunct="0"/>
            <a:r>
              <a:rPr lang="zh-CN" altLang="en-US">
                <a:solidFill>
                  <a:srgbClr val="000099"/>
                </a:solidFill>
                <a:latin typeface="Arial" panose="020B0604020202020204" pitchFamily="34" charset="0"/>
              </a:rPr>
              <a:t>面粉业</a:t>
            </a:r>
            <a:endParaRPr lang="zh-CN" altLang="en-US">
              <a:solidFill>
                <a:srgbClr val="000099"/>
              </a:solidFill>
              <a:latin typeface="Arial" panose="020B0604020202020204" pitchFamily="34" charset="0"/>
            </a:endParaRPr>
          </a:p>
        </p:txBody>
      </p:sp>
      <p:sp>
        <p:nvSpPr>
          <p:cNvPr id="18487" name="文本框 18486"/>
          <p:cNvSpPr txBox="1"/>
          <p:nvPr/>
        </p:nvSpPr>
        <p:spPr>
          <a:xfrm>
            <a:off x="107950" y="2060575"/>
            <a:ext cx="1827213" cy="1066800"/>
          </a:xfrm>
          <a:prstGeom prst="rect">
            <a:avLst/>
          </a:prstGeom>
          <a:noFill/>
          <a:ln w="9525">
            <a:noFill/>
          </a:ln>
        </p:spPr>
        <p:txBody>
          <a:bodyPr>
            <a:spAutoFit/>
          </a:bodyPr>
          <a:p>
            <a:pPr marL="342900" indent="-342900">
              <a:spcBef>
                <a:spcPct val="50000"/>
              </a:spcBef>
              <a:buClr>
                <a:schemeClr val="tx1"/>
              </a:buClr>
              <a:buSzPct val="85000"/>
              <a:buFont typeface="Arial" panose="020B0604020202020204" pitchFamily="34" charset="0"/>
            </a:pPr>
            <a:r>
              <a:rPr lang="zh-CN" altLang="en-US" sz="3200">
                <a:solidFill>
                  <a:srgbClr val="FF0066"/>
                </a:solidFill>
                <a:latin typeface="文鼎中隶P" pitchFamily="2" charset="-122"/>
                <a:ea typeface="文鼎中隶P" pitchFamily="2" charset="-122"/>
              </a:rPr>
              <a:t>地区分布特点</a:t>
            </a:r>
            <a:r>
              <a:rPr lang="en-US" altLang="zh-CN" sz="3200">
                <a:solidFill>
                  <a:srgbClr val="FF0066"/>
                </a:solidFill>
                <a:latin typeface="文鼎中隶P" pitchFamily="2" charset="-122"/>
                <a:ea typeface="文鼎中隶P" pitchFamily="2" charset="-122"/>
              </a:rPr>
              <a:t>:</a:t>
            </a:r>
            <a:endParaRPr lang="en-US" altLang="zh-CN" sz="3200">
              <a:solidFill>
                <a:srgbClr val="FF0066"/>
              </a:solidFill>
              <a:latin typeface="文鼎中隶P" pitchFamily="2" charset="-122"/>
              <a:ea typeface="文鼎中隶P" pitchFamily="2" charset="-122"/>
            </a:endParaRPr>
          </a:p>
        </p:txBody>
      </p:sp>
      <p:sp>
        <p:nvSpPr>
          <p:cNvPr id="13367" name="文本框 18487"/>
          <p:cNvSpPr txBox="1"/>
          <p:nvPr/>
        </p:nvSpPr>
        <p:spPr>
          <a:xfrm>
            <a:off x="152400" y="2667000"/>
            <a:ext cx="2317750" cy="579438"/>
          </a:xfrm>
          <a:prstGeom prst="rect">
            <a:avLst/>
          </a:prstGeom>
          <a:noFill/>
          <a:ln w="9525">
            <a:noFill/>
          </a:ln>
        </p:spPr>
        <p:txBody>
          <a:bodyPr>
            <a:spAutoFit/>
          </a:bodyPr>
          <a:p>
            <a:endParaRPr lang="zh-CN" altLang="zh-CN" sz="3200" dirty="0">
              <a:solidFill>
                <a:srgbClr val="0000FF"/>
              </a:solidFill>
              <a:latin typeface="Arial" panose="020B0604020202020204" pitchFamily="34" charset="0"/>
              <a:ea typeface="文鼎中隶P" pitchFamily="2" charset="-122"/>
            </a:endParaRPr>
          </a:p>
        </p:txBody>
      </p:sp>
      <p:sp>
        <p:nvSpPr>
          <p:cNvPr id="13368" name="文本框 18488"/>
          <p:cNvSpPr txBox="1"/>
          <p:nvPr/>
        </p:nvSpPr>
        <p:spPr>
          <a:xfrm>
            <a:off x="0" y="0"/>
            <a:ext cx="7772400" cy="528638"/>
          </a:xfrm>
          <a:prstGeom prst="rect">
            <a:avLst/>
          </a:prstGeom>
          <a:solidFill>
            <a:srgbClr val="6666FF"/>
          </a:solidFill>
          <a:ln w="9525" cap="flat" cmpd="sng">
            <a:solidFill>
              <a:schemeClr val="bg1"/>
            </a:solidFill>
            <a:prstDash val="solid"/>
            <a:miter/>
            <a:headEnd type="none" w="med" len="med"/>
            <a:tailEnd type="none" w="med" len="med"/>
          </a:ln>
        </p:spPr>
        <p:txBody>
          <a:bodyPr>
            <a:spAutoFit/>
          </a:bodyPr>
          <a:p>
            <a:pPr>
              <a:spcBef>
                <a:spcPct val="50000"/>
              </a:spcBef>
            </a:pPr>
            <a:r>
              <a:rPr lang="zh-CN" altLang="en-US" sz="2800">
                <a:solidFill>
                  <a:schemeClr val="bg1"/>
                </a:solidFill>
                <a:latin typeface="Arial" panose="020B0604020202020204" pitchFamily="34" charset="0"/>
                <a:ea typeface="隶书" panose="02010509060101010101" pitchFamily="1" charset="-122"/>
              </a:rPr>
              <a:t>中国民族资本主义企业分布图</a:t>
            </a:r>
            <a:endParaRPr lang="zh-CN" altLang="en-US" sz="2800">
              <a:solidFill>
                <a:schemeClr val="bg1"/>
              </a:solidFill>
              <a:latin typeface="Arial" panose="020B0604020202020204" pitchFamily="34" charset="0"/>
              <a:ea typeface="隶书" panose="02010509060101010101" pitchFamily="1" charset="-122"/>
            </a:endParaRPr>
          </a:p>
        </p:txBody>
      </p:sp>
      <p:sp>
        <p:nvSpPr>
          <p:cNvPr id="18490" name="横卷形 18489"/>
          <p:cNvSpPr/>
          <p:nvPr/>
        </p:nvSpPr>
        <p:spPr>
          <a:xfrm>
            <a:off x="34925" y="3213100"/>
            <a:ext cx="2057400" cy="2187575"/>
          </a:xfrm>
          <a:prstGeom prst="horizontalScroll">
            <a:avLst>
              <a:gd name="adj" fmla="val 12500"/>
            </a:avLst>
          </a:prstGeom>
          <a:noFill/>
          <a:ln w="57150" cap="flat" cmpd="sng">
            <a:solidFill>
              <a:srgbClr val="8B791D"/>
            </a:solidFill>
            <a:prstDash val="solid"/>
            <a:headEnd type="none" w="med" len="med"/>
            <a:tailEnd type="none" w="med" len="med"/>
          </a:ln>
        </p:spPr>
        <p:txBody>
          <a:bodyPr wrap="none" anchor="ctr"/>
          <a:p>
            <a:pPr algn="ctr"/>
            <a:r>
              <a:rPr lang="en-US" altLang="zh-CN" sz="3200">
                <a:solidFill>
                  <a:srgbClr val="0101FE"/>
                </a:solidFill>
                <a:latin typeface="Arial" panose="020B0604020202020204" pitchFamily="34" charset="0"/>
                <a:ea typeface="文鼎中隶P" pitchFamily="2" charset="-122"/>
              </a:rPr>
              <a:t> </a:t>
            </a:r>
            <a:r>
              <a:rPr lang="zh-CN" altLang="en-US" sz="3200">
                <a:solidFill>
                  <a:srgbClr val="000000"/>
                </a:solidFill>
                <a:latin typeface="Arial" panose="020B0604020202020204" pitchFamily="34" charset="0"/>
                <a:ea typeface="文鼎中隶P" pitchFamily="2" charset="-122"/>
              </a:rPr>
              <a:t>沿海、</a:t>
            </a:r>
            <a:endParaRPr lang="zh-CN" altLang="en-US" sz="3200">
              <a:solidFill>
                <a:srgbClr val="000000"/>
              </a:solidFill>
              <a:latin typeface="Arial" panose="020B0604020202020204" pitchFamily="34" charset="0"/>
              <a:ea typeface="文鼎中隶P" pitchFamily="2" charset="-122"/>
            </a:endParaRPr>
          </a:p>
          <a:p>
            <a:pPr algn="ctr"/>
            <a:r>
              <a:rPr lang="zh-CN" altLang="en-US" sz="3200">
                <a:solidFill>
                  <a:srgbClr val="000000"/>
                </a:solidFill>
                <a:latin typeface="Arial" panose="020B0604020202020204" pitchFamily="34" charset="0"/>
                <a:ea typeface="文鼎中隶P" pitchFamily="2" charset="-122"/>
              </a:rPr>
              <a:t>沿江多，</a:t>
            </a:r>
            <a:endParaRPr lang="zh-CN" altLang="en-US" sz="3200">
              <a:solidFill>
                <a:srgbClr val="000000"/>
              </a:solidFill>
              <a:latin typeface="Arial" panose="020B0604020202020204" pitchFamily="34" charset="0"/>
              <a:ea typeface="文鼎中隶P" pitchFamily="2" charset="-122"/>
            </a:endParaRPr>
          </a:p>
          <a:p>
            <a:pPr algn="ctr"/>
            <a:r>
              <a:rPr lang="zh-CN" altLang="en-US" sz="3200">
                <a:solidFill>
                  <a:srgbClr val="000000"/>
                </a:solidFill>
                <a:latin typeface="Arial" panose="020B0604020202020204" pitchFamily="34" charset="0"/>
                <a:ea typeface="文鼎中隶P" pitchFamily="2" charset="-122"/>
              </a:rPr>
              <a:t>内地少</a:t>
            </a:r>
            <a:endParaRPr lang="zh-CN" altLang="en-US" sz="3200">
              <a:solidFill>
                <a:srgbClr val="000000"/>
              </a:solidFill>
              <a:latin typeface="Arial" panose="020B0604020202020204" pitchFamily="34" charset="0"/>
              <a:ea typeface="文鼎中隶P" pitchFamily="2" charset="-122"/>
            </a:endParaRPr>
          </a:p>
          <a:p>
            <a:pPr algn="ctr"/>
            <a:endParaRPr lang="zh-CN" altLang="en-US">
              <a:solidFill>
                <a:srgbClr val="0101FE"/>
              </a:solidFill>
              <a:latin typeface="Arial" panose="020B0604020202020204" pitchFamily="34" charset="0"/>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87"/>
                                        </p:tgtEl>
                                        <p:attrNameLst>
                                          <p:attrName>style.visibility</p:attrName>
                                        </p:attrNameLst>
                                      </p:cBhvr>
                                      <p:to>
                                        <p:strVal val="visible"/>
                                      </p:to>
                                    </p:set>
                                    <p:anim calcmode="lin" valueType="num">
                                      <p:cBhvr>
                                        <p:cTn id="7" dur="500" fill="hold"/>
                                        <p:tgtEl>
                                          <p:spTgt spid="18487"/>
                                        </p:tgtEl>
                                        <p:attrNameLst>
                                          <p:attrName>ppt_x</p:attrName>
                                        </p:attrNameLst>
                                      </p:cBhvr>
                                      <p:tavLst>
                                        <p:tav tm="0">
                                          <p:val>
                                            <p:strVal val="0-#ppt_w/2"/>
                                          </p:val>
                                        </p:tav>
                                        <p:tav tm="100000">
                                          <p:val>
                                            <p:strVal val="#ppt_x"/>
                                          </p:val>
                                        </p:tav>
                                      </p:tavLst>
                                    </p:anim>
                                    <p:anim calcmode="lin" valueType="num">
                                      <p:cBhvr>
                                        <p:cTn id="8" dur="500" fill="hold"/>
                                        <p:tgtEl>
                                          <p:spTgt spid="1848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90"/>
                                        </p:tgtEl>
                                        <p:attrNameLst>
                                          <p:attrName>style.visibility</p:attrName>
                                        </p:attrNameLst>
                                      </p:cBhvr>
                                      <p:to>
                                        <p:strVal val="visible"/>
                                      </p:to>
                                    </p:set>
                                    <p:anim calcmode="lin" valueType="num">
                                      <p:cBhvr>
                                        <p:cTn id="13" dur="500" fill="hold"/>
                                        <p:tgtEl>
                                          <p:spTgt spid="18490"/>
                                        </p:tgtEl>
                                        <p:attrNameLst>
                                          <p:attrName>ppt_x</p:attrName>
                                        </p:attrNameLst>
                                      </p:cBhvr>
                                      <p:tavLst>
                                        <p:tav tm="0">
                                          <p:val>
                                            <p:strVal val="#ppt_x"/>
                                          </p:val>
                                        </p:tav>
                                        <p:tav tm="100000">
                                          <p:val>
                                            <p:strVal val="#ppt_x"/>
                                          </p:val>
                                        </p:tav>
                                      </p:tavLst>
                                    </p:anim>
                                    <p:anim calcmode="lin" valueType="num">
                                      <p:cBhvr>
                                        <p:cTn id="14" dur="500" fill="hold"/>
                                        <p:tgtEl>
                                          <p:spTgt spid="184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87" grpId="0"/>
      <p:bldP spid="18490"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4337" name="Line 2"/>
          <p:cNvSpPr/>
          <p:nvPr/>
        </p:nvSpPr>
        <p:spPr>
          <a:xfrm flipV="1">
            <a:off x="5561013" y="5768975"/>
            <a:ext cx="0" cy="76200"/>
          </a:xfrm>
          <a:prstGeom prst="line">
            <a:avLst/>
          </a:prstGeom>
          <a:ln w="9525" cap="flat" cmpd="sng">
            <a:solidFill>
              <a:schemeClr val="tx1"/>
            </a:solidFill>
            <a:prstDash val="solid"/>
            <a:headEnd type="none" w="med" len="med"/>
            <a:tailEnd type="none" w="med" len="med"/>
          </a:ln>
        </p:spPr>
      </p:sp>
      <p:sp>
        <p:nvSpPr>
          <p:cNvPr id="14338" name="Line 4"/>
          <p:cNvSpPr/>
          <p:nvPr/>
        </p:nvSpPr>
        <p:spPr>
          <a:xfrm>
            <a:off x="912813" y="5845175"/>
            <a:ext cx="6553200" cy="0"/>
          </a:xfrm>
          <a:prstGeom prst="line">
            <a:avLst/>
          </a:prstGeom>
          <a:ln w="28575" cap="flat" cmpd="sng">
            <a:solidFill>
              <a:srgbClr val="0000FF"/>
            </a:solidFill>
            <a:prstDash val="solid"/>
            <a:headEnd type="none" w="med" len="med"/>
            <a:tailEnd type="triangle" w="med" len="med"/>
          </a:ln>
        </p:spPr>
      </p:sp>
      <p:sp>
        <p:nvSpPr>
          <p:cNvPr id="14339" name="Line 5"/>
          <p:cNvSpPr/>
          <p:nvPr/>
        </p:nvSpPr>
        <p:spPr>
          <a:xfrm flipV="1">
            <a:off x="912813" y="1730375"/>
            <a:ext cx="0" cy="4114800"/>
          </a:xfrm>
          <a:prstGeom prst="line">
            <a:avLst/>
          </a:prstGeom>
          <a:ln w="28575" cap="flat" cmpd="sng">
            <a:solidFill>
              <a:srgbClr val="0000FF"/>
            </a:solidFill>
            <a:prstDash val="solid"/>
            <a:headEnd type="none" w="med" len="med"/>
            <a:tailEnd type="triangle" w="med" len="med"/>
          </a:ln>
        </p:spPr>
      </p:sp>
      <p:sp>
        <p:nvSpPr>
          <p:cNvPr id="14340" name="Line 6"/>
          <p:cNvSpPr/>
          <p:nvPr/>
        </p:nvSpPr>
        <p:spPr>
          <a:xfrm flipV="1">
            <a:off x="1598613" y="5768975"/>
            <a:ext cx="0" cy="76200"/>
          </a:xfrm>
          <a:prstGeom prst="line">
            <a:avLst/>
          </a:prstGeom>
          <a:ln w="28575" cap="flat" cmpd="sng">
            <a:solidFill>
              <a:srgbClr val="0000FF"/>
            </a:solidFill>
            <a:prstDash val="solid"/>
            <a:headEnd type="none" w="med" len="med"/>
            <a:tailEnd type="none" w="med" len="med"/>
          </a:ln>
        </p:spPr>
      </p:sp>
      <p:sp>
        <p:nvSpPr>
          <p:cNvPr id="14341" name="Line 7"/>
          <p:cNvSpPr/>
          <p:nvPr/>
        </p:nvSpPr>
        <p:spPr>
          <a:xfrm flipV="1">
            <a:off x="2360613" y="5768975"/>
            <a:ext cx="0" cy="76200"/>
          </a:xfrm>
          <a:prstGeom prst="line">
            <a:avLst/>
          </a:prstGeom>
          <a:ln w="28575" cap="flat" cmpd="sng">
            <a:solidFill>
              <a:srgbClr val="0000FF"/>
            </a:solidFill>
            <a:prstDash val="solid"/>
            <a:headEnd type="none" w="med" len="med"/>
            <a:tailEnd type="none" w="med" len="med"/>
          </a:ln>
        </p:spPr>
      </p:sp>
      <p:sp>
        <p:nvSpPr>
          <p:cNvPr id="14342" name="Line 8"/>
          <p:cNvSpPr/>
          <p:nvPr/>
        </p:nvSpPr>
        <p:spPr>
          <a:xfrm flipV="1">
            <a:off x="3046413" y="5768975"/>
            <a:ext cx="0" cy="76200"/>
          </a:xfrm>
          <a:prstGeom prst="line">
            <a:avLst/>
          </a:prstGeom>
          <a:ln w="28575" cap="flat" cmpd="sng">
            <a:solidFill>
              <a:srgbClr val="0000FF"/>
            </a:solidFill>
            <a:prstDash val="solid"/>
            <a:headEnd type="none" w="med" len="med"/>
            <a:tailEnd type="none" w="med" len="med"/>
          </a:ln>
        </p:spPr>
      </p:sp>
      <p:sp>
        <p:nvSpPr>
          <p:cNvPr id="14343" name="Line 9"/>
          <p:cNvSpPr/>
          <p:nvPr/>
        </p:nvSpPr>
        <p:spPr>
          <a:xfrm flipV="1">
            <a:off x="3656013" y="5768975"/>
            <a:ext cx="0" cy="76200"/>
          </a:xfrm>
          <a:prstGeom prst="line">
            <a:avLst/>
          </a:prstGeom>
          <a:ln w="28575" cap="flat" cmpd="sng">
            <a:solidFill>
              <a:srgbClr val="0000FF"/>
            </a:solidFill>
            <a:prstDash val="solid"/>
            <a:headEnd type="none" w="med" len="med"/>
            <a:tailEnd type="none" w="med" len="med"/>
          </a:ln>
        </p:spPr>
      </p:sp>
      <p:sp>
        <p:nvSpPr>
          <p:cNvPr id="14344" name="Line 10"/>
          <p:cNvSpPr/>
          <p:nvPr/>
        </p:nvSpPr>
        <p:spPr>
          <a:xfrm flipV="1">
            <a:off x="4265613" y="5768975"/>
            <a:ext cx="0" cy="76200"/>
          </a:xfrm>
          <a:prstGeom prst="line">
            <a:avLst/>
          </a:prstGeom>
          <a:ln w="28575" cap="flat" cmpd="sng">
            <a:solidFill>
              <a:srgbClr val="0000FF"/>
            </a:solidFill>
            <a:prstDash val="solid"/>
            <a:headEnd type="none" w="med" len="med"/>
            <a:tailEnd type="none" w="med" len="med"/>
          </a:ln>
        </p:spPr>
      </p:sp>
      <p:sp>
        <p:nvSpPr>
          <p:cNvPr id="14345" name="Line 11"/>
          <p:cNvSpPr/>
          <p:nvPr/>
        </p:nvSpPr>
        <p:spPr>
          <a:xfrm flipV="1">
            <a:off x="4875213" y="5768975"/>
            <a:ext cx="0" cy="76200"/>
          </a:xfrm>
          <a:prstGeom prst="line">
            <a:avLst/>
          </a:prstGeom>
          <a:ln w="28575" cap="flat" cmpd="sng">
            <a:solidFill>
              <a:srgbClr val="0000FF"/>
            </a:solidFill>
            <a:prstDash val="solid"/>
            <a:headEnd type="none" w="med" len="med"/>
            <a:tailEnd type="none" w="med" len="med"/>
          </a:ln>
        </p:spPr>
      </p:sp>
      <p:sp>
        <p:nvSpPr>
          <p:cNvPr id="14346" name="Line 12"/>
          <p:cNvSpPr/>
          <p:nvPr/>
        </p:nvSpPr>
        <p:spPr>
          <a:xfrm flipV="1">
            <a:off x="6246813" y="5768975"/>
            <a:ext cx="0" cy="76200"/>
          </a:xfrm>
          <a:prstGeom prst="line">
            <a:avLst/>
          </a:prstGeom>
          <a:ln w="28575" cap="flat" cmpd="sng">
            <a:solidFill>
              <a:srgbClr val="0000FF"/>
            </a:solidFill>
            <a:prstDash val="solid"/>
            <a:headEnd type="none" w="med" len="med"/>
            <a:tailEnd type="none" w="med" len="med"/>
          </a:ln>
        </p:spPr>
      </p:sp>
      <p:sp>
        <p:nvSpPr>
          <p:cNvPr id="14347" name="Text Box 13"/>
          <p:cNvSpPr txBox="1"/>
          <p:nvPr/>
        </p:nvSpPr>
        <p:spPr>
          <a:xfrm>
            <a:off x="395288" y="5853113"/>
            <a:ext cx="1066800" cy="457200"/>
          </a:xfrm>
          <a:prstGeom prst="rect">
            <a:avLst/>
          </a:prstGeom>
          <a:noFill/>
          <a:ln w="9525">
            <a:noFill/>
          </a:ln>
        </p:spPr>
        <p:txBody>
          <a:bodyPr>
            <a:spAutoFit/>
          </a:bodyPr>
          <a:p>
            <a:pPr algn="ctr">
              <a:spcBef>
                <a:spcPct val="50000"/>
              </a:spcBef>
            </a:pPr>
            <a:r>
              <a:rPr lang="en-US" altLang="x-none" sz="2400" b="1" dirty="0">
                <a:solidFill>
                  <a:srgbClr val="990033"/>
                </a:solidFill>
                <a:latin typeface="Times New Roman" panose="02020603050405020304" pitchFamily="18" charset="0"/>
              </a:rPr>
              <a:t>1840</a:t>
            </a:r>
            <a:endParaRPr lang="en-US" altLang="x-none" sz="2400" b="1" dirty="0">
              <a:solidFill>
                <a:srgbClr val="990033"/>
              </a:solidFill>
              <a:latin typeface="Times New Roman" panose="02020603050405020304" pitchFamily="18" charset="0"/>
            </a:endParaRPr>
          </a:p>
        </p:txBody>
      </p:sp>
      <p:sp>
        <p:nvSpPr>
          <p:cNvPr id="14348" name="Text Box 14"/>
          <p:cNvSpPr txBox="1"/>
          <p:nvPr/>
        </p:nvSpPr>
        <p:spPr>
          <a:xfrm>
            <a:off x="1827213" y="5853113"/>
            <a:ext cx="1066800" cy="457200"/>
          </a:xfrm>
          <a:prstGeom prst="rect">
            <a:avLst/>
          </a:prstGeom>
          <a:noFill/>
          <a:ln w="9525">
            <a:noFill/>
          </a:ln>
        </p:spPr>
        <p:txBody>
          <a:bodyPr>
            <a:spAutoFit/>
          </a:bodyPr>
          <a:p>
            <a:pPr algn="ctr">
              <a:spcBef>
                <a:spcPct val="50000"/>
              </a:spcBef>
            </a:pPr>
            <a:r>
              <a:rPr lang="en-US" altLang="x-none" sz="2400" b="1" dirty="0">
                <a:solidFill>
                  <a:srgbClr val="990033"/>
                </a:solidFill>
                <a:latin typeface="Times New Roman" panose="02020603050405020304" pitchFamily="18" charset="0"/>
              </a:rPr>
              <a:t>1860</a:t>
            </a:r>
            <a:endParaRPr lang="en-US" altLang="x-none" sz="2400" b="1" dirty="0">
              <a:solidFill>
                <a:srgbClr val="990033"/>
              </a:solidFill>
              <a:latin typeface="Times New Roman" panose="02020603050405020304" pitchFamily="18" charset="0"/>
            </a:endParaRPr>
          </a:p>
        </p:txBody>
      </p:sp>
      <p:sp>
        <p:nvSpPr>
          <p:cNvPr id="14349" name="Text Box 15"/>
          <p:cNvSpPr txBox="1"/>
          <p:nvPr/>
        </p:nvSpPr>
        <p:spPr>
          <a:xfrm>
            <a:off x="3132138" y="5853113"/>
            <a:ext cx="1066800" cy="457200"/>
          </a:xfrm>
          <a:prstGeom prst="rect">
            <a:avLst/>
          </a:prstGeom>
          <a:noFill/>
          <a:ln w="9525">
            <a:noFill/>
          </a:ln>
        </p:spPr>
        <p:txBody>
          <a:bodyPr>
            <a:spAutoFit/>
          </a:bodyPr>
          <a:p>
            <a:pPr algn="ctr">
              <a:spcBef>
                <a:spcPct val="50000"/>
              </a:spcBef>
            </a:pPr>
            <a:r>
              <a:rPr lang="en-US" altLang="x-none" sz="2400" b="1" dirty="0">
                <a:solidFill>
                  <a:srgbClr val="990033"/>
                </a:solidFill>
                <a:latin typeface="Times New Roman" panose="02020603050405020304" pitchFamily="18" charset="0"/>
              </a:rPr>
              <a:t>1880</a:t>
            </a:r>
            <a:endParaRPr lang="en-US" altLang="x-none" sz="2400" b="1" dirty="0">
              <a:solidFill>
                <a:srgbClr val="990033"/>
              </a:solidFill>
              <a:latin typeface="Times New Roman" panose="02020603050405020304" pitchFamily="18" charset="0"/>
            </a:endParaRPr>
          </a:p>
        </p:txBody>
      </p:sp>
      <p:sp>
        <p:nvSpPr>
          <p:cNvPr id="14350" name="Text Box 17"/>
          <p:cNvSpPr txBox="1"/>
          <p:nvPr/>
        </p:nvSpPr>
        <p:spPr>
          <a:xfrm>
            <a:off x="4356100" y="5853113"/>
            <a:ext cx="1066800" cy="457200"/>
          </a:xfrm>
          <a:prstGeom prst="rect">
            <a:avLst/>
          </a:prstGeom>
          <a:noFill/>
          <a:ln w="9525">
            <a:noFill/>
          </a:ln>
        </p:spPr>
        <p:txBody>
          <a:bodyPr>
            <a:spAutoFit/>
          </a:bodyPr>
          <a:p>
            <a:pPr algn="ctr">
              <a:spcBef>
                <a:spcPct val="50000"/>
              </a:spcBef>
            </a:pPr>
            <a:r>
              <a:rPr lang="en-US" altLang="x-none" sz="2400" b="1" dirty="0">
                <a:solidFill>
                  <a:srgbClr val="990033"/>
                </a:solidFill>
                <a:latin typeface="Times New Roman" panose="02020603050405020304" pitchFamily="18" charset="0"/>
              </a:rPr>
              <a:t>1900</a:t>
            </a:r>
            <a:endParaRPr lang="en-US" altLang="x-none" sz="2400" b="1" dirty="0">
              <a:solidFill>
                <a:srgbClr val="990033"/>
              </a:solidFill>
              <a:latin typeface="Times New Roman" panose="02020603050405020304" pitchFamily="18" charset="0"/>
            </a:endParaRPr>
          </a:p>
        </p:txBody>
      </p:sp>
      <p:sp>
        <p:nvSpPr>
          <p:cNvPr id="14351" name="Text Box 19"/>
          <p:cNvSpPr txBox="1"/>
          <p:nvPr/>
        </p:nvSpPr>
        <p:spPr>
          <a:xfrm>
            <a:off x="5724525" y="5853113"/>
            <a:ext cx="1066800" cy="457200"/>
          </a:xfrm>
          <a:prstGeom prst="rect">
            <a:avLst/>
          </a:prstGeom>
          <a:noFill/>
          <a:ln w="9525">
            <a:noFill/>
          </a:ln>
        </p:spPr>
        <p:txBody>
          <a:bodyPr>
            <a:spAutoFit/>
          </a:bodyPr>
          <a:p>
            <a:pPr algn="ctr">
              <a:spcBef>
                <a:spcPct val="50000"/>
              </a:spcBef>
            </a:pPr>
            <a:r>
              <a:rPr lang="en-US" altLang="x-none" sz="2400" b="1" dirty="0">
                <a:solidFill>
                  <a:srgbClr val="990033"/>
                </a:solidFill>
                <a:latin typeface="Times New Roman" panose="02020603050405020304" pitchFamily="18" charset="0"/>
              </a:rPr>
              <a:t>1920</a:t>
            </a:r>
            <a:endParaRPr lang="en-US" altLang="x-none" sz="2400" b="1" dirty="0">
              <a:solidFill>
                <a:srgbClr val="990033"/>
              </a:solidFill>
              <a:latin typeface="Times New Roman" panose="02020603050405020304" pitchFamily="18" charset="0"/>
            </a:endParaRPr>
          </a:p>
        </p:txBody>
      </p:sp>
      <p:sp>
        <p:nvSpPr>
          <p:cNvPr id="29713" name="Freeform 20"/>
          <p:cNvSpPr/>
          <p:nvPr/>
        </p:nvSpPr>
        <p:spPr>
          <a:xfrm>
            <a:off x="2916238" y="3254375"/>
            <a:ext cx="3733800" cy="2606675"/>
          </a:xfrm>
          <a:custGeom>
            <a:avLst/>
            <a:gdLst>
              <a:gd name="txL" fmla="*/ 0 w 2934"/>
              <a:gd name="txT" fmla="*/ 0 h 1306"/>
              <a:gd name="txR" fmla="*/ 2934 w 2934"/>
              <a:gd name="txB" fmla="*/ 1306 h 1306"/>
            </a:gdLst>
            <a:ahLst/>
            <a:cxnLst>
              <a:cxn ang="0">
                <a:pos x="0" y="1306"/>
              </a:cxn>
              <a:cxn ang="0">
                <a:pos x="36" y="1252"/>
              </a:cxn>
              <a:cxn ang="0">
                <a:pos x="90" y="1234"/>
              </a:cxn>
              <a:cxn ang="0">
                <a:pos x="117" y="1225"/>
              </a:cxn>
              <a:cxn ang="0">
                <a:pos x="144" y="1198"/>
              </a:cxn>
              <a:cxn ang="0">
                <a:pos x="198" y="1180"/>
              </a:cxn>
              <a:cxn ang="0">
                <a:pos x="387" y="1108"/>
              </a:cxn>
              <a:cxn ang="0">
                <a:pos x="576" y="1009"/>
              </a:cxn>
              <a:cxn ang="0">
                <a:pos x="594" y="982"/>
              </a:cxn>
              <a:cxn ang="0">
                <a:pos x="648" y="964"/>
              </a:cxn>
              <a:cxn ang="0">
                <a:pos x="738" y="928"/>
              </a:cxn>
              <a:cxn ang="0">
                <a:pos x="765" y="910"/>
              </a:cxn>
              <a:cxn ang="0">
                <a:pos x="783" y="883"/>
              </a:cxn>
              <a:cxn ang="0">
                <a:pos x="864" y="829"/>
              </a:cxn>
              <a:cxn ang="0">
                <a:pos x="999" y="784"/>
              </a:cxn>
              <a:cxn ang="0">
                <a:pos x="1053" y="748"/>
              </a:cxn>
              <a:cxn ang="0">
                <a:pos x="1197" y="694"/>
              </a:cxn>
              <a:cxn ang="0">
                <a:pos x="1224" y="640"/>
              </a:cxn>
              <a:cxn ang="0">
                <a:pos x="1278" y="622"/>
              </a:cxn>
              <a:cxn ang="0">
                <a:pos x="1359" y="550"/>
              </a:cxn>
              <a:cxn ang="0">
                <a:pos x="1386" y="532"/>
              </a:cxn>
              <a:cxn ang="0">
                <a:pos x="1440" y="514"/>
              </a:cxn>
              <a:cxn ang="0">
                <a:pos x="1467" y="505"/>
              </a:cxn>
              <a:cxn ang="0">
                <a:pos x="1512" y="451"/>
              </a:cxn>
              <a:cxn ang="0">
                <a:pos x="1548" y="397"/>
              </a:cxn>
              <a:cxn ang="0">
                <a:pos x="1602" y="379"/>
              </a:cxn>
              <a:cxn ang="0">
                <a:pos x="1665" y="361"/>
              </a:cxn>
              <a:cxn ang="0">
                <a:pos x="1719" y="343"/>
              </a:cxn>
              <a:cxn ang="0">
                <a:pos x="1755" y="352"/>
              </a:cxn>
              <a:cxn ang="0">
                <a:pos x="1782" y="406"/>
              </a:cxn>
              <a:cxn ang="0">
                <a:pos x="1809" y="415"/>
              </a:cxn>
              <a:cxn ang="0">
                <a:pos x="1836" y="433"/>
              </a:cxn>
              <a:cxn ang="0">
                <a:pos x="1917" y="460"/>
              </a:cxn>
              <a:cxn ang="0">
                <a:pos x="1944" y="469"/>
              </a:cxn>
              <a:cxn ang="0">
                <a:pos x="2079" y="460"/>
              </a:cxn>
              <a:cxn ang="0">
                <a:pos x="2097" y="433"/>
              </a:cxn>
              <a:cxn ang="0">
                <a:pos x="2169" y="370"/>
              </a:cxn>
              <a:cxn ang="0">
                <a:pos x="2241" y="316"/>
              </a:cxn>
              <a:cxn ang="0">
                <a:pos x="2295" y="271"/>
              </a:cxn>
              <a:cxn ang="0">
                <a:pos x="2439" y="136"/>
              </a:cxn>
              <a:cxn ang="0">
                <a:pos x="2466" y="109"/>
              </a:cxn>
              <a:cxn ang="0">
                <a:pos x="2493" y="100"/>
              </a:cxn>
              <a:cxn ang="0">
                <a:pos x="2511" y="73"/>
              </a:cxn>
              <a:cxn ang="0">
                <a:pos x="2538" y="55"/>
              </a:cxn>
              <a:cxn ang="0">
                <a:pos x="2664" y="37"/>
              </a:cxn>
              <a:cxn ang="0">
                <a:pos x="2673" y="64"/>
              </a:cxn>
              <a:cxn ang="0">
                <a:pos x="2727" y="100"/>
              </a:cxn>
              <a:cxn ang="0">
                <a:pos x="2763" y="145"/>
              </a:cxn>
              <a:cxn ang="0">
                <a:pos x="2799" y="181"/>
              </a:cxn>
              <a:cxn ang="0">
                <a:pos x="2835" y="217"/>
              </a:cxn>
              <a:cxn ang="0">
                <a:pos x="2862" y="235"/>
              </a:cxn>
              <a:cxn ang="0">
                <a:pos x="2916" y="253"/>
              </a:cxn>
              <a:cxn ang="0">
                <a:pos x="2934" y="298"/>
              </a:cxn>
            </a:cxnLst>
            <a:rect l="txL" t="txT" r="txR" b="txB"/>
            <a:pathLst>
              <a:path w="2934" h="1306">
                <a:moveTo>
                  <a:pt x="0" y="1306"/>
                </a:moveTo>
                <a:cubicBezTo>
                  <a:pt x="12" y="1288"/>
                  <a:pt x="24" y="1270"/>
                  <a:pt x="36" y="1252"/>
                </a:cubicBezTo>
                <a:cubicBezTo>
                  <a:pt x="47" y="1236"/>
                  <a:pt x="72" y="1240"/>
                  <a:pt x="90" y="1234"/>
                </a:cubicBezTo>
                <a:cubicBezTo>
                  <a:pt x="99" y="1231"/>
                  <a:pt x="117" y="1225"/>
                  <a:pt x="117" y="1225"/>
                </a:cubicBezTo>
                <a:cubicBezTo>
                  <a:pt x="126" y="1216"/>
                  <a:pt x="133" y="1204"/>
                  <a:pt x="144" y="1198"/>
                </a:cubicBezTo>
                <a:cubicBezTo>
                  <a:pt x="161" y="1189"/>
                  <a:pt x="198" y="1180"/>
                  <a:pt x="198" y="1180"/>
                </a:cubicBezTo>
                <a:cubicBezTo>
                  <a:pt x="251" y="1127"/>
                  <a:pt x="314" y="1118"/>
                  <a:pt x="387" y="1108"/>
                </a:cubicBezTo>
                <a:cubicBezTo>
                  <a:pt x="446" y="1068"/>
                  <a:pt x="517" y="1049"/>
                  <a:pt x="576" y="1009"/>
                </a:cubicBezTo>
                <a:cubicBezTo>
                  <a:pt x="582" y="1000"/>
                  <a:pt x="585" y="988"/>
                  <a:pt x="594" y="982"/>
                </a:cubicBezTo>
                <a:cubicBezTo>
                  <a:pt x="610" y="972"/>
                  <a:pt x="632" y="975"/>
                  <a:pt x="648" y="964"/>
                </a:cubicBezTo>
                <a:cubicBezTo>
                  <a:pt x="679" y="944"/>
                  <a:pt x="702" y="937"/>
                  <a:pt x="738" y="928"/>
                </a:cubicBezTo>
                <a:cubicBezTo>
                  <a:pt x="747" y="922"/>
                  <a:pt x="757" y="918"/>
                  <a:pt x="765" y="910"/>
                </a:cubicBezTo>
                <a:cubicBezTo>
                  <a:pt x="773" y="902"/>
                  <a:pt x="775" y="890"/>
                  <a:pt x="783" y="883"/>
                </a:cubicBezTo>
                <a:cubicBezTo>
                  <a:pt x="783" y="883"/>
                  <a:pt x="850" y="838"/>
                  <a:pt x="864" y="829"/>
                </a:cubicBezTo>
                <a:cubicBezTo>
                  <a:pt x="897" y="807"/>
                  <a:pt x="960" y="797"/>
                  <a:pt x="999" y="784"/>
                </a:cubicBezTo>
                <a:cubicBezTo>
                  <a:pt x="1020" y="777"/>
                  <a:pt x="1035" y="760"/>
                  <a:pt x="1053" y="748"/>
                </a:cubicBezTo>
                <a:cubicBezTo>
                  <a:pt x="1077" y="732"/>
                  <a:pt x="1169" y="703"/>
                  <a:pt x="1197" y="694"/>
                </a:cubicBezTo>
                <a:cubicBezTo>
                  <a:pt x="1202" y="679"/>
                  <a:pt x="1209" y="649"/>
                  <a:pt x="1224" y="640"/>
                </a:cubicBezTo>
                <a:cubicBezTo>
                  <a:pt x="1240" y="630"/>
                  <a:pt x="1278" y="622"/>
                  <a:pt x="1278" y="622"/>
                </a:cubicBezTo>
                <a:cubicBezTo>
                  <a:pt x="1295" y="570"/>
                  <a:pt x="1303" y="569"/>
                  <a:pt x="1359" y="550"/>
                </a:cubicBezTo>
                <a:cubicBezTo>
                  <a:pt x="1369" y="547"/>
                  <a:pt x="1376" y="536"/>
                  <a:pt x="1386" y="532"/>
                </a:cubicBezTo>
                <a:cubicBezTo>
                  <a:pt x="1403" y="524"/>
                  <a:pt x="1422" y="520"/>
                  <a:pt x="1440" y="514"/>
                </a:cubicBezTo>
                <a:cubicBezTo>
                  <a:pt x="1449" y="511"/>
                  <a:pt x="1467" y="505"/>
                  <a:pt x="1467" y="505"/>
                </a:cubicBezTo>
                <a:cubicBezTo>
                  <a:pt x="1531" y="409"/>
                  <a:pt x="1431" y="555"/>
                  <a:pt x="1512" y="451"/>
                </a:cubicBezTo>
                <a:cubicBezTo>
                  <a:pt x="1525" y="434"/>
                  <a:pt x="1527" y="404"/>
                  <a:pt x="1548" y="397"/>
                </a:cubicBezTo>
                <a:cubicBezTo>
                  <a:pt x="1566" y="391"/>
                  <a:pt x="1584" y="385"/>
                  <a:pt x="1602" y="379"/>
                </a:cubicBezTo>
                <a:cubicBezTo>
                  <a:pt x="1693" y="349"/>
                  <a:pt x="1552" y="395"/>
                  <a:pt x="1665" y="361"/>
                </a:cubicBezTo>
                <a:cubicBezTo>
                  <a:pt x="1683" y="356"/>
                  <a:pt x="1719" y="343"/>
                  <a:pt x="1719" y="343"/>
                </a:cubicBezTo>
                <a:cubicBezTo>
                  <a:pt x="1731" y="346"/>
                  <a:pt x="1745" y="345"/>
                  <a:pt x="1755" y="352"/>
                </a:cubicBezTo>
                <a:cubicBezTo>
                  <a:pt x="1805" y="385"/>
                  <a:pt x="1746" y="370"/>
                  <a:pt x="1782" y="406"/>
                </a:cubicBezTo>
                <a:cubicBezTo>
                  <a:pt x="1789" y="413"/>
                  <a:pt x="1801" y="411"/>
                  <a:pt x="1809" y="415"/>
                </a:cubicBezTo>
                <a:cubicBezTo>
                  <a:pt x="1819" y="420"/>
                  <a:pt x="1826" y="429"/>
                  <a:pt x="1836" y="433"/>
                </a:cubicBezTo>
                <a:cubicBezTo>
                  <a:pt x="1836" y="433"/>
                  <a:pt x="1903" y="455"/>
                  <a:pt x="1917" y="460"/>
                </a:cubicBezTo>
                <a:cubicBezTo>
                  <a:pt x="1926" y="463"/>
                  <a:pt x="1944" y="469"/>
                  <a:pt x="1944" y="469"/>
                </a:cubicBezTo>
                <a:cubicBezTo>
                  <a:pt x="1989" y="466"/>
                  <a:pt x="2035" y="470"/>
                  <a:pt x="2079" y="460"/>
                </a:cubicBezTo>
                <a:cubicBezTo>
                  <a:pt x="2090" y="458"/>
                  <a:pt x="2090" y="441"/>
                  <a:pt x="2097" y="433"/>
                </a:cubicBezTo>
                <a:cubicBezTo>
                  <a:pt x="2120" y="406"/>
                  <a:pt x="2136" y="381"/>
                  <a:pt x="2169" y="370"/>
                </a:cubicBezTo>
                <a:cubicBezTo>
                  <a:pt x="2196" y="330"/>
                  <a:pt x="2207" y="345"/>
                  <a:pt x="2241" y="316"/>
                </a:cubicBezTo>
                <a:cubicBezTo>
                  <a:pt x="2310" y="258"/>
                  <a:pt x="2228" y="316"/>
                  <a:pt x="2295" y="271"/>
                </a:cubicBezTo>
                <a:cubicBezTo>
                  <a:pt x="2329" y="220"/>
                  <a:pt x="2379" y="156"/>
                  <a:pt x="2439" y="136"/>
                </a:cubicBezTo>
                <a:cubicBezTo>
                  <a:pt x="2448" y="127"/>
                  <a:pt x="2455" y="116"/>
                  <a:pt x="2466" y="109"/>
                </a:cubicBezTo>
                <a:cubicBezTo>
                  <a:pt x="2474" y="104"/>
                  <a:pt x="2486" y="106"/>
                  <a:pt x="2493" y="100"/>
                </a:cubicBezTo>
                <a:cubicBezTo>
                  <a:pt x="2501" y="93"/>
                  <a:pt x="2503" y="81"/>
                  <a:pt x="2511" y="73"/>
                </a:cubicBezTo>
                <a:cubicBezTo>
                  <a:pt x="2519" y="65"/>
                  <a:pt x="2529" y="61"/>
                  <a:pt x="2538" y="55"/>
                </a:cubicBezTo>
                <a:cubicBezTo>
                  <a:pt x="2574" y="0"/>
                  <a:pt x="2606" y="18"/>
                  <a:pt x="2664" y="37"/>
                </a:cubicBezTo>
                <a:cubicBezTo>
                  <a:pt x="2667" y="46"/>
                  <a:pt x="2666" y="57"/>
                  <a:pt x="2673" y="64"/>
                </a:cubicBezTo>
                <a:cubicBezTo>
                  <a:pt x="2688" y="79"/>
                  <a:pt x="2727" y="100"/>
                  <a:pt x="2727" y="100"/>
                </a:cubicBezTo>
                <a:cubicBezTo>
                  <a:pt x="2750" y="168"/>
                  <a:pt x="2716" y="87"/>
                  <a:pt x="2763" y="145"/>
                </a:cubicBezTo>
                <a:cubicBezTo>
                  <a:pt x="2798" y="189"/>
                  <a:pt x="2740" y="161"/>
                  <a:pt x="2799" y="181"/>
                </a:cubicBezTo>
                <a:cubicBezTo>
                  <a:pt x="2813" y="224"/>
                  <a:pt x="2797" y="198"/>
                  <a:pt x="2835" y="217"/>
                </a:cubicBezTo>
                <a:cubicBezTo>
                  <a:pt x="2845" y="222"/>
                  <a:pt x="2852" y="231"/>
                  <a:pt x="2862" y="235"/>
                </a:cubicBezTo>
                <a:cubicBezTo>
                  <a:pt x="2879" y="243"/>
                  <a:pt x="2916" y="253"/>
                  <a:pt x="2916" y="253"/>
                </a:cubicBezTo>
                <a:cubicBezTo>
                  <a:pt x="2927" y="286"/>
                  <a:pt x="2921" y="272"/>
                  <a:pt x="2934" y="298"/>
                </a:cubicBezTo>
              </a:path>
            </a:pathLst>
          </a:custGeom>
          <a:noFill/>
          <a:ln w="53975" cap="flat" cmpd="sng">
            <a:solidFill>
              <a:srgbClr val="FF0000"/>
            </a:solidFill>
            <a:prstDash val="solid"/>
            <a:miter/>
            <a:headEnd type="none" w="med" len="med"/>
            <a:tailEnd type="none" w="med" len="med"/>
          </a:ln>
        </p:spPr>
        <p:txBody>
          <a:bodyPr/>
          <a:p>
            <a:pPr algn="ctr" fontAlgn="base"/>
            <a:endParaRPr lang="zh-CN" altLang="en-US" sz="4400" b="1" strike="noStrike" noProof="1" dirty="0">
              <a:solidFill>
                <a:schemeClr val="hlink"/>
              </a:solidFill>
              <a:effectLst>
                <a:outerShdw blurRad="38100" dist="38100" dir="2700000">
                  <a:srgbClr val="000000"/>
                </a:outerShdw>
              </a:effectLst>
              <a:latin typeface="Tahoma" panose="020B0604030504040204" pitchFamily="34" charset="0"/>
              <a:ea typeface="华文彩云" panose="02010800040101010101" pitchFamily="2" charset="-122"/>
            </a:endParaRPr>
          </a:p>
        </p:txBody>
      </p:sp>
      <p:sp>
        <p:nvSpPr>
          <p:cNvPr id="29714" name="Text Box 21"/>
          <p:cNvSpPr txBox="1"/>
          <p:nvPr/>
        </p:nvSpPr>
        <p:spPr>
          <a:xfrm>
            <a:off x="0" y="620713"/>
            <a:ext cx="9144000" cy="701675"/>
          </a:xfrm>
          <a:prstGeom prst="rect">
            <a:avLst/>
          </a:prstGeom>
          <a:noFill/>
          <a:ln w="9525">
            <a:noFill/>
          </a:ln>
        </p:spPr>
        <p:txBody>
          <a:bodyPr>
            <a:spAutoFit/>
          </a:bodyPr>
          <a:p>
            <a:pPr algn="ctr">
              <a:spcBef>
                <a:spcPct val="50000"/>
              </a:spcBef>
            </a:pPr>
            <a:r>
              <a:rPr lang="zh-CN" altLang="en-US" sz="4000" b="1" noProof="1" dirty="0">
                <a:solidFill>
                  <a:schemeClr val="tx2"/>
                </a:solidFill>
                <a:effectLst>
                  <a:outerShdw blurRad="38100" dist="38100" dir="2700000">
                    <a:srgbClr val="000000"/>
                  </a:outerShdw>
                </a:effectLst>
                <a:latin typeface="Times New Roman" panose="02020603050405020304" pitchFamily="18" charset="0"/>
                <a:ea typeface="宋体" panose="02010600030101010101" pitchFamily="2" charset="-122"/>
                <a:cs typeface="+mn-cs"/>
              </a:rPr>
              <a:t>近代前期中国民族资本主义发展示意图</a:t>
            </a:r>
            <a:endParaRPr lang="zh-CN" altLang="en-US" sz="4000" b="1" noProof="1" dirty="0">
              <a:solidFill>
                <a:schemeClr val="tx2"/>
              </a:solidFill>
              <a:effectLst>
                <a:outerShdw blurRad="38100" dist="38100" dir="2700000">
                  <a:srgbClr val="000000"/>
                </a:outerShdw>
              </a:effectLst>
              <a:latin typeface="Times New Roman" panose="02020603050405020304" pitchFamily="18" charset="0"/>
              <a:ea typeface="宋体" panose="02010600030101010101" pitchFamily="2" charset="-122"/>
            </a:endParaRPr>
          </a:p>
        </p:txBody>
      </p:sp>
      <p:sp>
        <p:nvSpPr>
          <p:cNvPr id="29715" name="Line 43"/>
          <p:cNvSpPr/>
          <p:nvPr/>
        </p:nvSpPr>
        <p:spPr>
          <a:xfrm>
            <a:off x="6229350" y="2924175"/>
            <a:ext cx="0" cy="2954338"/>
          </a:xfrm>
          <a:prstGeom prst="line">
            <a:avLst/>
          </a:prstGeom>
          <a:ln w="63500" cap="flat" cmpd="sng">
            <a:solidFill>
              <a:schemeClr val="tx1"/>
            </a:solidFill>
            <a:prstDash val="solid"/>
            <a:headEnd type="none" w="med" len="med"/>
            <a:tailEnd type="none" w="med" len="med"/>
          </a:ln>
        </p:spPr>
      </p:sp>
      <p:sp>
        <p:nvSpPr>
          <p:cNvPr id="14355" name="Line 44"/>
          <p:cNvSpPr/>
          <p:nvPr/>
        </p:nvSpPr>
        <p:spPr>
          <a:xfrm>
            <a:off x="2916238" y="2924175"/>
            <a:ext cx="0" cy="2954338"/>
          </a:xfrm>
          <a:prstGeom prst="line">
            <a:avLst/>
          </a:prstGeom>
          <a:ln w="63500" cap="flat" cmpd="sng">
            <a:solidFill>
              <a:schemeClr val="tx1"/>
            </a:solidFill>
            <a:prstDash val="solid"/>
            <a:headEnd type="none" w="med" len="med"/>
            <a:tailEnd type="none" w="med" len="med"/>
          </a:ln>
        </p:spPr>
      </p:sp>
      <p:sp>
        <p:nvSpPr>
          <p:cNvPr id="29717" name="Line 45"/>
          <p:cNvSpPr/>
          <p:nvPr/>
        </p:nvSpPr>
        <p:spPr>
          <a:xfrm>
            <a:off x="5508625" y="2924175"/>
            <a:ext cx="0" cy="2954338"/>
          </a:xfrm>
          <a:prstGeom prst="line">
            <a:avLst/>
          </a:prstGeom>
          <a:ln w="63500" cap="flat" cmpd="sng">
            <a:solidFill>
              <a:schemeClr val="tx1"/>
            </a:solidFill>
            <a:prstDash val="solid"/>
            <a:headEnd type="none" w="med" len="med"/>
            <a:tailEnd type="none" w="med" len="med"/>
          </a:ln>
        </p:spPr>
      </p:sp>
      <p:sp>
        <p:nvSpPr>
          <p:cNvPr id="29718" name="AutoShape 48">
            <a:hlinkClick r:id="rId1" action="ppaction://hlinkfile"/>
          </p:cNvPr>
          <p:cNvSpPr/>
          <p:nvPr/>
        </p:nvSpPr>
        <p:spPr>
          <a:xfrm>
            <a:off x="1908175" y="3070225"/>
            <a:ext cx="1655763" cy="935038"/>
          </a:xfrm>
          <a:prstGeom prst="wedgeRoundRectCallout">
            <a:avLst>
              <a:gd name="adj1" fmla="val 85185"/>
              <a:gd name="adj2" fmla="val 105009"/>
              <a:gd name="adj3" fmla="val 16667"/>
            </a:avLst>
          </a:prstGeom>
          <a:solidFill>
            <a:srgbClr val="FFCC99"/>
          </a:solidFill>
          <a:ln w="9525" cap="flat" cmpd="sng">
            <a:solidFill>
              <a:schemeClr val="tx1"/>
            </a:solidFill>
            <a:prstDash val="solid"/>
            <a:miter/>
            <a:headEnd type="none" w="med" len="med"/>
            <a:tailEnd type="none" w="med" len="med"/>
          </a:ln>
        </p:spPr>
        <p:txBody>
          <a:bodyPr/>
          <a:p>
            <a:pPr algn="ctr" fontAlgn="base"/>
            <a:r>
              <a:rPr lang="zh-CN" altLang="en-US" sz="2400" b="1" strike="noStrike" noProof="1" dirty="0">
                <a:effectLst>
                  <a:outerShdw blurRad="38100" dist="38100" dir="2700000">
                    <a:srgbClr val="000000"/>
                  </a:outerShdw>
                </a:effectLst>
                <a:latin typeface="Tahoma" panose="020B0604030504040204" pitchFamily="34" charset="0"/>
                <a:ea typeface="宋体" panose="02010600030101010101" pitchFamily="2" charset="-122"/>
                <a:cs typeface="+mn-cs"/>
              </a:rPr>
              <a:t>萌芽和艰难发展</a:t>
            </a:r>
            <a:endParaRPr lang="zh-CN" altLang="en-US" sz="2400" b="1" strike="noStrike" noProof="1" dirty="0">
              <a:effectLst>
                <a:outerShdw blurRad="38100" dist="38100" dir="2700000">
                  <a:srgbClr val="000000"/>
                </a:outerShdw>
              </a:effectLst>
              <a:latin typeface="Tahoma" panose="020B0604030504040204" pitchFamily="34" charset="0"/>
              <a:ea typeface="宋体" panose="02010600030101010101" pitchFamily="2" charset="-122"/>
            </a:endParaRPr>
          </a:p>
        </p:txBody>
      </p:sp>
      <p:sp>
        <p:nvSpPr>
          <p:cNvPr id="29719" name="AutoShape 49"/>
          <p:cNvSpPr/>
          <p:nvPr/>
        </p:nvSpPr>
        <p:spPr>
          <a:xfrm>
            <a:off x="2555875" y="1557338"/>
            <a:ext cx="2016125" cy="935038"/>
          </a:xfrm>
          <a:prstGeom prst="wedgeRoundRectCallout">
            <a:avLst>
              <a:gd name="adj1" fmla="val 114565"/>
              <a:gd name="adj2" fmla="val 161884"/>
              <a:gd name="adj3" fmla="val 16667"/>
            </a:avLst>
          </a:prstGeom>
          <a:solidFill>
            <a:srgbClr val="FFCC99"/>
          </a:solidFill>
          <a:ln w="9525" cap="flat" cmpd="sng">
            <a:solidFill>
              <a:schemeClr val="tx1"/>
            </a:solidFill>
            <a:prstDash val="solid"/>
            <a:miter/>
            <a:headEnd type="none" w="med" len="med"/>
            <a:tailEnd type="none" w="med" len="med"/>
          </a:ln>
        </p:spPr>
        <p:txBody>
          <a:bodyPr/>
          <a:p>
            <a:pPr algn="ctr" fontAlgn="base"/>
            <a:r>
              <a:rPr lang="zh-CN" altLang="en-US" sz="2400" b="1" strike="noStrike" noProof="1" dirty="0">
                <a:effectLst>
                  <a:outerShdw blurRad="38100" dist="38100" dir="2700000">
                    <a:srgbClr val="000000"/>
                  </a:outerShdw>
                </a:effectLst>
                <a:latin typeface="Comic Sans MS" panose="030F0702030302020204" pitchFamily="66" charset="0"/>
                <a:ea typeface="宋体" panose="02010600030101010101" pitchFamily="2" charset="-122"/>
                <a:cs typeface="+mn-cs"/>
              </a:rPr>
              <a:t>进入发展的</a:t>
            </a:r>
            <a:r>
              <a:rPr lang="zh-CN" altLang="en-US" sz="2400" b="1" strike="noStrike" noProof="1" dirty="0">
                <a:effectLst>
                  <a:outerShdw blurRad="38100" dist="38100" dir="2700000">
                    <a:srgbClr val="000000"/>
                  </a:outerShdw>
                </a:effectLst>
                <a:latin typeface="Arial" panose="020B0604020202020204" pitchFamily="34" charset="0"/>
                <a:ea typeface="宋体" panose="02010600030101010101" pitchFamily="2" charset="-122"/>
                <a:cs typeface="+mn-cs"/>
              </a:rPr>
              <a:t>“</a:t>
            </a:r>
            <a:r>
              <a:rPr lang="zh-CN" altLang="en-US" sz="2400" b="1" strike="noStrike" noProof="1" dirty="0">
                <a:effectLst>
                  <a:outerShdw blurRad="38100" dist="38100" dir="2700000">
                    <a:srgbClr val="000000"/>
                  </a:outerShdw>
                </a:effectLst>
                <a:latin typeface="Comic Sans MS" panose="030F0702030302020204" pitchFamily="66" charset="0"/>
                <a:ea typeface="宋体" panose="02010600030101010101" pitchFamily="2" charset="-122"/>
                <a:cs typeface="+mn-cs"/>
              </a:rPr>
              <a:t>黄金时代</a:t>
            </a:r>
            <a:r>
              <a:rPr lang="zh-CN" altLang="en-US" sz="2400" b="1" strike="noStrike" noProof="1" dirty="0">
                <a:effectLst>
                  <a:outerShdw blurRad="38100" dist="38100" dir="2700000">
                    <a:srgbClr val="000000"/>
                  </a:outerShdw>
                </a:effectLst>
                <a:latin typeface="Arial" panose="020B0604020202020204" pitchFamily="34" charset="0"/>
                <a:ea typeface="宋体" panose="02010600030101010101" pitchFamily="2" charset="-122"/>
                <a:cs typeface="+mn-cs"/>
              </a:rPr>
              <a:t>”</a:t>
            </a:r>
            <a:endParaRPr lang="zh-CN" altLang="en-US" sz="2400" b="1" strike="noStrike" noProof="1" dirty="0">
              <a:effectLst>
                <a:outerShdw blurRad="38100" dist="38100" dir="2700000">
                  <a:srgbClr val="000000"/>
                </a:outerShdw>
              </a:effectLst>
              <a:latin typeface="Comic Sans MS" panose="030F0702030302020204" pitchFamily="66" charset="0"/>
              <a:ea typeface="宋体" panose="02010600030101010101" pitchFamily="2" charset="-122"/>
            </a:endParaRPr>
          </a:p>
        </p:txBody>
      </p:sp>
      <p:sp>
        <p:nvSpPr>
          <p:cNvPr id="29720" name="AutoShape 50"/>
          <p:cNvSpPr/>
          <p:nvPr/>
        </p:nvSpPr>
        <p:spPr>
          <a:xfrm>
            <a:off x="6877050" y="2206625"/>
            <a:ext cx="1655763" cy="935038"/>
          </a:xfrm>
          <a:prstGeom prst="wedgeRoundRectCallout">
            <a:avLst>
              <a:gd name="adj1" fmla="val -63421"/>
              <a:gd name="adj2" fmla="val 101611"/>
              <a:gd name="adj3" fmla="val 16667"/>
            </a:avLst>
          </a:prstGeom>
          <a:solidFill>
            <a:srgbClr val="FFCC99"/>
          </a:solidFill>
          <a:ln w="9525" cap="flat" cmpd="sng">
            <a:solidFill>
              <a:schemeClr val="tx1"/>
            </a:solidFill>
            <a:prstDash val="solid"/>
            <a:miter/>
            <a:headEnd type="none" w="med" len="med"/>
            <a:tailEnd type="none" w="med" len="med"/>
          </a:ln>
        </p:spPr>
        <p:txBody>
          <a:bodyPr/>
          <a:p>
            <a:pPr algn="ctr" fontAlgn="base"/>
            <a:r>
              <a:rPr lang="zh-CN" altLang="en-US" sz="2400" b="1" strike="noStrike" noProof="1" dirty="0">
                <a:effectLst>
                  <a:outerShdw blurRad="38100" dist="38100" dir="2700000">
                    <a:srgbClr val="000000"/>
                  </a:outerShdw>
                </a:effectLst>
                <a:latin typeface="Comic Sans MS" panose="030F0702030302020204" pitchFamily="66" charset="0"/>
                <a:ea typeface="宋体" panose="02010600030101010101" pitchFamily="2" charset="-122"/>
                <a:cs typeface="+mn-cs"/>
              </a:rPr>
              <a:t>再度受挫</a:t>
            </a:r>
            <a:endParaRPr lang="zh-CN" altLang="en-US" sz="2400" b="1" strike="noStrike" noProof="1" dirty="0">
              <a:effectLst>
                <a:outerShdw blurRad="38100" dist="38100" dir="2700000">
                  <a:srgbClr val="000000"/>
                </a:outerShdw>
              </a:effectLst>
              <a:latin typeface="Comic Sans MS" panose="030F0702030302020204" pitchFamily="66" charset="0"/>
              <a:ea typeface="宋体" panose="02010600030101010101" pitchFamily="2" charset="-122"/>
            </a:endParaRPr>
          </a:p>
          <a:p>
            <a:pPr algn="ctr" fontAlgn="base"/>
            <a:r>
              <a:rPr lang="zh-CN" altLang="en-US" sz="2400" b="1" strike="noStrike" noProof="1" dirty="0">
                <a:effectLst>
                  <a:outerShdw blurRad="38100" dist="38100" dir="2700000">
                    <a:srgbClr val="000000"/>
                  </a:outerShdw>
                </a:effectLst>
                <a:latin typeface="Comic Sans MS" panose="030F0702030302020204" pitchFamily="66" charset="0"/>
                <a:ea typeface="宋体" panose="02010600030101010101" pitchFamily="2" charset="-122"/>
                <a:cs typeface="+mn-cs"/>
              </a:rPr>
              <a:t>凋谢萎缩</a:t>
            </a:r>
            <a:endParaRPr lang="zh-CN" altLang="en-US" sz="2400" b="1" strike="noStrike" noProof="1" dirty="0">
              <a:effectLst>
                <a:outerShdw blurRad="38100" dist="38100" dir="2700000">
                  <a:srgbClr val="000000"/>
                </a:outerShdw>
              </a:effectLst>
              <a:latin typeface="Comic Sans MS" panose="030F0702030302020204" pitchFamily="66" charset="0"/>
              <a:ea typeface="宋体" panose="02010600030101010101" pitchFamily="2"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29713"/>
                                        </p:tgtEl>
                                        <p:attrNameLst>
                                          <p:attrName>style.visibility</p:attrName>
                                        </p:attrNameLst>
                                      </p:cBhvr>
                                      <p:to>
                                        <p:strVal val="visible"/>
                                      </p:to>
                                    </p:set>
                                    <p:animEffect transition="in" filter="strips(upRight)">
                                      <p:cBhvr>
                                        <p:cTn id="7" dur="5000"/>
                                        <p:tgtEl>
                                          <p:spTgt spid="2971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9717"/>
                                        </p:tgtEl>
                                        <p:attrNameLst>
                                          <p:attrName>style.visibility</p:attrName>
                                        </p:attrNameLst>
                                      </p:cBhvr>
                                      <p:to>
                                        <p:strVal val="visible"/>
                                      </p:to>
                                    </p:set>
                                    <p:animEffect transition="in" filter="slide(fromBottom)">
                                      <p:cBhvr>
                                        <p:cTn id="12" dur="500"/>
                                        <p:tgtEl>
                                          <p:spTgt spid="29717"/>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9715"/>
                                        </p:tgtEl>
                                        <p:attrNameLst>
                                          <p:attrName>style.visibility</p:attrName>
                                        </p:attrNameLst>
                                      </p:cBhvr>
                                      <p:to>
                                        <p:strVal val="visible"/>
                                      </p:to>
                                    </p:set>
                                    <p:animEffect transition="in" filter="slide(fromBottom)">
                                      <p:cBhvr>
                                        <p:cTn id="17" dur="500"/>
                                        <p:tgtEl>
                                          <p:spTgt spid="297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9718"/>
                                        </p:tgtEl>
                                        <p:attrNameLst>
                                          <p:attrName>style.visibility</p:attrName>
                                        </p:attrNameLst>
                                      </p:cBhvr>
                                      <p:to>
                                        <p:strVal val="visible"/>
                                      </p:to>
                                    </p:set>
                                    <p:animEffect transition="in" filter="blinds(horizontal)">
                                      <p:cBhvr>
                                        <p:cTn id="22" dur="500"/>
                                        <p:tgtEl>
                                          <p:spTgt spid="2971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9719"/>
                                        </p:tgtEl>
                                        <p:attrNameLst>
                                          <p:attrName>style.visibility</p:attrName>
                                        </p:attrNameLst>
                                      </p:cBhvr>
                                      <p:to>
                                        <p:strVal val="visible"/>
                                      </p:to>
                                    </p:set>
                                    <p:animEffect transition="in" filter="blinds(horizontal)">
                                      <p:cBhvr>
                                        <p:cTn id="27" dur="500"/>
                                        <p:tgtEl>
                                          <p:spTgt spid="2971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9720"/>
                                        </p:tgtEl>
                                        <p:attrNameLst>
                                          <p:attrName>style.visibility</p:attrName>
                                        </p:attrNameLst>
                                      </p:cBhvr>
                                      <p:to>
                                        <p:strVal val="visible"/>
                                      </p:to>
                                    </p:set>
                                    <p:animEffect transition="in" filter="blinds(horizontal)">
                                      <p:cBhvr>
                                        <p:cTn id="32" dur="500"/>
                                        <p:tgtEl>
                                          <p:spTgt spid="297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3" grpId="0" bldLvl="0" animBg="1"/>
      <p:bldP spid="29718" grpId="0" bldLvl="0" animBg="1"/>
      <p:bldP spid="29719" grpId="0" bldLvl="0" animBg="1"/>
      <p:bldP spid="29720"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5361" name="矩形 7197"/>
          <p:cNvSpPr/>
          <p:nvPr/>
        </p:nvSpPr>
        <p:spPr>
          <a:xfrm>
            <a:off x="-3175" y="496888"/>
            <a:ext cx="4086225" cy="646112"/>
          </a:xfrm>
          <a:prstGeom prst="rect">
            <a:avLst/>
          </a:prstGeom>
          <a:noFill/>
          <a:ln w="9525">
            <a:noFill/>
          </a:ln>
        </p:spPr>
        <p:txBody>
          <a:bodyPr wrap="none">
            <a:spAutoFit/>
          </a:bodyPr>
          <a:p>
            <a:r>
              <a:rPr lang="zh-CN" altLang="en-US" sz="3600" b="1" dirty="0">
                <a:solidFill>
                  <a:srgbClr val="FF0000"/>
                </a:solidFill>
                <a:latin typeface="黑体" panose="02010609060101010101" pitchFamily="49" charset="-122"/>
                <a:ea typeface="黑体" panose="02010609060101010101" pitchFamily="49" charset="-122"/>
                <a:sym typeface="宋体" panose="02010600030101010101" pitchFamily="2" charset="-122"/>
              </a:rPr>
              <a:t>二</a:t>
            </a:r>
            <a:r>
              <a:rPr lang="en-US" altLang="zh-CN" sz="3600" b="1" dirty="0">
                <a:solidFill>
                  <a:srgbClr val="FF0000"/>
                </a:solidFill>
                <a:latin typeface="黑体" panose="02010609060101010101" pitchFamily="49" charset="-122"/>
                <a:ea typeface="黑体" panose="02010609060101010101" pitchFamily="49" charset="-122"/>
                <a:sym typeface="宋体" panose="02010600030101010101" pitchFamily="2" charset="-122"/>
              </a:rPr>
              <a:t>.</a:t>
            </a:r>
            <a:r>
              <a:rPr lang="zh-CN" altLang="en-US" sz="3600" b="1" dirty="0">
                <a:solidFill>
                  <a:srgbClr val="FF0000"/>
                </a:solidFill>
                <a:latin typeface="黑体" panose="02010609060101010101" pitchFamily="49" charset="-122"/>
                <a:ea typeface="黑体" panose="02010609060101010101" pitchFamily="49" charset="-122"/>
                <a:sym typeface="宋体" panose="02010600030101010101" pitchFamily="2" charset="-122"/>
              </a:rPr>
              <a:t>社会生活的变化</a:t>
            </a:r>
            <a:endParaRPr lang="zh-CN" altLang="en-US" sz="3600" b="1" dirty="0">
              <a:solidFill>
                <a:srgbClr val="FF0000"/>
              </a:solidFill>
              <a:latin typeface="黑体" panose="02010609060101010101" pitchFamily="49" charset="-122"/>
              <a:ea typeface="黑体" panose="02010609060101010101" pitchFamily="49" charset="-122"/>
              <a:sym typeface="宋体" panose="02010600030101010101" pitchFamily="2" charset="-122"/>
            </a:endParaRPr>
          </a:p>
        </p:txBody>
      </p:sp>
      <p:sp>
        <p:nvSpPr>
          <p:cNvPr id="15362" name="矩形 7174"/>
          <p:cNvSpPr/>
          <p:nvPr/>
        </p:nvSpPr>
        <p:spPr>
          <a:xfrm>
            <a:off x="377825" y="1266825"/>
            <a:ext cx="3795713" cy="477838"/>
          </a:xfrm>
          <a:prstGeom prst="rect">
            <a:avLst/>
          </a:prstGeom>
          <a:noFill/>
          <a:ln w="38100" cap="flat" cmpd="sng">
            <a:solidFill>
              <a:srgbClr val="00CC00"/>
            </a:solidFill>
            <a:prstDash val="solid"/>
            <a:bevel/>
            <a:headEnd type="none" w="med" len="med"/>
            <a:tailEnd type="none" w="med" len="med"/>
          </a:ln>
        </p:spPr>
        <p:txBody>
          <a:bodyPr>
            <a:spAutoFit/>
          </a:bodyPr>
          <a:p>
            <a:pPr>
              <a:lnSpc>
                <a:spcPct val="90000"/>
              </a:lnSpc>
              <a:spcBef>
                <a:spcPct val="20000"/>
              </a:spcBef>
            </a:pPr>
            <a:r>
              <a:rPr lang="en-US" altLang="zh-CN" sz="2800" b="1">
                <a:latin typeface="黑体" panose="02010609060101010101" pitchFamily="49" charset="-122"/>
                <a:ea typeface="黑体" panose="02010609060101010101" pitchFamily="49" charset="-122"/>
              </a:rPr>
              <a:t>1.</a:t>
            </a:r>
            <a:r>
              <a:rPr lang="zh-CN" altLang="en-US" sz="2800" b="1">
                <a:latin typeface="黑体" panose="02010609060101010101" pitchFamily="49" charset="-122"/>
                <a:ea typeface="黑体" panose="02010609060101010101" pitchFamily="49" charset="-122"/>
              </a:rPr>
              <a:t>近代交通事业的发展</a:t>
            </a:r>
            <a:endParaRPr lang="zh-CN" altLang="en-US" sz="2800" b="1">
              <a:latin typeface="黑体" panose="02010609060101010101" pitchFamily="49" charset="-122"/>
              <a:ea typeface="黑体" panose="02010609060101010101" pitchFamily="49" charset="-122"/>
            </a:endParaRPr>
          </a:p>
        </p:txBody>
      </p:sp>
      <p:pic>
        <p:nvPicPr>
          <p:cNvPr id="15363" name="Picture 12" descr="1807年美国富尔顿发明的世界第一艘投入运输的木壳明轮船“克莱蒙特”号1"/>
          <p:cNvPicPr>
            <a:picLocks noChangeAspect="1"/>
          </p:cNvPicPr>
          <p:nvPr/>
        </p:nvPicPr>
        <p:blipFill>
          <a:blip r:embed="rId1"/>
          <a:stretch>
            <a:fillRect/>
          </a:stretch>
        </p:blipFill>
        <p:spPr>
          <a:xfrm>
            <a:off x="514350" y="1931988"/>
            <a:ext cx="3816350" cy="2382837"/>
          </a:xfrm>
          <a:prstGeom prst="rect">
            <a:avLst/>
          </a:prstGeom>
          <a:noFill/>
          <a:ln w="9525">
            <a:noFill/>
          </a:ln>
        </p:spPr>
      </p:pic>
      <p:pic>
        <p:nvPicPr>
          <p:cNvPr id="15364" name="Picture 10" descr="英国早期的火车机车"/>
          <p:cNvPicPr>
            <a:picLocks noChangeAspect="1"/>
          </p:cNvPicPr>
          <p:nvPr/>
        </p:nvPicPr>
        <p:blipFill>
          <a:blip r:embed="rId2"/>
          <a:stretch>
            <a:fillRect/>
          </a:stretch>
        </p:blipFill>
        <p:spPr>
          <a:xfrm>
            <a:off x="4664075" y="1981200"/>
            <a:ext cx="3662363" cy="2441575"/>
          </a:xfrm>
          <a:prstGeom prst="rect">
            <a:avLst/>
          </a:prstGeom>
          <a:noFill/>
          <a:ln w="9525">
            <a:noFill/>
          </a:ln>
        </p:spPr>
      </p:pic>
      <p:sp>
        <p:nvSpPr>
          <p:cNvPr id="15365" name="标题 63489"/>
          <p:cNvSpPr>
            <a:spLocks noGrp="1"/>
          </p:cNvSpPr>
          <p:nvPr/>
        </p:nvSpPr>
        <p:spPr>
          <a:xfrm>
            <a:off x="549275" y="4354513"/>
            <a:ext cx="3587750" cy="352425"/>
          </a:xfrm>
          <a:prstGeom prst="rect">
            <a:avLst/>
          </a:prstGeom>
          <a:noFill/>
          <a:ln w="9525">
            <a:noFill/>
          </a:ln>
        </p:spPr>
        <p:txBody>
          <a:bodyPr anchor="b"/>
          <a:p>
            <a:pPr algn="ctr"/>
            <a:r>
              <a:rPr lang="zh-CN" altLang="en-US" sz="2000" b="1" dirty="0">
                <a:solidFill>
                  <a:schemeClr val="tx2"/>
                </a:solidFill>
                <a:latin typeface="仿宋_GB2312" charset="-122"/>
                <a:ea typeface="仿宋_GB2312" charset="-122"/>
              </a:rPr>
              <a:t>美国人富尔顿发明的轮船</a:t>
            </a:r>
            <a:endParaRPr lang="zh-CN" altLang="en-US" sz="2000" b="1" dirty="0">
              <a:solidFill>
                <a:schemeClr val="tx2"/>
              </a:solidFill>
              <a:latin typeface="仿宋_GB2312" charset="-122"/>
              <a:ea typeface="仿宋_GB2312" charset="-122"/>
            </a:endParaRPr>
          </a:p>
        </p:txBody>
      </p:sp>
      <p:sp>
        <p:nvSpPr>
          <p:cNvPr id="15366" name="标题 63489"/>
          <p:cNvSpPr>
            <a:spLocks noGrp="1"/>
          </p:cNvSpPr>
          <p:nvPr/>
        </p:nvSpPr>
        <p:spPr>
          <a:xfrm>
            <a:off x="4676775" y="4445000"/>
            <a:ext cx="3589338" cy="352425"/>
          </a:xfrm>
          <a:prstGeom prst="rect">
            <a:avLst/>
          </a:prstGeom>
          <a:noFill/>
          <a:ln w="9525">
            <a:noFill/>
          </a:ln>
        </p:spPr>
        <p:txBody>
          <a:bodyPr anchor="b"/>
          <a:p>
            <a:pPr algn="ctr"/>
            <a:r>
              <a:rPr lang="zh-CN" altLang="en-US" sz="2000" b="1" dirty="0">
                <a:solidFill>
                  <a:schemeClr val="tx2"/>
                </a:solidFill>
                <a:latin typeface="仿宋_GB2312" charset="-122"/>
                <a:ea typeface="仿宋_GB2312" charset="-122"/>
              </a:rPr>
              <a:t>英国人史蒂芬孙发明的火车</a:t>
            </a:r>
            <a:endParaRPr lang="zh-CN" altLang="en-US" sz="2000" b="1" dirty="0">
              <a:solidFill>
                <a:schemeClr val="tx2"/>
              </a:solidFill>
              <a:latin typeface="仿宋_GB2312" charset="-122"/>
              <a:ea typeface="仿宋_GB2312" charset="-122"/>
            </a:endParaRPr>
          </a:p>
        </p:txBody>
      </p:sp>
      <p:sp>
        <p:nvSpPr>
          <p:cNvPr id="11" name="文本框 26650"/>
          <p:cNvSpPr txBox="1"/>
          <p:nvPr/>
        </p:nvSpPr>
        <p:spPr>
          <a:xfrm>
            <a:off x="287338" y="4911725"/>
            <a:ext cx="8612187" cy="1382713"/>
          </a:xfrm>
          <a:prstGeom prst="rect">
            <a:avLst/>
          </a:prstGeom>
          <a:noFill/>
          <a:ln w="9525">
            <a:noFill/>
          </a:ln>
        </p:spPr>
        <p:txBody>
          <a:bodyPr>
            <a:spAutoFit/>
          </a:bodyPr>
          <a:p>
            <a:pPr>
              <a:spcBef>
                <a:spcPct val="50000"/>
              </a:spcBef>
            </a:pPr>
            <a:r>
              <a:rPr lang="en-US" altLang="zh-CN" sz="2800" b="1" dirty="0">
                <a:latin typeface="Arial" panose="020B0604020202020204" pitchFamily="34" charset="0"/>
                <a:ea typeface="楷体" panose="02010609060101010101" pitchFamily="49" charset="-122"/>
              </a:rPr>
              <a:t>     19</a:t>
            </a:r>
            <a:r>
              <a:rPr lang="zh-CN" altLang="en-US" sz="2800" b="1" dirty="0">
                <a:latin typeface="Arial" panose="020B0604020202020204" pitchFamily="34" charset="0"/>
                <a:ea typeface="楷体" panose="02010609060101010101" pitchFamily="49" charset="-122"/>
              </a:rPr>
              <a:t>世纪</a:t>
            </a:r>
            <a:r>
              <a:rPr lang="en-US" altLang="zh-CN" sz="2800" b="1" dirty="0">
                <a:latin typeface="Arial" panose="020B0604020202020204" pitchFamily="34" charset="0"/>
                <a:ea typeface="楷体" panose="02010609060101010101" pitchFamily="49" charset="-122"/>
              </a:rPr>
              <a:t>70</a:t>
            </a:r>
            <a:r>
              <a:rPr lang="zh-CN" altLang="en-US" sz="2800" b="1" dirty="0">
                <a:latin typeface="Arial" panose="020B0604020202020204" pitchFamily="34" charset="0"/>
                <a:ea typeface="楷体" panose="02010609060101010101" pitchFamily="49" charset="-122"/>
              </a:rPr>
              <a:t>年代以后，西方发明的火车、轮船、电车、汽车、飞机等新式交通工具相继传入中国，极大地方便了人们的出行，促进了商品的流通。</a:t>
            </a:r>
            <a:endParaRPr lang="zh-CN" altLang="en-US" sz="2800" b="1" dirty="0">
              <a:latin typeface="Arial" panose="020B0604020202020204" pitchFamily="34" charset="0"/>
              <a:ea typeface="楷体" panose="02010609060101010101" pitchFamily="49"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fade">
                                      <p:cBhvr>
                                        <p:cTn id="7" dur="800" decel="100000"/>
                                        <p:tgtEl>
                                          <p:spTgt spid="15363"/>
                                        </p:tgtEl>
                                      </p:cBhvr>
                                    </p:animEffect>
                                    <p:anim calcmode="lin" valueType="num">
                                      <p:cBhvr>
                                        <p:cTn id="8" dur="800" decel="100000" fill="hold"/>
                                        <p:tgtEl>
                                          <p:spTgt spid="15363"/>
                                        </p:tgtEl>
                                        <p:attrNameLst>
                                          <p:attrName>style.rotation</p:attrName>
                                        </p:attrNameLst>
                                      </p:cBhvr>
                                      <p:tavLst>
                                        <p:tav tm="0">
                                          <p:val>
                                            <p:fltVal val="-90.000000"/>
                                          </p:val>
                                        </p:tav>
                                        <p:tav tm="100000">
                                          <p:val>
                                            <p:fltVal val="0.000000"/>
                                          </p:val>
                                        </p:tav>
                                      </p:tavLst>
                                    </p:anim>
                                    <p:anim calcmode="lin" valueType="num">
                                      <p:cBhvr>
                                        <p:cTn id="9" dur="800" decel="100000" fill="hold"/>
                                        <p:tgtEl>
                                          <p:spTgt spid="15363"/>
                                        </p:tgtEl>
                                        <p:attrNameLst>
                                          <p:attrName>ppt_x</p:attrName>
                                        </p:attrNameLst>
                                      </p:cBhvr>
                                      <p:tavLst>
                                        <p:tav tm="0">
                                          <p:val>
                                            <p:strVal val="#ppt_x+0.4"/>
                                          </p:val>
                                        </p:tav>
                                        <p:tav tm="100000">
                                          <p:val>
                                            <p:strVal val="#ppt_x-0.05"/>
                                          </p:val>
                                        </p:tav>
                                      </p:tavLst>
                                    </p:anim>
                                    <p:anim calcmode="lin" valueType="num">
                                      <p:cBhvr>
                                        <p:cTn id="10" dur="800" decel="100000" fill="hold"/>
                                        <p:tgtEl>
                                          <p:spTgt spid="1536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536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5363"/>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15365"/>
                                        </p:tgtEl>
                                        <p:attrNameLst>
                                          <p:attrName>style.visibility</p:attrName>
                                        </p:attrNameLst>
                                      </p:cBhvr>
                                      <p:to>
                                        <p:strVal val="visible"/>
                                      </p:to>
                                    </p:set>
                                    <p:animEffect transition="in" filter="fade">
                                      <p:cBhvr>
                                        <p:cTn id="15" dur="800" decel="100000"/>
                                        <p:tgtEl>
                                          <p:spTgt spid="15365"/>
                                        </p:tgtEl>
                                      </p:cBhvr>
                                    </p:animEffect>
                                    <p:anim calcmode="lin" valueType="num">
                                      <p:cBhvr>
                                        <p:cTn id="16" dur="800" decel="100000" fill="hold"/>
                                        <p:tgtEl>
                                          <p:spTgt spid="15365"/>
                                        </p:tgtEl>
                                        <p:attrNameLst>
                                          <p:attrName>style.rotation</p:attrName>
                                        </p:attrNameLst>
                                      </p:cBhvr>
                                      <p:tavLst>
                                        <p:tav tm="0">
                                          <p:val>
                                            <p:fltVal val="-90.000000"/>
                                          </p:val>
                                        </p:tav>
                                        <p:tav tm="100000">
                                          <p:val>
                                            <p:fltVal val="0.000000"/>
                                          </p:val>
                                        </p:tav>
                                      </p:tavLst>
                                    </p:anim>
                                    <p:anim calcmode="lin" valueType="num">
                                      <p:cBhvr>
                                        <p:cTn id="17" dur="800" decel="100000" fill="hold"/>
                                        <p:tgtEl>
                                          <p:spTgt spid="15365"/>
                                        </p:tgtEl>
                                        <p:attrNameLst>
                                          <p:attrName>ppt_x</p:attrName>
                                        </p:attrNameLst>
                                      </p:cBhvr>
                                      <p:tavLst>
                                        <p:tav tm="0">
                                          <p:val>
                                            <p:strVal val="#ppt_x+0.4"/>
                                          </p:val>
                                        </p:tav>
                                        <p:tav tm="100000">
                                          <p:val>
                                            <p:strVal val="#ppt_x-0.05"/>
                                          </p:val>
                                        </p:tav>
                                      </p:tavLst>
                                    </p:anim>
                                    <p:anim calcmode="lin" valueType="num">
                                      <p:cBhvr>
                                        <p:cTn id="18" dur="800" decel="100000" fill="hold"/>
                                        <p:tgtEl>
                                          <p:spTgt spid="15365"/>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5365"/>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5365"/>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nodeType="clickEffect">
                                  <p:stCondLst>
                                    <p:cond delay="0"/>
                                  </p:stCondLst>
                                  <p:childTnLst>
                                    <p:set>
                                      <p:cBhvr>
                                        <p:cTn id="24" dur="1" fill="hold">
                                          <p:stCondLst>
                                            <p:cond delay="0"/>
                                          </p:stCondLst>
                                        </p:cTn>
                                        <p:tgtEl>
                                          <p:spTgt spid="15364"/>
                                        </p:tgtEl>
                                        <p:attrNameLst>
                                          <p:attrName>style.visibility</p:attrName>
                                        </p:attrNameLst>
                                      </p:cBhvr>
                                      <p:to>
                                        <p:strVal val="visible"/>
                                      </p:to>
                                    </p:set>
                                    <p:animEffect transition="in" filter="fade">
                                      <p:cBhvr>
                                        <p:cTn id="25" dur="800" decel="100000"/>
                                        <p:tgtEl>
                                          <p:spTgt spid="15364"/>
                                        </p:tgtEl>
                                      </p:cBhvr>
                                    </p:animEffect>
                                    <p:anim calcmode="lin" valueType="num">
                                      <p:cBhvr>
                                        <p:cTn id="26" dur="800" decel="100000" fill="hold"/>
                                        <p:tgtEl>
                                          <p:spTgt spid="15364"/>
                                        </p:tgtEl>
                                        <p:attrNameLst>
                                          <p:attrName>style.rotation</p:attrName>
                                        </p:attrNameLst>
                                      </p:cBhvr>
                                      <p:tavLst>
                                        <p:tav tm="0">
                                          <p:val>
                                            <p:fltVal val="-90.000000"/>
                                          </p:val>
                                        </p:tav>
                                        <p:tav tm="100000">
                                          <p:val>
                                            <p:fltVal val="0.000000"/>
                                          </p:val>
                                        </p:tav>
                                      </p:tavLst>
                                    </p:anim>
                                    <p:anim calcmode="lin" valueType="num">
                                      <p:cBhvr>
                                        <p:cTn id="27" dur="800" decel="100000" fill="hold"/>
                                        <p:tgtEl>
                                          <p:spTgt spid="15364"/>
                                        </p:tgtEl>
                                        <p:attrNameLst>
                                          <p:attrName>ppt_x</p:attrName>
                                        </p:attrNameLst>
                                      </p:cBhvr>
                                      <p:tavLst>
                                        <p:tav tm="0">
                                          <p:val>
                                            <p:strVal val="#ppt_x+0.4"/>
                                          </p:val>
                                        </p:tav>
                                        <p:tav tm="100000">
                                          <p:val>
                                            <p:strVal val="#ppt_x-0.05"/>
                                          </p:val>
                                        </p:tav>
                                      </p:tavLst>
                                    </p:anim>
                                    <p:anim calcmode="lin" valueType="num">
                                      <p:cBhvr>
                                        <p:cTn id="28" dur="800" decel="100000" fill="hold"/>
                                        <p:tgtEl>
                                          <p:spTgt spid="15364"/>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5364"/>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5364"/>
                                        </p:tgtEl>
                                        <p:attrNameLst>
                                          <p:attrName>ppt_y</p:attrName>
                                        </p:attrNameLst>
                                      </p:cBhvr>
                                      <p:tavLst>
                                        <p:tav tm="0">
                                          <p:val>
                                            <p:strVal val="#ppt_y+0.1"/>
                                          </p:val>
                                        </p:tav>
                                        <p:tav tm="100000">
                                          <p:val>
                                            <p:strVal val="#ppt_y"/>
                                          </p:val>
                                        </p:tav>
                                      </p:tavLst>
                                    </p:anim>
                                  </p:childTnLst>
                                </p:cTn>
                              </p:par>
                              <p:par>
                                <p:cTn id="31" presetID="30" presetClass="entr" presetSubtype="0" fill="hold" grpId="0" nodeType="withEffect">
                                  <p:stCondLst>
                                    <p:cond delay="0"/>
                                  </p:stCondLst>
                                  <p:childTnLst>
                                    <p:set>
                                      <p:cBhvr>
                                        <p:cTn id="32" dur="1" fill="hold">
                                          <p:stCondLst>
                                            <p:cond delay="0"/>
                                          </p:stCondLst>
                                        </p:cTn>
                                        <p:tgtEl>
                                          <p:spTgt spid="15366"/>
                                        </p:tgtEl>
                                        <p:attrNameLst>
                                          <p:attrName>style.visibility</p:attrName>
                                        </p:attrNameLst>
                                      </p:cBhvr>
                                      <p:to>
                                        <p:strVal val="visible"/>
                                      </p:to>
                                    </p:set>
                                    <p:animEffect transition="in" filter="fade">
                                      <p:cBhvr>
                                        <p:cTn id="33" dur="800" decel="100000"/>
                                        <p:tgtEl>
                                          <p:spTgt spid="15366"/>
                                        </p:tgtEl>
                                      </p:cBhvr>
                                    </p:animEffect>
                                    <p:anim calcmode="lin" valueType="num">
                                      <p:cBhvr>
                                        <p:cTn id="34" dur="800" decel="100000" fill="hold"/>
                                        <p:tgtEl>
                                          <p:spTgt spid="15366"/>
                                        </p:tgtEl>
                                        <p:attrNameLst>
                                          <p:attrName>style.rotation</p:attrName>
                                        </p:attrNameLst>
                                      </p:cBhvr>
                                      <p:tavLst>
                                        <p:tav tm="0">
                                          <p:val>
                                            <p:fltVal val="-90.000000"/>
                                          </p:val>
                                        </p:tav>
                                        <p:tav tm="100000">
                                          <p:val>
                                            <p:fltVal val="0.000000"/>
                                          </p:val>
                                        </p:tav>
                                      </p:tavLst>
                                    </p:anim>
                                    <p:anim calcmode="lin" valueType="num">
                                      <p:cBhvr>
                                        <p:cTn id="35" dur="800" decel="100000" fill="hold"/>
                                        <p:tgtEl>
                                          <p:spTgt spid="15366"/>
                                        </p:tgtEl>
                                        <p:attrNameLst>
                                          <p:attrName>ppt_x</p:attrName>
                                        </p:attrNameLst>
                                      </p:cBhvr>
                                      <p:tavLst>
                                        <p:tav tm="0">
                                          <p:val>
                                            <p:strVal val="#ppt_x+0.4"/>
                                          </p:val>
                                        </p:tav>
                                        <p:tav tm="100000">
                                          <p:val>
                                            <p:strVal val="#ppt_x-0.05"/>
                                          </p:val>
                                        </p:tav>
                                      </p:tavLst>
                                    </p:anim>
                                    <p:anim calcmode="lin" valueType="num">
                                      <p:cBhvr>
                                        <p:cTn id="36" dur="800" decel="100000" fill="hold"/>
                                        <p:tgtEl>
                                          <p:spTgt spid="15366"/>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15366"/>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15366"/>
                                        </p:tgtEl>
                                        <p:attrNameLst>
                                          <p:attrName>ppt_y</p:attrName>
                                        </p:attrNameLst>
                                      </p:cBhvr>
                                      <p:tavLst>
                                        <p:tav tm="0">
                                          <p:val>
                                            <p:strVal val="#ppt_y+0.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800" decel="100000"/>
                                        <p:tgtEl>
                                          <p:spTgt spid="11"/>
                                        </p:tgtEl>
                                      </p:cBhvr>
                                    </p:animEffect>
                                    <p:anim calcmode="lin" valueType="num">
                                      <p:cBhvr>
                                        <p:cTn id="44" dur="800" decel="100000" fill="hold"/>
                                        <p:tgtEl>
                                          <p:spTgt spid="11"/>
                                        </p:tgtEl>
                                        <p:attrNameLst>
                                          <p:attrName>style.rotation</p:attrName>
                                        </p:attrNameLst>
                                      </p:cBhvr>
                                      <p:tavLst>
                                        <p:tav tm="0">
                                          <p:val>
                                            <p:fltVal val="-90.000000"/>
                                          </p:val>
                                        </p:tav>
                                        <p:tav tm="100000">
                                          <p:val>
                                            <p:fltVal val="0.000000"/>
                                          </p:val>
                                        </p:tav>
                                      </p:tavLst>
                                    </p:anim>
                                    <p:anim calcmode="lin" valueType="num">
                                      <p:cBhvr>
                                        <p:cTn id="45" dur="800" decel="100000" fill="hold"/>
                                        <p:tgtEl>
                                          <p:spTgt spid="11"/>
                                        </p:tgtEl>
                                        <p:attrNameLst>
                                          <p:attrName>ppt_x</p:attrName>
                                        </p:attrNameLst>
                                      </p:cBhvr>
                                      <p:tavLst>
                                        <p:tav tm="0">
                                          <p:val>
                                            <p:strVal val="#ppt_x+0.4"/>
                                          </p:val>
                                        </p:tav>
                                        <p:tav tm="100000">
                                          <p:val>
                                            <p:strVal val="#ppt_x-0.05"/>
                                          </p:val>
                                        </p:tav>
                                      </p:tavLst>
                                    </p:anim>
                                    <p:anim calcmode="lin" valueType="num">
                                      <p:cBhvr>
                                        <p:cTn id="46" dur="800" decel="100000" fill="hold"/>
                                        <p:tgtEl>
                                          <p:spTgt spid="11"/>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P spid="15366"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6385" name="Text Box 11"/>
          <p:cNvSpPr txBox="1"/>
          <p:nvPr/>
        </p:nvSpPr>
        <p:spPr>
          <a:xfrm>
            <a:off x="4763" y="523875"/>
            <a:ext cx="5130800" cy="584200"/>
          </a:xfrm>
          <a:prstGeom prst="rect">
            <a:avLst/>
          </a:prstGeom>
          <a:noFill/>
          <a:ln w="9525">
            <a:noFill/>
          </a:ln>
        </p:spPr>
        <p:txBody>
          <a:bodyPr>
            <a:spAutoFit/>
          </a:bodyPr>
          <a:p>
            <a:pPr>
              <a:spcBef>
                <a:spcPct val="50000"/>
              </a:spcBef>
            </a:pPr>
            <a:r>
              <a:rPr lang="zh-CN" altLang="en-US" sz="3200" b="1" dirty="0">
                <a:latin typeface="微软雅黑" panose="020B0503020204020204" pitchFamily="34" charset="-122"/>
                <a:ea typeface="微软雅黑" panose="020B0503020204020204" pitchFamily="34" charset="-122"/>
              </a:rPr>
              <a:t>  中国近代以前的交通工具</a:t>
            </a:r>
            <a:endParaRPr lang="zh-CN" altLang="en-US" sz="3200" b="1" dirty="0">
              <a:latin typeface="微软雅黑" panose="020B0503020204020204" pitchFamily="34" charset="-122"/>
              <a:ea typeface="微软雅黑" panose="020B0503020204020204" pitchFamily="34" charset="-122"/>
            </a:endParaRPr>
          </a:p>
        </p:txBody>
      </p:sp>
      <p:pic>
        <p:nvPicPr>
          <p:cNvPr id="16386" name="Picture 6" descr="p077a"/>
          <p:cNvPicPr>
            <a:picLocks noChangeAspect="1"/>
          </p:cNvPicPr>
          <p:nvPr/>
        </p:nvPicPr>
        <p:blipFill>
          <a:blip r:embed="rId1">
            <a:lum bright="-12000" contrast="29999"/>
          </a:blip>
          <a:stretch>
            <a:fillRect/>
          </a:stretch>
        </p:blipFill>
        <p:spPr>
          <a:xfrm>
            <a:off x="-31750" y="1084263"/>
            <a:ext cx="6864350" cy="4714875"/>
          </a:xfrm>
          <a:prstGeom prst="rect">
            <a:avLst/>
          </a:prstGeom>
          <a:noFill/>
          <a:ln w="9525">
            <a:noFill/>
          </a:ln>
        </p:spPr>
      </p:pic>
      <p:pic>
        <p:nvPicPr>
          <p:cNvPr id="16387" name="Picture 2" descr="p071a"/>
          <p:cNvPicPr>
            <a:picLocks noChangeAspect="1"/>
          </p:cNvPicPr>
          <p:nvPr/>
        </p:nvPicPr>
        <p:blipFill>
          <a:blip r:embed="rId2">
            <a:lum bright="-12000" contrast="17998"/>
          </a:blip>
          <a:stretch>
            <a:fillRect/>
          </a:stretch>
        </p:blipFill>
        <p:spPr>
          <a:xfrm>
            <a:off x="3849688" y="1692275"/>
            <a:ext cx="5256212" cy="4791075"/>
          </a:xfrm>
          <a:prstGeom prst="rect">
            <a:avLst/>
          </a:prstGeom>
          <a:noFill/>
          <a:ln w="9525">
            <a:noFill/>
          </a:ln>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800" decel="100000"/>
                                        <p:tgtEl>
                                          <p:spTgt spid="16386"/>
                                        </p:tgtEl>
                                      </p:cBhvr>
                                    </p:animEffect>
                                    <p:anim calcmode="lin" valueType="num">
                                      <p:cBhvr>
                                        <p:cTn id="8" dur="800" decel="100000" fill="hold"/>
                                        <p:tgtEl>
                                          <p:spTgt spid="16386"/>
                                        </p:tgtEl>
                                        <p:attrNameLst>
                                          <p:attrName>style.rotation</p:attrName>
                                        </p:attrNameLst>
                                      </p:cBhvr>
                                      <p:tavLst>
                                        <p:tav tm="0">
                                          <p:val>
                                            <p:fltVal val="-90.000000"/>
                                          </p:val>
                                        </p:tav>
                                        <p:tav tm="100000">
                                          <p:val>
                                            <p:fltVal val="0.000000"/>
                                          </p:val>
                                        </p:tav>
                                      </p:tavLst>
                                    </p:anim>
                                    <p:anim calcmode="lin" valueType="num">
                                      <p:cBhvr>
                                        <p:cTn id="9" dur="800" decel="100000" fill="hold"/>
                                        <p:tgtEl>
                                          <p:spTgt spid="16386"/>
                                        </p:tgtEl>
                                        <p:attrNameLst>
                                          <p:attrName>ppt_x</p:attrName>
                                        </p:attrNameLst>
                                      </p:cBhvr>
                                      <p:tavLst>
                                        <p:tav tm="0">
                                          <p:val>
                                            <p:strVal val="#ppt_x+0.4"/>
                                          </p:val>
                                        </p:tav>
                                        <p:tav tm="100000">
                                          <p:val>
                                            <p:strVal val="#ppt_x-0.05"/>
                                          </p:val>
                                        </p:tav>
                                      </p:tavLst>
                                    </p:anim>
                                    <p:anim calcmode="lin" valueType="num">
                                      <p:cBhvr>
                                        <p:cTn id="10" dur="800" decel="100000" fill="hold"/>
                                        <p:tgtEl>
                                          <p:spTgt spid="1638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638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638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6387"/>
                                        </p:tgtEl>
                                        <p:attrNameLst>
                                          <p:attrName>style.visibility</p:attrName>
                                        </p:attrNameLst>
                                      </p:cBhvr>
                                      <p:to>
                                        <p:strVal val="visible"/>
                                      </p:to>
                                    </p:set>
                                    <p:anim calcmode="lin" valueType="num">
                                      <p:cBhvr>
                                        <p:cTn id="17" dur="500"/>
                                        <p:tgtEl>
                                          <p:spTgt spid="16387"/>
                                        </p:tgtEl>
                                        <p:attrNameLst>
                                          <p:attrName>ppt_y</p:attrName>
                                        </p:attrNameLst>
                                      </p:cBhvr>
                                      <p:tavLst>
                                        <p:tav tm="0">
                                          <p:val>
                                            <p:strVal val="#ppt_y+#ppt_h*1.125000"/>
                                          </p:val>
                                        </p:tav>
                                        <p:tav tm="100000">
                                          <p:val>
                                            <p:strVal val="#ppt_y"/>
                                          </p:val>
                                        </p:tav>
                                      </p:tavLst>
                                    </p:anim>
                                    <p:animEffect transition="in" filter="wipe(up)">
                                      <p:cBhvr>
                                        <p:cTn id="18" dur="5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17409" name="Picture 2" descr="p071c"/>
          <p:cNvPicPr>
            <a:picLocks noChangeAspect="1"/>
          </p:cNvPicPr>
          <p:nvPr/>
        </p:nvPicPr>
        <p:blipFill>
          <a:blip r:embed="rId1">
            <a:lum bright="-17996" contrast="35999"/>
          </a:blip>
          <a:stretch>
            <a:fillRect/>
          </a:stretch>
        </p:blipFill>
        <p:spPr>
          <a:xfrm>
            <a:off x="15875" y="523875"/>
            <a:ext cx="6840538" cy="5008563"/>
          </a:xfrm>
          <a:prstGeom prst="rect">
            <a:avLst/>
          </a:prstGeom>
          <a:noFill/>
          <a:ln w="9525">
            <a:noFill/>
          </a:ln>
        </p:spPr>
      </p:pic>
      <p:pic>
        <p:nvPicPr>
          <p:cNvPr id="17410" name="Picture 8" descr="p075a"/>
          <p:cNvPicPr>
            <a:picLocks noChangeAspect="1"/>
          </p:cNvPicPr>
          <p:nvPr/>
        </p:nvPicPr>
        <p:blipFill>
          <a:blip r:embed="rId2">
            <a:lum bright="-12000" contrast="17998"/>
          </a:blip>
          <a:stretch>
            <a:fillRect/>
          </a:stretch>
        </p:blipFill>
        <p:spPr>
          <a:xfrm>
            <a:off x="2644775" y="1323975"/>
            <a:ext cx="6477000" cy="5181600"/>
          </a:xfrm>
          <a:prstGeom prst="rect">
            <a:avLst/>
          </a:prstGeom>
          <a:noFill/>
          <a:ln w="9525">
            <a:noFill/>
          </a:ln>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7409"/>
                                        </p:tgtEl>
                                        <p:attrNameLst>
                                          <p:attrName>style.visibility</p:attrName>
                                        </p:attrNameLst>
                                      </p:cBhvr>
                                      <p:to>
                                        <p:strVal val="visible"/>
                                      </p:to>
                                    </p:set>
                                    <p:animEffect transition="in" filter="fade">
                                      <p:cBhvr>
                                        <p:cTn id="7" dur="800" decel="100000"/>
                                        <p:tgtEl>
                                          <p:spTgt spid="17409"/>
                                        </p:tgtEl>
                                      </p:cBhvr>
                                    </p:animEffect>
                                    <p:anim calcmode="lin" valueType="num">
                                      <p:cBhvr>
                                        <p:cTn id="8" dur="800" decel="100000" fill="hold"/>
                                        <p:tgtEl>
                                          <p:spTgt spid="17409"/>
                                        </p:tgtEl>
                                        <p:attrNameLst>
                                          <p:attrName>style.rotation</p:attrName>
                                        </p:attrNameLst>
                                      </p:cBhvr>
                                      <p:tavLst>
                                        <p:tav tm="0">
                                          <p:val>
                                            <p:fltVal val="-90.000000"/>
                                          </p:val>
                                        </p:tav>
                                        <p:tav tm="100000">
                                          <p:val>
                                            <p:fltVal val="0.000000"/>
                                          </p:val>
                                        </p:tav>
                                      </p:tavLst>
                                    </p:anim>
                                    <p:anim calcmode="lin" valueType="num">
                                      <p:cBhvr>
                                        <p:cTn id="9" dur="800" decel="100000" fill="hold"/>
                                        <p:tgtEl>
                                          <p:spTgt spid="17409"/>
                                        </p:tgtEl>
                                        <p:attrNameLst>
                                          <p:attrName>ppt_x</p:attrName>
                                        </p:attrNameLst>
                                      </p:cBhvr>
                                      <p:tavLst>
                                        <p:tav tm="0">
                                          <p:val>
                                            <p:strVal val="#ppt_x+0.4"/>
                                          </p:val>
                                        </p:tav>
                                        <p:tav tm="100000">
                                          <p:val>
                                            <p:strVal val="#ppt_x-0.05"/>
                                          </p:val>
                                        </p:tav>
                                      </p:tavLst>
                                    </p:anim>
                                    <p:anim calcmode="lin" valueType="num">
                                      <p:cBhvr>
                                        <p:cTn id="10" dur="800" decel="100000" fill="hold"/>
                                        <p:tgtEl>
                                          <p:spTgt spid="1740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740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7409"/>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7410"/>
                                        </p:tgtEl>
                                        <p:attrNameLst>
                                          <p:attrName>style.visibility</p:attrName>
                                        </p:attrNameLst>
                                      </p:cBhvr>
                                      <p:to>
                                        <p:strVal val="visible"/>
                                      </p:to>
                                    </p:set>
                                    <p:animEffect transition="in" filter="checkerboard(across)">
                                      <p:cBhvr>
                                        <p:cTn id="17"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18433" name="Picture 15" descr="p072b"/>
          <p:cNvPicPr>
            <a:picLocks noChangeAspect="1"/>
          </p:cNvPicPr>
          <p:nvPr/>
        </p:nvPicPr>
        <p:blipFill>
          <a:blip r:embed="rId1">
            <a:lum bright="-17996" contrast="29999"/>
          </a:blip>
          <a:stretch>
            <a:fillRect/>
          </a:stretch>
        </p:blipFill>
        <p:spPr>
          <a:xfrm>
            <a:off x="-34925" y="484188"/>
            <a:ext cx="7391400" cy="5561012"/>
          </a:xfrm>
          <a:prstGeom prst="rect">
            <a:avLst/>
          </a:prstGeom>
          <a:noFill/>
          <a:ln w="9525">
            <a:noFill/>
          </a:ln>
        </p:spPr>
      </p:pic>
      <p:pic>
        <p:nvPicPr>
          <p:cNvPr id="18434" name="Picture 2" descr="p085e"/>
          <p:cNvPicPr>
            <a:picLocks noChangeAspect="1"/>
          </p:cNvPicPr>
          <p:nvPr/>
        </p:nvPicPr>
        <p:blipFill>
          <a:blip r:embed="rId2">
            <a:lum bright="-17996" contrast="11999"/>
          </a:blip>
          <a:stretch>
            <a:fillRect/>
          </a:stretch>
        </p:blipFill>
        <p:spPr>
          <a:xfrm>
            <a:off x="1104900" y="1096963"/>
            <a:ext cx="8005763" cy="5410200"/>
          </a:xfrm>
          <a:prstGeom prst="rect">
            <a:avLst/>
          </a:prstGeom>
          <a:noFill/>
          <a:ln w="9525">
            <a:noFill/>
          </a:ln>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8433"/>
                                        </p:tgtEl>
                                        <p:attrNameLst>
                                          <p:attrName>style.visibility</p:attrName>
                                        </p:attrNameLst>
                                      </p:cBhvr>
                                      <p:to>
                                        <p:strVal val="visible"/>
                                      </p:to>
                                    </p:set>
                                    <p:animEffect transition="in" filter="fade">
                                      <p:cBhvr>
                                        <p:cTn id="7" dur="800" decel="100000"/>
                                        <p:tgtEl>
                                          <p:spTgt spid="18433"/>
                                        </p:tgtEl>
                                      </p:cBhvr>
                                    </p:animEffect>
                                    <p:anim calcmode="lin" valueType="num">
                                      <p:cBhvr>
                                        <p:cTn id="8" dur="800" decel="100000" fill="hold"/>
                                        <p:tgtEl>
                                          <p:spTgt spid="18433"/>
                                        </p:tgtEl>
                                        <p:attrNameLst>
                                          <p:attrName>style.rotation</p:attrName>
                                        </p:attrNameLst>
                                      </p:cBhvr>
                                      <p:tavLst>
                                        <p:tav tm="0">
                                          <p:val>
                                            <p:fltVal val="-90.000000"/>
                                          </p:val>
                                        </p:tav>
                                        <p:tav tm="100000">
                                          <p:val>
                                            <p:fltVal val="0.000000"/>
                                          </p:val>
                                        </p:tav>
                                      </p:tavLst>
                                    </p:anim>
                                    <p:anim calcmode="lin" valueType="num">
                                      <p:cBhvr>
                                        <p:cTn id="9" dur="800" decel="100000" fill="hold"/>
                                        <p:tgtEl>
                                          <p:spTgt spid="18433"/>
                                        </p:tgtEl>
                                        <p:attrNameLst>
                                          <p:attrName>ppt_x</p:attrName>
                                        </p:attrNameLst>
                                      </p:cBhvr>
                                      <p:tavLst>
                                        <p:tav tm="0">
                                          <p:val>
                                            <p:strVal val="#ppt_x+0.4"/>
                                          </p:val>
                                        </p:tav>
                                        <p:tav tm="100000">
                                          <p:val>
                                            <p:strVal val="#ppt_x-0.05"/>
                                          </p:val>
                                        </p:tav>
                                      </p:tavLst>
                                    </p:anim>
                                    <p:anim calcmode="lin" valueType="num">
                                      <p:cBhvr>
                                        <p:cTn id="10" dur="800" decel="100000" fill="hold"/>
                                        <p:tgtEl>
                                          <p:spTgt spid="1843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843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843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18434"/>
                                        </p:tgtEl>
                                        <p:attrNameLst>
                                          <p:attrName>style.visibility</p:attrName>
                                        </p:attrNameLst>
                                      </p:cBhvr>
                                      <p:to>
                                        <p:strVal val="visible"/>
                                      </p:to>
                                    </p:set>
                                    <p:animEffect transition="in" filter="fade">
                                      <p:cBhvr>
                                        <p:cTn id="17" dur="800" decel="100000"/>
                                        <p:tgtEl>
                                          <p:spTgt spid="18434"/>
                                        </p:tgtEl>
                                      </p:cBhvr>
                                    </p:animEffect>
                                    <p:anim calcmode="lin" valueType="num">
                                      <p:cBhvr>
                                        <p:cTn id="18" dur="800" decel="100000" fill="hold"/>
                                        <p:tgtEl>
                                          <p:spTgt spid="18434"/>
                                        </p:tgtEl>
                                        <p:attrNameLst>
                                          <p:attrName>style.rotation</p:attrName>
                                        </p:attrNameLst>
                                      </p:cBhvr>
                                      <p:tavLst>
                                        <p:tav tm="0">
                                          <p:val>
                                            <p:fltVal val="-90.000000"/>
                                          </p:val>
                                        </p:tav>
                                        <p:tav tm="100000">
                                          <p:val>
                                            <p:fltVal val="0.000000"/>
                                          </p:val>
                                        </p:tav>
                                      </p:tavLst>
                                    </p:anim>
                                    <p:anim calcmode="lin" valueType="num">
                                      <p:cBhvr>
                                        <p:cTn id="19" dur="800" decel="100000" fill="hold"/>
                                        <p:tgtEl>
                                          <p:spTgt spid="18434"/>
                                        </p:tgtEl>
                                        <p:attrNameLst>
                                          <p:attrName>ppt_x</p:attrName>
                                        </p:attrNameLst>
                                      </p:cBhvr>
                                      <p:tavLst>
                                        <p:tav tm="0">
                                          <p:val>
                                            <p:strVal val="#ppt_x+0.4"/>
                                          </p:val>
                                        </p:tav>
                                        <p:tav tm="100000">
                                          <p:val>
                                            <p:strVal val="#ppt_x-0.05"/>
                                          </p:val>
                                        </p:tav>
                                      </p:tavLst>
                                    </p:anim>
                                    <p:anim calcmode="lin" valueType="num">
                                      <p:cBhvr>
                                        <p:cTn id="20" dur="800" decel="100000" fill="hold"/>
                                        <p:tgtEl>
                                          <p:spTgt spid="18434"/>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8434"/>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843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19457" name="Picture 4" descr="13"/>
          <p:cNvPicPr>
            <a:picLocks noChangeAspect="1"/>
          </p:cNvPicPr>
          <p:nvPr/>
        </p:nvPicPr>
        <p:blipFill>
          <a:blip r:embed="rId1"/>
          <a:srcRect b="10515"/>
          <a:stretch>
            <a:fillRect/>
          </a:stretch>
        </p:blipFill>
        <p:spPr>
          <a:xfrm>
            <a:off x="1450975" y="2300288"/>
            <a:ext cx="2514600" cy="1412875"/>
          </a:xfrm>
          <a:prstGeom prst="rect">
            <a:avLst/>
          </a:prstGeom>
          <a:noFill/>
          <a:ln w="9525">
            <a:noFill/>
          </a:ln>
        </p:spPr>
      </p:pic>
      <p:pic>
        <p:nvPicPr>
          <p:cNvPr id="19458" name="Picture 5" descr="adler"/>
          <p:cNvPicPr>
            <a:picLocks noChangeAspect="1"/>
          </p:cNvPicPr>
          <p:nvPr/>
        </p:nvPicPr>
        <p:blipFill>
          <a:blip r:embed="rId2"/>
          <a:stretch>
            <a:fillRect/>
          </a:stretch>
        </p:blipFill>
        <p:spPr>
          <a:xfrm>
            <a:off x="5260975" y="2071688"/>
            <a:ext cx="2362200" cy="1560512"/>
          </a:xfrm>
          <a:prstGeom prst="rect">
            <a:avLst/>
          </a:prstGeom>
          <a:noFill/>
          <a:ln w="9525">
            <a:noFill/>
          </a:ln>
        </p:spPr>
      </p:pic>
      <p:pic>
        <p:nvPicPr>
          <p:cNvPr id="19459" name="Picture 8" descr="慈禧御用汽车亮相(图)"/>
          <p:cNvPicPr>
            <a:picLocks noChangeAspect="1"/>
          </p:cNvPicPr>
          <p:nvPr/>
        </p:nvPicPr>
        <p:blipFill>
          <a:blip r:embed="rId3"/>
          <a:stretch>
            <a:fillRect/>
          </a:stretch>
        </p:blipFill>
        <p:spPr>
          <a:xfrm>
            <a:off x="460375" y="4208463"/>
            <a:ext cx="2135188" cy="1600200"/>
          </a:xfrm>
          <a:prstGeom prst="rect">
            <a:avLst/>
          </a:prstGeom>
          <a:noFill/>
          <a:ln w="9525">
            <a:noFill/>
          </a:ln>
        </p:spPr>
      </p:pic>
      <p:pic>
        <p:nvPicPr>
          <p:cNvPr id="19460" name="Picture 9" descr="电车在上海试行"/>
          <p:cNvPicPr>
            <a:picLocks noChangeAspect="1"/>
          </p:cNvPicPr>
          <p:nvPr/>
        </p:nvPicPr>
        <p:blipFill>
          <a:blip r:embed="rId4"/>
          <a:srcRect l="18111" t="15535" r="21091" b="13002"/>
          <a:stretch>
            <a:fillRect/>
          </a:stretch>
        </p:blipFill>
        <p:spPr>
          <a:xfrm>
            <a:off x="3127375" y="4206875"/>
            <a:ext cx="2286000" cy="1612900"/>
          </a:xfrm>
          <a:prstGeom prst="rect">
            <a:avLst/>
          </a:prstGeom>
          <a:noFill/>
          <a:ln w="9525">
            <a:noFill/>
          </a:ln>
        </p:spPr>
      </p:pic>
      <p:pic>
        <p:nvPicPr>
          <p:cNvPr id="19461" name="Picture 18" descr="20038273045"/>
          <p:cNvPicPr>
            <a:picLocks noChangeAspect="1"/>
          </p:cNvPicPr>
          <p:nvPr/>
        </p:nvPicPr>
        <p:blipFill>
          <a:blip r:embed="rId5"/>
          <a:stretch>
            <a:fillRect/>
          </a:stretch>
        </p:blipFill>
        <p:spPr>
          <a:xfrm>
            <a:off x="5897563" y="4116388"/>
            <a:ext cx="2667000" cy="1795462"/>
          </a:xfrm>
          <a:prstGeom prst="rect">
            <a:avLst/>
          </a:prstGeom>
          <a:noFill/>
          <a:ln w="9525">
            <a:noFill/>
          </a:ln>
        </p:spPr>
      </p:pic>
      <p:sp>
        <p:nvSpPr>
          <p:cNvPr id="19462" name="Text Box 32"/>
          <p:cNvSpPr txBox="1"/>
          <p:nvPr/>
        </p:nvSpPr>
        <p:spPr>
          <a:xfrm>
            <a:off x="1984375" y="3671888"/>
            <a:ext cx="1371600" cy="457200"/>
          </a:xfrm>
          <a:prstGeom prst="rect">
            <a:avLst/>
          </a:prstGeom>
          <a:noFill/>
          <a:ln w="9525">
            <a:noFill/>
          </a:ln>
        </p:spPr>
        <p:txBody>
          <a:bodyPr>
            <a:spAutoFit/>
          </a:bodyPr>
          <a:p>
            <a:pPr>
              <a:spcBef>
                <a:spcPct val="50000"/>
              </a:spcBef>
            </a:pPr>
            <a:r>
              <a:rPr lang="zh-CN" altLang="en-US" sz="2400" b="1" dirty="0">
                <a:solidFill>
                  <a:srgbClr val="000000"/>
                </a:solidFill>
                <a:latin typeface="Verdana" panose="020B0604030504040204" pitchFamily="34" charset="0"/>
                <a:ea typeface="华文中宋" panose="02010600040101010101" pitchFamily="2" charset="-122"/>
              </a:rPr>
              <a:t>轮船</a:t>
            </a:r>
            <a:endParaRPr lang="zh-CN" altLang="en-US" sz="2400" b="1" dirty="0">
              <a:solidFill>
                <a:srgbClr val="000000"/>
              </a:solidFill>
              <a:latin typeface="Verdana" panose="020B0604030504040204" pitchFamily="34" charset="0"/>
              <a:ea typeface="华文中宋" panose="02010600040101010101" pitchFamily="2" charset="-122"/>
            </a:endParaRPr>
          </a:p>
        </p:txBody>
      </p:sp>
      <p:sp>
        <p:nvSpPr>
          <p:cNvPr id="19463" name="Text Box 33"/>
          <p:cNvSpPr txBox="1"/>
          <p:nvPr/>
        </p:nvSpPr>
        <p:spPr>
          <a:xfrm>
            <a:off x="6251575" y="3671888"/>
            <a:ext cx="1066800" cy="457200"/>
          </a:xfrm>
          <a:prstGeom prst="rect">
            <a:avLst/>
          </a:prstGeom>
          <a:noFill/>
          <a:ln w="9525">
            <a:noFill/>
          </a:ln>
        </p:spPr>
        <p:txBody>
          <a:bodyPr>
            <a:spAutoFit/>
          </a:bodyPr>
          <a:p>
            <a:r>
              <a:rPr lang="zh-CN" altLang="en-US" sz="2400" b="1" dirty="0">
                <a:solidFill>
                  <a:srgbClr val="000000"/>
                </a:solidFill>
                <a:latin typeface="Verdana" panose="020B0604030504040204" pitchFamily="34" charset="0"/>
                <a:ea typeface="华文中宋" panose="02010600040101010101" pitchFamily="2" charset="-122"/>
              </a:rPr>
              <a:t>火车</a:t>
            </a:r>
            <a:endParaRPr lang="zh-CN" altLang="en-US" sz="2400" b="1" dirty="0">
              <a:solidFill>
                <a:srgbClr val="000000"/>
              </a:solidFill>
              <a:latin typeface="Verdana" panose="020B0604030504040204" pitchFamily="34" charset="0"/>
              <a:ea typeface="华文中宋" panose="02010600040101010101" pitchFamily="2" charset="-122"/>
            </a:endParaRPr>
          </a:p>
        </p:txBody>
      </p:sp>
      <p:sp>
        <p:nvSpPr>
          <p:cNvPr id="19464" name="Text Box 34"/>
          <p:cNvSpPr txBox="1"/>
          <p:nvPr/>
        </p:nvSpPr>
        <p:spPr>
          <a:xfrm>
            <a:off x="3736975" y="5808663"/>
            <a:ext cx="1219200" cy="457200"/>
          </a:xfrm>
          <a:prstGeom prst="rect">
            <a:avLst/>
          </a:prstGeom>
          <a:noFill/>
          <a:ln w="9525">
            <a:noFill/>
          </a:ln>
        </p:spPr>
        <p:txBody>
          <a:bodyPr>
            <a:spAutoFit/>
          </a:bodyPr>
          <a:p>
            <a:r>
              <a:rPr lang="zh-CN" altLang="en-US" sz="2400" b="1" dirty="0">
                <a:solidFill>
                  <a:srgbClr val="000000"/>
                </a:solidFill>
                <a:latin typeface="Verdana" panose="020B0604030504040204" pitchFamily="34" charset="0"/>
                <a:ea typeface="华文中宋" panose="02010600040101010101" pitchFamily="2" charset="-122"/>
              </a:rPr>
              <a:t>电车</a:t>
            </a:r>
            <a:endParaRPr lang="zh-CN" altLang="en-US" sz="2400" b="1" dirty="0">
              <a:solidFill>
                <a:srgbClr val="000000"/>
              </a:solidFill>
              <a:latin typeface="Verdana" panose="020B0604030504040204" pitchFamily="34" charset="0"/>
              <a:ea typeface="华文中宋" panose="02010600040101010101" pitchFamily="2" charset="-122"/>
            </a:endParaRPr>
          </a:p>
        </p:txBody>
      </p:sp>
      <p:sp>
        <p:nvSpPr>
          <p:cNvPr id="19465" name="Text Box 35"/>
          <p:cNvSpPr txBox="1"/>
          <p:nvPr/>
        </p:nvSpPr>
        <p:spPr>
          <a:xfrm>
            <a:off x="1222375" y="5808663"/>
            <a:ext cx="1371600" cy="457200"/>
          </a:xfrm>
          <a:prstGeom prst="rect">
            <a:avLst/>
          </a:prstGeom>
          <a:noFill/>
          <a:ln w="9525">
            <a:noFill/>
          </a:ln>
        </p:spPr>
        <p:txBody>
          <a:bodyPr>
            <a:spAutoFit/>
          </a:bodyPr>
          <a:p>
            <a:pPr>
              <a:spcBef>
                <a:spcPct val="50000"/>
              </a:spcBef>
            </a:pPr>
            <a:r>
              <a:rPr lang="zh-CN" altLang="en-US" sz="2400" b="1" dirty="0">
                <a:solidFill>
                  <a:srgbClr val="000000"/>
                </a:solidFill>
                <a:latin typeface="Verdana" panose="020B0604030504040204" pitchFamily="34" charset="0"/>
                <a:ea typeface="华文中宋" panose="02010600040101010101" pitchFamily="2" charset="-122"/>
              </a:rPr>
              <a:t>汽车</a:t>
            </a:r>
            <a:endParaRPr lang="zh-CN" altLang="en-US" sz="2400" b="1" dirty="0">
              <a:solidFill>
                <a:srgbClr val="000000"/>
              </a:solidFill>
              <a:latin typeface="Verdana" panose="020B0604030504040204" pitchFamily="34" charset="0"/>
              <a:ea typeface="华文中宋" panose="02010600040101010101" pitchFamily="2" charset="-122"/>
            </a:endParaRPr>
          </a:p>
        </p:txBody>
      </p:sp>
      <p:sp>
        <p:nvSpPr>
          <p:cNvPr id="19466" name="Text Box 36"/>
          <p:cNvSpPr txBox="1"/>
          <p:nvPr/>
        </p:nvSpPr>
        <p:spPr>
          <a:xfrm>
            <a:off x="6708775" y="5808663"/>
            <a:ext cx="1447800" cy="457200"/>
          </a:xfrm>
          <a:prstGeom prst="rect">
            <a:avLst/>
          </a:prstGeom>
          <a:noFill/>
          <a:ln w="9525">
            <a:noFill/>
          </a:ln>
        </p:spPr>
        <p:txBody>
          <a:bodyPr>
            <a:spAutoFit/>
          </a:bodyPr>
          <a:p>
            <a:r>
              <a:rPr lang="zh-CN" altLang="en-US" sz="2400" b="1" dirty="0">
                <a:solidFill>
                  <a:srgbClr val="000000"/>
                </a:solidFill>
                <a:latin typeface="Verdana" panose="020B0604030504040204" pitchFamily="34" charset="0"/>
                <a:ea typeface="华文中宋" panose="02010600040101010101" pitchFamily="2" charset="-122"/>
              </a:rPr>
              <a:t>飞机</a:t>
            </a:r>
            <a:endParaRPr lang="zh-CN" altLang="en-US" sz="2400" b="1" dirty="0">
              <a:solidFill>
                <a:srgbClr val="000000"/>
              </a:solidFill>
              <a:latin typeface="Verdana" panose="020B0604030504040204" pitchFamily="34" charset="0"/>
              <a:ea typeface="华文中宋" panose="02010600040101010101" pitchFamily="2" charset="-122"/>
            </a:endParaRPr>
          </a:p>
        </p:txBody>
      </p:sp>
      <p:sp>
        <p:nvSpPr>
          <p:cNvPr id="19467" name="WordArt 38"/>
          <p:cNvSpPr>
            <a:spLocks noTextEdit="1"/>
          </p:cNvSpPr>
          <p:nvPr/>
        </p:nvSpPr>
        <p:spPr>
          <a:xfrm>
            <a:off x="2401888" y="520700"/>
            <a:ext cx="4495800" cy="1498600"/>
          </a:xfrm>
          <a:prstGeom prst="rect">
            <a:avLst/>
          </a:prstGeom>
        </p:spPr>
        <p:txBody>
          <a:bodyPr wrap="none" fromWordArt="1">
            <a:prstTxWarp prst="textDeflate">
              <a:avLst>
                <a:gd name="adj" fmla="val 26227"/>
              </a:avLst>
            </a:prstTxWarp>
            <a:normAutofit/>
          </a:bodyPr>
          <a:p>
            <a:pPr algn="ctr"/>
            <a:r>
              <a:rPr lang="zh-CN" altLang="en-US" sz="3600">
                <a:ln w="9525" cap="flat" cmpd="sng">
                  <a:solidFill>
                    <a:srgbClr val="000000"/>
                  </a:solidFill>
                  <a:prstDash val="solid"/>
                  <a:headEnd type="none" w="med" len="med"/>
                  <a:tailEnd type="none" w="med" len="med"/>
                </a:ln>
                <a:solidFill>
                  <a:srgbClr val="000000"/>
                </a:solidFill>
                <a:latin typeface="宋体" panose="02010600030101010101" pitchFamily="2" charset="-122"/>
                <a:ea typeface="宋体" panose="02010600030101010101" pitchFamily="2" charset="-122"/>
              </a:rPr>
              <a:t>近代交通工具的出现</a:t>
            </a:r>
            <a:endParaRPr lang="zh-CN" altLang="en-US" sz="3600">
              <a:ln w="9525" cap="flat" cmpd="sng">
                <a:solidFill>
                  <a:srgbClr val="000000"/>
                </a:solidFill>
                <a:prstDash val="solid"/>
                <a:headEnd type="none" w="med" len="med"/>
                <a:tailEnd type="none" w="med" len="med"/>
              </a:ln>
              <a:solidFill>
                <a:srgbClr val="000000"/>
              </a:solidFill>
              <a:latin typeface="宋体" panose="02010600030101010101" pitchFamily="2" charset="-122"/>
              <a:ea typeface="宋体" panose="02010600030101010101" pitchFamily="2" charset="-122"/>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467"/>
                                        </p:tgtEl>
                                        <p:attrNameLst>
                                          <p:attrName>style.visibility</p:attrName>
                                        </p:attrNameLst>
                                      </p:cBhvr>
                                      <p:to>
                                        <p:strVal val="visible"/>
                                      </p:to>
                                    </p:set>
                                    <p:anim calcmode="discrete" valueType="clr">
                                      <p:cBhvr override="childStyle">
                                        <p:cTn id="7" dur="80"/>
                                        <p:tgtEl>
                                          <p:spTgt spid="1946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467"/>
                                        </p:tgtEl>
                                        <p:attrNameLst>
                                          <p:attrName>fillcolor</p:attrName>
                                        </p:attrNameLst>
                                      </p:cBhvr>
                                      <p:tavLst>
                                        <p:tav tm="0">
                                          <p:val>
                                            <p:clrVal>
                                              <a:schemeClr val="accent2"/>
                                            </p:clrVal>
                                          </p:val>
                                        </p:tav>
                                        <p:tav tm="50000">
                                          <p:val>
                                            <p:clrVal>
                                              <a:schemeClr val="hlink"/>
                                            </p:clrVal>
                                          </p:val>
                                        </p:tav>
                                      </p:tavLst>
                                    </p:anim>
                                    <p:set>
                                      <p:cBhvr>
                                        <p:cTn id="9" dur="80"/>
                                        <p:tgtEl>
                                          <p:spTgt spid="1946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nodeType="clickEffect">
                                  <p:stCondLst>
                                    <p:cond delay="0"/>
                                  </p:stCondLst>
                                  <p:childTnLst>
                                    <p:set>
                                      <p:cBhvr>
                                        <p:cTn id="13" dur="1" fill="hold">
                                          <p:stCondLst>
                                            <p:cond delay="0"/>
                                          </p:stCondLst>
                                        </p:cTn>
                                        <p:tgtEl>
                                          <p:spTgt spid="19457"/>
                                        </p:tgtEl>
                                        <p:attrNameLst>
                                          <p:attrName>style.visibility</p:attrName>
                                        </p:attrNameLst>
                                      </p:cBhvr>
                                      <p:to>
                                        <p:strVal val="visible"/>
                                      </p:to>
                                    </p:set>
                                    <p:anim calcmode="lin" valueType="num">
                                      <p:cBhvr additive="base">
                                        <p:cTn id="14" dur="5000" fill="hold"/>
                                        <p:tgtEl>
                                          <p:spTgt spid="19457"/>
                                        </p:tgtEl>
                                        <p:attrNameLst>
                                          <p:attrName>ppt_x</p:attrName>
                                        </p:attrNameLst>
                                      </p:cBhvr>
                                      <p:tavLst>
                                        <p:tav tm="0">
                                          <p:val>
                                            <p:strVal val="#ppt_x"/>
                                          </p:val>
                                        </p:tav>
                                        <p:tav tm="100000">
                                          <p:val>
                                            <p:strVal val="#ppt_x"/>
                                          </p:val>
                                        </p:tav>
                                      </p:tavLst>
                                    </p:anim>
                                    <p:anim calcmode="lin" valueType="num">
                                      <p:cBhvr additive="base">
                                        <p:cTn id="15" dur="5000" fill="hold"/>
                                        <p:tgtEl>
                                          <p:spTgt spid="19457"/>
                                        </p:tgtEl>
                                        <p:attrNameLst>
                                          <p:attrName>ppt_y</p:attrName>
                                        </p:attrNameLst>
                                      </p:cBhvr>
                                      <p:tavLst>
                                        <p:tav tm="0">
                                          <p:val>
                                            <p:strVal val="1+#ppt_h/2"/>
                                          </p:val>
                                        </p:tav>
                                        <p:tav tm="100000">
                                          <p:val>
                                            <p:strVal val="#ppt_y"/>
                                          </p:val>
                                        </p:tav>
                                      </p:tavLst>
                                    </p:anim>
                                  </p:childTnLst>
                                </p:cTn>
                              </p:par>
                              <p:par>
                                <p:cTn id="16" presetID="7" presetClass="entr" presetSubtype="4" fill="hold" grpId="0" nodeType="withEffect">
                                  <p:stCondLst>
                                    <p:cond delay="0"/>
                                  </p:stCondLst>
                                  <p:childTnLst>
                                    <p:set>
                                      <p:cBhvr>
                                        <p:cTn id="17" dur="1" fill="hold">
                                          <p:stCondLst>
                                            <p:cond delay="0"/>
                                          </p:stCondLst>
                                        </p:cTn>
                                        <p:tgtEl>
                                          <p:spTgt spid="19462"/>
                                        </p:tgtEl>
                                        <p:attrNameLst>
                                          <p:attrName>style.visibility</p:attrName>
                                        </p:attrNameLst>
                                      </p:cBhvr>
                                      <p:to>
                                        <p:strVal val="visible"/>
                                      </p:to>
                                    </p:set>
                                    <p:anim calcmode="lin" valueType="num">
                                      <p:cBhvr additive="base">
                                        <p:cTn id="18" dur="5000" fill="hold"/>
                                        <p:tgtEl>
                                          <p:spTgt spid="19462"/>
                                        </p:tgtEl>
                                        <p:attrNameLst>
                                          <p:attrName>ppt_x</p:attrName>
                                        </p:attrNameLst>
                                      </p:cBhvr>
                                      <p:tavLst>
                                        <p:tav tm="0">
                                          <p:val>
                                            <p:strVal val="#ppt_x"/>
                                          </p:val>
                                        </p:tav>
                                        <p:tav tm="100000">
                                          <p:val>
                                            <p:strVal val="#ppt_x"/>
                                          </p:val>
                                        </p:tav>
                                      </p:tavLst>
                                    </p:anim>
                                    <p:anim calcmode="lin" valueType="num">
                                      <p:cBhvr additive="base">
                                        <p:cTn id="19" dur="5000" fill="hold"/>
                                        <p:tgtEl>
                                          <p:spTgt spid="1946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0" presetClass="entr" presetSubtype="0" fill="hold" nodeType="clickEffect">
                                  <p:stCondLst>
                                    <p:cond delay="0"/>
                                  </p:stCondLst>
                                  <p:childTnLst>
                                    <p:set>
                                      <p:cBhvr>
                                        <p:cTn id="23" dur="1" fill="hold">
                                          <p:stCondLst>
                                            <p:cond delay="0"/>
                                          </p:stCondLst>
                                        </p:cTn>
                                        <p:tgtEl>
                                          <p:spTgt spid="19458"/>
                                        </p:tgtEl>
                                        <p:attrNameLst>
                                          <p:attrName>style.visibility</p:attrName>
                                        </p:attrNameLst>
                                      </p:cBhvr>
                                      <p:to>
                                        <p:strVal val="visible"/>
                                      </p:to>
                                    </p:set>
                                    <p:animEffect transition="in" filter="fade">
                                      <p:cBhvr>
                                        <p:cTn id="24" dur="800" decel="100000"/>
                                        <p:tgtEl>
                                          <p:spTgt spid="19458"/>
                                        </p:tgtEl>
                                      </p:cBhvr>
                                    </p:animEffect>
                                    <p:anim calcmode="lin" valueType="num">
                                      <p:cBhvr>
                                        <p:cTn id="25" dur="800" decel="100000" fill="hold"/>
                                        <p:tgtEl>
                                          <p:spTgt spid="19458"/>
                                        </p:tgtEl>
                                        <p:attrNameLst>
                                          <p:attrName>style.rotation</p:attrName>
                                        </p:attrNameLst>
                                      </p:cBhvr>
                                      <p:tavLst>
                                        <p:tav tm="0">
                                          <p:val>
                                            <p:fltVal val="-90.000000"/>
                                          </p:val>
                                        </p:tav>
                                        <p:tav tm="100000">
                                          <p:val>
                                            <p:fltVal val="0.000000"/>
                                          </p:val>
                                        </p:tav>
                                      </p:tavLst>
                                    </p:anim>
                                    <p:anim calcmode="lin" valueType="num">
                                      <p:cBhvr>
                                        <p:cTn id="26" dur="800" decel="100000" fill="hold"/>
                                        <p:tgtEl>
                                          <p:spTgt spid="19458"/>
                                        </p:tgtEl>
                                        <p:attrNameLst>
                                          <p:attrName>ppt_x</p:attrName>
                                        </p:attrNameLst>
                                      </p:cBhvr>
                                      <p:tavLst>
                                        <p:tav tm="0">
                                          <p:val>
                                            <p:strVal val="#ppt_x+0.4"/>
                                          </p:val>
                                        </p:tav>
                                        <p:tav tm="100000">
                                          <p:val>
                                            <p:strVal val="#ppt_x-0.05"/>
                                          </p:val>
                                        </p:tav>
                                      </p:tavLst>
                                    </p:anim>
                                    <p:anim calcmode="lin" valueType="num">
                                      <p:cBhvr>
                                        <p:cTn id="27" dur="800" decel="100000" fill="hold"/>
                                        <p:tgtEl>
                                          <p:spTgt spid="19458"/>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19458"/>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19458"/>
                                        </p:tgtEl>
                                        <p:attrNameLst>
                                          <p:attrName>ppt_y</p:attrName>
                                        </p:attrNameLst>
                                      </p:cBhvr>
                                      <p:tavLst>
                                        <p:tav tm="0">
                                          <p:val>
                                            <p:strVal val="#ppt_y+0.1"/>
                                          </p:val>
                                        </p:tav>
                                        <p:tav tm="100000">
                                          <p:val>
                                            <p:strVal val="#ppt_y"/>
                                          </p:val>
                                        </p:tav>
                                      </p:tavLst>
                                    </p:anim>
                                  </p:childTnLst>
                                </p:cTn>
                              </p:par>
                              <p:par>
                                <p:cTn id="30" presetID="30" presetClass="entr" presetSubtype="0" fill="hold" grpId="0" nodeType="withEffect">
                                  <p:stCondLst>
                                    <p:cond delay="0"/>
                                  </p:stCondLst>
                                  <p:childTnLst>
                                    <p:set>
                                      <p:cBhvr>
                                        <p:cTn id="31" dur="1" fill="hold">
                                          <p:stCondLst>
                                            <p:cond delay="0"/>
                                          </p:stCondLst>
                                        </p:cTn>
                                        <p:tgtEl>
                                          <p:spTgt spid="19463"/>
                                        </p:tgtEl>
                                        <p:attrNameLst>
                                          <p:attrName>style.visibility</p:attrName>
                                        </p:attrNameLst>
                                      </p:cBhvr>
                                      <p:to>
                                        <p:strVal val="visible"/>
                                      </p:to>
                                    </p:set>
                                    <p:animEffect transition="in" filter="fade">
                                      <p:cBhvr>
                                        <p:cTn id="32" dur="800" decel="100000"/>
                                        <p:tgtEl>
                                          <p:spTgt spid="19463"/>
                                        </p:tgtEl>
                                      </p:cBhvr>
                                    </p:animEffect>
                                    <p:anim calcmode="lin" valueType="num">
                                      <p:cBhvr>
                                        <p:cTn id="33" dur="800" decel="100000" fill="hold"/>
                                        <p:tgtEl>
                                          <p:spTgt spid="19463"/>
                                        </p:tgtEl>
                                        <p:attrNameLst>
                                          <p:attrName>style.rotation</p:attrName>
                                        </p:attrNameLst>
                                      </p:cBhvr>
                                      <p:tavLst>
                                        <p:tav tm="0">
                                          <p:val>
                                            <p:fltVal val="-90.000000"/>
                                          </p:val>
                                        </p:tav>
                                        <p:tav tm="100000">
                                          <p:val>
                                            <p:fltVal val="0.000000"/>
                                          </p:val>
                                        </p:tav>
                                      </p:tavLst>
                                    </p:anim>
                                    <p:anim calcmode="lin" valueType="num">
                                      <p:cBhvr>
                                        <p:cTn id="34" dur="800" decel="100000" fill="hold"/>
                                        <p:tgtEl>
                                          <p:spTgt spid="19463"/>
                                        </p:tgtEl>
                                        <p:attrNameLst>
                                          <p:attrName>ppt_x</p:attrName>
                                        </p:attrNameLst>
                                      </p:cBhvr>
                                      <p:tavLst>
                                        <p:tav tm="0">
                                          <p:val>
                                            <p:strVal val="#ppt_x+0.4"/>
                                          </p:val>
                                        </p:tav>
                                        <p:tav tm="100000">
                                          <p:val>
                                            <p:strVal val="#ppt_x-0.05"/>
                                          </p:val>
                                        </p:tav>
                                      </p:tavLst>
                                    </p:anim>
                                    <p:anim calcmode="lin" valueType="num">
                                      <p:cBhvr>
                                        <p:cTn id="35" dur="800" decel="100000" fill="hold"/>
                                        <p:tgtEl>
                                          <p:spTgt spid="19463"/>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19463"/>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19463"/>
                                        </p:tgtEl>
                                        <p:attrNameLst>
                                          <p:attrName>ppt_y</p:attrName>
                                        </p:attrNameLst>
                                      </p:cBhvr>
                                      <p:tavLst>
                                        <p:tav tm="0">
                                          <p:val>
                                            <p:strVal val="#ppt_y+0.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9459"/>
                                        </p:tgtEl>
                                        <p:attrNameLst>
                                          <p:attrName>style.visibility</p:attrName>
                                        </p:attrNameLst>
                                      </p:cBhvr>
                                      <p:to>
                                        <p:strVal val="visible"/>
                                      </p:to>
                                    </p:set>
                                    <p:animEffect transition="in" filter="checkerboard(across)">
                                      <p:cBhvr>
                                        <p:cTn id="42" dur="500"/>
                                        <p:tgtEl>
                                          <p:spTgt spid="19459"/>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19465"/>
                                        </p:tgtEl>
                                        <p:attrNameLst>
                                          <p:attrName>style.visibility</p:attrName>
                                        </p:attrNameLst>
                                      </p:cBhvr>
                                      <p:to>
                                        <p:strVal val="visible"/>
                                      </p:to>
                                    </p:set>
                                    <p:animEffect transition="in" filter="checkerboard(across)">
                                      <p:cBhvr>
                                        <p:cTn id="45" dur="500"/>
                                        <p:tgtEl>
                                          <p:spTgt spid="19465"/>
                                        </p:tgtEl>
                                      </p:cBhvr>
                                    </p:animEffect>
                                  </p:childTnLst>
                                </p:cTn>
                              </p:par>
                            </p:childTnLst>
                          </p:cTn>
                        </p:par>
                      </p:childTnLst>
                    </p:cTn>
                  </p:par>
                  <p:par>
                    <p:cTn id="46" fill="hold">
                      <p:stCondLst>
                        <p:cond delay="indefinite"/>
                      </p:stCondLst>
                      <p:childTnLst>
                        <p:par>
                          <p:cTn id="47" fill="hold">
                            <p:stCondLst>
                              <p:cond delay="0"/>
                            </p:stCondLst>
                            <p:childTnLst>
                              <p:par>
                                <p:cTn id="48" presetID="7" presetClass="entr" presetSubtype="4" fill="hold" nodeType="clickEffect">
                                  <p:stCondLst>
                                    <p:cond delay="0"/>
                                  </p:stCondLst>
                                  <p:childTnLst>
                                    <p:set>
                                      <p:cBhvr>
                                        <p:cTn id="49" dur="1" fill="hold">
                                          <p:stCondLst>
                                            <p:cond delay="0"/>
                                          </p:stCondLst>
                                        </p:cTn>
                                        <p:tgtEl>
                                          <p:spTgt spid="19460"/>
                                        </p:tgtEl>
                                        <p:attrNameLst>
                                          <p:attrName>style.visibility</p:attrName>
                                        </p:attrNameLst>
                                      </p:cBhvr>
                                      <p:to>
                                        <p:strVal val="visible"/>
                                      </p:to>
                                    </p:set>
                                    <p:anim calcmode="lin" valueType="num">
                                      <p:cBhvr additive="base">
                                        <p:cTn id="50" dur="5000" fill="hold"/>
                                        <p:tgtEl>
                                          <p:spTgt spid="19460"/>
                                        </p:tgtEl>
                                        <p:attrNameLst>
                                          <p:attrName>ppt_x</p:attrName>
                                        </p:attrNameLst>
                                      </p:cBhvr>
                                      <p:tavLst>
                                        <p:tav tm="0">
                                          <p:val>
                                            <p:strVal val="#ppt_x"/>
                                          </p:val>
                                        </p:tav>
                                        <p:tav tm="100000">
                                          <p:val>
                                            <p:strVal val="#ppt_x"/>
                                          </p:val>
                                        </p:tav>
                                      </p:tavLst>
                                    </p:anim>
                                    <p:anim calcmode="lin" valueType="num">
                                      <p:cBhvr additive="base">
                                        <p:cTn id="51" dur="5000" fill="hold"/>
                                        <p:tgtEl>
                                          <p:spTgt spid="19460"/>
                                        </p:tgtEl>
                                        <p:attrNameLst>
                                          <p:attrName>ppt_y</p:attrName>
                                        </p:attrNameLst>
                                      </p:cBhvr>
                                      <p:tavLst>
                                        <p:tav tm="0">
                                          <p:val>
                                            <p:strVal val="1+#ppt_h/2"/>
                                          </p:val>
                                        </p:tav>
                                        <p:tav tm="100000">
                                          <p:val>
                                            <p:strVal val="#ppt_y"/>
                                          </p:val>
                                        </p:tav>
                                      </p:tavLst>
                                    </p:anim>
                                  </p:childTnLst>
                                </p:cTn>
                              </p:par>
                              <p:par>
                                <p:cTn id="52" presetID="7" presetClass="entr" presetSubtype="4" fill="hold" grpId="0" nodeType="withEffect">
                                  <p:stCondLst>
                                    <p:cond delay="0"/>
                                  </p:stCondLst>
                                  <p:childTnLst>
                                    <p:set>
                                      <p:cBhvr>
                                        <p:cTn id="53" dur="1" fill="hold">
                                          <p:stCondLst>
                                            <p:cond delay="0"/>
                                          </p:stCondLst>
                                        </p:cTn>
                                        <p:tgtEl>
                                          <p:spTgt spid="19464"/>
                                        </p:tgtEl>
                                        <p:attrNameLst>
                                          <p:attrName>style.visibility</p:attrName>
                                        </p:attrNameLst>
                                      </p:cBhvr>
                                      <p:to>
                                        <p:strVal val="visible"/>
                                      </p:to>
                                    </p:set>
                                    <p:anim calcmode="lin" valueType="num">
                                      <p:cBhvr additive="base">
                                        <p:cTn id="54" dur="5000" fill="hold"/>
                                        <p:tgtEl>
                                          <p:spTgt spid="19464"/>
                                        </p:tgtEl>
                                        <p:attrNameLst>
                                          <p:attrName>ppt_x</p:attrName>
                                        </p:attrNameLst>
                                      </p:cBhvr>
                                      <p:tavLst>
                                        <p:tav tm="0">
                                          <p:val>
                                            <p:strVal val="#ppt_x"/>
                                          </p:val>
                                        </p:tav>
                                        <p:tav tm="100000">
                                          <p:val>
                                            <p:strVal val="#ppt_x"/>
                                          </p:val>
                                        </p:tav>
                                      </p:tavLst>
                                    </p:anim>
                                    <p:anim calcmode="lin" valueType="num">
                                      <p:cBhvr additive="base">
                                        <p:cTn id="55" dur="5000" fill="hold"/>
                                        <p:tgtEl>
                                          <p:spTgt spid="19464"/>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 presetClass="entr" presetSubtype="10" fill="hold" nodeType="clickEffect">
                                  <p:stCondLst>
                                    <p:cond delay="0"/>
                                  </p:stCondLst>
                                  <p:childTnLst>
                                    <p:set>
                                      <p:cBhvr>
                                        <p:cTn id="59" dur="1" fill="hold">
                                          <p:stCondLst>
                                            <p:cond delay="0"/>
                                          </p:stCondLst>
                                        </p:cTn>
                                        <p:tgtEl>
                                          <p:spTgt spid="19461"/>
                                        </p:tgtEl>
                                        <p:attrNameLst>
                                          <p:attrName>style.visibility</p:attrName>
                                        </p:attrNameLst>
                                      </p:cBhvr>
                                      <p:to>
                                        <p:strVal val="visible"/>
                                      </p:to>
                                    </p:set>
                                    <p:animEffect transition="in" filter="checkerboard(across)">
                                      <p:cBhvr>
                                        <p:cTn id="60" dur="500"/>
                                        <p:tgtEl>
                                          <p:spTgt spid="19461"/>
                                        </p:tgtEl>
                                      </p:cBhvr>
                                    </p:animEffect>
                                  </p:childTnLst>
                                </p:cTn>
                              </p:par>
                              <p:par>
                                <p:cTn id="61" presetID="5" presetClass="entr" presetSubtype="10" fill="hold" grpId="0" nodeType="withEffect">
                                  <p:stCondLst>
                                    <p:cond delay="0"/>
                                  </p:stCondLst>
                                  <p:childTnLst>
                                    <p:set>
                                      <p:cBhvr>
                                        <p:cTn id="62" dur="1" fill="hold">
                                          <p:stCondLst>
                                            <p:cond delay="0"/>
                                          </p:stCondLst>
                                        </p:cTn>
                                        <p:tgtEl>
                                          <p:spTgt spid="19466"/>
                                        </p:tgtEl>
                                        <p:attrNameLst>
                                          <p:attrName>style.visibility</p:attrName>
                                        </p:attrNameLst>
                                      </p:cBhvr>
                                      <p:to>
                                        <p:strVal val="visible"/>
                                      </p:to>
                                    </p:set>
                                    <p:animEffect transition="in" filter="checkerboard(across)">
                                      <p:cBhvr>
                                        <p:cTn id="63" dur="500"/>
                                        <p:tgtEl>
                                          <p:spTgt spid="19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3" grpId="0"/>
      <p:bldP spid="19464" grpId="0"/>
      <p:bldP spid="19465" grpId="0"/>
      <p:bldP spid="19466" grpId="0"/>
      <p:bldP spid="19467"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0481" name="矩形 7174"/>
          <p:cNvSpPr/>
          <p:nvPr/>
        </p:nvSpPr>
        <p:spPr>
          <a:xfrm>
            <a:off x="115888" y="595313"/>
            <a:ext cx="4889500" cy="477837"/>
          </a:xfrm>
          <a:prstGeom prst="rect">
            <a:avLst/>
          </a:prstGeom>
          <a:noFill/>
          <a:ln w="38100" cap="flat" cmpd="sng">
            <a:solidFill>
              <a:srgbClr val="00CC00"/>
            </a:solidFill>
            <a:prstDash val="solid"/>
            <a:bevel/>
            <a:headEnd type="none" w="med" len="med"/>
            <a:tailEnd type="none" w="med" len="med"/>
          </a:ln>
        </p:spPr>
        <p:txBody>
          <a:bodyPr>
            <a:spAutoFit/>
          </a:bodyPr>
          <a:p>
            <a:pPr>
              <a:lnSpc>
                <a:spcPct val="90000"/>
              </a:lnSpc>
              <a:spcBef>
                <a:spcPct val="20000"/>
              </a:spcBef>
            </a:pPr>
            <a:r>
              <a:rPr lang="en-US" altLang="zh-CN" sz="2800" b="1">
                <a:latin typeface="黑体" panose="02010609060101010101" pitchFamily="49" charset="-122"/>
                <a:ea typeface="黑体" panose="02010609060101010101" pitchFamily="49" charset="-122"/>
              </a:rPr>
              <a:t>2.</a:t>
            </a:r>
            <a:r>
              <a:rPr lang="zh-CN" altLang="en-US" sz="2800" b="1">
                <a:latin typeface="黑体" panose="02010609060101010101" pitchFamily="49" charset="-122"/>
                <a:ea typeface="黑体" panose="02010609060101010101" pitchFamily="49" charset="-122"/>
              </a:rPr>
              <a:t>生活方式和风俗习惯的变化</a:t>
            </a:r>
            <a:endParaRPr lang="zh-CN" altLang="en-US" sz="2800" b="1">
              <a:latin typeface="黑体" panose="02010609060101010101" pitchFamily="49" charset="-122"/>
              <a:ea typeface="黑体" panose="02010609060101010101" pitchFamily="49" charset="-122"/>
            </a:endParaRPr>
          </a:p>
        </p:txBody>
      </p:sp>
      <p:sp>
        <p:nvSpPr>
          <p:cNvPr id="7" name="文本框 26650"/>
          <p:cNvSpPr txBox="1"/>
          <p:nvPr/>
        </p:nvSpPr>
        <p:spPr>
          <a:xfrm>
            <a:off x="379413" y="1357313"/>
            <a:ext cx="3978275" cy="522287"/>
          </a:xfrm>
          <a:prstGeom prst="rect">
            <a:avLst/>
          </a:prstGeom>
          <a:noFill/>
          <a:ln w="9525">
            <a:noFill/>
          </a:ln>
        </p:spPr>
        <p:txBody>
          <a:bodyPr>
            <a:spAutoFit/>
          </a:bodyPr>
          <a:p>
            <a:pPr>
              <a:spcBef>
                <a:spcPct val="50000"/>
              </a:spcBef>
            </a:pPr>
            <a:r>
              <a:rPr lang="zh-CN" altLang="en-US" sz="2800" b="1" dirty="0">
                <a:latin typeface="Arial" panose="020B0604020202020204" pitchFamily="34" charset="0"/>
                <a:ea typeface="楷体" panose="02010609060101010101" pitchFamily="49" charset="-122"/>
              </a:rPr>
              <a:t>①强令男子剪掉辫子</a:t>
            </a:r>
            <a:endParaRPr lang="zh-CN" altLang="en-US" sz="2800" b="1" dirty="0">
              <a:latin typeface="Arial" panose="020B0604020202020204" pitchFamily="34" charset="0"/>
              <a:ea typeface="楷体" panose="02010609060101010101" pitchFamily="49" charset="-122"/>
            </a:endParaRPr>
          </a:p>
        </p:txBody>
      </p:sp>
      <p:pic>
        <p:nvPicPr>
          <p:cNvPr id="35843" name="Picture 6"/>
          <p:cNvPicPr>
            <a:picLocks noChangeAspect="1"/>
          </p:cNvPicPr>
          <p:nvPr/>
        </p:nvPicPr>
        <p:blipFill>
          <a:blip r:embed="rId1"/>
          <a:stretch>
            <a:fillRect/>
          </a:stretch>
        </p:blipFill>
        <p:spPr>
          <a:xfrm>
            <a:off x="1243013" y="1917700"/>
            <a:ext cx="2732087" cy="3455988"/>
          </a:xfrm>
          <a:prstGeom prst="rect">
            <a:avLst/>
          </a:prstGeom>
          <a:noFill/>
          <a:ln w="9525">
            <a:noFill/>
          </a:ln>
        </p:spPr>
      </p:pic>
      <p:pic>
        <p:nvPicPr>
          <p:cNvPr id="20484" name="Picture 7" descr="25030"/>
          <p:cNvPicPr>
            <a:picLocks noChangeAspect="1"/>
          </p:cNvPicPr>
          <p:nvPr/>
        </p:nvPicPr>
        <p:blipFill>
          <a:blip r:embed="rId2"/>
          <a:stretch>
            <a:fillRect/>
          </a:stretch>
        </p:blipFill>
        <p:spPr>
          <a:xfrm>
            <a:off x="4759325" y="2857500"/>
            <a:ext cx="3505200" cy="2449513"/>
          </a:xfrm>
          <a:prstGeom prst="rect">
            <a:avLst/>
          </a:prstGeom>
          <a:noFill/>
          <a:ln w="9525">
            <a:noFill/>
          </a:ln>
        </p:spPr>
      </p:pic>
      <p:sp>
        <p:nvSpPr>
          <p:cNvPr id="20485" name="Text Box 10"/>
          <p:cNvSpPr txBox="1"/>
          <p:nvPr/>
        </p:nvSpPr>
        <p:spPr>
          <a:xfrm>
            <a:off x="5794375" y="2241550"/>
            <a:ext cx="2362200" cy="519113"/>
          </a:xfrm>
          <a:prstGeom prst="rect">
            <a:avLst/>
          </a:prstGeom>
          <a:noFill/>
          <a:ln w="9525">
            <a:noFill/>
          </a:ln>
        </p:spPr>
        <p:txBody>
          <a:bodyPr>
            <a:spAutoFit/>
          </a:bodyPr>
          <a:p>
            <a:pPr>
              <a:spcBef>
                <a:spcPct val="50000"/>
              </a:spcBef>
            </a:pPr>
            <a:r>
              <a:rPr lang="zh-CN" altLang="en-US" sz="2800" b="1" dirty="0">
                <a:latin typeface="宋体" panose="02010600030101010101" pitchFamily="2" charset="-122"/>
              </a:rPr>
              <a:t>溥仪剪辫装</a:t>
            </a:r>
            <a:endParaRPr lang="zh-CN" altLang="en-US" sz="2800" b="1" dirty="0">
              <a:latin typeface="宋体" panose="02010600030101010101" pitchFamily="2" charset="-122"/>
            </a:endParaRPr>
          </a:p>
        </p:txBody>
      </p:sp>
      <p:sp>
        <p:nvSpPr>
          <p:cNvPr id="20486" name="Text Box 6"/>
          <p:cNvSpPr txBox="1"/>
          <p:nvPr/>
        </p:nvSpPr>
        <p:spPr>
          <a:xfrm>
            <a:off x="338138" y="5368925"/>
            <a:ext cx="8348662" cy="1076325"/>
          </a:xfrm>
          <a:prstGeom prst="rect">
            <a:avLst/>
          </a:prstGeom>
          <a:noFill/>
          <a:ln w="9525">
            <a:noFill/>
          </a:ln>
        </p:spPr>
        <p:txBody>
          <a:bodyPr>
            <a:spAutoFit/>
          </a:bodyPr>
          <a:p>
            <a:pPr>
              <a:spcBef>
                <a:spcPct val="50000"/>
              </a:spcBef>
            </a:pPr>
            <a:r>
              <a:rPr lang="en-US" altLang="zh-CN" sz="3600" b="1" dirty="0">
                <a:solidFill>
                  <a:srgbClr val="000000"/>
                </a:solidFill>
                <a:latin typeface="Times New Roman" panose="02020603050405020304" pitchFamily="18" charset="0"/>
                <a:ea typeface="华文行楷" panose="02010800040101010101" pitchFamily="2" charset="-122"/>
              </a:rPr>
              <a:t>    </a:t>
            </a:r>
            <a:r>
              <a:rPr lang="zh-CN" altLang="en-US" sz="2800" b="1" dirty="0">
                <a:solidFill>
                  <a:srgbClr val="000000"/>
                </a:solidFill>
                <a:latin typeface="Times New Roman" panose="02020603050405020304" pitchFamily="18" charset="0"/>
                <a:ea typeface="华文行楷" panose="02010800040101010101" pitchFamily="2" charset="-122"/>
              </a:rPr>
              <a:t>南京临时政府成立以后，孙中山通令全国各地男子掀起剪辫子</a:t>
            </a:r>
            <a:endParaRPr lang="zh-CN" altLang="en-US" sz="2800" b="1" dirty="0">
              <a:solidFill>
                <a:srgbClr val="000000"/>
              </a:solidFill>
              <a:latin typeface="Times New Roman" panose="02020603050405020304" pitchFamily="18" charset="0"/>
              <a:ea typeface="华文行楷" panose="02010800040101010101" pitchFamily="2"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000000"/>
                                          </p:val>
                                        </p:tav>
                                        <p:tav tm="100000">
                                          <p:val>
                                            <p:fltVal val="0.00000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5843"/>
                                        </p:tgtEl>
                                        <p:attrNameLst>
                                          <p:attrName>style.visibility</p:attrName>
                                        </p:attrNameLst>
                                      </p:cBhvr>
                                      <p:to>
                                        <p:strVal val="visible"/>
                                      </p:to>
                                    </p:set>
                                    <p:anim calcmode="lin" valueType="num">
                                      <p:cBhvr>
                                        <p:cTn id="17" dur="500" fill="hold"/>
                                        <p:tgtEl>
                                          <p:spTgt spid="35843"/>
                                        </p:tgtEl>
                                        <p:attrNameLst>
                                          <p:attrName>ppt_x</p:attrName>
                                        </p:attrNameLst>
                                      </p:cBhvr>
                                      <p:tavLst>
                                        <p:tav tm="0">
                                          <p:val>
                                            <p:strVal val="#ppt_x"/>
                                          </p:val>
                                        </p:tav>
                                        <p:tav tm="100000">
                                          <p:val>
                                            <p:strVal val="#ppt_x"/>
                                          </p:val>
                                        </p:tav>
                                      </p:tavLst>
                                    </p:anim>
                                    <p:anim calcmode="lin" valueType="num">
                                      <p:cBhvr>
                                        <p:cTn id="18" dur="500" fill="hold"/>
                                        <p:tgtEl>
                                          <p:spTgt spid="3584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grpId="0" nodeType="clickEffect">
                                  <p:stCondLst>
                                    <p:cond delay="0"/>
                                  </p:stCondLst>
                                  <p:childTnLst>
                                    <p:set>
                                      <p:cBhvr>
                                        <p:cTn id="22" dur="1" fill="hold">
                                          <p:stCondLst>
                                            <p:cond delay="0"/>
                                          </p:stCondLst>
                                        </p:cTn>
                                        <p:tgtEl>
                                          <p:spTgt spid="20485"/>
                                        </p:tgtEl>
                                        <p:attrNameLst>
                                          <p:attrName>style.visibility</p:attrName>
                                        </p:attrNameLst>
                                      </p:cBhvr>
                                      <p:to>
                                        <p:strVal val="visible"/>
                                      </p:to>
                                    </p:set>
                                    <p:animEffect transition="in" filter="fade">
                                      <p:cBhvr>
                                        <p:cTn id="23" dur="800" decel="100000"/>
                                        <p:tgtEl>
                                          <p:spTgt spid="20485"/>
                                        </p:tgtEl>
                                      </p:cBhvr>
                                    </p:animEffect>
                                    <p:anim calcmode="lin" valueType="num">
                                      <p:cBhvr>
                                        <p:cTn id="24" dur="800" decel="100000" fill="hold"/>
                                        <p:tgtEl>
                                          <p:spTgt spid="20485"/>
                                        </p:tgtEl>
                                        <p:attrNameLst>
                                          <p:attrName>style.rotation</p:attrName>
                                        </p:attrNameLst>
                                      </p:cBhvr>
                                      <p:tavLst>
                                        <p:tav tm="0">
                                          <p:val>
                                            <p:fltVal val="-90.000000"/>
                                          </p:val>
                                        </p:tav>
                                        <p:tav tm="100000">
                                          <p:val>
                                            <p:fltVal val="0.000000"/>
                                          </p:val>
                                        </p:tav>
                                      </p:tavLst>
                                    </p:anim>
                                    <p:anim calcmode="lin" valueType="num">
                                      <p:cBhvr>
                                        <p:cTn id="25" dur="800" decel="100000" fill="hold"/>
                                        <p:tgtEl>
                                          <p:spTgt spid="20485"/>
                                        </p:tgtEl>
                                        <p:attrNameLst>
                                          <p:attrName>ppt_x</p:attrName>
                                        </p:attrNameLst>
                                      </p:cBhvr>
                                      <p:tavLst>
                                        <p:tav tm="0">
                                          <p:val>
                                            <p:strVal val="#ppt_x+0.4"/>
                                          </p:val>
                                        </p:tav>
                                        <p:tav tm="100000">
                                          <p:val>
                                            <p:strVal val="#ppt_x-0.05"/>
                                          </p:val>
                                        </p:tav>
                                      </p:tavLst>
                                    </p:anim>
                                    <p:anim calcmode="lin" valueType="num">
                                      <p:cBhvr>
                                        <p:cTn id="26" dur="800" decel="100000" fill="hold"/>
                                        <p:tgtEl>
                                          <p:spTgt spid="20485"/>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20485"/>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20485"/>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20484"/>
                                        </p:tgtEl>
                                        <p:attrNameLst>
                                          <p:attrName>style.visibility</p:attrName>
                                        </p:attrNameLst>
                                      </p:cBhvr>
                                      <p:to>
                                        <p:strVal val="visible"/>
                                      </p:to>
                                    </p:set>
                                    <p:animEffect transition="in" filter="fade">
                                      <p:cBhvr>
                                        <p:cTn id="31" dur="800" decel="100000"/>
                                        <p:tgtEl>
                                          <p:spTgt spid="20484"/>
                                        </p:tgtEl>
                                      </p:cBhvr>
                                    </p:animEffect>
                                    <p:anim calcmode="lin" valueType="num">
                                      <p:cBhvr>
                                        <p:cTn id="32" dur="800" decel="100000" fill="hold"/>
                                        <p:tgtEl>
                                          <p:spTgt spid="20484"/>
                                        </p:tgtEl>
                                        <p:attrNameLst>
                                          <p:attrName>style.rotation</p:attrName>
                                        </p:attrNameLst>
                                      </p:cBhvr>
                                      <p:tavLst>
                                        <p:tav tm="0">
                                          <p:val>
                                            <p:fltVal val="-90.000000"/>
                                          </p:val>
                                        </p:tav>
                                        <p:tav tm="100000">
                                          <p:val>
                                            <p:fltVal val="0.000000"/>
                                          </p:val>
                                        </p:tav>
                                      </p:tavLst>
                                    </p:anim>
                                    <p:anim calcmode="lin" valueType="num">
                                      <p:cBhvr>
                                        <p:cTn id="33" dur="800" decel="100000" fill="hold"/>
                                        <p:tgtEl>
                                          <p:spTgt spid="20484"/>
                                        </p:tgtEl>
                                        <p:attrNameLst>
                                          <p:attrName>ppt_x</p:attrName>
                                        </p:attrNameLst>
                                      </p:cBhvr>
                                      <p:tavLst>
                                        <p:tav tm="0">
                                          <p:val>
                                            <p:strVal val="#ppt_x+0.4"/>
                                          </p:val>
                                        </p:tav>
                                        <p:tav tm="100000">
                                          <p:val>
                                            <p:strVal val="#ppt_x-0.05"/>
                                          </p:val>
                                        </p:tav>
                                      </p:tavLst>
                                    </p:anim>
                                    <p:anim calcmode="lin" valueType="num">
                                      <p:cBhvr>
                                        <p:cTn id="34" dur="800" decel="100000" fill="hold"/>
                                        <p:tgtEl>
                                          <p:spTgt spid="20484"/>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20484"/>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20484"/>
                                        </p:tgtEl>
                                        <p:attrNameLst>
                                          <p:attrName>ppt_y</p:attrName>
                                        </p:attrNameLst>
                                      </p:cBhvr>
                                      <p:tavLst>
                                        <p:tav tm="0">
                                          <p:val>
                                            <p:strVal val="#ppt_y+0.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0" presetClass="entr" presetSubtype="0" fill="hold" grpId="0" nodeType="clickEffect">
                                  <p:stCondLst>
                                    <p:cond delay="0"/>
                                  </p:stCondLst>
                                  <p:childTnLst>
                                    <p:set>
                                      <p:cBhvr>
                                        <p:cTn id="40" dur="1" fill="hold">
                                          <p:stCondLst>
                                            <p:cond delay="0"/>
                                          </p:stCondLst>
                                        </p:cTn>
                                        <p:tgtEl>
                                          <p:spTgt spid="20486"/>
                                        </p:tgtEl>
                                        <p:attrNameLst>
                                          <p:attrName>style.visibility</p:attrName>
                                        </p:attrNameLst>
                                      </p:cBhvr>
                                      <p:to>
                                        <p:strVal val="visible"/>
                                      </p:to>
                                    </p:set>
                                    <p:animEffect transition="in" filter="fade">
                                      <p:cBhvr>
                                        <p:cTn id="41" dur="800" decel="100000"/>
                                        <p:tgtEl>
                                          <p:spTgt spid="20486"/>
                                        </p:tgtEl>
                                      </p:cBhvr>
                                    </p:animEffect>
                                    <p:anim calcmode="lin" valueType="num">
                                      <p:cBhvr>
                                        <p:cTn id="42" dur="800" decel="100000" fill="hold"/>
                                        <p:tgtEl>
                                          <p:spTgt spid="20486"/>
                                        </p:tgtEl>
                                        <p:attrNameLst>
                                          <p:attrName>style.rotation</p:attrName>
                                        </p:attrNameLst>
                                      </p:cBhvr>
                                      <p:tavLst>
                                        <p:tav tm="0">
                                          <p:val>
                                            <p:fltVal val="-90.000000"/>
                                          </p:val>
                                        </p:tav>
                                        <p:tav tm="100000">
                                          <p:val>
                                            <p:fltVal val="0.000000"/>
                                          </p:val>
                                        </p:tav>
                                      </p:tavLst>
                                    </p:anim>
                                    <p:anim calcmode="lin" valueType="num">
                                      <p:cBhvr>
                                        <p:cTn id="43" dur="800" decel="100000" fill="hold"/>
                                        <p:tgtEl>
                                          <p:spTgt spid="20486"/>
                                        </p:tgtEl>
                                        <p:attrNameLst>
                                          <p:attrName>ppt_x</p:attrName>
                                        </p:attrNameLst>
                                      </p:cBhvr>
                                      <p:tavLst>
                                        <p:tav tm="0">
                                          <p:val>
                                            <p:strVal val="#ppt_x+0.4"/>
                                          </p:val>
                                        </p:tav>
                                        <p:tav tm="100000">
                                          <p:val>
                                            <p:strVal val="#ppt_x-0.05"/>
                                          </p:val>
                                        </p:tav>
                                      </p:tavLst>
                                    </p:anim>
                                    <p:anim calcmode="lin" valueType="num">
                                      <p:cBhvr>
                                        <p:cTn id="44" dur="800" decel="100000" fill="hold"/>
                                        <p:tgtEl>
                                          <p:spTgt spid="20486"/>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20486"/>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2048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485" grpId="0"/>
      <p:bldP spid="20486"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 name="文本框 26650"/>
          <p:cNvSpPr txBox="1"/>
          <p:nvPr/>
        </p:nvSpPr>
        <p:spPr>
          <a:xfrm>
            <a:off x="231775" y="698500"/>
            <a:ext cx="2711450" cy="522288"/>
          </a:xfrm>
          <a:prstGeom prst="rect">
            <a:avLst/>
          </a:prstGeom>
          <a:noFill/>
          <a:ln w="9525">
            <a:noFill/>
          </a:ln>
        </p:spPr>
        <p:txBody>
          <a:bodyPr>
            <a:spAutoFit/>
          </a:bodyPr>
          <a:p>
            <a:pPr>
              <a:spcBef>
                <a:spcPct val="50000"/>
              </a:spcBef>
            </a:pPr>
            <a:r>
              <a:rPr lang="zh-CN" altLang="en-US" sz="2800" b="1" dirty="0">
                <a:latin typeface="Arial" panose="020B0604020202020204" pitchFamily="34" charset="0"/>
                <a:ea typeface="楷体" panose="02010609060101010101" pitchFamily="49" charset="-122"/>
              </a:rPr>
              <a:t>②劝禁女子缠足</a:t>
            </a:r>
            <a:endParaRPr lang="zh-CN" altLang="en-US" sz="2800" b="1" dirty="0">
              <a:latin typeface="Arial" panose="020B0604020202020204" pitchFamily="34" charset="0"/>
              <a:ea typeface="楷体" panose="02010609060101010101" pitchFamily="49" charset="-122"/>
            </a:endParaRPr>
          </a:p>
        </p:txBody>
      </p:sp>
      <p:pic>
        <p:nvPicPr>
          <p:cNvPr id="21506" name="Picture 2" descr="main"/>
          <p:cNvPicPr>
            <a:picLocks noChangeAspect="1"/>
          </p:cNvPicPr>
          <p:nvPr/>
        </p:nvPicPr>
        <p:blipFill>
          <a:blip r:embed="rId1"/>
          <a:stretch>
            <a:fillRect/>
          </a:stretch>
        </p:blipFill>
        <p:spPr>
          <a:xfrm>
            <a:off x="763588" y="1346200"/>
            <a:ext cx="7607300" cy="4740275"/>
          </a:xfrm>
          <a:prstGeom prst="rect">
            <a:avLst/>
          </a:prstGeom>
          <a:noFill/>
          <a:ln w="9525">
            <a:noFill/>
          </a:ln>
        </p:spPr>
      </p:pic>
      <p:pic>
        <p:nvPicPr>
          <p:cNvPr id="21507" name="Picture 2" descr="小鞋5"/>
          <p:cNvPicPr>
            <a:picLocks noChangeAspect="1"/>
          </p:cNvPicPr>
          <p:nvPr/>
        </p:nvPicPr>
        <p:blipFill>
          <a:blip r:embed="rId2"/>
          <a:stretch>
            <a:fillRect/>
          </a:stretch>
        </p:blipFill>
        <p:spPr>
          <a:xfrm>
            <a:off x="1752600" y="1593850"/>
            <a:ext cx="5715000" cy="3305175"/>
          </a:xfrm>
          <a:prstGeom prst="rect">
            <a:avLst/>
          </a:prstGeom>
          <a:noFill/>
          <a:ln w="9525">
            <a:noFill/>
          </a:ln>
        </p:spPr>
      </p:pic>
      <p:pic>
        <p:nvPicPr>
          <p:cNvPr id="21508" name="Picture 4" descr="小鞋2"/>
          <p:cNvPicPr>
            <a:picLocks noChangeAspect="1"/>
          </p:cNvPicPr>
          <p:nvPr/>
        </p:nvPicPr>
        <p:blipFill>
          <a:blip r:embed="rId3"/>
          <a:stretch>
            <a:fillRect/>
          </a:stretch>
        </p:blipFill>
        <p:spPr>
          <a:xfrm>
            <a:off x="2755900" y="4087813"/>
            <a:ext cx="3048000" cy="1836737"/>
          </a:xfrm>
          <a:prstGeom prst="rect">
            <a:avLst/>
          </a:prstGeom>
          <a:noFill/>
          <a:ln w="9525">
            <a:noFill/>
          </a:ln>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000000"/>
                                          </p:val>
                                        </p:tav>
                                        <p:tav tm="100000">
                                          <p:val>
                                            <p:fltVal val="0.00000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21506"/>
                                        </p:tgtEl>
                                        <p:attrNameLst>
                                          <p:attrName>style.visibility</p:attrName>
                                        </p:attrNameLst>
                                      </p:cBhvr>
                                      <p:to>
                                        <p:strVal val="visible"/>
                                      </p:to>
                                    </p:set>
                                    <p:animEffect transition="in" filter="fade">
                                      <p:cBhvr>
                                        <p:cTn id="17" dur="800" decel="100000"/>
                                        <p:tgtEl>
                                          <p:spTgt spid="21506"/>
                                        </p:tgtEl>
                                      </p:cBhvr>
                                    </p:animEffect>
                                    <p:anim calcmode="lin" valueType="num">
                                      <p:cBhvr>
                                        <p:cTn id="18" dur="800" decel="100000" fill="hold"/>
                                        <p:tgtEl>
                                          <p:spTgt spid="21506"/>
                                        </p:tgtEl>
                                        <p:attrNameLst>
                                          <p:attrName>style.rotation</p:attrName>
                                        </p:attrNameLst>
                                      </p:cBhvr>
                                      <p:tavLst>
                                        <p:tav tm="0">
                                          <p:val>
                                            <p:fltVal val="-90.000000"/>
                                          </p:val>
                                        </p:tav>
                                        <p:tav tm="100000">
                                          <p:val>
                                            <p:fltVal val="0.000000"/>
                                          </p:val>
                                        </p:tav>
                                      </p:tavLst>
                                    </p:anim>
                                    <p:anim calcmode="lin" valueType="num">
                                      <p:cBhvr>
                                        <p:cTn id="19" dur="800" decel="100000" fill="hold"/>
                                        <p:tgtEl>
                                          <p:spTgt spid="21506"/>
                                        </p:tgtEl>
                                        <p:attrNameLst>
                                          <p:attrName>ppt_x</p:attrName>
                                        </p:attrNameLst>
                                      </p:cBhvr>
                                      <p:tavLst>
                                        <p:tav tm="0">
                                          <p:val>
                                            <p:strVal val="#ppt_x+0.4"/>
                                          </p:val>
                                        </p:tav>
                                        <p:tav tm="100000">
                                          <p:val>
                                            <p:strVal val="#ppt_x-0.05"/>
                                          </p:val>
                                        </p:tav>
                                      </p:tavLst>
                                    </p:anim>
                                    <p:anim calcmode="lin" valueType="num">
                                      <p:cBhvr>
                                        <p:cTn id="20" dur="800" decel="100000" fill="hold"/>
                                        <p:tgtEl>
                                          <p:spTgt spid="21506"/>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1506"/>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1506"/>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21507"/>
                                        </p:tgtEl>
                                        <p:attrNameLst>
                                          <p:attrName>style.visibility</p:attrName>
                                        </p:attrNameLst>
                                      </p:cBhvr>
                                      <p:to>
                                        <p:strVal val="visible"/>
                                      </p:to>
                                    </p:set>
                                    <p:animEffect transition="in" filter="fade">
                                      <p:cBhvr>
                                        <p:cTn id="27" dur="800" decel="100000"/>
                                        <p:tgtEl>
                                          <p:spTgt spid="21507"/>
                                        </p:tgtEl>
                                      </p:cBhvr>
                                    </p:animEffect>
                                    <p:anim calcmode="lin" valueType="num">
                                      <p:cBhvr>
                                        <p:cTn id="28" dur="800" decel="100000" fill="hold"/>
                                        <p:tgtEl>
                                          <p:spTgt spid="21507"/>
                                        </p:tgtEl>
                                        <p:attrNameLst>
                                          <p:attrName>style.rotation</p:attrName>
                                        </p:attrNameLst>
                                      </p:cBhvr>
                                      <p:tavLst>
                                        <p:tav tm="0">
                                          <p:val>
                                            <p:fltVal val="-90.000000"/>
                                          </p:val>
                                        </p:tav>
                                        <p:tav tm="100000">
                                          <p:val>
                                            <p:fltVal val="0.000000"/>
                                          </p:val>
                                        </p:tav>
                                      </p:tavLst>
                                    </p:anim>
                                    <p:anim calcmode="lin" valueType="num">
                                      <p:cBhvr>
                                        <p:cTn id="29" dur="800" decel="100000" fill="hold"/>
                                        <p:tgtEl>
                                          <p:spTgt spid="21507"/>
                                        </p:tgtEl>
                                        <p:attrNameLst>
                                          <p:attrName>ppt_x</p:attrName>
                                        </p:attrNameLst>
                                      </p:cBhvr>
                                      <p:tavLst>
                                        <p:tav tm="0">
                                          <p:val>
                                            <p:strVal val="#ppt_x+0.4"/>
                                          </p:val>
                                        </p:tav>
                                        <p:tav tm="100000">
                                          <p:val>
                                            <p:strVal val="#ppt_x-0.05"/>
                                          </p:val>
                                        </p:tav>
                                      </p:tavLst>
                                    </p:anim>
                                    <p:anim calcmode="lin" valueType="num">
                                      <p:cBhvr>
                                        <p:cTn id="30" dur="800" decel="100000" fill="hold"/>
                                        <p:tgtEl>
                                          <p:spTgt spid="21507"/>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21507"/>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21507"/>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nodeType="clickEffect">
                                  <p:stCondLst>
                                    <p:cond delay="0"/>
                                  </p:stCondLst>
                                  <p:childTnLst>
                                    <p:set>
                                      <p:cBhvr>
                                        <p:cTn id="36" dur="1" fill="hold">
                                          <p:stCondLst>
                                            <p:cond delay="0"/>
                                          </p:stCondLst>
                                        </p:cTn>
                                        <p:tgtEl>
                                          <p:spTgt spid="21508"/>
                                        </p:tgtEl>
                                        <p:attrNameLst>
                                          <p:attrName>style.visibility</p:attrName>
                                        </p:attrNameLst>
                                      </p:cBhvr>
                                      <p:to>
                                        <p:strVal val="visible"/>
                                      </p:to>
                                    </p:set>
                                    <p:animEffect transition="in" filter="fade">
                                      <p:cBhvr>
                                        <p:cTn id="37" dur="800" decel="100000"/>
                                        <p:tgtEl>
                                          <p:spTgt spid="21508"/>
                                        </p:tgtEl>
                                      </p:cBhvr>
                                    </p:animEffect>
                                    <p:anim calcmode="lin" valueType="num">
                                      <p:cBhvr>
                                        <p:cTn id="38" dur="800" decel="100000" fill="hold"/>
                                        <p:tgtEl>
                                          <p:spTgt spid="21508"/>
                                        </p:tgtEl>
                                        <p:attrNameLst>
                                          <p:attrName>style.rotation</p:attrName>
                                        </p:attrNameLst>
                                      </p:cBhvr>
                                      <p:tavLst>
                                        <p:tav tm="0">
                                          <p:val>
                                            <p:fltVal val="-90.000000"/>
                                          </p:val>
                                        </p:tav>
                                        <p:tav tm="100000">
                                          <p:val>
                                            <p:fltVal val="0.000000"/>
                                          </p:val>
                                        </p:tav>
                                      </p:tavLst>
                                    </p:anim>
                                    <p:anim calcmode="lin" valueType="num">
                                      <p:cBhvr>
                                        <p:cTn id="39" dur="800" decel="100000" fill="hold"/>
                                        <p:tgtEl>
                                          <p:spTgt spid="21508"/>
                                        </p:tgtEl>
                                        <p:attrNameLst>
                                          <p:attrName>ppt_x</p:attrName>
                                        </p:attrNameLst>
                                      </p:cBhvr>
                                      <p:tavLst>
                                        <p:tav tm="0">
                                          <p:val>
                                            <p:strVal val="#ppt_x+0.4"/>
                                          </p:val>
                                        </p:tav>
                                        <p:tav tm="100000">
                                          <p:val>
                                            <p:strVal val="#ppt_x-0.05"/>
                                          </p:val>
                                        </p:tav>
                                      </p:tavLst>
                                    </p:anim>
                                    <p:anim calcmode="lin" valueType="num">
                                      <p:cBhvr>
                                        <p:cTn id="40" dur="800" decel="100000" fill="hold"/>
                                        <p:tgtEl>
                                          <p:spTgt spid="21508"/>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21508"/>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2150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124" name="矩形 7197"/>
          <p:cNvSpPr/>
          <p:nvPr/>
        </p:nvSpPr>
        <p:spPr>
          <a:xfrm>
            <a:off x="20638" y="1089025"/>
            <a:ext cx="5003800" cy="644525"/>
          </a:xfrm>
          <a:prstGeom prst="rect">
            <a:avLst/>
          </a:prstGeom>
          <a:noFill/>
          <a:ln w="9525">
            <a:noFill/>
          </a:ln>
        </p:spPr>
        <p:txBody>
          <a:bodyPr wrap="none">
            <a:spAutoFit/>
          </a:bodyPr>
          <a:p>
            <a:r>
              <a:rPr lang="zh-CN" altLang="en-US" sz="3600" b="1" dirty="0">
                <a:solidFill>
                  <a:srgbClr val="FF0000"/>
                </a:solidFill>
                <a:latin typeface="黑体" panose="02010609060101010101" pitchFamily="49" charset="-122"/>
                <a:ea typeface="黑体" panose="02010609060101010101" pitchFamily="49" charset="-122"/>
                <a:sym typeface="宋体" panose="02010600030101010101" pitchFamily="2" charset="-122"/>
              </a:rPr>
              <a:t>一</a:t>
            </a:r>
            <a:r>
              <a:rPr lang="en-US" altLang="zh-CN" sz="3600" b="1" dirty="0">
                <a:solidFill>
                  <a:srgbClr val="FF0000"/>
                </a:solidFill>
                <a:latin typeface="黑体" panose="02010609060101010101" pitchFamily="49" charset="-122"/>
                <a:ea typeface="黑体" panose="02010609060101010101" pitchFamily="49" charset="-122"/>
                <a:sym typeface="宋体" panose="02010600030101010101" pitchFamily="2" charset="-122"/>
              </a:rPr>
              <a:t>.</a:t>
            </a:r>
            <a:r>
              <a:rPr lang="zh-CN" altLang="en-US" sz="3600" b="1" dirty="0">
                <a:solidFill>
                  <a:srgbClr val="FF0000"/>
                </a:solidFill>
                <a:latin typeface="黑体" panose="02010609060101010101" pitchFamily="49" charset="-122"/>
                <a:ea typeface="黑体" panose="02010609060101010101" pitchFamily="49" charset="-122"/>
                <a:sym typeface="宋体" panose="02010600030101010101" pitchFamily="2" charset="-122"/>
              </a:rPr>
              <a:t>民族资本主义的发展</a:t>
            </a:r>
            <a:endParaRPr lang="zh-CN" altLang="en-US" sz="3600" b="1" dirty="0">
              <a:solidFill>
                <a:srgbClr val="FF0000"/>
              </a:solidFill>
              <a:latin typeface="黑体" panose="02010609060101010101" pitchFamily="49" charset="-122"/>
              <a:ea typeface="黑体" panose="02010609060101010101" pitchFamily="49" charset="-122"/>
              <a:sym typeface="宋体" panose="02010600030101010101" pitchFamily="2" charset="-122"/>
            </a:endParaRPr>
          </a:p>
        </p:txBody>
      </p:sp>
      <p:sp>
        <p:nvSpPr>
          <p:cNvPr id="5125" name="矩形 7174"/>
          <p:cNvSpPr/>
          <p:nvPr/>
        </p:nvSpPr>
        <p:spPr>
          <a:xfrm>
            <a:off x="388938" y="1936750"/>
            <a:ext cx="1354137" cy="479425"/>
          </a:xfrm>
          <a:prstGeom prst="rect">
            <a:avLst/>
          </a:prstGeom>
          <a:noFill/>
          <a:ln w="38100" cap="flat" cmpd="sng">
            <a:solidFill>
              <a:srgbClr val="00CC00"/>
            </a:solidFill>
            <a:prstDash val="solid"/>
            <a:bevel/>
            <a:headEnd type="none" w="med" len="med"/>
            <a:tailEnd type="none" w="med" len="med"/>
          </a:ln>
        </p:spPr>
        <p:txBody>
          <a:bodyPr>
            <a:spAutoFit/>
          </a:bodyPr>
          <a:p>
            <a:pPr>
              <a:lnSpc>
                <a:spcPct val="90000"/>
              </a:lnSpc>
              <a:spcBef>
                <a:spcPct val="20000"/>
              </a:spcBef>
            </a:pPr>
            <a:r>
              <a:rPr lang="en-US" altLang="zh-CN" sz="2800" b="1">
                <a:latin typeface="黑体" panose="02010609060101010101" pitchFamily="49" charset="-122"/>
                <a:ea typeface="黑体" panose="02010609060101010101" pitchFamily="49" charset="-122"/>
              </a:rPr>
              <a:t>1.</a:t>
            </a:r>
            <a:r>
              <a:rPr lang="zh-CN" altLang="en-US" sz="2800" b="1">
                <a:latin typeface="黑体" panose="02010609060101010101" pitchFamily="49" charset="-122"/>
                <a:ea typeface="黑体" panose="02010609060101010101" pitchFamily="49" charset="-122"/>
              </a:rPr>
              <a:t>产生</a:t>
            </a:r>
            <a:endParaRPr lang="zh-CN" altLang="en-US" sz="2800" b="1">
              <a:latin typeface="黑体" panose="02010609060101010101" pitchFamily="49" charset="-122"/>
              <a:ea typeface="黑体" panose="02010609060101010101" pitchFamily="49" charset="-122"/>
            </a:endParaRPr>
          </a:p>
        </p:txBody>
      </p:sp>
      <p:sp>
        <p:nvSpPr>
          <p:cNvPr id="12290" name="Rectangle 35"/>
          <p:cNvSpPr/>
          <p:nvPr/>
        </p:nvSpPr>
        <p:spPr>
          <a:xfrm>
            <a:off x="2071688" y="1917700"/>
            <a:ext cx="3192462" cy="522288"/>
          </a:xfrm>
          <a:prstGeom prst="rect">
            <a:avLst/>
          </a:prstGeom>
          <a:noFill/>
          <a:ln w="9525">
            <a:noFill/>
          </a:ln>
        </p:spPr>
        <p:txBody>
          <a:bodyPr lIns="92075" tIns="46038" rIns="92075" bIns="46038">
            <a:spAutoFit/>
          </a:bodyPr>
          <a:p>
            <a:pPr>
              <a:spcBef>
                <a:spcPct val="50000"/>
              </a:spcBef>
            </a:pPr>
            <a:r>
              <a:rPr lang="en-US" altLang="zh-CN" sz="2800" b="1" dirty="0">
                <a:latin typeface="黑体" panose="02010609060101010101" pitchFamily="49" charset="-122"/>
                <a:ea typeface="黑体" panose="02010609060101010101" pitchFamily="49" charset="-122"/>
              </a:rPr>
              <a:t>19</a:t>
            </a:r>
            <a:r>
              <a:rPr lang="zh-CN" altLang="en-US" sz="2800" b="1" dirty="0">
                <a:latin typeface="黑体" panose="02010609060101010101" pitchFamily="49" charset="-122"/>
                <a:ea typeface="黑体" panose="02010609060101010101" pitchFamily="49" charset="-122"/>
              </a:rPr>
              <a:t>世纪六七十年代</a:t>
            </a:r>
            <a:endParaRPr lang="zh-CN" altLang="en-US" sz="2800" b="1" dirty="0">
              <a:latin typeface="黑体" panose="02010609060101010101" pitchFamily="49" charset="-122"/>
              <a:ea typeface="黑体" panose="02010609060101010101" pitchFamily="49" charset="-122"/>
            </a:endParaRPr>
          </a:p>
        </p:txBody>
      </p:sp>
      <p:sp>
        <p:nvSpPr>
          <p:cNvPr id="5127" name="矩形 7174"/>
          <p:cNvSpPr/>
          <p:nvPr/>
        </p:nvSpPr>
        <p:spPr>
          <a:xfrm>
            <a:off x="415925" y="2611438"/>
            <a:ext cx="1355725" cy="477837"/>
          </a:xfrm>
          <a:prstGeom prst="rect">
            <a:avLst/>
          </a:prstGeom>
          <a:noFill/>
          <a:ln w="38100" cap="flat" cmpd="sng">
            <a:solidFill>
              <a:srgbClr val="00CC00"/>
            </a:solidFill>
            <a:prstDash val="solid"/>
            <a:bevel/>
            <a:headEnd type="none" w="med" len="med"/>
            <a:tailEnd type="none" w="med" len="med"/>
          </a:ln>
        </p:spPr>
        <p:txBody>
          <a:bodyPr>
            <a:spAutoFit/>
          </a:bodyPr>
          <a:p>
            <a:pPr>
              <a:lnSpc>
                <a:spcPct val="90000"/>
              </a:lnSpc>
              <a:spcBef>
                <a:spcPct val="20000"/>
              </a:spcBef>
            </a:pPr>
            <a:r>
              <a:rPr lang="en-US" altLang="zh-CN" sz="2800" b="1">
                <a:latin typeface="黑体" panose="02010609060101010101" pitchFamily="49" charset="-122"/>
                <a:ea typeface="黑体" panose="02010609060101010101" pitchFamily="49" charset="-122"/>
              </a:rPr>
              <a:t>2.</a:t>
            </a:r>
            <a:r>
              <a:rPr lang="zh-CN" altLang="en-US" sz="2800" b="1">
                <a:latin typeface="黑体" panose="02010609060101010101" pitchFamily="49" charset="-122"/>
                <a:ea typeface="黑体" panose="02010609060101010101" pitchFamily="49" charset="-122"/>
              </a:rPr>
              <a:t>发展</a:t>
            </a:r>
            <a:endParaRPr lang="zh-CN" altLang="en-US" sz="2800" b="1">
              <a:latin typeface="黑体" panose="02010609060101010101" pitchFamily="49" charset="-122"/>
              <a:ea typeface="黑体" panose="02010609060101010101" pitchFamily="49" charset="-122"/>
            </a:endParaRPr>
          </a:p>
        </p:txBody>
      </p:sp>
      <p:sp>
        <p:nvSpPr>
          <p:cNvPr id="3" name="Rectangle 35"/>
          <p:cNvSpPr/>
          <p:nvPr/>
        </p:nvSpPr>
        <p:spPr>
          <a:xfrm>
            <a:off x="2160588" y="2590800"/>
            <a:ext cx="4768850" cy="522288"/>
          </a:xfrm>
          <a:prstGeom prst="rect">
            <a:avLst/>
          </a:prstGeom>
          <a:noFill/>
          <a:ln w="9525">
            <a:noFill/>
          </a:ln>
        </p:spPr>
        <p:txBody>
          <a:bodyPr lIns="92075" tIns="46038" rIns="92075" bIns="46038">
            <a:spAutoFit/>
          </a:bodyPr>
          <a:p>
            <a:pPr>
              <a:spcBef>
                <a:spcPct val="50000"/>
              </a:spcBef>
            </a:pPr>
            <a:r>
              <a:rPr lang="zh-CN" altLang="en-US" sz="2800" b="1" dirty="0">
                <a:latin typeface="黑体" panose="02010609060101010101" pitchFamily="49" charset="-122"/>
                <a:ea typeface="黑体" panose="02010609060101010101" pitchFamily="49" charset="-122"/>
              </a:rPr>
              <a:t>甲午中日战争后（</a:t>
            </a:r>
            <a:r>
              <a:rPr lang="en-US" altLang="zh-CN" sz="2800" b="1" dirty="0">
                <a:latin typeface="黑体" panose="02010609060101010101" pitchFamily="49" charset="-122"/>
                <a:ea typeface="黑体" panose="02010609060101010101" pitchFamily="49" charset="-122"/>
              </a:rPr>
              <a:t>1895</a:t>
            </a:r>
            <a:r>
              <a:rPr lang="zh-CN" altLang="en-US" sz="2800" b="1" dirty="0">
                <a:latin typeface="黑体" panose="02010609060101010101" pitchFamily="49" charset="-122"/>
                <a:ea typeface="黑体" panose="02010609060101010101" pitchFamily="49" charset="-122"/>
              </a:rPr>
              <a:t>年后）</a:t>
            </a:r>
            <a:endParaRPr lang="zh-CN" altLang="en-US" sz="2800" b="1" dirty="0">
              <a:latin typeface="黑体" panose="02010609060101010101" pitchFamily="49" charset="-122"/>
              <a:ea typeface="黑体" panose="02010609060101010101" pitchFamily="49" charset="-122"/>
            </a:endParaRPr>
          </a:p>
        </p:txBody>
      </p:sp>
      <p:sp>
        <p:nvSpPr>
          <p:cNvPr id="5129" name="AutoShape 14"/>
          <p:cNvSpPr/>
          <p:nvPr/>
        </p:nvSpPr>
        <p:spPr>
          <a:xfrm>
            <a:off x="2132013" y="3262313"/>
            <a:ext cx="196850" cy="1128712"/>
          </a:xfrm>
          <a:prstGeom prst="leftBrace">
            <a:avLst>
              <a:gd name="adj1" fmla="val 67691"/>
              <a:gd name="adj2" fmla="val 50000"/>
            </a:avLst>
          </a:prstGeom>
          <a:noFill/>
          <a:ln w="57150" cap="flat" cmpd="sng">
            <a:solidFill>
              <a:schemeClr val="tx1"/>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5130" name="文本框 3"/>
          <p:cNvSpPr txBox="1"/>
          <p:nvPr/>
        </p:nvSpPr>
        <p:spPr>
          <a:xfrm>
            <a:off x="1401763" y="3290888"/>
            <a:ext cx="674687" cy="990600"/>
          </a:xfrm>
          <a:prstGeom prst="rect">
            <a:avLst/>
          </a:prstGeom>
          <a:blipFill rotWithShape="1">
            <a:blip r:embed="rId1"/>
          </a:blipFill>
          <a:ln w="9525">
            <a:noFill/>
          </a:ln>
        </p:spPr>
        <p:txBody>
          <a:bodyPr vert="eaVert">
            <a:spAutoFit/>
          </a:bodyPr>
          <a:p>
            <a:r>
              <a:rPr lang="zh-CN" altLang="en-US" sz="3200">
                <a:solidFill>
                  <a:srgbClr val="FF0000"/>
                </a:solidFill>
                <a:latin typeface="隶书" panose="02010509060101010101" pitchFamily="1" charset="-122"/>
                <a:ea typeface="隶书" panose="02010509060101010101" pitchFamily="1" charset="-122"/>
              </a:rPr>
              <a:t>原因</a:t>
            </a:r>
            <a:endParaRPr lang="zh-CN" altLang="en-US" sz="3200">
              <a:solidFill>
                <a:srgbClr val="FF0000"/>
              </a:solidFill>
              <a:latin typeface="隶书" panose="02010509060101010101" pitchFamily="1" charset="-122"/>
              <a:ea typeface="隶书" panose="02010509060101010101" pitchFamily="1" charset="-122"/>
            </a:endParaRPr>
          </a:p>
        </p:txBody>
      </p:sp>
      <p:sp>
        <p:nvSpPr>
          <p:cNvPr id="7" name="文本框 26650"/>
          <p:cNvSpPr txBox="1"/>
          <p:nvPr/>
        </p:nvSpPr>
        <p:spPr>
          <a:xfrm>
            <a:off x="2243138" y="3159125"/>
            <a:ext cx="6326187" cy="522288"/>
          </a:xfrm>
          <a:prstGeom prst="rect">
            <a:avLst/>
          </a:prstGeom>
          <a:noFill/>
          <a:ln w="9525">
            <a:noFill/>
          </a:ln>
        </p:spPr>
        <p:txBody>
          <a:bodyPr>
            <a:spAutoFit/>
          </a:bodyPr>
          <a:p>
            <a:pPr>
              <a:spcBef>
                <a:spcPct val="50000"/>
              </a:spcBef>
            </a:pPr>
            <a:r>
              <a:rPr lang="zh-CN" altLang="en-US" sz="2800" b="1" dirty="0">
                <a:latin typeface="Arial" panose="020B0604020202020204" pitchFamily="34" charset="0"/>
                <a:ea typeface="楷体" panose="02010609060101010101" pitchFamily="49" charset="-122"/>
              </a:rPr>
              <a:t>外国人在华开办工厂、开采矿山的刺激</a:t>
            </a:r>
            <a:endParaRPr lang="zh-CN" altLang="en-US" sz="2800" b="1" dirty="0">
              <a:latin typeface="Arial" panose="020B0604020202020204" pitchFamily="34" charset="0"/>
              <a:ea typeface="楷体" panose="02010609060101010101" pitchFamily="49" charset="-122"/>
            </a:endParaRPr>
          </a:p>
        </p:txBody>
      </p:sp>
      <p:sp>
        <p:nvSpPr>
          <p:cNvPr id="5" name="文本框 26650"/>
          <p:cNvSpPr txBox="1"/>
          <p:nvPr/>
        </p:nvSpPr>
        <p:spPr>
          <a:xfrm>
            <a:off x="2244725" y="3721100"/>
            <a:ext cx="6699250" cy="954088"/>
          </a:xfrm>
          <a:prstGeom prst="rect">
            <a:avLst/>
          </a:prstGeom>
          <a:noFill/>
          <a:ln w="9525">
            <a:noFill/>
          </a:ln>
        </p:spPr>
        <p:txBody>
          <a:bodyPr>
            <a:spAutoFit/>
          </a:bodyPr>
          <a:p>
            <a:pPr>
              <a:spcBef>
                <a:spcPct val="50000"/>
              </a:spcBef>
            </a:pPr>
            <a:r>
              <a:rPr lang="zh-CN" altLang="en-US" sz="2800" b="1" dirty="0">
                <a:latin typeface="Arial" panose="020B0604020202020204" pitchFamily="34" charset="0"/>
                <a:ea typeface="楷体" panose="02010609060101010101" pitchFamily="49" charset="-122"/>
              </a:rPr>
              <a:t>状元实业家</a:t>
            </a:r>
            <a:r>
              <a:rPr lang="zh-CN" altLang="en-US" sz="2800" b="1" dirty="0">
                <a:solidFill>
                  <a:srgbClr val="FF0000"/>
                </a:solidFill>
                <a:latin typeface="Arial" panose="020B0604020202020204" pitchFamily="34" charset="0"/>
                <a:ea typeface="楷体" panose="02010609060101010101" pitchFamily="49" charset="-122"/>
              </a:rPr>
              <a:t>张謇</a:t>
            </a:r>
            <a:r>
              <a:rPr lang="zh-CN" altLang="en-US" sz="2800" b="1" dirty="0">
                <a:latin typeface="Arial" panose="020B0604020202020204" pitchFamily="34" charset="0"/>
                <a:ea typeface="楷体" panose="02010609060101010101" pitchFamily="49" charset="-122"/>
              </a:rPr>
              <a:t>回乡创办大生纱厂，带动了许多中国人走上了</a:t>
            </a:r>
            <a:r>
              <a:rPr lang="en-US" altLang="zh-CN" sz="2800" b="1" dirty="0">
                <a:latin typeface="Arial" panose="020B0604020202020204" pitchFamily="34" charset="0"/>
                <a:ea typeface="楷体" panose="02010609060101010101" pitchFamily="49" charset="-122"/>
              </a:rPr>
              <a:t>“</a:t>
            </a:r>
            <a:r>
              <a:rPr lang="zh-CN" altLang="en-US" sz="2800" b="1" dirty="0">
                <a:solidFill>
                  <a:srgbClr val="FF0000"/>
                </a:solidFill>
                <a:latin typeface="Arial" panose="020B0604020202020204" pitchFamily="34" charset="0"/>
                <a:ea typeface="楷体" panose="02010609060101010101" pitchFamily="49" charset="-122"/>
              </a:rPr>
              <a:t>实业救国</a:t>
            </a:r>
            <a:r>
              <a:rPr lang="en-US" altLang="zh-CN" sz="2800" b="1" dirty="0">
                <a:latin typeface="Arial" panose="020B0604020202020204" pitchFamily="34" charset="0"/>
                <a:ea typeface="楷体" panose="02010609060101010101" pitchFamily="49" charset="-122"/>
              </a:rPr>
              <a:t>”</a:t>
            </a:r>
            <a:r>
              <a:rPr lang="zh-CN" altLang="en-US" sz="2800" b="1" dirty="0">
                <a:latin typeface="Arial" panose="020B0604020202020204" pitchFamily="34" charset="0"/>
                <a:ea typeface="楷体" panose="02010609060101010101" pitchFamily="49" charset="-122"/>
              </a:rPr>
              <a:t>的道路。</a:t>
            </a:r>
            <a:endParaRPr lang="zh-CN" altLang="en-US" sz="2800" b="1" dirty="0">
              <a:latin typeface="Arial" panose="020B0604020202020204" pitchFamily="34" charset="0"/>
              <a:ea typeface="楷体" panose="02010609060101010101" pitchFamily="49" charset="-122"/>
            </a:endParaRPr>
          </a:p>
        </p:txBody>
      </p:sp>
      <p:pic>
        <p:nvPicPr>
          <p:cNvPr id="5133" name="图片 5"/>
          <p:cNvPicPr>
            <a:picLocks noChangeAspect="1"/>
          </p:cNvPicPr>
          <p:nvPr/>
        </p:nvPicPr>
        <p:blipFill>
          <a:blip r:embed="rId2">
            <a:lum bright="-6000" contrast="72000"/>
          </a:blip>
          <a:stretch>
            <a:fillRect/>
          </a:stretch>
        </p:blipFill>
        <p:spPr>
          <a:xfrm>
            <a:off x="171450" y="4457700"/>
            <a:ext cx="2138363" cy="1982788"/>
          </a:xfrm>
          <a:prstGeom prst="rect">
            <a:avLst/>
          </a:prstGeom>
          <a:noFill/>
          <a:ln w="9525">
            <a:noFill/>
          </a:ln>
        </p:spPr>
      </p:pic>
      <p:pic>
        <p:nvPicPr>
          <p:cNvPr id="5134" name="图片 7"/>
          <p:cNvPicPr>
            <a:picLocks noChangeAspect="1"/>
          </p:cNvPicPr>
          <p:nvPr/>
        </p:nvPicPr>
        <p:blipFill>
          <a:blip r:embed="rId3"/>
          <a:stretch>
            <a:fillRect/>
          </a:stretch>
        </p:blipFill>
        <p:spPr>
          <a:xfrm>
            <a:off x="3505200" y="4654550"/>
            <a:ext cx="4243388" cy="1784350"/>
          </a:xfrm>
          <a:prstGeom prst="rect">
            <a:avLst/>
          </a:prstGeom>
          <a:noFill/>
          <a:ln w="9525">
            <a:noFill/>
          </a:ln>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blinds(horizontal)">
                                      <p:cBhvr>
                                        <p:cTn id="7" dur="500"/>
                                        <p:tgtEl>
                                          <p:spTgt spid="5125"/>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fade">
                                      <p:cBhvr>
                                        <p:cTn id="12" dur="800" decel="100000"/>
                                        <p:tgtEl>
                                          <p:spTgt spid="12290"/>
                                        </p:tgtEl>
                                      </p:cBhvr>
                                    </p:animEffect>
                                    <p:anim calcmode="lin" valueType="num">
                                      <p:cBhvr>
                                        <p:cTn id="13" dur="800" decel="100000" fill="hold"/>
                                        <p:tgtEl>
                                          <p:spTgt spid="12290"/>
                                        </p:tgtEl>
                                        <p:attrNameLst>
                                          <p:attrName>style.rotation</p:attrName>
                                        </p:attrNameLst>
                                      </p:cBhvr>
                                      <p:tavLst>
                                        <p:tav tm="0">
                                          <p:val>
                                            <p:fltVal val="-90.000000"/>
                                          </p:val>
                                        </p:tav>
                                        <p:tav tm="100000">
                                          <p:val>
                                            <p:fltVal val="0.000000"/>
                                          </p:val>
                                        </p:tav>
                                      </p:tavLst>
                                    </p:anim>
                                    <p:anim calcmode="lin" valueType="num">
                                      <p:cBhvr>
                                        <p:cTn id="14" dur="800" decel="100000" fill="hold"/>
                                        <p:tgtEl>
                                          <p:spTgt spid="12290"/>
                                        </p:tgtEl>
                                        <p:attrNameLst>
                                          <p:attrName>ppt_x</p:attrName>
                                        </p:attrNameLst>
                                      </p:cBhvr>
                                      <p:tavLst>
                                        <p:tav tm="0">
                                          <p:val>
                                            <p:strVal val="#ppt_x+0.4"/>
                                          </p:val>
                                        </p:tav>
                                        <p:tav tm="100000">
                                          <p:val>
                                            <p:strVal val="#ppt_x-0.05"/>
                                          </p:val>
                                        </p:tav>
                                      </p:tavLst>
                                    </p:anim>
                                    <p:anim calcmode="lin" valueType="num">
                                      <p:cBhvr>
                                        <p:cTn id="15" dur="800" decel="100000" fill="hold"/>
                                        <p:tgtEl>
                                          <p:spTgt spid="12290"/>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2290"/>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2290"/>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grpId="0" nodeType="clickEffect">
                                  <p:stCondLst>
                                    <p:cond delay="0"/>
                                  </p:stCondLst>
                                  <p:childTnLst>
                                    <p:set>
                                      <p:cBhvr>
                                        <p:cTn id="21" dur="1" fill="hold">
                                          <p:stCondLst>
                                            <p:cond delay="0"/>
                                          </p:stCondLst>
                                        </p:cTn>
                                        <p:tgtEl>
                                          <p:spTgt spid="5127"/>
                                        </p:tgtEl>
                                        <p:attrNameLst>
                                          <p:attrName>style.visibility</p:attrName>
                                        </p:attrNameLst>
                                      </p:cBhvr>
                                      <p:to>
                                        <p:strVal val="visible"/>
                                      </p:to>
                                    </p:set>
                                    <p:animEffect transition="in" filter="fade">
                                      <p:cBhvr>
                                        <p:cTn id="22" dur="800" decel="100000"/>
                                        <p:tgtEl>
                                          <p:spTgt spid="5127"/>
                                        </p:tgtEl>
                                      </p:cBhvr>
                                    </p:animEffect>
                                    <p:anim calcmode="lin" valueType="num">
                                      <p:cBhvr>
                                        <p:cTn id="23" dur="800" decel="100000" fill="hold"/>
                                        <p:tgtEl>
                                          <p:spTgt spid="5127"/>
                                        </p:tgtEl>
                                        <p:attrNameLst>
                                          <p:attrName>style.rotation</p:attrName>
                                        </p:attrNameLst>
                                      </p:cBhvr>
                                      <p:tavLst>
                                        <p:tav tm="0">
                                          <p:val>
                                            <p:fltVal val="-90.000000"/>
                                          </p:val>
                                        </p:tav>
                                        <p:tav tm="100000">
                                          <p:val>
                                            <p:fltVal val="0.000000"/>
                                          </p:val>
                                        </p:tav>
                                      </p:tavLst>
                                    </p:anim>
                                    <p:anim calcmode="lin" valueType="num">
                                      <p:cBhvr>
                                        <p:cTn id="24" dur="800" decel="100000" fill="hold"/>
                                        <p:tgtEl>
                                          <p:spTgt spid="5127"/>
                                        </p:tgtEl>
                                        <p:attrNameLst>
                                          <p:attrName>ppt_x</p:attrName>
                                        </p:attrNameLst>
                                      </p:cBhvr>
                                      <p:tavLst>
                                        <p:tav tm="0">
                                          <p:val>
                                            <p:strVal val="#ppt_x+0.4"/>
                                          </p:val>
                                        </p:tav>
                                        <p:tav tm="100000">
                                          <p:val>
                                            <p:strVal val="#ppt_x-0.05"/>
                                          </p:val>
                                        </p:tav>
                                      </p:tavLst>
                                    </p:anim>
                                    <p:anim calcmode="lin" valueType="num">
                                      <p:cBhvr>
                                        <p:cTn id="25" dur="800" decel="100000" fill="hold"/>
                                        <p:tgtEl>
                                          <p:spTgt spid="5127"/>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5127"/>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5127"/>
                                        </p:tgtEl>
                                        <p:attrNameLst>
                                          <p:attrName>ppt_y</p:attrName>
                                        </p:attrNameLst>
                                      </p:cBhvr>
                                      <p:tavLst>
                                        <p:tav tm="0">
                                          <p:val>
                                            <p:strVal val="#ppt_y+0.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800" decel="100000"/>
                                        <p:tgtEl>
                                          <p:spTgt spid="3"/>
                                        </p:tgtEl>
                                      </p:cBhvr>
                                    </p:animEffect>
                                    <p:anim calcmode="lin" valueType="num">
                                      <p:cBhvr>
                                        <p:cTn id="33" dur="800" decel="100000" fill="hold"/>
                                        <p:tgtEl>
                                          <p:spTgt spid="3"/>
                                        </p:tgtEl>
                                        <p:attrNameLst>
                                          <p:attrName>style.rotation</p:attrName>
                                        </p:attrNameLst>
                                      </p:cBhvr>
                                      <p:tavLst>
                                        <p:tav tm="0">
                                          <p:val>
                                            <p:fltVal val="-90.000000"/>
                                          </p:val>
                                        </p:tav>
                                        <p:tav tm="100000">
                                          <p:val>
                                            <p:fltVal val="0.000000"/>
                                          </p:val>
                                        </p:tav>
                                      </p:tavLst>
                                    </p:anim>
                                    <p:anim calcmode="lin" valueType="num">
                                      <p:cBhvr>
                                        <p:cTn id="34" dur="800" decel="100000" fill="hold"/>
                                        <p:tgtEl>
                                          <p:spTgt spid="3"/>
                                        </p:tgtEl>
                                        <p:attrNameLst>
                                          <p:attrName>ppt_x</p:attrName>
                                        </p:attrNameLst>
                                      </p:cBhvr>
                                      <p:tavLst>
                                        <p:tav tm="0">
                                          <p:val>
                                            <p:strVal val="#ppt_x+0.4"/>
                                          </p:val>
                                        </p:tav>
                                        <p:tav tm="100000">
                                          <p:val>
                                            <p:strVal val="#ppt_x-0.05"/>
                                          </p:val>
                                        </p:tav>
                                      </p:tavLst>
                                    </p:anim>
                                    <p:anim calcmode="lin" valueType="num">
                                      <p:cBhvr>
                                        <p:cTn id="35" dur="800" decel="100000" fill="hold"/>
                                        <p:tgtEl>
                                          <p:spTgt spid="3"/>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0" presetClass="entr" presetSubtype="0" fill="hold" grpId="0" nodeType="clickEffect">
                                  <p:stCondLst>
                                    <p:cond delay="0"/>
                                  </p:stCondLst>
                                  <p:childTnLst>
                                    <p:set>
                                      <p:cBhvr>
                                        <p:cTn id="41" dur="1" fill="hold">
                                          <p:stCondLst>
                                            <p:cond delay="0"/>
                                          </p:stCondLst>
                                        </p:cTn>
                                        <p:tgtEl>
                                          <p:spTgt spid="5130"/>
                                        </p:tgtEl>
                                        <p:attrNameLst>
                                          <p:attrName>style.visibility</p:attrName>
                                        </p:attrNameLst>
                                      </p:cBhvr>
                                      <p:to>
                                        <p:strVal val="visible"/>
                                      </p:to>
                                    </p:set>
                                    <p:animEffect transition="in" filter="fade">
                                      <p:cBhvr>
                                        <p:cTn id="42" dur="800" decel="100000"/>
                                        <p:tgtEl>
                                          <p:spTgt spid="5130"/>
                                        </p:tgtEl>
                                      </p:cBhvr>
                                    </p:animEffect>
                                    <p:anim calcmode="lin" valueType="num">
                                      <p:cBhvr>
                                        <p:cTn id="43" dur="800" decel="100000" fill="hold"/>
                                        <p:tgtEl>
                                          <p:spTgt spid="5130"/>
                                        </p:tgtEl>
                                        <p:attrNameLst>
                                          <p:attrName>style.rotation</p:attrName>
                                        </p:attrNameLst>
                                      </p:cBhvr>
                                      <p:tavLst>
                                        <p:tav tm="0">
                                          <p:val>
                                            <p:fltVal val="-90.000000"/>
                                          </p:val>
                                        </p:tav>
                                        <p:tav tm="100000">
                                          <p:val>
                                            <p:fltVal val="0.000000"/>
                                          </p:val>
                                        </p:tav>
                                      </p:tavLst>
                                    </p:anim>
                                    <p:anim calcmode="lin" valueType="num">
                                      <p:cBhvr>
                                        <p:cTn id="44" dur="800" decel="100000" fill="hold"/>
                                        <p:tgtEl>
                                          <p:spTgt spid="5130"/>
                                        </p:tgtEl>
                                        <p:attrNameLst>
                                          <p:attrName>ppt_x</p:attrName>
                                        </p:attrNameLst>
                                      </p:cBhvr>
                                      <p:tavLst>
                                        <p:tav tm="0">
                                          <p:val>
                                            <p:strVal val="#ppt_x+0.4"/>
                                          </p:val>
                                        </p:tav>
                                        <p:tav tm="100000">
                                          <p:val>
                                            <p:strVal val="#ppt_x-0.05"/>
                                          </p:val>
                                        </p:tav>
                                      </p:tavLst>
                                    </p:anim>
                                    <p:anim calcmode="lin" valueType="num">
                                      <p:cBhvr>
                                        <p:cTn id="45" dur="800" decel="100000" fill="hold"/>
                                        <p:tgtEl>
                                          <p:spTgt spid="5130"/>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5130"/>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5130"/>
                                        </p:tgtEl>
                                        <p:attrNameLst>
                                          <p:attrName>ppt_y</p:attrName>
                                        </p:attrNameLst>
                                      </p:cBhvr>
                                      <p:tavLst>
                                        <p:tav tm="0">
                                          <p:val>
                                            <p:strVal val="#ppt_y+0.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5129"/>
                                        </p:tgtEl>
                                        <p:attrNameLst>
                                          <p:attrName>style.visibility</p:attrName>
                                        </p:attrNameLst>
                                      </p:cBhvr>
                                      <p:to>
                                        <p:strVal val="visible"/>
                                      </p:to>
                                    </p:set>
                                    <p:animEffect transition="in" filter="checkerboard(across)">
                                      <p:cBhvr>
                                        <p:cTn id="52" dur="500"/>
                                        <p:tgtEl>
                                          <p:spTgt spid="5129"/>
                                        </p:tgtEl>
                                      </p:cBhvr>
                                    </p:animEffect>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800" decel="100000"/>
                                        <p:tgtEl>
                                          <p:spTgt spid="7"/>
                                        </p:tgtEl>
                                      </p:cBhvr>
                                    </p:animEffect>
                                    <p:anim calcmode="lin" valueType="num">
                                      <p:cBhvr>
                                        <p:cTn id="58" dur="800" decel="100000" fill="hold"/>
                                        <p:tgtEl>
                                          <p:spTgt spid="7"/>
                                        </p:tgtEl>
                                        <p:attrNameLst>
                                          <p:attrName>style.rotation</p:attrName>
                                        </p:attrNameLst>
                                      </p:cBhvr>
                                      <p:tavLst>
                                        <p:tav tm="0">
                                          <p:val>
                                            <p:fltVal val="-90.000000"/>
                                          </p:val>
                                        </p:tav>
                                        <p:tav tm="100000">
                                          <p:val>
                                            <p:fltVal val="0.000000"/>
                                          </p:val>
                                        </p:tav>
                                      </p:tavLst>
                                    </p:anim>
                                    <p:anim calcmode="lin" valueType="num">
                                      <p:cBhvr>
                                        <p:cTn id="59" dur="800" decel="100000" fill="hold"/>
                                        <p:tgtEl>
                                          <p:spTgt spid="7"/>
                                        </p:tgtEl>
                                        <p:attrNameLst>
                                          <p:attrName>ppt_x</p:attrName>
                                        </p:attrNameLst>
                                      </p:cBhvr>
                                      <p:tavLst>
                                        <p:tav tm="0">
                                          <p:val>
                                            <p:strVal val="#ppt_x+0.4"/>
                                          </p:val>
                                        </p:tav>
                                        <p:tav tm="100000">
                                          <p:val>
                                            <p:strVal val="#ppt_x-0.05"/>
                                          </p:val>
                                        </p:tav>
                                      </p:tavLst>
                                    </p:anim>
                                    <p:anim calcmode="lin" valueType="num">
                                      <p:cBhvr>
                                        <p:cTn id="60" dur="800" decel="100000" fill="hold"/>
                                        <p:tgtEl>
                                          <p:spTgt spid="7"/>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0" presetClass="entr" presetSubtype="0"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800" decel="100000"/>
                                        <p:tgtEl>
                                          <p:spTgt spid="5"/>
                                        </p:tgtEl>
                                      </p:cBhvr>
                                    </p:animEffect>
                                    <p:anim calcmode="lin" valueType="num">
                                      <p:cBhvr>
                                        <p:cTn id="68" dur="800" decel="100000" fill="hold"/>
                                        <p:tgtEl>
                                          <p:spTgt spid="5"/>
                                        </p:tgtEl>
                                        <p:attrNameLst>
                                          <p:attrName>style.rotation</p:attrName>
                                        </p:attrNameLst>
                                      </p:cBhvr>
                                      <p:tavLst>
                                        <p:tav tm="0">
                                          <p:val>
                                            <p:fltVal val="-90.000000"/>
                                          </p:val>
                                        </p:tav>
                                        <p:tav tm="100000">
                                          <p:val>
                                            <p:fltVal val="0.000000"/>
                                          </p:val>
                                        </p:tav>
                                      </p:tavLst>
                                    </p:anim>
                                    <p:anim calcmode="lin" valueType="num">
                                      <p:cBhvr>
                                        <p:cTn id="69" dur="800" decel="100000" fill="hold"/>
                                        <p:tgtEl>
                                          <p:spTgt spid="5"/>
                                        </p:tgtEl>
                                        <p:attrNameLst>
                                          <p:attrName>ppt_x</p:attrName>
                                        </p:attrNameLst>
                                      </p:cBhvr>
                                      <p:tavLst>
                                        <p:tav tm="0">
                                          <p:val>
                                            <p:strVal val="#ppt_x+0.4"/>
                                          </p:val>
                                        </p:tav>
                                        <p:tav tm="100000">
                                          <p:val>
                                            <p:strVal val="#ppt_x-0.05"/>
                                          </p:val>
                                        </p:tav>
                                      </p:tavLst>
                                    </p:anim>
                                    <p:anim calcmode="lin" valueType="num">
                                      <p:cBhvr>
                                        <p:cTn id="70" dur="800" decel="100000" fill="hold"/>
                                        <p:tgtEl>
                                          <p:spTgt spid="5"/>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0" presetClass="entr" presetSubtype="0" fill="hold" nodeType="clickEffect">
                                  <p:stCondLst>
                                    <p:cond delay="0"/>
                                  </p:stCondLst>
                                  <p:childTnLst>
                                    <p:set>
                                      <p:cBhvr>
                                        <p:cTn id="76" dur="1" fill="hold">
                                          <p:stCondLst>
                                            <p:cond delay="0"/>
                                          </p:stCondLst>
                                        </p:cTn>
                                        <p:tgtEl>
                                          <p:spTgt spid="5133"/>
                                        </p:tgtEl>
                                        <p:attrNameLst>
                                          <p:attrName>style.visibility</p:attrName>
                                        </p:attrNameLst>
                                      </p:cBhvr>
                                      <p:to>
                                        <p:strVal val="visible"/>
                                      </p:to>
                                    </p:set>
                                    <p:animEffect transition="in" filter="fade">
                                      <p:cBhvr>
                                        <p:cTn id="77" dur="800" decel="100000"/>
                                        <p:tgtEl>
                                          <p:spTgt spid="5133"/>
                                        </p:tgtEl>
                                      </p:cBhvr>
                                    </p:animEffect>
                                    <p:anim calcmode="lin" valueType="num">
                                      <p:cBhvr>
                                        <p:cTn id="78" dur="800" decel="100000" fill="hold"/>
                                        <p:tgtEl>
                                          <p:spTgt spid="5133"/>
                                        </p:tgtEl>
                                        <p:attrNameLst>
                                          <p:attrName>style.rotation</p:attrName>
                                        </p:attrNameLst>
                                      </p:cBhvr>
                                      <p:tavLst>
                                        <p:tav tm="0">
                                          <p:val>
                                            <p:fltVal val="-90.000000"/>
                                          </p:val>
                                        </p:tav>
                                        <p:tav tm="100000">
                                          <p:val>
                                            <p:fltVal val="0.000000"/>
                                          </p:val>
                                        </p:tav>
                                      </p:tavLst>
                                    </p:anim>
                                    <p:anim calcmode="lin" valueType="num">
                                      <p:cBhvr>
                                        <p:cTn id="79" dur="800" decel="100000" fill="hold"/>
                                        <p:tgtEl>
                                          <p:spTgt spid="5133"/>
                                        </p:tgtEl>
                                        <p:attrNameLst>
                                          <p:attrName>ppt_x</p:attrName>
                                        </p:attrNameLst>
                                      </p:cBhvr>
                                      <p:tavLst>
                                        <p:tav tm="0">
                                          <p:val>
                                            <p:strVal val="#ppt_x+0.4"/>
                                          </p:val>
                                        </p:tav>
                                        <p:tav tm="100000">
                                          <p:val>
                                            <p:strVal val="#ppt_x-0.05"/>
                                          </p:val>
                                        </p:tav>
                                      </p:tavLst>
                                    </p:anim>
                                    <p:anim calcmode="lin" valueType="num">
                                      <p:cBhvr>
                                        <p:cTn id="80" dur="800" decel="100000" fill="hold"/>
                                        <p:tgtEl>
                                          <p:spTgt spid="5133"/>
                                        </p:tgtEl>
                                        <p:attrNameLst>
                                          <p:attrName>ppt_y</p:attrName>
                                        </p:attrNameLst>
                                      </p:cBhvr>
                                      <p:tavLst>
                                        <p:tav tm="0">
                                          <p:val>
                                            <p:strVal val="#ppt_y-0.4"/>
                                          </p:val>
                                        </p:tav>
                                        <p:tav tm="100000">
                                          <p:val>
                                            <p:strVal val="#ppt_y+0.1"/>
                                          </p:val>
                                        </p:tav>
                                      </p:tavLst>
                                    </p:anim>
                                    <p:anim calcmode="lin" valueType="num">
                                      <p:cBhvr>
                                        <p:cTn id="81" dur="200" accel="100000" fill="hold">
                                          <p:stCondLst>
                                            <p:cond delay="800"/>
                                          </p:stCondLst>
                                        </p:cTn>
                                        <p:tgtEl>
                                          <p:spTgt spid="5133"/>
                                        </p:tgtEl>
                                        <p:attrNameLst>
                                          <p:attrName>ppt_x</p:attrName>
                                        </p:attrNameLst>
                                      </p:cBhvr>
                                      <p:tavLst>
                                        <p:tav tm="0">
                                          <p:val>
                                            <p:strVal val="#ppt_x-0.05"/>
                                          </p:val>
                                        </p:tav>
                                        <p:tav tm="100000">
                                          <p:val>
                                            <p:strVal val="#ppt_x"/>
                                          </p:val>
                                        </p:tav>
                                      </p:tavLst>
                                    </p:anim>
                                    <p:anim calcmode="lin" valueType="num">
                                      <p:cBhvr>
                                        <p:cTn id="82" dur="200" accel="100000" fill="hold">
                                          <p:stCondLst>
                                            <p:cond delay="800"/>
                                          </p:stCondLst>
                                        </p:cTn>
                                        <p:tgtEl>
                                          <p:spTgt spid="5133"/>
                                        </p:tgtEl>
                                        <p:attrNameLst>
                                          <p:attrName>ppt_y</p:attrName>
                                        </p:attrNameLst>
                                      </p:cBhvr>
                                      <p:tavLst>
                                        <p:tav tm="0">
                                          <p:val>
                                            <p:strVal val="#ppt_y+0.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2" presetClass="entr" presetSubtype="4" fill="hold" nodeType="clickEffect">
                                  <p:stCondLst>
                                    <p:cond delay="0"/>
                                  </p:stCondLst>
                                  <p:childTnLst>
                                    <p:set>
                                      <p:cBhvr>
                                        <p:cTn id="86" dur="1" fill="hold">
                                          <p:stCondLst>
                                            <p:cond delay="0"/>
                                          </p:stCondLst>
                                        </p:cTn>
                                        <p:tgtEl>
                                          <p:spTgt spid="5134"/>
                                        </p:tgtEl>
                                        <p:attrNameLst>
                                          <p:attrName>style.visibility</p:attrName>
                                        </p:attrNameLst>
                                      </p:cBhvr>
                                      <p:to>
                                        <p:strVal val="visible"/>
                                      </p:to>
                                    </p:set>
                                    <p:anim calcmode="lin" valueType="num">
                                      <p:cBhvr>
                                        <p:cTn id="87" dur="500"/>
                                        <p:tgtEl>
                                          <p:spTgt spid="5134"/>
                                        </p:tgtEl>
                                        <p:attrNameLst>
                                          <p:attrName>ppt_y</p:attrName>
                                        </p:attrNameLst>
                                      </p:cBhvr>
                                      <p:tavLst>
                                        <p:tav tm="0">
                                          <p:val>
                                            <p:strVal val="#ppt_y+#ppt_h*1.125000"/>
                                          </p:val>
                                        </p:tav>
                                        <p:tav tm="100000">
                                          <p:val>
                                            <p:strVal val="#ppt_y"/>
                                          </p:val>
                                        </p:tav>
                                      </p:tavLst>
                                    </p:anim>
                                    <p:animEffect transition="in" filter="wipe(up)">
                                      <p:cBhvr>
                                        <p:cTn id="88" dur="500"/>
                                        <p:tgtEl>
                                          <p:spTgt spid="5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12290" grpId="0"/>
      <p:bldP spid="5127" grpId="0" animBg="1"/>
      <p:bldP spid="3" grpId="0"/>
      <p:bldP spid="5129" grpId="0" animBg="1"/>
      <p:bldP spid="5130" grpId="0" animBg="1"/>
      <p:bldP spid="7"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577" name="Picture 2" descr="缠足的分析图"/>
          <p:cNvPicPr>
            <a:picLocks noChangeAspect="1"/>
          </p:cNvPicPr>
          <p:nvPr/>
        </p:nvPicPr>
        <p:blipFill>
          <a:blip r:embed="rId1"/>
          <a:stretch>
            <a:fillRect/>
          </a:stretch>
        </p:blipFill>
        <p:spPr>
          <a:xfrm>
            <a:off x="0" y="1063625"/>
            <a:ext cx="4271963" cy="5565775"/>
          </a:xfrm>
          <a:prstGeom prst="rect">
            <a:avLst/>
          </a:prstGeom>
          <a:noFill/>
          <a:ln w="9525">
            <a:noFill/>
          </a:ln>
        </p:spPr>
      </p:pic>
      <p:pic>
        <p:nvPicPr>
          <p:cNvPr id="24578" name="Picture 3" descr="三寸金莲"/>
          <p:cNvPicPr>
            <a:picLocks noChangeAspect="1"/>
          </p:cNvPicPr>
          <p:nvPr/>
        </p:nvPicPr>
        <p:blipFill>
          <a:blip r:embed="rId2"/>
          <a:stretch>
            <a:fillRect/>
          </a:stretch>
        </p:blipFill>
        <p:spPr>
          <a:xfrm>
            <a:off x="4648200" y="0"/>
            <a:ext cx="4495800" cy="3684588"/>
          </a:xfrm>
          <a:prstGeom prst="rect">
            <a:avLst/>
          </a:prstGeom>
          <a:noFill/>
          <a:ln w="9525">
            <a:noFill/>
          </a:ln>
        </p:spPr>
      </p:pic>
      <p:pic>
        <p:nvPicPr>
          <p:cNvPr id="24580" name="Picture 5" descr="小鞋2"/>
          <p:cNvPicPr>
            <a:picLocks noChangeAspect="1"/>
          </p:cNvPicPr>
          <p:nvPr/>
        </p:nvPicPr>
        <p:blipFill>
          <a:blip r:embed="rId3"/>
          <a:stretch>
            <a:fillRect/>
          </a:stretch>
        </p:blipFill>
        <p:spPr>
          <a:xfrm>
            <a:off x="4211638" y="3357563"/>
            <a:ext cx="5292725" cy="3187700"/>
          </a:xfrm>
          <a:prstGeom prst="rect">
            <a:avLst/>
          </a:prstGeom>
          <a:noFill/>
          <a:ln w="9525">
            <a:noFill/>
          </a:ln>
        </p:spPr>
      </p:pic>
    </p:spTree>
    <p:custDataLst>
      <p:tags r:id="rId4"/>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 name="文本框 26650"/>
          <p:cNvSpPr txBox="1"/>
          <p:nvPr/>
        </p:nvSpPr>
        <p:spPr>
          <a:xfrm>
            <a:off x="268288" y="623888"/>
            <a:ext cx="3867150" cy="522287"/>
          </a:xfrm>
          <a:prstGeom prst="rect">
            <a:avLst/>
          </a:prstGeom>
          <a:noFill/>
          <a:ln w="9525">
            <a:noFill/>
          </a:ln>
        </p:spPr>
        <p:txBody>
          <a:bodyPr>
            <a:spAutoFit/>
          </a:bodyPr>
          <a:p>
            <a:pPr>
              <a:spcBef>
                <a:spcPct val="50000"/>
              </a:spcBef>
            </a:pPr>
            <a:r>
              <a:rPr lang="zh-CN" altLang="en-US" sz="2800" b="1" dirty="0">
                <a:latin typeface="Arial" panose="020B0604020202020204" pitchFamily="34" charset="0"/>
                <a:ea typeface="楷体" panose="02010609060101010101" pitchFamily="49" charset="-122"/>
              </a:rPr>
              <a:t>③废除跪拜礼，改称谓</a:t>
            </a:r>
            <a:endParaRPr lang="zh-CN" altLang="en-US" sz="2800" b="1" dirty="0">
              <a:latin typeface="Arial" panose="020B0604020202020204" pitchFamily="34" charset="0"/>
              <a:ea typeface="楷体" panose="02010609060101010101" pitchFamily="49" charset="-122"/>
            </a:endParaRPr>
          </a:p>
        </p:txBody>
      </p:sp>
      <p:sp>
        <p:nvSpPr>
          <p:cNvPr id="22530" name="Text Box 15"/>
          <p:cNvSpPr txBox="1"/>
          <p:nvPr/>
        </p:nvSpPr>
        <p:spPr>
          <a:xfrm>
            <a:off x="1622425" y="1346200"/>
            <a:ext cx="7296150" cy="952500"/>
          </a:xfrm>
          <a:prstGeom prst="rect">
            <a:avLst/>
          </a:prstGeom>
          <a:noFill/>
          <a:ln w="9525">
            <a:noFill/>
          </a:ln>
        </p:spPr>
        <p:txBody>
          <a:bodyPr>
            <a:spAutoFit/>
          </a:bodyPr>
          <a:p>
            <a:pPr>
              <a:spcBef>
                <a:spcPct val="50000"/>
              </a:spcBef>
            </a:pPr>
            <a:r>
              <a:rPr lang="zh-CN" altLang="en-US" sz="2800" b="1" dirty="0">
                <a:solidFill>
                  <a:srgbClr val="2F0EF4"/>
                </a:solidFill>
                <a:latin typeface="华文新魏" panose="02010800040101010101" pitchFamily="2" charset="-122"/>
                <a:ea typeface="华文新魏" panose="02010800040101010101" pitchFamily="2" charset="-122"/>
              </a:rPr>
              <a:t>废除有损人格的跪拜礼，代之以简单的鞠躬、握手礼。</a:t>
            </a:r>
            <a:endParaRPr lang="zh-CN" altLang="en-US" sz="2800" b="1" dirty="0">
              <a:solidFill>
                <a:srgbClr val="2F0EF4"/>
              </a:solidFill>
              <a:latin typeface="华文新魏" panose="02010800040101010101" pitchFamily="2" charset="-122"/>
              <a:ea typeface="华文新魏" panose="02010800040101010101" pitchFamily="2" charset="-122"/>
            </a:endParaRPr>
          </a:p>
        </p:txBody>
      </p:sp>
      <p:sp>
        <p:nvSpPr>
          <p:cNvPr id="22531" name="Text Box 20"/>
          <p:cNvSpPr txBox="1"/>
          <p:nvPr/>
        </p:nvSpPr>
        <p:spPr>
          <a:xfrm>
            <a:off x="1587500" y="2365375"/>
            <a:ext cx="7367588" cy="522288"/>
          </a:xfrm>
          <a:prstGeom prst="rect">
            <a:avLst/>
          </a:prstGeom>
          <a:noFill/>
          <a:ln w="9525">
            <a:noFill/>
          </a:ln>
        </p:spPr>
        <p:txBody>
          <a:bodyPr>
            <a:spAutoFit/>
          </a:bodyPr>
          <a:p>
            <a:pPr>
              <a:spcBef>
                <a:spcPct val="50000"/>
              </a:spcBef>
            </a:pPr>
            <a:r>
              <a:rPr lang="zh-CN" altLang="en-US" sz="2800" b="1" dirty="0">
                <a:solidFill>
                  <a:srgbClr val="2F0EF4"/>
                </a:solidFill>
                <a:latin typeface="华文新魏" panose="02010800040101010101" pitchFamily="2" charset="-122"/>
                <a:ea typeface="华文新魏" panose="02010800040101010101" pitchFamily="2" charset="-122"/>
              </a:rPr>
              <a:t>取消</a:t>
            </a:r>
            <a:r>
              <a:rPr lang="en-US" altLang="zh-CN" sz="2800" b="1" dirty="0">
                <a:solidFill>
                  <a:srgbClr val="2F0EF4"/>
                </a:solidFill>
                <a:latin typeface="华文新魏" panose="02010800040101010101" pitchFamily="2" charset="-122"/>
                <a:ea typeface="华文新魏" panose="02010800040101010101" pitchFamily="2" charset="-122"/>
              </a:rPr>
              <a:t>“</a:t>
            </a:r>
            <a:r>
              <a:rPr lang="zh-CN" altLang="en-US" sz="2800" b="1" dirty="0">
                <a:solidFill>
                  <a:srgbClr val="2F0EF4"/>
                </a:solidFill>
                <a:latin typeface="华文新魏" panose="02010800040101010101" pitchFamily="2" charset="-122"/>
                <a:ea typeface="华文新魏" panose="02010800040101010101" pitchFamily="2" charset="-122"/>
              </a:rPr>
              <a:t>老爷</a:t>
            </a:r>
            <a:r>
              <a:rPr lang="en-US" altLang="zh-CN" sz="2800" b="1" dirty="0">
                <a:solidFill>
                  <a:srgbClr val="2F0EF4"/>
                </a:solidFill>
                <a:latin typeface="华文新魏" panose="02010800040101010101" pitchFamily="2" charset="-122"/>
                <a:ea typeface="华文新魏" panose="02010800040101010101" pitchFamily="2" charset="-122"/>
              </a:rPr>
              <a:t>”“</a:t>
            </a:r>
            <a:r>
              <a:rPr lang="zh-CN" altLang="en-US" sz="2800" b="1" dirty="0">
                <a:solidFill>
                  <a:srgbClr val="2F0EF4"/>
                </a:solidFill>
                <a:latin typeface="华文新魏" panose="02010800040101010101" pitchFamily="2" charset="-122"/>
                <a:ea typeface="华文新魏" panose="02010800040101010101" pitchFamily="2" charset="-122"/>
              </a:rPr>
              <a:t>大人</a:t>
            </a:r>
            <a:r>
              <a:rPr lang="en-US" altLang="zh-CN" sz="2800" b="1" dirty="0">
                <a:solidFill>
                  <a:srgbClr val="2F0EF4"/>
                </a:solidFill>
                <a:latin typeface="华文新魏" panose="02010800040101010101" pitchFamily="2" charset="-122"/>
                <a:ea typeface="华文新魏" panose="02010800040101010101" pitchFamily="2" charset="-122"/>
              </a:rPr>
              <a:t>”</a:t>
            </a:r>
            <a:r>
              <a:rPr lang="zh-CN" altLang="en-US" sz="2800" b="1" dirty="0">
                <a:solidFill>
                  <a:srgbClr val="2F0EF4"/>
                </a:solidFill>
                <a:latin typeface="华文新魏" panose="02010800040101010101" pitchFamily="2" charset="-122"/>
                <a:ea typeface="华文新魏" panose="02010800040101010101" pitchFamily="2" charset="-122"/>
              </a:rPr>
              <a:t>的称谓，代之以</a:t>
            </a:r>
            <a:r>
              <a:rPr lang="en-US" altLang="zh-CN" sz="2800" b="1" dirty="0">
                <a:solidFill>
                  <a:srgbClr val="2F0EF4"/>
                </a:solidFill>
                <a:latin typeface="华文新魏" panose="02010800040101010101" pitchFamily="2" charset="-122"/>
                <a:ea typeface="华文新魏" panose="02010800040101010101" pitchFamily="2" charset="-122"/>
              </a:rPr>
              <a:t>“</a:t>
            </a:r>
            <a:r>
              <a:rPr lang="zh-CN" altLang="en-US" sz="2800" b="1" dirty="0">
                <a:solidFill>
                  <a:srgbClr val="2F0EF4"/>
                </a:solidFill>
                <a:latin typeface="华文新魏" panose="02010800040101010101" pitchFamily="2" charset="-122"/>
                <a:ea typeface="华文新魏" panose="02010800040101010101" pitchFamily="2" charset="-122"/>
              </a:rPr>
              <a:t>先生</a:t>
            </a:r>
            <a:r>
              <a:rPr lang="en-US" altLang="zh-CN" sz="2800" b="1" dirty="0">
                <a:solidFill>
                  <a:srgbClr val="2F0EF4"/>
                </a:solidFill>
                <a:latin typeface="华文新魏" panose="02010800040101010101" pitchFamily="2" charset="-122"/>
                <a:ea typeface="华文新魏" panose="02010800040101010101" pitchFamily="2" charset="-122"/>
              </a:rPr>
              <a:t>”</a:t>
            </a:r>
            <a:endParaRPr lang="en-US" altLang="zh-CN" sz="2800" b="1" dirty="0">
              <a:solidFill>
                <a:srgbClr val="2F0EF4"/>
              </a:solidFill>
              <a:latin typeface="华文新魏" panose="02010800040101010101" pitchFamily="2" charset="-122"/>
              <a:ea typeface="华文新魏" panose="02010800040101010101" pitchFamily="2" charset="-122"/>
            </a:endParaRPr>
          </a:p>
        </p:txBody>
      </p:sp>
      <p:sp>
        <p:nvSpPr>
          <p:cNvPr id="22532" name="AutoShape 4"/>
          <p:cNvSpPr/>
          <p:nvPr/>
        </p:nvSpPr>
        <p:spPr>
          <a:xfrm>
            <a:off x="1468438" y="1584325"/>
            <a:ext cx="228600" cy="1143000"/>
          </a:xfrm>
          <a:prstGeom prst="leftBrace">
            <a:avLst>
              <a:gd name="adj1" fmla="val 41597"/>
              <a:gd name="adj2" fmla="val 50000"/>
            </a:avLst>
          </a:prstGeom>
          <a:noFill/>
          <a:ln w="38100" cap="flat" cmpd="sng">
            <a:solidFill>
              <a:srgbClr val="0000FF"/>
            </a:solidFill>
            <a:prstDash val="solid"/>
            <a:headEnd type="none" w="med" len="med"/>
            <a:tailEnd type="none" w="med" len="med"/>
          </a:ln>
        </p:spPr>
        <p:txBody>
          <a:bodyPr wrap="none" anchor="ctr"/>
          <a:p>
            <a:endParaRPr lang="zh-CN" altLang="en-US" dirty="0">
              <a:latin typeface="Verdana" panose="020B0604030504040204" pitchFamily="34" charset="0"/>
            </a:endParaRPr>
          </a:p>
        </p:txBody>
      </p:sp>
      <p:pic>
        <p:nvPicPr>
          <p:cNvPr id="22533" name="图片 3"/>
          <p:cNvPicPr>
            <a:picLocks noChangeAspect="1"/>
          </p:cNvPicPr>
          <p:nvPr/>
        </p:nvPicPr>
        <p:blipFill>
          <a:blip r:embed="rId1"/>
          <a:stretch>
            <a:fillRect/>
          </a:stretch>
        </p:blipFill>
        <p:spPr>
          <a:xfrm>
            <a:off x="211138" y="3125788"/>
            <a:ext cx="3944937" cy="2867025"/>
          </a:xfrm>
          <a:prstGeom prst="rect">
            <a:avLst/>
          </a:prstGeom>
          <a:noFill/>
          <a:ln w="9525">
            <a:noFill/>
          </a:ln>
        </p:spPr>
      </p:pic>
      <p:pic>
        <p:nvPicPr>
          <p:cNvPr id="22534" name="图片 5"/>
          <p:cNvPicPr>
            <a:picLocks noChangeAspect="1"/>
          </p:cNvPicPr>
          <p:nvPr/>
        </p:nvPicPr>
        <p:blipFill>
          <a:blip r:embed="rId2"/>
          <a:stretch>
            <a:fillRect/>
          </a:stretch>
        </p:blipFill>
        <p:spPr>
          <a:xfrm>
            <a:off x="4621213" y="3089275"/>
            <a:ext cx="3856037" cy="3027363"/>
          </a:xfrm>
          <a:prstGeom prst="rect">
            <a:avLst/>
          </a:prstGeom>
          <a:noFill/>
          <a:ln w="9525">
            <a:noFill/>
          </a:ln>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000000"/>
                                          </p:val>
                                        </p:tav>
                                        <p:tav tm="100000">
                                          <p:val>
                                            <p:fltVal val="0.00000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22532"/>
                                        </p:tgtEl>
                                        <p:attrNameLst>
                                          <p:attrName>style.visibility</p:attrName>
                                        </p:attrNameLst>
                                      </p:cBhvr>
                                      <p:to>
                                        <p:strVal val="visible"/>
                                      </p:to>
                                    </p:set>
                                    <p:animEffect transition="in" filter="fade">
                                      <p:cBhvr>
                                        <p:cTn id="17" dur="800" decel="100000"/>
                                        <p:tgtEl>
                                          <p:spTgt spid="22532"/>
                                        </p:tgtEl>
                                      </p:cBhvr>
                                    </p:animEffect>
                                    <p:anim calcmode="lin" valueType="num">
                                      <p:cBhvr>
                                        <p:cTn id="18" dur="800" decel="100000" fill="hold"/>
                                        <p:tgtEl>
                                          <p:spTgt spid="22532"/>
                                        </p:tgtEl>
                                        <p:attrNameLst>
                                          <p:attrName>style.rotation</p:attrName>
                                        </p:attrNameLst>
                                      </p:cBhvr>
                                      <p:tavLst>
                                        <p:tav tm="0">
                                          <p:val>
                                            <p:fltVal val="-90.000000"/>
                                          </p:val>
                                        </p:tav>
                                        <p:tav tm="100000">
                                          <p:val>
                                            <p:fltVal val="0.000000"/>
                                          </p:val>
                                        </p:tav>
                                      </p:tavLst>
                                    </p:anim>
                                    <p:anim calcmode="lin" valueType="num">
                                      <p:cBhvr>
                                        <p:cTn id="19" dur="800" decel="100000" fill="hold"/>
                                        <p:tgtEl>
                                          <p:spTgt spid="22532"/>
                                        </p:tgtEl>
                                        <p:attrNameLst>
                                          <p:attrName>ppt_x</p:attrName>
                                        </p:attrNameLst>
                                      </p:cBhvr>
                                      <p:tavLst>
                                        <p:tav tm="0">
                                          <p:val>
                                            <p:strVal val="#ppt_x+0.4"/>
                                          </p:val>
                                        </p:tav>
                                        <p:tav tm="100000">
                                          <p:val>
                                            <p:strVal val="#ppt_x-0.05"/>
                                          </p:val>
                                        </p:tav>
                                      </p:tavLst>
                                    </p:anim>
                                    <p:anim calcmode="lin" valueType="num">
                                      <p:cBhvr>
                                        <p:cTn id="20" dur="800" decel="100000" fill="hold"/>
                                        <p:tgtEl>
                                          <p:spTgt spid="22532"/>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2532"/>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2532"/>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7" presetClass="entr" presetSubtype="4" fill="hold" grpId="0" nodeType="clickEffect">
                                  <p:stCondLst>
                                    <p:cond delay="0"/>
                                  </p:stCondLst>
                                  <p:childTnLst>
                                    <p:set>
                                      <p:cBhvr>
                                        <p:cTn id="26" dur="1" fill="hold">
                                          <p:stCondLst>
                                            <p:cond delay="0"/>
                                          </p:stCondLst>
                                        </p:cTn>
                                        <p:tgtEl>
                                          <p:spTgt spid="22530"/>
                                        </p:tgtEl>
                                        <p:attrNameLst>
                                          <p:attrName>style.visibility</p:attrName>
                                        </p:attrNameLst>
                                      </p:cBhvr>
                                      <p:to>
                                        <p:strVal val="visible"/>
                                      </p:to>
                                    </p:set>
                                    <p:anim calcmode="lin" valueType="num">
                                      <p:cBhvr additive="base">
                                        <p:cTn id="27" dur="5000" fill="hold"/>
                                        <p:tgtEl>
                                          <p:spTgt spid="22530"/>
                                        </p:tgtEl>
                                        <p:attrNameLst>
                                          <p:attrName>ppt_x</p:attrName>
                                        </p:attrNameLst>
                                      </p:cBhvr>
                                      <p:tavLst>
                                        <p:tav tm="0">
                                          <p:val>
                                            <p:strVal val="#ppt_x"/>
                                          </p:val>
                                        </p:tav>
                                        <p:tav tm="100000">
                                          <p:val>
                                            <p:strVal val="#ppt_x"/>
                                          </p:val>
                                        </p:tav>
                                      </p:tavLst>
                                    </p:anim>
                                    <p:anim calcmode="lin" valueType="num">
                                      <p:cBhvr additive="base">
                                        <p:cTn id="28" dur="5000" fill="hold"/>
                                        <p:tgtEl>
                                          <p:spTgt spid="2253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grpId="0" nodeType="clickEffect">
                                  <p:stCondLst>
                                    <p:cond delay="0"/>
                                  </p:stCondLst>
                                  <p:childTnLst>
                                    <p:set>
                                      <p:cBhvr>
                                        <p:cTn id="32" dur="1" fill="hold">
                                          <p:stCondLst>
                                            <p:cond delay="0"/>
                                          </p:stCondLst>
                                        </p:cTn>
                                        <p:tgtEl>
                                          <p:spTgt spid="22531"/>
                                        </p:tgtEl>
                                        <p:attrNameLst>
                                          <p:attrName>style.visibility</p:attrName>
                                        </p:attrNameLst>
                                      </p:cBhvr>
                                      <p:to>
                                        <p:strVal val="visible"/>
                                      </p:to>
                                    </p:set>
                                    <p:animEffect transition="in" filter="fade">
                                      <p:cBhvr>
                                        <p:cTn id="33" dur="800" decel="100000"/>
                                        <p:tgtEl>
                                          <p:spTgt spid="22531"/>
                                        </p:tgtEl>
                                      </p:cBhvr>
                                    </p:animEffect>
                                    <p:anim calcmode="lin" valueType="num">
                                      <p:cBhvr>
                                        <p:cTn id="34" dur="800" decel="100000" fill="hold"/>
                                        <p:tgtEl>
                                          <p:spTgt spid="22531"/>
                                        </p:tgtEl>
                                        <p:attrNameLst>
                                          <p:attrName>style.rotation</p:attrName>
                                        </p:attrNameLst>
                                      </p:cBhvr>
                                      <p:tavLst>
                                        <p:tav tm="0">
                                          <p:val>
                                            <p:fltVal val="-90.000000"/>
                                          </p:val>
                                        </p:tav>
                                        <p:tav tm="100000">
                                          <p:val>
                                            <p:fltVal val="0.000000"/>
                                          </p:val>
                                        </p:tav>
                                      </p:tavLst>
                                    </p:anim>
                                    <p:anim calcmode="lin" valueType="num">
                                      <p:cBhvr>
                                        <p:cTn id="35" dur="800" decel="100000" fill="hold"/>
                                        <p:tgtEl>
                                          <p:spTgt spid="22531"/>
                                        </p:tgtEl>
                                        <p:attrNameLst>
                                          <p:attrName>ppt_x</p:attrName>
                                        </p:attrNameLst>
                                      </p:cBhvr>
                                      <p:tavLst>
                                        <p:tav tm="0">
                                          <p:val>
                                            <p:strVal val="#ppt_x+0.4"/>
                                          </p:val>
                                        </p:tav>
                                        <p:tav tm="100000">
                                          <p:val>
                                            <p:strVal val="#ppt_x-0.05"/>
                                          </p:val>
                                        </p:tav>
                                      </p:tavLst>
                                    </p:anim>
                                    <p:anim calcmode="lin" valueType="num">
                                      <p:cBhvr>
                                        <p:cTn id="36" dur="800" decel="100000" fill="hold"/>
                                        <p:tgtEl>
                                          <p:spTgt spid="22531"/>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22531"/>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22531"/>
                                        </p:tgtEl>
                                        <p:attrNameLst>
                                          <p:attrName>ppt_y</p:attrName>
                                        </p:attrNameLst>
                                      </p:cBhvr>
                                      <p:tavLst>
                                        <p:tav tm="0">
                                          <p:val>
                                            <p:strVal val="#ppt_y+0.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22533"/>
                                        </p:tgtEl>
                                        <p:attrNameLst>
                                          <p:attrName>style.visibility</p:attrName>
                                        </p:attrNameLst>
                                      </p:cBhvr>
                                      <p:to>
                                        <p:strVal val="visible"/>
                                      </p:to>
                                    </p:set>
                                    <p:anim calcmode="lin" valueType="num">
                                      <p:cBhvr>
                                        <p:cTn id="43" dur="500"/>
                                        <p:tgtEl>
                                          <p:spTgt spid="22533"/>
                                        </p:tgtEl>
                                        <p:attrNameLst>
                                          <p:attrName>ppt_y</p:attrName>
                                        </p:attrNameLst>
                                      </p:cBhvr>
                                      <p:tavLst>
                                        <p:tav tm="0">
                                          <p:val>
                                            <p:strVal val="#ppt_y+#ppt_h*1.125000"/>
                                          </p:val>
                                        </p:tav>
                                        <p:tav tm="100000">
                                          <p:val>
                                            <p:strVal val="#ppt_y"/>
                                          </p:val>
                                        </p:tav>
                                      </p:tavLst>
                                    </p:anim>
                                    <p:animEffect transition="in" filter="wipe(up)">
                                      <p:cBhvr>
                                        <p:cTn id="44" dur="500"/>
                                        <p:tgtEl>
                                          <p:spTgt spid="22533"/>
                                        </p:tgtEl>
                                      </p:cBhvr>
                                    </p:animEffect>
                                  </p:childTnLst>
                                </p:cTn>
                              </p:par>
                            </p:childTnLst>
                          </p:cTn>
                        </p:par>
                      </p:childTnLst>
                    </p:cTn>
                  </p:par>
                  <p:par>
                    <p:cTn id="45" fill="hold">
                      <p:stCondLst>
                        <p:cond delay="indefinite"/>
                      </p:stCondLst>
                      <p:childTnLst>
                        <p:par>
                          <p:cTn id="46" fill="hold">
                            <p:stCondLst>
                              <p:cond delay="0"/>
                            </p:stCondLst>
                            <p:childTnLst>
                              <p:par>
                                <p:cTn id="47" presetID="30" presetClass="entr" presetSubtype="0" fill="hold" nodeType="clickEffect">
                                  <p:stCondLst>
                                    <p:cond delay="0"/>
                                  </p:stCondLst>
                                  <p:childTnLst>
                                    <p:set>
                                      <p:cBhvr>
                                        <p:cTn id="48" dur="1" fill="hold">
                                          <p:stCondLst>
                                            <p:cond delay="0"/>
                                          </p:stCondLst>
                                        </p:cTn>
                                        <p:tgtEl>
                                          <p:spTgt spid="22534"/>
                                        </p:tgtEl>
                                        <p:attrNameLst>
                                          <p:attrName>style.visibility</p:attrName>
                                        </p:attrNameLst>
                                      </p:cBhvr>
                                      <p:to>
                                        <p:strVal val="visible"/>
                                      </p:to>
                                    </p:set>
                                    <p:animEffect transition="in" filter="fade">
                                      <p:cBhvr>
                                        <p:cTn id="49" dur="800" decel="100000"/>
                                        <p:tgtEl>
                                          <p:spTgt spid="22534"/>
                                        </p:tgtEl>
                                      </p:cBhvr>
                                    </p:animEffect>
                                    <p:anim calcmode="lin" valueType="num">
                                      <p:cBhvr>
                                        <p:cTn id="50" dur="800" decel="100000" fill="hold"/>
                                        <p:tgtEl>
                                          <p:spTgt spid="22534"/>
                                        </p:tgtEl>
                                        <p:attrNameLst>
                                          <p:attrName>style.rotation</p:attrName>
                                        </p:attrNameLst>
                                      </p:cBhvr>
                                      <p:tavLst>
                                        <p:tav tm="0">
                                          <p:val>
                                            <p:fltVal val="-90.000000"/>
                                          </p:val>
                                        </p:tav>
                                        <p:tav tm="100000">
                                          <p:val>
                                            <p:fltVal val="0.000000"/>
                                          </p:val>
                                        </p:tav>
                                      </p:tavLst>
                                    </p:anim>
                                    <p:anim calcmode="lin" valueType="num">
                                      <p:cBhvr>
                                        <p:cTn id="51" dur="800" decel="100000" fill="hold"/>
                                        <p:tgtEl>
                                          <p:spTgt spid="22534"/>
                                        </p:tgtEl>
                                        <p:attrNameLst>
                                          <p:attrName>ppt_x</p:attrName>
                                        </p:attrNameLst>
                                      </p:cBhvr>
                                      <p:tavLst>
                                        <p:tav tm="0">
                                          <p:val>
                                            <p:strVal val="#ppt_x+0.4"/>
                                          </p:val>
                                        </p:tav>
                                        <p:tav tm="100000">
                                          <p:val>
                                            <p:strVal val="#ppt_x-0.05"/>
                                          </p:val>
                                        </p:tav>
                                      </p:tavLst>
                                    </p:anim>
                                    <p:anim calcmode="lin" valueType="num">
                                      <p:cBhvr>
                                        <p:cTn id="52" dur="800" decel="100000" fill="hold"/>
                                        <p:tgtEl>
                                          <p:spTgt spid="22534"/>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22534"/>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2253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530" grpId="0"/>
      <p:bldP spid="22531" grpId="0"/>
      <p:bldP spid="22532"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 name="文本框 26650"/>
          <p:cNvSpPr txBox="1"/>
          <p:nvPr/>
        </p:nvSpPr>
        <p:spPr>
          <a:xfrm>
            <a:off x="268288" y="623888"/>
            <a:ext cx="1754187" cy="522287"/>
          </a:xfrm>
          <a:prstGeom prst="rect">
            <a:avLst/>
          </a:prstGeom>
          <a:noFill/>
          <a:ln w="9525">
            <a:noFill/>
          </a:ln>
        </p:spPr>
        <p:txBody>
          <a:bodyPr>
            <a:spAutoFit/>
          </a:bodyPr>
          <a:p>
            <a:pPr>
              <a:spcBef>
                <a:spcPct val="50000"/>
              </a:spcBef>
            </a:pPr>
            <a:r>
              <a:rPr lang="zh-CN" altLang="en-US" sz="2800" b="1" dirty="0">
                <a:latin typeface="Arial" panose="020B0604020202020204" pitchFamily="34" charset="0"/>
                <a:ea typeface="楷体" panose="02010609060101010101" pitchFamily="49" charset="-122"/>
              </a:rPr>
              <a:t>④易服饰</a:t>
            </a:r>
            <a:endParaRPr lang="zh-CN" altLang="en-US" sz="2800" b="1" dirty="0">
              <a:latin typeface="Arial" panose="020B0604020202020204" pitchFamily="34" charset="0"/>
              <a:ea typeface="楷体" panose="02010609060101010101" pitchFamily="49" charset="-122"/>
            </a:endParaRPr>
          </a:p>
        </p:txBody>
      </p:sp>
      <p:pic>
        <p:nvPicPr>
          <p:cNvPr id="36867" name="Picture 5"/>
          <p:cNvPicPr>
            <a:picLocks noChangeAspect="1"/>
          </p:cNvPicPr>
          <p:nvPr/>
        </p:nvPicPr>
        <p:blipFill>
          <a:blip r:embed="rId1"/>
          <a:stretch>
            <a:fillRect/>
          </a:stretch>
        </p:blipFill>
        <p:spPr>
          <a:xfrm>
            <a:off x="177800" y="1482725"/>
            <a:ext cx="1922463" cy="3524250"/>
          </a:xfrm>
          <a:prstGeom prst="rect">
            <a:avLst/>
          </a:prstGeom>
          <a:noFill/>
          <a:ln w="9525">
            <a:noFill/>
          </a:ln>
        </p:spPr>
      </p:pic>
      <p:sp>
        <p:nvSpPr>
          <p:cNvPr id="36868" name="AutoShape 6"/>
          <p:cNvSpPr/>
          <p:nvPr/>
        </p:nvSpPr>
        <p:spPr>
          <a:xfrm>
            <a:off x="4062413" y="3067050"/>
            <a:ext cx="992187" cy="641350"/>
          </a:xfrm>
          <a:prstGeom prst="rightArrow">
            <a:avLst>
              <a:gd name="adj1" fmla="val 50000"/>
              <a:gd name="adj2" fmla="val 38647"/>
            </a:avLst>
          </a:prstGeom>
          <a:solidFill>
            <a:schemeClr val="tx1"/>
          </a:solidFill>
          <a:ln w="9525">
            <a:noFill/>
          </a:ln>
        </p:spPr>
        <p:txBody>
          <a:bodyPr anchor="ctr">
            <a:spAutoFit/>
          </a:bodyPr>
          <a:p>
            <a:pPr algn="ctr"/>
            <a:endParaRPr lang="zh-CN" altLang="en-US" dirty="0">
              <a:latin typeface="Calibri" panose="020F0502020204030204" pitchFamily="34" charset="0"/>
            </a:endParaRPr>
          </a:p>
        </p:txBody>
      </p:sp>
      <p:pic>
        <p:nvPicPr>
          <p:cNvPr id="36869" name="Picture 8"/>
          <p:cNvPicPr>
            <a:picLocks noChangeAspect="1"/>
          </p:cNvPicPr>
          <p:nvPr/>
        </p:nvPicPr>
        <p:blipFill>
          <a:blip r:embed="rId2"/>
          <a:stretch>
            <a:fillRect/>
          </a:stretch>
        </p:blipFill>
        <p:spPr>
          <a:xfrm>
            <a:off x="5130800" y="1558925"/>
            <a:ext cx="1752600" cy="3505200"/>
          </a:xfrm>
          <a:prstGeom prst="rect">
            <a:avLst/>
          </a:prstGeom>
          <a:noFill/>
          <a:ln w="9525">
            <a:noFill/>
          </a:ln>
        </p:spPr>
      </p:pic>
      <p:pic>
        <p:nvPicPr>
          <p:cNvPr id="36870" name="Picture 9"/>
          <p:cNvPicPr>
            <a:picLocks noChangeAspect="1"/>
          </p:cNvPicPr>
          <p:nvPr/>
        </p:nvPicPr>
        <p:blipFill>
          <a:blip r:embed="rId3"/>
          <a:stretch>
            <a:fillRect/>
          </a:stretch>
        </p:blipFill>
        <p:spPr>
          <a:xfrm>
            <a:off x="7102475" y="1558925"/>
            <a:ext cx="1914525" cy="3505200"/>
          </a:xfrm>
          <a:prstGeom prst="rect">
            <a:avLst/>
          </a:prstGeom>
          <a:noFill/>
          <a:ln w="9525">
            <a:noFill/>
          </a:ln>
        </p:spPr>
      </p:pic>
      <p:pic>
        <p:nvPicPr>
          <p:cNvPr id="36871" name="Picture 10"/>
          <p:cNvPicPr>
            <a:picLocks noChangeAspect="1"/>
          </p:cNvPicPr>
          <p:nvPr/>
        </p:nvPicPr>
        <p:blipFill>
          <a:blip r:embed="rId4"/>
          <a:stretch>
            <a:fillRect/>
          </a:stretch>
        </p:blipFill>
        <p:spPr>
          <a:xfrm>
            <a:off x="2235200" y="1482725"/>
            <a:ext cx="1800225" cy="3581400"/>
          </a:xfrm>
          <a:prstGeom prst="rect">
            <a:avLst/>
          </a:prstGeom>
          <a:noFill/>
          <a:ln w="9525">
            <a:noFill/>
          </a:ln>
        </p:spPr>
      </p:pic>
      <p:sp>
        <p:nvSpPr>
          <p:cNvPr id="36872" name="Text Box 11"/>
          <p:cNvSpPr txBox="1"/>
          <p:nvPr/>
        </p:nvSpPr>
        <p:spPr>
          <a:xfrm>
            <a:off x="406400" y="5216525"/>
            <a:ext cx="1676400" cy="366713"/>
          </a:xfrm>
          <a:prstGeom prst="rect">
            <a:avLst/>
          </a:prstGeom>
          <a:noFill/>
          <a:ln w="9525">
            <a:noFill/>
          </a:ln>
        </p:spPr>
        <p:txBody>
          <a:bodyPr>
            <a:spAutoFit/>
          </a:bodyPr>
          <a:p>
            <a:pPr>
              <a:spcBef>
                <a:spcPct val="50000"/>
              </a:spcBef>
            </a:pPr>
            <a:r>
              <a:rPr lang="zh-CN" altLang="en-US" b="1" dirty="0">
                <a:latin typeface="Calibri" panose="020F0502020204030204" pitchFamily="34" charset="0"/>
              </a:rPr>
              <a:t>马褂</a:t>
            </a:r>
            <a:endParaRPr lang="zh-CN" altLang="en-US" b="1" dirty="0">
              <a:latin typeface="Calibri" panose="020F0502020204030204" pitchFamily="34" charset="0"/>
            </a:endParaRPr>
          </a:p>
        </p:txBody>
      </p:sp>
      <p:sp>
        <p:nvSpPr>
          <p:cNvPr id="36873" name="Text Box 12"/>
          <p:cNvSpPr txBox="1"/>
          <p:nvPr/>
        </p:nvSpPr>
        <p:spPr>
          <a:xfrm>
            <a:off x="2463800" y="5216525"/>
            <a:ext cx="1447800" cy="366713"/>
          </a:xfrm>
          <a:prstGeom prst="rect">
            <a:avLst/>
          </a:prstGeom>
          <a:noFill/>
          <a:ln w="9525">
            <a:noFill/>
          </a:ln>
        </p:spPr>
        <p:txBody>
          <a:bodyPr>
            <a:spAutoFit/>
          </a:bodyPr>
          <a:p>
            <a:pPr>
              <a:spcBef>
                <a:spcPct val="50000"/>
              </a:spcBef>
            </a:pPr>
            <a:r>
              <a:rPr lang="zh-CN" altLang="en-US" b="1" dirty="0">
                <a:latin typeface="Calibri" panose="020F0502020204030204" pitchFamily="34" charset="0"/>
              </a:rPr>
              <a:t>清官服</a:t>
            </a:r>
            <a:endParaRPr lang="zh-CN" altLang="en-US" b="1" dirty="0">
              <a:latin typeface="Calibri" panose="020F0502020204030204" pitchFamily="34" charset="0"/>
            </a:endParaRPr>
          </a:p>
        </p:txBody>
      </p:sp>
      <p:sp>
        <p:nvSpPr>
          <p:cNvPr id="36874" name="Text Box 13"/>
          <p:cNvSpPr txBox="1"/>
          <p:nvPr/>
        </p:nvSpPr>
        <p:spPr>
          <a:xfrm>
            <a:off x="5359400" y="5216525"/>
            <a:ext cx="1219200" cy="366713"/>
          </a:xfrm>
          <a:prstGeom prst="rect">
            <a:avLst/>
          </a:prstGeom>
          <a:noFill/>
          <a:ln w="9525">
            <a:noFill/>
          </a:ln>
        </p:spPr>
        <p:txBody>
          <a:bodyPr>
            <a:spAutoFit/>
          </a:bodyPr>
          <a:p>
            <a:pPr>
              <a:spcBef>
                <a:spcPct val="50000"/>
              </a:spcBef>
            </a:pPr>
            <a:r>
              <a:rPr lang="zh-CN" altLang="en-US" b="1" dirty="0">
                <a:latin typeface="Calibri" panose="020F0502020204030204" pitchFamily="34" charset="0"/>
              </a:rPr>
              <a:t>西装</a:t>
            </a:r>
            <a:endParaRPr lang="zh-CN" altLang="en-US" b="1" dirty="0">
              <a:latin typeface="Calibri" panose="020F0502020204030204" pitchFamily="34" charset="0"/>
            </a:endParaRPr>
          </a:p>
        </p:txBody>
      </p:sp>
      <p:sp>
        <p:nvSpPr>
          <p:cNvPr id="36875" name="Text Box 14"/>
          <p:cNvSpPr txBox="1"/>
          <p:nvPr/>
        </p:nvSpPr>
        <p:spPr>
          <a:xfrm>
            <a:off x="7493000" y="5292725"/>
            <a:ext cx="1143000" cy="366713"/>
          </a:xfrm>
          <a:prstGeom prst="rect">
            <a:avLst/>
          </a:prstGeom>
          <a:noFill/>
          <a:ln w="9525">
            <a:noFill/>
          </a:ln>
        </p:spPr>
        <p:txBody>
          <a:bodyPr>
            <a:spAutoFit/>
          </a:bodyPr>
          <a:p>
            <a:pPr>
              <a:spcBef>
                <a:spcPct val="50000"/>
              </a:spcBef>
            </a:pPr>
            <a:r>
              <a:rPr lang="zh-CN" altLang="en-US" b="1" dirty="0">
                <a:latin typeface="Calibri" panose="020F0502020204030204" pitchFamily="34" charset="0"/>
                <a:hlinkClick r:id="rId5" action="ppaction://hlinksldjump"/>
              </a:rPr>
              <a:t>中山装</a:t>
            </a:r>
            <a:endParaRPr lang="zh-CN" altLang="en-US" b="1" dirty="0">
              <a:latin typeface="Calibri" panose="020F0502020204030204" pitchFamily="34" charset="0"/>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000000"/>
                                          </p:val>
                                        </p:tav>
                                        <p:tav tm="100000">
                                          <p:val>
                                            <p:fltVal val="0.00000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6867"/>
                                        </p:tgtEl>
                                        <p:attrNameLst>
                                          <p:attrName>style.visibility</p:attrName>
                                        </p:attrNameLst>
                                      </p:cBhvr>
                                      <p:to>
                                        <p:strVal val="visible"/>
                                      </p:to>
                                    </p:set>
                                    <p:anim calcmode="lin" valueType="num">
                                      <p:cBhvr>
                                        <p:cTn id="17" dur="500" fill="hold"/>
                                        <p:tgtEl>
                                          <p:spTgt spid="36867"/>
                                        </p:tgtEl>
                                        <p:attrNameLst>
                                          <p:attrName>ppt_x</p:attrName>
                                        </p:attrNameLst>
                                      </p:cBhvr>
                                      <p:tavLst>
                                        <p:tav tm="0">
                                          <p:val>
                                            <p:strVal val="#ppt_x"/>
                                          </p:val>
                                        </p:tav>
                                        <p:tav tm="100000">
                                          <p:val>
                                            <p:strVal val="#ppt_x"/>
                                          </p:val>
                                        </p:tav>
                                      </p:tavLst>
                                    </p:anim>
                                    <p:anim calcmode="lin" valueType="num">
                                      <p:cBhvr>
                                        <p:cTn id="18" dur="500" fill="hold"/>
                                        <p:tgtEl>
                                          <p:spTgt spid="3686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6872"/>
                                        </p:tgtEl>
                                        <p:attrNameLst>
                                          <p:attrName>style.visibility</p:attrName>
                                        </p:attrNameLst>
                                      </p:cBhvr>
                                      <p:to>
                                        <p:strVal val="visible"/>
                                      </p:to>
                                    </p:set>
                                    <p:anim calcmode="lin" valueType="num">
                                      <p:cBhvr>
                                        <p:cTn id="21" dur="500" fill="hold"/>
                                        <p:tgtEl>
                                          <p:spTgt spid="36872"/>
                                        </p:tgtEl>
                                        <p:attrNameLst>
                                          <p:attrName>ppt_x</p:attrName>
                                        </p:attrNameLst>
                                      </p:cBhvr>
                                      <p:tavLst>
                                        <p:tav tm="0">
                                          <p:val>
                                            <p:strVal val="#ppt_x"/>
                                          </p:val>
                                        </p:tav>
                                        <p:tav tm="100000">
                                          <p:val>
                                            <p:strVal val="#ppt_x"/>
                                          </p:val>
                                        </p:tav>
                                      </p:tavLst>
                                    </p:anim>
                                    <p:anim calcmode="lin" valueType="num">
                                      <p:cBhvr>
                                        <p:cTn id="22" dur="500" fill="hold"/>
                                        <p:tgtEl>
                                          <p:spTgt spid="3687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6871"/>
                                        </p:tgtEl>
                                        <p:attrNameLst>
                                          <p:attrName>style.visibility</p:attrName>
                                        </p:attrNameLst>
                                      </p:cBhvr>
                                      <p:to>
                                        <p:strVal val="visible"/>
                                      </p:to>
                                    </p:set>
                                    <p:anim calcmode="lin" valueType="num">
                                      <p:cBhvr>
                                        <p:cTn id="27" dur="500" fill="hold"/>
                                        <p:tgtEl>
                                          <p:spTgt spid="36871"/>
                                        </p:tgtEl>
                                        <p:attrNameLst>
                                          <p:attrName>ppt_x</p:attrName>
                                        </p:attrNameLst>
                                      </p:cBhvr>
                                      <p:tavLst>
                                        <p:tav tm="0">
                                          <p:val>
                                            <p:strVal val="#ppt_x"/>
                                          </p:val>
                                        </p:tav>
                                        <p:tav tm="100000">
                                          <p:val>
                                            <p:strVal val="#ppt_x"/>
                                          </p:val>
                                        </p:tav>
                                      </p:tavLst>
                                    </p:anim>
                                    <p:anim calcmode="lin" valueType="num">
                                      <p:cBhvr>
                                        <p:cTn id="28" dur="500" fill="hold"/>
                                        <p:tgtEl>
                                          <p:spTgt spid="368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6873"/>
                                        </p:tgtEl>
                                        <p:attrNameLst>
                                          <p:attrName>style.visibility</p:attrName>
                                        </p:attrNameLst>
                                      </p:cBhvr>
                                      <p:to>
                                        <p:strVal val="visible"/>
                                      </p:to>
                                    </p:set>
                                    <p:anim calcmode="lin" valueType="num">
                                      <p:cBhvr>
                                        <p:cTn id="31" dur="500" fill="hold"/>
                                        <p:tgtEl>
                                          <p:spTgt spid="36873"/>
                                        </p:tgtEl>
                                        <p:attrNameLst>
                                          <p:attrName>ppt_x</p:attrName>
                                        </p:attrNameLst>
                                      </p:cBhvr>
                                      <p:tavLst>
                                        <p:tav tm="0">
                                          <p:val>
                                            <p:strVal val="#ppt_x"/>
                                          </p:val>
                                        </p:tav>
                                        <p:tav tm="100000">
                                          <p:val>
                                            <p:strVal val="#ppt_x"/>
                                          </p:val>
                                        </p:tav>
                                      </p:tavLst>
                                    </p:anim>
                                    <p:anim calcmode="lin" valueType="num">
                                      <p:cBhvr>
                                        <p:cTn id="32" dur="500" fill="hold"/>
                                        <p:tgtEl>
                                          <p:spTgt spid="3687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4" presetClass="entr" presetSubtype="5" fill="hold" grpId="0" nodeType="clickEffect">
                                  <p:stCondLst>
                                    <p:cond delay="0"/>
                                  </p:stCondLst>
                                  <p:childTnLst>
                                    <p:set>
                                      <p:cBhvr>
                                        <p:cTn id="36" dur="1" fill="hold">
                                          <p:stCondLst>
                                            <p:cond delay="0"/>
                                          </p:stCondLst>
                                        </p:cTn>
                                        <p:tgtEl>
                                          <p:spTgt spid="36868"/>
                                        </p:tgtEl>
                                        <p:attrNameLst>
                                          <p:attrName>style.visibility</p:attrName>
                                        </p:attrNameLst>
                                      </p:cBhvr>
                                      <p:to>
                                        <p:strVal val="visible"/>
                                      </p:to>
                                    </p:set>
                                    <p:animEffect transition="in" filter="randombar(vertical)">
                                      <p:cBhvr>
                                        <p:cTn id="37" dur="1000"/>
                                        <p:tgtEl>
                                          <p:spTgt spid="36868"/>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6869"/>
                                        </p:tgtEl>
                                        <p:attrNameLst>
                                          <p:attrName>style.visibility</p:attrName>
                                        </p:attrNameLst>
                                      </p:cBhvr>
                                      <p:to>
                                        <p:strVal val="visible"/>
                                      </p:to>
                                    </p:set>
                                    <p:anim calcmode="lin" valueType="num">
                                      <p:cBhvr>
                                        <p:cTn id="42" dur="500" fill="hold"/>
                                        <p:tgtEl>
                                          <p:spTgt spid="36869"/>
                                        </p:tgtEl>
                                        <p:attrNameLst>
                                          <p:attrName>ppt_x</p:attrName>
                                        </p:attrNameLst>
                                      </p:cBhvr>
                                      <p:tavLst>
                                        <p:tav tm="0">
                                          <p:val>
                                            <p:strVal val="#ppt_x"/>
                                          </p:val>
                                        </p:tav>
                                        <p:tav tm="100000">
                                          <p:val>
                                            <p:strVal val="#ppt_x"/>
                                          </p:val>
                                        </p:tav>
                                      </p:tavLst>
                                    </p:anim>
                                    <p:anim calcmode="lin" valueType="num">
                                      <p:cBhvr>
                                        <p:cTn id="43" dur="500" fill="hold"/>
                                        <p:tgtEl>
                                          <p:spTgt spid="3686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6874"/>
                                        </p:tgtEl>
                                        <p:attrNameLst>
                                          <p:attrName>style.visibility</p:attrName>
                                        </p:attrNameLst>
                                      </p:cBhvr>
                                      <p:to>
                                        <p:strVal val="visible"/>
                                      </p:to>
                                    </p:set>
                                    <p:anim calcmode="lin" valueType="num">
                                      <p:cBhvr>
                                        <p:cTn id="46" dur="500" fill="hold"/>
                                        <p:tgtEl>
                                          <p:spTgt spid="36874"/>
                                        </p:tgtEl>
                                        <p:attrNameLst>
                                          <p:attrName>ppt_x</p:attrName>
                                        </p:attrNameLst>
                                      </p:cBhvr>
                                      <p:tavLst>
                                        <p:tav tm="0">
                                          <p:val>
                                            <p:strVal val="#ppt_x"/>
                                          </p:val>
                                        </p:tav>
                                        <p:tav tm="100000">
                                          <p:val>
                                            <p:strVal val="#ppt_x"/>
                                          </p:val>
                                        </p:tav>
                                      </p:tavLst>
                                    </p:anim>
                                    <p:anim calcmode="lin" valueType="num">
                                      <p:cBhvr>
                                        <p:cTn id="47" dur="500" fill="hold"/>
                                        <p:tgtEl>
                                          <p:spTgt spid="36874"/>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6870"/>
                                        </p:tgtEl>
                                        <p:attrNameLst>
                                          <p:attrName>style.visibility</p:attrName>
                                        </p:attrNameLst>
                                      </p:cBhvr>
                                      <p:to>
                                        <p:strVal val="visible"/>
                                      </p:to>
                                    </p:set>
                                    <p:anim calcmode="lin" valueType="num">
                                      <p:cBhvr>
                                        <p:cTn id="52" dur="500" fill="hold"/>
                                        <p:tgtEl>
                                          <p:spTgt spid="36870"/>
                                        </p:tgtEl>
                                        <p:attrNameLst>
                                          <p:attrName>ppt_x</p:attrName>
                                        </p:attrNameLst>
                                      </p:cBhvr>
                                      <p:tavLst>
                                        <p:tav tm="0">
                                          <p:val>
                                            <p:strVal val="#ppt_x"/>
                                          </p:val>
                                        </p:tav>
                                        <p:tav tm="100000">
                                          <p:val>
                                            <p:strVal val="#ppt_x"/>
                                          </p:val>
                                        </p:tav>
                                      </p:tavLst>
                                    </p:anim>
                                    <p:anim calcmode="lin" valueType="num">
                                      <p:cBhvr>
                                        <p:cTn id="53" dur="500" fill="hold"/>
                                        <p:tgtEl>
                                          <p:spTgt spid="36870"/>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36875"/>
                                        </p:tgtEl>
                                        <p:attrNameLst>
                                          <p:attrName>style.visibility</p:attrName>
                                        </p:attrNameLst>
                                      </p:cBhvr>
                                      <p:to>
                                        <p:strVal val="visible"/>
                                      </p:to>
                                    </p:set>
                                    <p:anim calcmode="lin" valueType="num">
                                      <p:cBhvr>
                                        <p:cTn id="56" dur="500" fill="hold"/>
                                        <p:tgtEl>
                                          <p:spTgt spid="36875"/>
                                        </p:tgtEl>
                                        <p:attrNameLst>
                                          <p:attrName>ppt_x</p:attrName>
                                        </p:attrNameLst>
                                      </p:cBhvr>
                                      <p:tavLst>
                                        <p:tav tm="0">
                                          <p:val>
                                            <p:strVal val="#ppt_x"/>
                                          </p:val>
                                        </p:tav>
                                        <p:tav tm="100000">
                                          <p:val>
                                            <p:strVal val="#ppt_x"/>
                                          </p:val>
                                        </p:tav>
                                      </p:tavLst>
                                    </p:anim>
                                    <p:anim calcmode="lin" valueType="num">
                                      <p:cBhvr>
                                        <p:cTn id="57" dur="500" fill="hold"/>
                                        <p:tgtEl>
                                          <p:spTgt spid="368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6868" grpId="0" bldLvl="0" animBg="1"/>
      <p:bldP spid="36872" grpId="0"/>
      <p:bldP spid="36873" grpId="0"/>
      <p:bldP spid="36874" grpId="0"/>
      <p:bldP spid="36875"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37890" name="Picture 2" descr="pa_303486"/>
          <p:cNvPicPr>
            <a:picLocks noChangeAspect="1"/>
          </p:cNvPicPr>
          <p:nvPr/>
        </p:nvPicPr>
        <p:blipFill>
          <a:blip r:embed="rId1">
            <a:clrChange>
              <a:clrFrom>
                <a:srgbClr val="CCCCCC"/>
              </a:clrFrom>
              <a:clrTo>
                <a:srgbClr val="CCCCCC">
                  <a:alpha val="0"/>
                </a:srgbClr>
              </a:clrTo>
            </a:clrChange>
          </a:blip>
          <a:stretch>
            <a:fillRect/>
          </a:stretch>
        </p:blipFill>
        <p:spPr>
          <a:xfrm>
            <a:off x="419100" y="1027113"/>
            <a:ext cx="2973388" cy="2122487"/>
          </a:xfrm>
          <a:prstGeom prst="rect">
            <a:avLst/>
          </a:prstGeom>
          <a:noFill/>
          <a:ln w="9525">
            <a:noFill/>
          </a:ln>
        </p:spPr>
      </p:pic>
      <p:pic>
        <p:nvPicPr>
          <p:cNvPr id="37891" name="Picture 3" descr="xf"/>
          <p:cNvPicPr>
            <a:picLocks noChangeAspect="1"/>
          </p:cNvPicPr>
          <p:nvPr/>
        </p:nvPicPr>
        <p:blipFill>
          <a:blip r:embed="rId2"/>
          <a:stretch>
            <a:fillRect/>
          </a:stretch>
        </p:blipFill>
        <p:spPr>
          <a:xfrm>
            <a:off x="922338" y="3114675"/>
            <a:ext cx="1836737" cy="2376488"/>
          </a:xfrm>
          <a:prstGeom prst="rect">
            <a:avLst/>
          </a:prstGeom>
          <a:noFill/>
          <a:ln w="9525">
            <a:noFill/>
          </a:ln>
        </p:spPr>
      </p:pic>
      <p:pic>
        <p:nvPicPr>
          <p:cNvPr id="37892" name="Picture 4" descr="013"/>
          <p:cNvPicPr>
            <a:picLocks noChangeAspect="1"/>
          </p:cNvPicPr>
          <p:nvPr/>
        </p:nvPicPr>
        <p:blipFill>
          <a:blip r:embed="rId3">
            <a:clrChange>
              <a:clrFrom>
                <a:srgbClr val="AC0606"/>
              </a:clrFrom>
              <a:clrTo>
                <a:srgbClr val="AC0606">
                  <a:alpha val="0"/>
                </a:srgbClr>
              </a:clrTo>
            </a:clrChange>
          </a:blip>
          <a:stretch>
            <a:fillRect/>
          </a:stretch>
        </p:blipFill>
        <p:spPr>
          <a:xfrm>
            <a:off x="4306888" y="1458913"/>
            <a:ext cx="1341437" cy="4041775"/>
          </a:xfrm>
          <a:prstGeom prst="rect">
            <a:avLst/>
          </a:prstGeom>
          <a:noFill/>
          <a:ln w="9525">
            <a:noFill/>
          </a:ln>
        </p:spPr>
      </p:pic>
      <p:pic>
        <p:nvPicPr>
          <p:cNvPr id="37893" name="Picture 5" descr="41-3-3687_p107"/>
          <p:cNvPicPr>
            <a:picLocks noChangeAspect="1"/>
          </p:cNvPicPr>
          <p:nvPr/>
        </p:nvPicPr>
        <p:blipFill>
          <a:blip r:embed="rId4"/>
          <a:stretch>
            <a:fillRect/>
          </a:stretch>
        </p:blipFill>
        <p:spPr>
          <a:xfrm>
            <a:off x="5602288" y="1243013"/>
            <a:ext cx="3097212" cy="4205287"/>
          </a:xfrm>
          <a:prstGeom prst="rect">
            <a:avLst/>
          </a:prstGeom>
          <a:noFill/>
          <a:ln w="9525">
            <a:noFill/>
          </a:ln>
        </p:spPr>
      </p:pic>
      <p:sp>
        <p:nvSpPr>
          <p:cNvPr id="37894" name="Text Box 6"/>
          <p:cNvSpPr txBox="1"/>
          <p:nvPr/>
        </p:nvSpPr>
        <p:spPr>
          <a:xfrm>
            <a:off x="130175" y="2682875"/>
            <a:ext cx="671513" cy="1692275"/>
          </a:xfrm>
          <a:prstGeom prst="rect">
            <a:avLst/>
          </a:prstGeom>
          <a:noFill/>
          <a:ln w="9525">
            <a:noFill/>
          </a:ln>
        </p:spPr>
        <p:txBody>
          <a:bodyPr vert="eaVert" wrap="none">
            <a:spAutoFit/>
          </a:bodyPr>
          <a:p>
            <a:r>
              <a:rPr lang="zh-CN" altLang="en-US" sz="3200" b="1" dirty="0">
                <a:solidFill>
                  <a:schemeClr val="bg1"/>
                </a:solidFill>
                <a:latin typeface="Times New Roman" panose="02020603050405020304" pitchFamily="18" charset="0"/>
                <a:ea typeface="楷体_GB2312" pitchFamily="1" charset="-122"/>
              </a:rPr>
              <a:t>清朝旗袍</a:t>
            </a:r>
            <a:endParaRPr lang="zh-CN" altLang="en-US" sz="3200" b="1" dirty="0">
              <a:solidFill>
                <a:schemeClr val="bg1"/>
              </a:solidFill>
              <a:latin typeface="Times New Roman" panose="02020603050405020304" pitchFamily="18" charset="0"/>
              <a:ea typeface="楷体_GB2312" pitchFamily="1" charset="-122"/>
            </a:endParaRPr>
          </a:p>
        </p:txBody>
      </p:sp>
      <p:sp>
        <p:nvSpPr>
          <p:cNvPr id="37895" name="Text Box 7"/>
          <p:cNvSpPr txBox="1"/>
          <p:nvPr/>
        </p:nvSpPr>
        <p:spPr>
          <a:xfrm>
            <a:off x="3875088" y="2540000"/>
            <a:ext cx="671512" cy="1692275"/>
          </a:xfrm>
          <a:prstGeom prst="rect">
            <a:avLst/>
          </a:prstGeom>
          <a:noFill/>
          <a:ln w="9525">
            <a:noFill/>
          </a:ln>
        </p:spPr>
        <p:txBody>
          <a:bodyPr vert="eaVert" wrap="none">
            <a:spAutoFit/>
          </a:bodyPr>
          <a:p>
            <a:r>
              <a:rPr lang="zh-CN" altLang="en-US" sz="3200" b="1" dirty="0">
                <a:solidFill>
                  <a:schemeClr val="bg1"/>
                </a:solidFill>
                <a:latin typeface="Times New Roman" panose="02020603050405020304" pitchFamily="18" charset="0"/>
                <a:ea typeface="楷体_GB2312" pitchFamily="1" charset="-122"/>
              </a:rPr>
              <a:t>民国旗袍</a:t>
            </a:r>
            <a:endParaRPr lang="zh-CN" altLang="en-US" sz="3200" b="1" dirty="0">
              <a:solidFill>
                <a:schemeClr val="bg1"/>
              </a:solidFill>
              <a:latin typeface="Times New Roman" panose="02020603050405020304" pitchFamily="18" charset="0"/>
              <a:ea typeface="楷体_GB2312" pitchFamily="1" charset="-122"/>
            </a:endParaRPr>
          </a:p>
        </p:txBody>
      </p:sp>
      <p:sp>
        <p:nvSpPr>
          <p:cNvPr id="37896" name="AutoShape 9"/>
          <p:cNvSpPr/>
          <p:nvPr/>
        </p:nvSpPr>
        <p:spPr>
          <a:xfrm>
            <a:off x="3154363" y="2898775"/>
            <a:ext cx="685800" cy="228600"/>
          </a:xfrm>
          <a:prstGeom prst="rightArrow">
            <a:avLst>
              <a:gd name="adj1" fmla="val 50000"/>
              <a:gd name="adj2" fmla="val 75000"/>
            </a:avLst>
          </a:prstGeom>
          <a:solidFill>
            <a:srgbClr val="FF00FF"/>
          </a:solidFill>
          <a:ln w="9525">
            <a:noFill/>
          </a:ln>
        </p:spPr>
        <p:txBody>
          <a:bodyPr anchor="ctr">
            <a:spAutoFit/>
          </a:bodyPr>
          <a:p>
            <a:endParaRPr lang="zh-CN" altLang="en-US" dirty="0">
              <a:latin typeface="Calibri" panose="020F0502020204030204" pitchFamily="34" charset="0"/>
            </a:endParaRPr>
          </a:p>
        </p:txBody>
      </p:sp>
      <p:sp>
        <p:nvSpPr>
          <p:cNvPr id="24585" name="Text Box 4"/>
          <p:cNvSpPr txBox="1"/>
          <p:nvPr/>
        </p:nvSpPr>
        <p:spPr>
          <a:xfrm>
            <a:off x="3662363" y="468313"/>
            <a:ext cx="796925" cy="1752600"/>
          </a:xfrm>
          <a:prstGeom prst="rect">
            <a:avLst/>
          </a:prstGeom>
          <a:noFill/>
          <a:ln w="9525">
            <a:noFill/>
          </a:ln>
        </p:spPr>
        <p:txBody>
          <a:bodyPr vert="eaVert">
            <a:spAutoFit/>
          </a:bodyPr>
          <a:p>
            <a:pPr>
              <a:spcBef>
                <a:spcPct val="50000"/>
              </a:spcBef>
            </a:pPr>
            <a:r>
              <a:rPr lang="zh-CN" altLang="en-US" sz="4000" b="1" dirty="0">
                <a:solidFill>
                  <a:srgbClr val="FD0505"/>
                </a:solidFill>
                <a:latin typeface="Times New Roman" panose="02020603050405020304" pitchFamily="18" charset="0"/>
                <a:ea typeface="隶书" panose="02010509060101010101" pitchFamily="1" charset="-122"/>
              </a:rPr>
              <a:t>旗袍</a:t>
            </a:r>
            <a:endParaRPr lang="zh-CN" altLang="en-US" sz="4000" b="1" dirty="0">
              <a:solidFill>
                <a:srgbClr val="FD0505"/>
              </a:solidFill>
              <a:latin typeface="Times New Roman" panose="02020603050405020304" pitchFamily="18" charset="0"/>
              <a:ea typeface="隶书" panose="02010509060101010101" pitchFamily="1" charset="-122"/>
            </a:endParaRPr>
          </a:p>
        </p:txBody>
      </p:sp>
    </p:spTree>
    <p:custDataLst>
      <p:tags r:id="rId5"/>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randombar(vertical)">
                                      <p:cBhvr>
                                        <p:cTn id="7" dur="1000"/>
                                        <p:tgtEl>
                                          <p:spTgt spid="37890"/>
                                        </p:tgtEl>
                                      </p:cBhvr>
                                    </p:animEffect>
                                  </p:childTnLst>
                                </p:cTn>
                              </p:par>
                              <p:par>
                                <p:cTn id="8" presetID="14" presetClass="entr" presetSubtype="5" fill="hold" nodeType="withEffect">
                                  <p:stCondLst>
                                    <p:cond delay="0"/>
                                  </p:stCondLst>
                                  <p:childTnLst>
                                    <p:set>
                                      <p:cBhvr>
                                        <p:cTn id="9" dur="1" fill="hold">
                                          <p:stCondLst>
                                            <p:cond delay="0"/>
                                          </p:stCondLst>
                                        </p:cTn>
                                        <p:tgtEl>
                                          <p:spTgt spid="37891"/>
                                        </p:tgtEl>
                                        <p:attrNameLst>
                                          <p:attrName>style.visibility</p:attrName>
                                        </p:attrNameLst>
                                      </p:cBhvr>
                                      <p:to>
                                        <p:strVal val="visible"/>
                                      </p:to>
                                    </p:set>
                                    <p:animEffect transition="in" filter="randombar(vertical)">
                                      <p:cBhvr>
                                        <p:cTn id="10" dur="1000"/>
                                        <p:tgtEl>
                                          <p:spTgt spid="37891"/>
                                        </p:tgtEl>
                                      </p:cBhvr>
                                    </p:animEffect>
                                  </p:childTnLst>
                                </p:cTn>
                              </p:par>
                              <p:par>
                                <p:cTn id="11" presetID="14" presetClass="entr" presetSubtype="5" fill="hold" grpId="0" nodeType="withEffect">
                                  <p:stCondLst>
                                    <p:cond delay="0"/>
                                  </p:stCondLst>
                                  <p:childTnLst>
                                    <p:set>
                                      <p:cBhvr>
                                        <p:cTn id="12" dur="1" fill="hold">
                                          <p:stCondLst>
                                            <p:cond delay="0"/>
                                          </p:stCondLst>
                                        </p:cTn>
                                        <p:tgtEl>
                                          <p:spTgt spid="37894"/>
                                        </p:tgtEl>
                                        <p:attrNameLst>
                                          <p:attrName>style.visibility</p:attrName>
                                        </p:attrNameLst>
                                      </p:cBhvr>
                                      <p:to>
                                        <p:strVal val="visible"/>
                                      </p:to>
                                    </p:set>
                                    <p:animEffect transition="in" filter="randombar(vertical)">
                                      <p:cBhvr>
                                        <p:cTn id="13" dur="1000"/>
                                        <p:tgtEl>
                                          <p:spTgt spid="3789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5" fill="hold" grpId="0" nodeType="clickEffect">
                                  <p:stCondLst>
                                    <p:cond delay="0"/>
                                  </p:stCondLst>
                                  <p:childTnLst>
                                    <p:set>
                                      <p:cBhvr>
                                        <p:cTn id="17" dur="1" fill="hold">
                                          <p:stCondLst>
                                            <p:cond delay="0"/>
                                          </p:stCondLst>
                                        </p:cTn>
                                        <p:tgtEl>
                                          <p:spTgt spid="37896"/>
                                        </p:tgtEl>
                                        <p:attrNameLst>
                                          <p:attrName>style.visibility</p:attrName>
                                        </p:attrNameLst>
                                      </p:cBhvr>
                                      <p:to>
                                        <p:strVal val="visible"/>
                                      </p:to>
                                    </p:set>
                                    <p:animEffect transition="in" filter="randombar(vertical)">
                                      <p:cBhvr>
                                        <p:cTn id="18" dur="1000"/>
                                        <p:tgtEl>
                                          <p:spTgt spid="37896"/>
                                        </p:tgtEl>
                                      </p:cBhvr>
                                    </p:animEffect>
                                  </p:childTnLst>
                                </p:cTn>
                              </p:par>
                              <p:par>
                                <p:cTn id="19" presetID="14" presetClass="entr" presetSubtype="5" fill="hold" grpId="0" nodeType="withEffect">
                                  <p:stCondLst>
                                    <p:cond delay="0"/>
                                  </p:stCondLst>
                                  <p:childTnLst>
                                    <p:set>
                                      <p:cBhvr>
                                        <p:cTn id="20" dur="1" fill="hold">
                                          <p:stCondLst>
                                            <p:cond delay="0"/>
                                          </p:stCondLst>
                                        </p:cTn>
                                        <p:tgtEl>
                                          <p:spTgt spid="37895"/>
                                        </p:tgtEl>
                                        <p:attrNameLst>
                                          <p:attrName>style.visibility</p:attrName>
                                        </p:attrNameLst>
                                      </p:cBhvr>
                                      <p:to>
                                        <p:strVal val="visible"/>
                                      </p:to>
                                    </p:set>
                                    <p:animEffect transition="in" filter="randombar(vertical)">
                                      <p:cBhvr>
                                        <p:cTn id="21" dur="1000"/>
                                        <p:tgtEl>
                                          <p:spTgt spid="37895"/>
                                        </p:tgtEl>
                                      </p:cBhvr>
                                    </p:animEffect>
                                  </p:childTnLst>
                                </p:cTn>
                              </p:par>
                              <p:par>
                                <p:cTn id="22" presetID="14" presetClass="entr" presetSubtype="5" fill="hold" nodeType="withEffect">
                                  <p:stCondLst>
                                    <p:cond delay="0"/>
                                  </p:stCondLst>
                                  <p:childTnLst>
                                    <p:set>
                                      <p:cBhvr>
                                        <p:cTn id="23" dur="1" fill="hold">
                                          <p:stCondLst>
                                            <p:cond delay="0"/>
                                          </p:stCondLst>
                                        </p:cTn>
                                        <p:tgtEl>
                                          <p:spTgt spid="37892"/>
                                        </p:tgtEl>
                                        <p:attrNameLst>
                                          <p:attrName>style.visibility</p:attrName>
                                        </p:attrNameLst>
                                      </p:cBhvr>
                                      <p:to>
                                        <p:strVal val="visible"/>
                                      </p:to>
                                    </p:set>
                                    <p:animEffect transition="in" filter="randombar(vertical)">
                                      <p:cBhvr>
                                        <p:cTn id="24" dur="1000"/>
                                        <p:tgtEl>
                                          <p:spTgt spid="37892"/>
                                        </p:tgtEl>
                                      </p:cBhvr>
                                    </p:animEffect>
                                  </p:childTnLst>
                                </p:cTn>
                              </p:par>
                              <p:par>
                                <p:cTn id="25" presetID="14" presetClass="entr" presetSubtype="5" fill="hold" nodeType="withEffect">
                                  <p:stCondLst>
                                    <p:cond delay="0"/>
                                  </p:stCondLst>
                                  <p:childTnLst>
                                    <p:set>
                                      <p:cBhvr>
                                        <p:cTn id="26" dur="1" fill="hold">
                                          <p:stCondLst>
                                            <p:cond delay="0"/>
                                          </p:stCondLst>
                                        </p:cTn>
                                        <p:tgtEl>
                                          <p:spTgt spid="37893"/>
                                        </p:tgtEl>
                                        <p:attrNameLst>
                                          <p:attrName>style.visibility</p:attrName>
                                        </p:attrNameLst>
                                      </p:cBhvr>
                                      <p:to>
                                        <p:strVal val="visible"/>
                                      </p:to>
                                    </p:set>
                                    <p:animEffect transition="in" filter="randombar(vertical)">
                                      <p:cBhvr>
                                        <p:cTn id="27" dur="1000"/>
                                        <p:tgtEl>
                                          <p:spTgt spid="37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p:bldP spid="37895" grpId="0"/>
      <p:bldP spid="37896"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show="0" showMasterSp="0">
  <p:cSld>
    <p:spTree>
      <p:nvGrpSpPr>
        <p:cNvPr id="1" name=""/>
        <p:cNvGrpSpPr/>
        <p:nvPr/>
      </p:nvGrpSpPr>
      <p:grpSpPr/>
      <p:sp>
        <p:nvSpPr>
          <p:cNvPr id="59394" name="Rectangle 2"/>
          <p:cNvSpPr>
            <a:spLocks noGrp="1"/>
          </p:cNvSpPr>
          <p:nvPr/>
        </p:nvSpPr>
        <p:spPr>
          <a:xfrm>
            <a:off x="825500" y="566738"/>
            <a:ext cx="8043863" cy="911225"/>
          </a:xfrm>
          <a:prstGeom prst="rect">
            <a:avLst/>
          </a:prstGeom>
          <a:noFill/>
          <a:ln w="9525">
            <a:noFill/>
          </a:ln>
        </p:spPr>
        <p:txBody>
          <a:bodyPr vert="horz" wrap="square" anchor="b"/>
          <a:lstStyle>
            <a:lvl1pPr marL="0" lvl="0" indent="0" algn="ctr" defTabSz="914400" eaLnBrk="0" fontAlgn="base" latinLnBrk="0" hangingPunct="0">
              <a:lnSpc>
                <a:spcPct val="90000"/>
              </a:lnSpc>
              <a:spcBef>
                <a:spcPct val="0"/>
              </a:spcBef>
              <a:spcAft>
                <a:spcPct val="0"/>
              </a:spcAft>
              <a:buNone/>
              <a:defRPr sz="4400" b="0" i="0" u="none" kern="1200" baseline="0">
                <a:solidFill>
                  <a:schemeClr val="tx2"/>
                </a:solidFill>
                <a:latin typeface="+mj-lt"/>
                <a:ea typeface="+mj-ea"/>
                <a:cs typeface="+mj-cs"/>
              </a:defRPr>
            </a:lvl1pPr>
          </a:lstStyle>
          <a:p>
            <a:pPr eaLnBrk="1" fontAlgn="base" hangingPunct="1"/>
            <a:r>
              <a:rPr lang="en-US" altLang="x-none" sz="6000" b="1" strike="noStrike" noProof="1" dirty="0">
                <a:solidFill>
                  <a:srgbClr val="FF0066"/>
                </a:solidFill>
                <a:effectLst>
                  <a:outerShdw blurRad="38100" dist="38100" dir="2700000">
                    <a:srgbClr val="000000"/>
                  </a:outerShdw>
                </a:effectLst>
                <a:latin typeface="+mj-lt"/>
                <a:ea typeface="华文彩云" panose="02010800040101010101" pitchFamily="2" charset="-122"/>
                <a:cs typeface="+mj-cs"/>
              </a:rPr>
              <a:t> </a:t>
            </a:r>
            <a:r>
              <a:rPr lang="zh-CN" altLang="en-US" sz="6000" b="1" strike="noStrike" noProof="1" dirty="0">
                <a:solidFill>
                  <a:srgbClr val="FF0066"/>
                </a:solidFill>
                <a:effectLst>
                  <a:outerShdw blurRad="38100" dist="38100" dir="2700000">
                    <a:srgbClr val="000000"/>
                  </a:outerShdw>
                </a:effectLst>
                <a:latin typeface="+mj-lt"/>
                <a:ea typeface="华文彩云" panose="02010800040101010101" pitchFamily="2" charset="-122"/>
                <a:cs typeface="+mj-cs"/>
              </a:rPr>
              <a:t>你 知 道 吗 ？</a:t>
            </a:r>
            <a:endParaRPr lang="zh-CN" altLang="en-US" sz="6000" b="1" strike="noStrike" noProof="1" dirty="0">
              <a:solidFill>
                <a:srgbClr val="FF0066"/>
              </a:solidFill>
              <a:effectLst>
                <a:outerShdw blurRad="38100" dist="38100" dir="2700000">
                  <a:srgbClr val="000000"/>
                </a:outerShdw>
              </a:effectLst>
              <a:ea typeface="华文彩云" panose="02010800040101010101" pitchFamily="2" charset="-122"/>
            </a:endParaRPr>
          </a:p>
        </p:txBody>
      </p:sp>
      <p:sp>
        <p:nvSpPr>
          <p:cNvPr id="25602" name="Rectangle 3"/>
          <p:cNvSpPr>
            <a:spLocks noGrp="1"/>
          </p:cNvSpPr>
          <p:nvPr/>
        </p:nvSpPr>
        <p:spPr>
          <a:xfrm>
            <a:off x="2820988" y="1782763"/>
            <a:ext cx="5872162" cy="4456112"/>
          </a:xfrm>
          <a:prstGeom prst="rect">
            <a:avLst/>
          </a:prstGeom>
          <a:noFill/>
          <a:ln w="9525">
            <a:noFill/>
          </a:ln>
        </p:spPr>
        <p:txBody>
          <a:bodyPr/>
          <a:p>
            <a:pPr marL="342900" indent="-342900">
              <a:spcBef>
                <a:spcPct val="20000"/>
              </a:spcBef>
              <a:buFont typeface="Arial" panose="020B0604020202020204" pitchFamily="34" charset="0"/>
              <a:buChar char="•"/>
            </a:pPr>
            <a:r>
              <a:rPr lang="en-US" altLang="x-none" sz="2800" b="1" dirty="0">
                <a:solidFill>
                  <a:srgbClr val="0000FF"/>
                </a:solidFill>
                <a:latin typeface="Arial" panose="020B0604020202020204" pitchFamily="34" charset="0"/>
              </a:rPr>
              <a:t>20</a:t>
            </a:r>
            <a:r>
              <a:rPr lang="zh-CN" altLang="en-US" sz="2800" b="1" dirty="0">
                <a:solidFill>
                  <a:srgbClr val="0000FF"/>
                </a:solidFill>
                <a:latin typeface="Arial" panose="020B0604020202020204" pitchFamily="34" charset="0"/>
              </a:rPr>
              <a:t>世纪</a:t>
            </a:r>
            <a:r>
              <a:rPr lang="en-US" altLang="x-none" sz="2800" b="1" dirty="0">
                <a:solidFill>
                  <a:srgbClr val="0000FF"/>
                </a:solidFill>
                <a:latin typeface="Arial" panose="020B0604020202020204" pitchFamily="34" charset="0"/>
              </a:rPr>
              <a:t>30</a:t>
            </a:r>
            <a:r>
              <a:rPr lang="zh-CN" altLang="en-US" sz="2800" b="1" dirty="0">
                <a:solidFill>
                  <a:srgbClr val="0000FF"/>
                </a:solidFill>
                <a:latin typeface="Arial" panose="020B0604020202020204" pitchFamily="34" charset="0"/>
              </a:rPr>
              <a:t>年代，中山装的造型被赋予了革命及建国的含义：前襟的四个口袋代表礼，义，廉，耻；袋盖为倒笔架形，寓意以文治国；前襟的扣子改为五个，寓意国民党五权分立这有别于西方国家的三权分立；袖口的三个扣子代表三民主义；衣领为封闭竖领。表示“三省吾身”严谨治身的理念。</a:t>
            </a:r>
            <a:endParaRPr lang="zh-CN" altLang="en-US" sz="2800" b="1" dirty="0">
              <a:solidFill>
                <a:srgbClr val="0000FF"/>
              </a:solidFill>
              <a:latin typeface="Arial" panose="020B0604020202020204" pitchFamily="34" charset="0"/>
            </a:endParaRPr>
          </a:p>
        </p:txBody>
      </p:sp>
      <p:pic>
        <p:nvPicPr>
          <p:cNvPr id="25603" name="Picture 4" descr="穿着＂中山装＂的孙中山"/>
          <p:cNvPicPr>
            <a:picLocks noChangeAspect="1"/>
          </p:cNvPicPr>
          <p:nvPr/>
        </p:nvPicPr>
        <p:blipFill>
          <a:blip r:embed="rId1"/>
          <a:stretch>
            <a:fillRect/>
          </a:stretch>
        </p:blipFill>
        <p:spPr>
          <a:xfrm>
            <a:off x="306388" y="1706563"/>
            <a:ext cx="2474912" cy="4176712"/>
          </a:xfrm>
          <a:prstGeom prst="rect">
            <a:avLst/>
          </a:prstGeom>
          <a:noFill/>
          <a:ln w="9525">
            <a:noFill/>
          </a:ln>
        </p:spPr>
      </p:pic>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fade">
                                      <p:cBhvr>
                                        <p:cTn id="7" dur="800" decel="100000"/>
                                        <p:tgtEl>
                                          <p:spTgt spid="25603"/>
                                        </p:tgtEl>
                                      </p:cBhvr>
                                    </p:animEffect>
                                    <p:anim calcmode="lin" valueType="num">
                                      <p:cBhvr>
                                        <p:cTn id="8" dur="800" decel="100000" fill="hold"/>
                                        <p:tgtEl>
                                          <p:spTgt spid="25603"/>
                                        </p:tgtEl>
                                        <p:attrNameLst>
                                          <p:attrName>style.rotation</p:attrName>
                                        </p:attrNameLst>
                                      </p:cBhvr>
                                      <p:tavLst>
                                        <p:tav tm="0">
                                          <p:val>
                                            <p:fltVal val="-90.000000"/>
                                          </p:val>
                                        </p:tav>
                                        <p:tav tm="100000">
                                          <p:val>
                                            <p:fltVal val="0.000000"/>
                                          </p:val>
                                        </p:tav>
                                      </p:tavLst>
                                    </p:anim>
                                    <p:anim calcmode="lin" valueType="num">
                                      <p:cBhvr>
                                        <p:cTn id="9" dur="800" decel="100000" fill="hold"/>
                                        <p:tgtEl>
                                          <p:spTgt spid="25603"/>
                                        </p:tgtEl>
                                        <p:attrNameLst>
                                          <p:attrName>ppt_x</p:attrName>
                                        </p:attrNameLst>
                                      </p:cBhvr>
                                      <p:tavLst>
                                        <p:tav tm="0">
                                          <p:val>
                                            <p:strVal val="#ppt_x+0.4"/>
                                          </p:val>
                                        </p:tav>
                                        <p:tav tm="100000">
                                          <p:val>
                                            <p:strVal val="#ppt_x-0.05"/>
                                          </p:val>
                                        </p:tav>
                                      </p:tavLst>
                                    </p:anim>
                                    <p:anim calcmode="lin" valueType="num">
                                      <p:cBhvr>
                                        <p:cTn id="10" dur="800" decel="100000" fill="hold"/>
                                        <p:tgtEl>
                                          <p:spTgt spid="2560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560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560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25602"/>
                                        </p:tgtEl>
                                        <p:attrNameLst>
                                          <p:attrName>style.visibility</p:attrName>
                                        </p:attrNameLst>
                                      </p:cBhvr>
                                      <p:to>
                                        <p:strVal val="visible"/>
                                      </p:to>
                                    </p:set>
                                    <p:animEffect transition="in" filter="fade">
                                      <p:cBhvr>
                                        <p:cTn id="17" dur="800" decel="100000"/>
                                        <p:tgtEl>
                                          <p:spTgt spid="25602"/>
                                        </p:tgtEl>
                                      </p:cBhvr>
                                    </p:animEffect>
                                    <p:anim calcmode="lin" valueType="num">
                                      <p:cBhvr>
                                        <p:cTn id="18" dur="800" decel="100000" fill="hold"/>
                                        <p:tgtEl>
                                          <p:spTgt spid="25602"/>
                                        </p:tgtEl>
                                        <p:attrNameLst>
                                          <p:attrName>style.rotation</p:attrName>
                                        </p:attrNameLst>
                                      </p:cBhvr>
                                      <p:tavLst>
                                        <p:tav tm="0">
                                          <p:val>
                                            <p:fltVal val="-90.000000"/>
                                          </p:val>
                                        </p:tav>
                                        <p:tav tm="100000">
                                          <p:val>
                                            <p:fltVal val="0.000000"/>
                                          </p:val>
                                        </p:tav>
                                      </p:tavLst>
                                    </p:anim>
                                    <p:anim calcmode="lin" valueType="num">
                                      <p:cBhvr>
                                        <p:cTn id="19" dur="800" decel="100000" fill="hold"/>
                                        <p:tgtEl>
                                          <p:spTgt spid="25602"/>
                                        </p:tgtEl>
                                        <p:attrNameLst>
                                          <p:attrName>ppt_x</p:attrName>
                                        </p:attrNameLst>
                                      </p:cBhvr>
                                      <p:tavLst>
                                        <p:tav tm="0">
                                          <p:val>
                                            <p:strVal val="#ppt_x+0.4"/>
                                          </p:val>
                                        </p:tav>
                                        <p:tav tm="100000">
                                          <p:val>
                                            <p:strVal val="#ppt_x-0.05"/>
                                          </p:val>
                                        </p:tav>
                                      </p:tavLst>
                                    </p:anim>
                                    <p:anim calcmode="lin" valueType="num">
                                      <p:cBhvr>
                                        <p:cTn id="20" dur="800" decel="100000" fill="hold"/>
                                        <p:tgtEl>
                                          <p:spTgt spid="25602"/>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5602"/>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560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slides/slide25.xml><?xml version="1.0" encoding="utf-8"?>
<p:sld xmlns:a="http://schemas.openxmlformats.org/drawingml/2006/main" xmlns:r="http://schemas.openxmlformats.org/officeDocument/2006/relationships" xmlns:p="http://schemas.openxmlformats.org/presentationml/2006/main" show="0" showMasterSp="0">
  <p:cSld>
    <p:spTree>
      <p:nvGrpSpPr>
        <p:cNvPr id="1" name=""/>
        <p:cNvGrpSpPr/>
        <p:nvPr/>
      </p:nvGrpSpPr>
      <p:grpSpPr/>
      <p:pic>
        <p:nvPicPr>
          <p:cNvPr id="26625" name="Picture 2" descr="西装2"/>
          <p:cNvPicPr>
            <a:picLocks noChangeAspect="1"/>
          </p:cNvPicPr>
          <p:nvPr/>
        </p:nvPicPr>
        <p:blipFill>
          <a:blip r:embed="rId1"/>
          <a:stretch>
            <a:fillRect/>
          </a:stretch>
        </p:blipFill>
        <p:spPr>
          <a:xfrm>
            <a:off x="4949825" y="1220788"/>
            <a:ext cx="3187700" cy="4800600"/>
          </a:xfrm>
          <a:prstGeom prst="rect">
            <a:avLst/>
          </a:prstGeom>
          <a:noFill/>
          <a:ln w="9525">
            <a:noFill/>
          </a:ln>
        </p:spPr>
      </p:pic>
      <p:pic>
        <p:nvPicPr>
          <p:cNvPr id="26626" name="Picture 3" descr="西装"/>
          <p:cNvPicPr>
            <a:picLocks noChangeAspect="1"/>
          </p:cNvPicPr>
          <p:nvPr/>
        </p:nvPicPr>
        <p:blipFill>
          <a:blip r:embed="rId2"/>
          <a:stretch>
            <a:fillRect/>
          </a:stretch>
        </p:blipFill>
        <p:spPr>
          <a:xfrm>
            <a:off x="987425" y="1217613"/>
            <a:ext cx="3336925" cy="4876800"/>
          </a:xfrm>
          <a:prstGeom prst="rect">
            <a:avLst/>
          </a:prstGeom>
          <a:noFill/>
          <a:ln w="9525">
            <a:noFill/>
          </a:ln>
        </p:spPr>
      </p:pic>
      <p:sp>
        <p:nvSpPr>
          <p:cNvPr id="26627" name="Text Box 4"/>
          <p:cNvSpPr txBox="1"/>
          <p:nvPr/>
        </p:nvSpPr>
        <p:spPr>
          <a:xfrm>
            <a:off x="4287838" y="530225"/>
            <a:ext cx="793750" cy="1752600"/>
          </a:xfrm>
          <a:prstGeom prst="rect">
            <a:avLst/>
          </a:prstGeom>
          <a:noFill/>
          <a:ln w="9525">
            <a:noFill/>
          </a:ln>
        </p:spPr>
        <p:txBody>
          <a:bodyPr vert="eaVert">
            <a:spAutoFit/>
          </a:bodyPr>
          <a:p>
            <a:pPr>
              <a:spcBef>
                <a:spcPct val="50000"/>
              </a:spcBef>
            </a:pPr>
            <a:r>
              <a:rPr lang="zh-CN" altLang="en-US" sz="4000" b="1" dirty="0">
                <a:solidFill>
                  <a:srgbClr val="FD0505"/>
                </a:solidFill>
                <a:latin typeface="Times New Roman" panose="02020603050405020304" pitchFamily="18" charset="0"/>
                <a:ea typeface="隶书" panose="02010509060101010101" pitchFamily="1" charset="-122"/>
              </a:rPr>
              <a:t>西装</a:t>
            </a:r>
            <a:endParaRPr lang="zh-CN" altLang="en-US" sz="4000" b="1" dirty="0">
              <a:solidFill>
                <a:srgbClr val="FD0505"/>
              </a:solidFill>
              <a:latin typeface="Times New Roman" panose="02020603050405020304" pitchFamily="18" charset="0"/>
              <a:ea typeface="隶书" panose="02010509060101010101" pitchFamily="1" charset="-122"/>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6625"/>
                                        </p:tgtEl>
                                        <p:attrNameLst>
                                          <p:attrName>style.visibility</p:attrName>
                                        </p:attrNameLst>
                                      </p:cBhvr>
                                      <p:to>
                                        <p:strVal val="visible"/>
                                      </p:to>
                                    </p:set>
                                    <p:anim calcmode="lin" valueType="num">
                                      <p:cBhvr>
                                        <p:cTn id="7" dur="500"/>
                                        <p:tgtEl>
                                          <p:spTgt spid="26625"/>
                                        </p:tgtEl>
                                        <p:attrNameLst>
                                          <p:attrName>ppt_y</p:attrName>
                                        </p:attrNameLst>
                                      </p:cBhvr>
                                      <p:tavLst>
                                        <p:tav tm="0">
                                          <p:val>
                                            <p:strVal val="#ppt_y+#ppt_h*1.125000"/>
                                          </p:val>
                                        </p:tav>
                                        <p:tav tm="100000">
                                          <p:val>
                                            <p:strVal val="#ppt_y"/>
                                          </p:val>
                                        </p:tav>
                                      </p:tavLst>
                                    </p:anim>
                                    <p:animEffect transition="in" filter="wipe(up)">
                                      <p:cBhvr>
                                        <p:cTn id="8" dur="500"/>
                                        <p:tgtEl>
                                          <p:spTgt spid="26625"/>
                                        </p:tgtEl>
                                      </p:cBhvr>
                                    </p:animEffect>
                                  </p:childTnLst>
                                </p:cTn>
                              </p:par>
                              <p:par>
                                <p:cTn id="9" presetID="12" presetClass="entr" presetSubtype="4" fill="hold" nodeType="withEffect">
                                  <p:stCondLst>
                                    <p:cond delay="0"/>
                                  </p:stCondLst>
                                  <p:childTnLst>
                                    <p:set>
                                      <p:cBhvr>
                                        <p:cTn id="10" dur="1" fill="hold">
                                          <p:stCondLst>
                                            <p:cond delay="0"/>
                                          </p:stCondLst>
                                        </p:cTn>
                                        <p:tgtEl>
                                          <p:spTgt spid="26626"/>
                                        </p:tgtEl>
                                        <p:attrNameLst>
                                          <p:attrName>style.visibility</p:attrName>
                                        </p:attrNameLst>
                                      </p:cBhvr>
                                      <p:to>
                                        <p:strVal val="visible"/>
                                      </p:to>
                                    </p:set>
                                    <p:anim calcmode="lin" valueType="num">
                                      <p:cBhvr>
                                        <p:cTn id="11" dur="500"/>
                                        <p:tgtEl>
                                          <p:spTgt spid="26626"/>
                                        </p:tgtEl>
                                        <p:attrNameLst>
                                          <p:attrName>ppt_y</p:attrName>
                                        </p:attrNameLst>
                                      </p:cBhvr>
                                      <p:tavLst>
                                        <p:tav tm="0">
                                          <p:val>
                                            <p:strVal val="#ppt_y+#ppt_h*1.125000"/>
                                          </p:val>
                                        </p:tav>
                                        <p:tav tm="100000">
                                          <p:val>
                                            <p:strVal val="#ppt_y"/>
                                          </p:val>
                                        </p:tav>
                                      </p:tavLst>
                                    </p:anim>
                                    <p:animEffect transition="in" filter="wipe(up)">
                                      <p:cBhvr>
                                        <p:cTn id="12" dur="500"/>
                                        <p:tgtEl>
                                          <p:spTgt spid="26626"/>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26627"/>
                                        </p:tgtEl>
                                        <p:attrNameLst>
                                          <p:attrName>style.visibility</p:attrName>
                                        </p:attrNameLst>
                                      </p:cBhvr>
                                      <p:to>
                                        <p:strVal val="visible"/>
                                      </p:to>
                                    </p:set>
                                    <p:anim calcmode="lin" valueType="num">
                                      <p:cBhvr>
                                        <p:cTn id="15" dur="500"/>
                                        <p:tgtEl>
                                          <p:spTgt spid="26627"/>
                                        </p:tgtEl>
                                        <p:attrNameLst>
                                          <p:attrName>ppt_y</p:attrName>
                                        </p:attrNameLst>
                                      </p:cBhvr>
                                      <p:tavLst>
                                        <p:tav tm="0">
                                          <p:val>
                                            <p:strVal val="#ppt_y+#ppt_h*1.125000"/>
                                          </p:val>
                                        </p:tav>
                                        <p:tav tm="100000">
                                          <p:val>
                                            <p:strVal val="#ppt_y"/>
                                          </p:val>
                                        </p:tav>
                                      </p:tavLst>
                                    </p:anim>
                                    <p:animEffect transition="in" filter="wipe(up)">
                                      <p:cBhvr>
                                        <p:cTn id="16" dur="5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 name="文本框 26650"/>
          <p:cNvSpPr txBox="1"/>
          <p:nvPr/>
        </p:nvSpPr>
        <p:spPr>
          <a:xfrm>
            <a:off x="268288" y="623888"/>
            <a:ext cx="2003425" cy="522287"/>
          </a:xfrm>
          <a:prstGeom prst="rect">
            <a:avLst/>
          </a:prstGeom>
          <a:noFill/>
          <a:ln w="9525">
            <a:noFill/>
          </a:ln>
        </p:spPr>
        <p:txBody>
          <a:bodyPr>
            <a:spAutoFit/>
          </a:bodyPr>
          <a:p>
            <a:pPr>
              <a:spcBef>
                <a:spcPct val="50000"/>
              </a:spcBef>
            </a:pPr>
            <a:r>
              <a:rPr lang="zh-CN" altLang="en-US" sz="2800" b="1" dirty="0">
                <a:latin typeface="Arial" panose="020B0604020202020204" pitchFamily="34" charset="0"/>
                <a:ea typeface="楷体" panose="02010609060101010101" pitchFamily="49" charset="-122"/>
              </a:rPr>
              <a:t>⑤新式风俗</a:t>
            </a:r>
            <a:endParaRPr lang="zh-CN" altLang="en-US" sz="2800" b="1" dirty="0">
              <a:latin typeface="Arial" panose="020B0604020202020204" pitchFamily="34" charset="0"/>
              <a:ea typeface="楷体" panose="02010609060101010101" pitchFamily="49" charset="-122"/>
            </a:endParaRPr>
          </a:p>
        </p:txBody>
      </p:sp>
      <p:pic>
        <p:nvPicPr>
          <p:cNvPr id="27650" name="图片 1"/>
          <p:cNvPicPr>
            <a:picLocks noChangeAspect="1"/>
          </p:cNvPicPr>
          <p:nvPr/>
        </p:nvPicPr>
        <p:blipFill>
          <a:blip r:embed="rId1"/>
          <a:stretch>
            <a:fillRect/>
          </a:stretch>
        </p:blipFill>
        <p:spPr>
          <a:xfrm>
            <a:off x="409575" y="1217613"/>
            <a:ext cx="4535488" cy="2855912"/>
          </a:xfrm>
          <a:prstGeom prst="rect">
            <a:avLst/>
          </a:prstGeom>
          <a:noFill/>
          <a:ln w="9525">
            <a:noFill/>
          </a:ln>
        </p:spPr>
      </p:pic>
      <p:sp>
        <p:nvSpPr>
          <p:cNvPr id="27651" name="标题 63489"/>
          <p:cNvSpPr>
            <a:spLocks noGrp="1"/>
          </p:cNvSpPr>
          <p:nvPr/>
        </p:nvSpPr>
        <p:spPr>
          <a:xfrm>
            <a:off x="1865313" y="4043363"/>
            <a:ext cx="1501775" cy="352425"/>
          </a:xfrm>
          <a:prstGeom prst="rect">
            <a:avLst/>
          </a:prstGeom>
          <a:noFill/>
          <a:ln w="9525">
            <a:noFill/>
          </a:ln>
        </p:spPr>
        <p:txBody>
          <a:bodyPr anchor="b"/>
          <a:p>
            <a:pPr algn="ctr"/>
            <a:r>
              <a:rPr lang="zh-CN" altLang="en-US" sz="2000" b="1" dirty="0">
                <a:solidFill>
                  <a:schemeClr val="tx2"/>
                </a:solidFill>
                <a:latin typeface="仿宋_GB2312" charset="-122"/>
                <a:ea typeface="仿宋_GB2312" charset="-122"/>
              </a:rPr>
              <a:t>西餐</a:t>
            </a:r>
            <a:endParaRPr lang="zh-CN" altLang="en-US" sz="2000" b="1" dirty="0">
              <a:solidFill>
                <a:schemeClr val="tx2"/>
              </a:solidFill>
              <a:latin typeface="仿宋_GB2312" charset="-122"/>
              <a:ea typeface="仿宋_GB2312" charset="-122"/>
            </a:endParaRPr>
          </a:p>
        </p:txBody>
      </p:sp>
      <p:pic>
        <p:nvPicPr>
          <p:cNvPr id="27652" name="图片 2"/>
          <p:cNvPicPr>
            <a:picLocks noChangeAspect="1"/>
          </p:cNvPicPr>
          <p:nvPr/>
        </p:nvPicPr>
        <p:blipFill>
          <a:blip r:embed="rId2"/>
          <a:stretch>
            <a:fillRect/>
          </a:stretch>
        </p:blipFill>
        <p:spPr>
          <a:xfrm>
            <a:off x="5095875" y="1214438"/>
            <a:ext cx="3711575" cy="2863850"/>
          </a:xfrm>
          <a:prstGeom prst="rect">
            <a:avLst/>
          </a:prstGeom>
          <a:noFill/>
          <a:ln w="9525">
            <a:noFill/>
          </a:ln>
        </p:spPr>
      </p:pic>
      <p:sp>
        <p:nvSpPr>
          <p:cNvPr id="27653" name="标题 63489"/>
          <p:cNvSpPr>
            <a:spLocks noGrp="1"/>
          </p:cNvSpPr>
          <p:nvPr/>
        </p:nvSpPr>
        <p:spPr>
          <a:xfrm>
            <a:off x="5930900" y="4084638"/>
            <a:ext cx="1500188" cy="352425"/>
          </a:xfrm>
          <a:prstGeom prst="rect">
            <a:avLst/>
          </a:prstGeom>
          <a:noFill/>
          <a:ln w="9525">
            <a:noFill/>
          </a:ln>
        </p:spPr>
        <p:txBody>
          <a:bodyPr anchor="b"/>
          <a:p>
            <a:pPr algn="ctr"/>
            <a:r>
              <a:rPr lang="zh-CN" altLang="en-US" sz="2000" b="1" dirty="0">
                <a:solidFill>
                  <a:schemeClr val="tx2"/>
                </a:solidFill>
                <a:latin typeface="仿宋_GB2312" charset="-122"/>
                <a:ea typeface="仿宋_GB2312" charset="-122"/>
              </a:rPr>
              <a:t>西式蛋糕</a:t>
            </a:r>
            <a:endParaRPr lang="zh-CN" altLang="en-US" sz="2000" b="1" dirty="0">
              <a:solidFill>
                <a:schemeClr val="tx2"/>
              </a:solidFill>
              <a:latin typeface="仿宋_GB2312" charset="-122"/>
              <a:ea typeface="仿宋_GB2312" charset="-122"/>
            </a:endParaRPr>
          </a:p>
        </p:txBody>
      </p:sp>
      <p:pic>
        <p:nvPicPr>
          <p:cNvPr id="27654" name="图片 4"/>
          <p:cNvPicPr>
            <a:picLocks noChangeAspect="1"/>
          </p:cNvPicPr>
          <p:nvPr/>
        </p:nvPicPr>
        <p:blipFill>
          <a:blip r:embed="rId3"/>
          <a:stretch>
            <a:fillRect/>
          </a:stretch>
        </p:blipFill>
        <p:spPr>
          <a:xfrm>
            <a:off x="266700" y="3532188"/>
            <a:ext cx="4137025" cy="2974975"/>
          </a:xfrm>
          <a:prstGeom prst="rect">
            <a:avLst/>
          </a:prstGeom>
          <a:noFill/>
          <a:ln w="9525">
            <a:noFill/>
          </a:ln>
        </p:spPr>
      </p:pic>
      <p:sp>
        <p:nvSpPr>
          <p:cNvPr id="27655" name="标题 63489"/>
          <p:cNvSpPr>
            <a:spLocks noGrp="1"/>
          </p:cNvSpPr>
          <p:nvPr/>
        </p:nvSpPr>
        <p:spPr>
          <a:xfrm>
            <a:off x="4467225" y="4198938"/>
            <a:ext cx="606425" cy="1284287"/>
          </a:xfrm>
          <a:prstGeom prst="rect">
            <a:avLst/>
          </a:prstGeom>
          <a:noFill/>
          <a:ln w="9525">
            <a:noFill/>
          </a:ln>
        </p:spPr>
        <p:txBody>
          <a:bodyPr anchor="b"/>
          <a:p>
            <a:pPr algn="ctr"/>
            <a:r>
              <a:rPr lang="zh-CN" altLang="en-US" sz="2000" b="1" dirty="0">
                <a:solidFill>
                  <a:schemeClr val="tx2"/>
                </a:solidFill>
                <a:latin typeface="仿宋_GB2312" charset="-122"/>
                <a:ea typeface="仿宋_GB2312" charset="-122"/>
              </a:rPr>
              <a:t>洋酒</a:t>
            </a:r>
            <a:endParaRPr lang="zh-CN" altLang="en-US" sz="2000" b="1" dirty="0">
              <a:solidFill>
                <a:schemeClr val="tx2"/>
              </a:solidFill>
              <a:latin typeface="仿宋_GB2312" charset="-122"/>
              <a:ea typeface="仿宋_GB2312" charset="-122"/>
            </a:endParaRPr>
          </a:p>
        </p:txBody>
      </p:sp>
      <p:pic>
        <p:nvPicPr>
          <p:cNvPr id="27656" name="图片 7"/>
          <p:cNvPicPr>
            <a:picLocks noChangeAspect="1"/>
          </p:cNvPicPr>
          <p:nvPr/>
        </p:nvPicPr>
        <p:blipFill>
          <a:blip r:embed="rId4"/>
          <a:stretch>
            <a:fillRect/>
          </a:stretch>
        </p:blipFill>
        <p:spPr>
          <a:xfrm>
            <a:off x="5149850" y="4422775"/>
            <a:ext cx="3390900" cy="1914525"/>
          </a:xfrm>
          <a:prstGeom prst="rect">
            <a:avLst/>
          </a:prstGeom>
          <a:noFill/>
          <a:ln w="9525">
            <a:noFill/>
          </a:ln>
        </p:spPr>
      </p:pic>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000000"/>
                                          </p:val>
                                        </p:tav>
                                        <p:tav tm="100000">
                                          <p:val>
                                            <p:fltVal val="0.00000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27651"/>
                                        </p:tgtEl>
                                        <p:attrNameLst>
                                          <p:attrName>style.visibility</p:attrName>
                                        </p:attrNameLst>
                                      </p:cBhvr>
                                      <p:to>
                                        <p:strVal val="visible"/>
                                      </p:to>
                                    </p:set>
                                    <p:animEffect transition="in" filter="fade">
                                      <p:cBhvr>
                                        <p:cTn id="17" dur="800" decel="100000"/>
                                        <p:tgtEl>
                                          <p:spTgt spid="27651"/>
                                        </p:tgtEl>
                                      </p:cBhvr>
                                    </p:animEffect>
                                    <p:anim calcmode="lin" valueType="num">
                                      <p:cBhvr>
                                        <p:cTn id="18" dur="800" decel="100000" fill="hold"/>
                                        <p:tgtEl>
                                          <p:spTgt spid="27651"/>
                                        </p:tgtEl>
                                        <p:attrNameLst>
                                          <p:attrName>style.rotation</p:attrName>
                                        </p:attrNameLst>
                                      </p:cBhvr>
                                      <p:tavLst>
                                        <p:tav tm="0">
                                          <p:val>
                                            <p:fltVal val="-90.000000"/>
                                          </p:val>
                                        </p:tav>
                                        <p:tav tm="100000">
                                          <p:val>
                                            <p:fltVal val="0.000000"/>
                                          </p:val>
                                        </p:tav>
                                      </p:tavLst>
                                    </p:anim>
                                    <p:anim calcmode="lin" valueType="num">
                                      <p:cBhvr>
                                        <p:cTn id="19" dur="800" decel="100000" fill="hold"/>
                                        <p:tgtEl>
                                          <p:spTgt spid="27651"/>
                                        </p:tgtEl>
                                        <p:attrNameLst>
                                          <p:attrName>ppt_x</p:attrName>
                                        </p:attrNameLst>
                                      </p:cBhvr>
                                      <p:tavLst>
                                        <p:tav tm="0">
                                          <p:val>
                                            <p:strVal val="#ppt_x+0.4"/>
                                          </p:val>
                                        </p:tav>
                                        <p:tav tm="100000">
                                          <p:val>
                                            <p:strVal val="#ppt_x-0.05"/>
                                          </p:val>
                                        </p:tav>
                                      </p:tavLst>
                                    </p:anim>
                                    <p:anim calcmode="lin" valueType="num">
                                      <p:cBhvr>
                                        <p:cTn id="20" dur="800" decel="100000" fill="hold"/>
                                        <p:tgtEl>
                                          <p:spTgt spid="27651"/>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7651"/>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7651"/>
                                        </p:tgtEl>
                                        <p:attrNameLst>
                                          <p:attrName>ppt_y</p:attrName>
                                        </p:attrNameLst>
                                      </p:cBhvr>
                                      <p:tavLst>
                                        <p:tav tm="0">
                                          <p:val>
                                            <p:strVal val="#ppt_y+0.1"/>
                                          </p:val>
                                        </p:tav>
                                        <p:tav tm="100000">
                                          <p:val>
                                            <p:strVal val="#ppt_y"/>
                                          </p:val>
                                        </p:tav>
                                      </p:tavLst>
                                    </p:anim>
                                  </p:childTnLst>
                                </p:cTn>
                              </p:par>
                              <p:par>
                                <p:cTn id="23" presetID="30" presetClass="entr" presetSubtype="0" fill="hold" nodeType="withEffect">
                                  <p:stCondLst>
                                    <p:cond delay="0"/>
                                  </p:stCondLst>
                                  <p:childTnLst>
                                    <p:set>
                                      <p:cBhvr>
                                        <p:cTn id="24" dur="1" fill="hold">
                                          <p:stCondLst>
                                            <p:cond delay="0"/>
                                          </p:stCondLst>
                                        </p:cTn>
                                        <p:tgtEl>
                                          <p:spTgt spid="27650"/>
                                        </p:tgtEl>
                                        <p:attrNameLst>
                                          <p:attrName>style.visibility</p:attrName>
                                        </p:attrNameLst>
                                      </p:cBhvr>
                                      <p:to>
                                        <p:strVal val="visible"/>
                                      </p:to>
                                    </p:set>
                                    <p:animEffect transition="in" filter="fade">
                                      <p:cBhvr>
                                        <p:cTn id="25" dur="800" decel="100000"/>
                                        <p:tgtEl>
                                          <p:spTgt spid="27650"/>
                                        </p:tgtEl>
                                      </p:cBhvr>
                                    </p:animEffect>
                                    <p:anim calcmode="lin" valueType="num">
                                      <p:cBhvr>
                                        <p:cTn id="26" dur="800" decel="100000" fill="hold"/>
                                        <p:tgtEl>
                                          <p:spTgt spid="27650"/>
                                        </p:tgtEl>
                                        <p:attrNameLst>
                                          <p:attrName>style.rotation</p:attrName>
                                        </p:attrNameLst>
                                      </p:cBhvr>
                                      <p:tavLst>
                                        <p:tav tm="0">
                                          <p:val>
                                            <p:fltVal val="-90.000000"/>
                                          </p:val>
                                        </p:tav>
                                        <p:tav tm="100000">
                                          <p:val>
                                            <p:fltVal val="0.000000"/>
                                          </p:val>
                                        </p:tav>
                                      </p:tavLst>
                                    </p:anim>
                                    <p:anim calcmode="lin" valueType="num">
                                      <p:cBhvr>
                                        <p:cTn id="27" dur="800" decel="100000" fill="hold"/>
                                        <p:tgtEl>
                                          <p:spTgt spid="27650"/>
                                        </p:tgtEl>
                                        <p:attrNameLst>
                                          <p:attrName>ppt_x</p:attrName>
                                        </p:attrNameLst>
                                      </p:cBhvr>
                                      <p:tavLst>
                                        <p:tav tm="0">
                                          <p:val>
                                            <p:strVal val="#ppt_x+0.4"/>
                                          </p:val>
                                        </p:tav>
                                        <p:tav tm="100000">
                                          <p:val>
                                            <p:strVal val="#ppt_x-0.05"/>
                                          </p:val>
                                        </p:tav>
                                      </p:tavLst>
                                    </p:anim>
                                    <p:anim calcmode="lin" valueType="num">
                                      <p:cBhvr>
                                        <p:cTn id="28" dur="800" decel="100000" fill="hold"/>
                                        <p:tgtEl>
                                          <p:spTgt spid="27650"/>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27650"/>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27650"/>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nodeType="clickEffect">
                                  <p:stCondLst>
                                    <p:cond delay="0"/>
                                  </p:stCondLst>
                                  <p:childTnLst>
                                    <p:set>
                                      <p:cBhvr>
                                        <p:cTn id="34" dur="1" fill="hold">
                                          <p:stCondLst>
                                            <p:cond delay="0"/>
                                          </p:stCondLst>
                                        </p:cTn>
                                        <p:tgtEl>
                                          <p:spTgt spid="27652"/>
                                        </p:tgtEl>
                                        <p:attrNameLst>
                                          <p:attrName>style.visibility</p:attrName>
                                        </p:attrNameLst>
                                      </p:cBhvr>
                                      <p:to>
                                        <p:strVal val="visible"/>
                                      </p:to>
                                    </p:set>
                                    <p:animEffect transition="in" filter="fade">
                                      <p:cBhvr>
                                        <p:cTn id="35" dur="800" decel="100000"/>
                                        <p:tgtEl>
                                          <p:spTgt spid="27652"/>
                                        </p:tgtEl>
                                      </p:cBhvr>
                                    </p:animEffect>
                                    <p:anim calcmode="lin" valueType="num">
                                      <p:cBhvr>
                                        <p:cTn id="36" dur="800" decel="100000" fill="hold"/>
                                        <p:tgtEl>
                                          <p:spTgt spid="27652"/>
                                        </p:tgtEl>
                                        <p:attrNameLst>
                                          <p:attrName>style.rotation</p:attrName>
                                        </p:attrNameLst>
                                      </p:cBhvr>
                                      <p:tavLst>
                                        <p:tav tm="0">
                                          <p:val>
                                            <p:fltVal val="-90.000000"/>
                                          </p:val>
                                        </p:tav>
                                        <p:tav tm="100000">
                                          <p:val>
                                            <p:fltVal val="0.000000"/>
                                          </p:val>
                                        </p:tav>
                                      </p:tavLst>
                                    </p:anim>
                                    <p:anim calcmode="lin" valueType="num">
                                      <p:cBhvr>
                                        <p:cTn id="37" dur="800" decel="100000" fill="hold"/>
                                        <p:tgtEl>
                                          <p:spTgt spid="27652"/>
                                        </p:tgtEl>
                                        <p:attrNameLst>
                                          <p:attrName>ppt_x</p:attrName>
                                        </p:attrNameLst>
                                      </p:cBhvr>
                                      <p:tavLst>
                                        <p:tav tm="0">
                                          <p:val>
                                            <p:strVal val="#ppt_x+0.4"/>
                                          </p:val>
                                        </p:tav>
                                        <p:tav tm="100000">
                                          <p:val>
                                            <p:strVal val="#ppt_x-0.05"/>
                                          </p:val>
                                        </p:tav>
                                      </p:tavLst>
                                    </p:anim>
                                    <p:anim calcmode="lin" valueType="num">
                                      <p:cBhvr>
                                        <p:cTn id="38" dur="800" decel="100000" fill="hold"/>
                                        <p:tgtEl>
                                          <p:spTgt spid="27652"/>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27652"/>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27652"/>
                                        </p:tgtEl>
                                        <p:attrNameLst>
                                          <p:attrName>ppt_y</p:attrName>
                                        </p:attrNameLst>
                                      </p:cBhvr>
                                      <p:tavLst>
                                        <p:tav tm="0">
                                          <p:val>
                                            <p:strVal val="#ppt_y+0.1"/>
                                          </p:val>
                                        </p:tav>
                                        <p:tav tm="100000">
                                          <p:val>
                                            <p:strVal val="#ppt_y"/>
                                          </p:val>
                                        </p:tav>
                                      </p:tavLst>
                                    </p:anim>
                                  </p:childTnLst>
                                </p:cTn>
                              </p:par>
                              <p:par>
                                <p:cTn id="41" presetID="30" presetClass="entr" presetSubtype="0" fill="hold" grpId="0" nodeType="withEffect">
                                  <p:stCondLst>
                                    <p:cond delay="0"/>
                                  </p:stCondLst>
                                  <p:childTnLst>
                                    <p:set>
                                      <p:cBhvr>
                                        <p:cTn id="42" dur="1" fill="hold">
                                          <p:stCondLst>
                                            <p:cond delay="0"/>
                                          </p:stCondLst>
                                        </p:cTn>
                                        <p:tgtEl>
                                          <p:spTgt spid="27653"/>
                                        </p:tgtEl>
                                        <p:attrNameLst>
                                          <p:attrName>style.visibility</p:attrName>
                                        </p:attrNameLst>
                                      </p:cBhvr>
                                      <p:to>
                                        <p:strVal val="visible"/>
                                      </p:to>
                                    </p:set>
                                    <p:animEffect transition="in" filter="fade">
                                      <p:cBhvr>
                                        <p:cTn id="43" dur="800" decel="100000"/>
                                        <p:tgtEl>
                                          <p:spTgt spid="27653"/>
                                        </p:tgtEl>
                                      </p:cBhvr>
                                    </p:animEffect>
                                    <p:anim calcmode="lin" valueType="num">
                                      <p:cBhvr>
                                        <p:cTn id="44" dur="800" decel="100000" fill="hold"/>
                                        <p:tgtEl>
                                          <p:spTgt spid="27653"/>
                                        </p:tgtEl>
                                        <p:attrNameLst>
                                          <p:attrName>style.rotation</p:attrName>
                                        </p:attrNameLst>
                                      </p:cBhvr>
                                      <p:tavLst>
                                        <p:tav tm="0">
                                          <p:val>
                                            <p:fltVal val="-90.000000"/>
                                          </p:val>
                                        </p:tav>
                                        <p:tav tm="100000">
                                          <p:val>
                                            <p:fltVal val="0.000000"/>
                                          </p:val>
                                        </p:tav>
                                      </p:tavLst>
                                    </p:anim>
                                    <p:anim calcmode="lin" valueType="num">
                                      <p:cBhvr>
                                        <p:cTn id="45" dur="800" decel="100000" fill="hold"/>
                                        <p:tgtEl>
                                          <p:spTgt spid="27653"/>
                                        </p:tgtEl>
                                        <p:attrNameLst>
                                          <p:attrName>ppt_x</p:attrName>
                                        </p:attrNameLst>
                                      </p:cBhvr>
                                      <p:tavLst>
                                        <p:tav tm="0">
                                          <p:val>
                                            <p:strVal val="#ppt_x+0.4"/>
                                          </p:val>
                                        </p:tav>
                                        <p:tav tm="100000">
                                          <p:val>
                                            <p:strVal val="#ppt_x-0.05"/>
                                          </p:val>
                                        </p:tav>
                                      </p:tavLst>
                                    </p:anim>
                                    <p:anim calcmode="lin" valueType="num">
                                      <p:cBhvr>
                                        <p:cTn id="46" dur="800" decel="100000" fill="hold"/>
                                        <p:tgtEl>
                                          <p:spTgt spid="27653"/>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27653"/>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27653"/>
                                        </p:tgtEl>
                                        <p:attrNameLst>
                                          <p:attrName>ppt_y</p:attrName>
                                        </p:attrNameLst>
                                      </p:cBhvr>
                                      <p:tavLst>
                                        <p:tav tm="0">
                                          <p:val>
                                            <p:strVal val="#ppt_y+0.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0" presetClass="entr" presetSubtype="0" fill="hold" nodeType="clickEffect">
                                  <p:stCondLst>
                                    <p:cond delay="0"/>
                                  </p:stCondLst>
                                  <p:childTnLst>
                                    <p:set>
                                      <p:cBhvr>
                                        <p:cTn id="52" dur="1" fill="hold">
                                          <p:stCondLst>
                                            <p:cond delay="0"/>
                                          </p:stCondLst>
                                        </p:cTn>
                                        <p:tgtEl>
                                          <p:spTgt spid="27654"/>
                                        </p:tgtEl>
                                        <p:attrNameLst>
                                          <p:attrName>style.visibility</p:attrName>
                                        </p:attrNameLst>
                                      </p:cBhvr>
                                      <p:to>
                                        <p:strVal val="visible"/>
                                      </p:to>
                                    </p:set>
                                    <p:animEffect transition="in" filter="fade">
                                      <p:cBhvr>
                                        <p:cTn id="53" dur="800" decel="100000"/>
                                        <p:tgtEl>
                                          <p:spTgt spid="27654"/>
                                        </p:tgtEl>
                                      </p:cBhvr>
                                    </p:animEffect>
                                    <p:anim calcmode="lin" valueType="num">
                                      <p:cBhvr>
                                        <p:cTn id="54" dur="800" decel="100000" fill="hold"/>
                                        <p:tgtEl>
                                          <p:spTgt spid="27654"/>
                                        </p:tgtEl>
                                        <p:attrNameLst>
                                          <p:attrName>style.rotation</p:attrName>
                                        </p:attrNameLst>
                                      </p:cBhvr>
                                      <p:tavLst>
                                        <p:tav tm="0">
                                          <p:val>
                                            <p:fltVal val="-90.000000"/>
                                          </p:val>
                                        </p:tav>
                                        <p:tav tm="100000">
                                          <p:val>
                                            <p:fltVal val="0.000000"/>
                                          </p:val>
                                        </p:tav>
                                      </p:tavLst>
                                    </p:anim>
                                    <p:anim calcmode="lin" valueType="num">
                                      <p:cBhvr>
                                        <p:cTn id="55" dur="800" decel="100000" fill="hold"/>
                                        <p:tgtEl>
                                          <p:spTgt spid="27654"/>
                                        </p:tgtEl>
                                        <p:attrNameLst>
                                          <p:attrName>ppt_x</p:attrName>
                                        </p:attrNameLst>
                                      </p:cBhvr>
                                      <p:tavLst>
                                        <p:tav tm="0">
                                          <p:val>
                                            <p:strVal val="#ppt_x+0.4"/>
                                          </p:val>
                                        </p:tav>
                                        <p:tav tm="100000">
                                          <p:val>
                                            <p:strVal val="#ppt_x-0.05"/>
                                          </p:val>
                                        </p:tav>
                                      </p:tavLst>
                                    </p:anim>
                                    <p:anim calcmode="lin" valueType="num">
                                      <p:cBhvr>
                                        <p:cTn id="56" dur="800" decel="100000" fill="hold"/>
                                        <p:tgtEl>
                                          <p:spTgt spid="27654"/>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27654"/>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27654"/>
                                        </p:tgtEl>
                                        <p:attrNameLst>
                                          <p:attrName>ppt_y</p:attrName>
                                        </p:attrNameLst>
                                      </p:cBhvr>
                                      <p:tavLst>
                                        <p:tav tm="0">
                                          <p:val>
                                            <p:strVal val="#ppt_y+0.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0" presetClass="entr" presetSubtype="0" fill="hold" nodeType="clickEffect">
                                  <p:stCondLst>
                                    <p:cond delay="0"/>
                                  </p:stCondLst>
                                  <p:childTnLst>
                                    <p:set>
                                      <p:cBhvr>
                                        <p:cTn id="62" dur="1" fill="hold">
                                          <p:stCondLst>
                                            <p:cond delay="0"/>
                                          </p:stCondLst>
                                        </p:cTn>
                                        <p:tgtEl>
                                          <p:spTgt spid="27656"/>
                                        </p:tgtEl>
                                        <p:attrNameLst>
                                          <p:attrName>style.visibility</p:attrName>
                                        </p:attrNameLst>
                                      </p:cBhvr>
                                      <p:to>
                                        <p:strVal val="visible"/>
                                      </p:to>
                                    </p:set>
                                    <p:animEffect transition="in" filter="fade">
                                      <p:cBhvr>
                                        <p:cTn id="63" dur="800" decel="100000"/>
                                        <p:tgtEl>
                                          <p:spTgt spid="27656"/>
                                        </p:tgtEl>
                                      </p:cBhvr>
                                    </p:animEffect>
                                    <p:anim calcmode="lin" valueType="num">
                                      <p:cBhvr>
                                        <p:cTn id="64" dur="800" decel="100000" fill="hold"/>
                                        <p:tgtEl>
                                          <p:spTgt spid="27656"/>
                                        </p:tgtEl>
                                        <p:attrNameLst>
                                          <p:attrName>style.rotation</p:attrName>
                                        </p:attrNameLst>
                                      </p:cBhvr>
                                      <p:tavLst>
                                        <p:tav tm="0">
                                          <p:val>
                                            <p:fltVal val="-90.000000"/>
                                          </p:val>
                                        </p:tav>
                                        <p:tav tm="100000">
                                          <p:val>
                                            <p:fltVal val="0.000000"/>
                                          </p:val>
                                        </p:tav>
                                      </p:tavLst>
                                    </p:anim>
                                    <p:anim calcmode="lin" valueType="num">
                                      <p:cBhvr>
                                        <p:cTn id="65" dur="800" decel="100000" fill="hold"/>
                                        <p:tgtEl>
                                          <p:spTgt spid="27656"/>
                                        </p:tgtEl>
                                        <p:attrNameLst>
                                          <p:attrName>ppt_x</p:attrName>
                                        </p:attrNameLst>
                                      </p:cBhvr>
                                      <p:tavLst>
                                        <p:tav tm="0">
                                          <p:val>
                                            <p:strVal val="#ppt_x+0.4"/>
                                          </p:val>
                                        </p:tav>
                                        <p:tav tm="100000">
                                          <p:val>
                                            <p:strVal val="#ppt_x-0.05"/>
                                          </p:val>
                                        </p:tav>
                                      </p:tavLst>
                                    </p:anim>
                                    <p:anim calcmode="lin" valueType="num">
                                      <p:cBhvr>
                                        <p:cTn id="66" dur="800" decel="100000" fill="hold"/>
                                        <p:tgtEl>
                                          <p:spTgt spid="2765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2765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2765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651" grpId="0"/>
      <p:bldP spid="27653"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28673" name="图片 1"/>
          <p:cNvPicPr>
            <a:picLocks noChangeAspect="1"/>
          </p:cNvPicPr>
          <p:nvPr/>
        </p:nvPicPr>
        <p:blipFill>
          <a:blip r:embed="rId1"/>
          <a:stretch>
            <a:fillRect/>
          </a:stretch>
        </p:blipFill>
        <p:spPr>
          <a:xfrm>
            <a:off x="31750" y="527050"/>
            <a:ext cx="4633913" cy="3690938"/>
          </a:xfrm>
          <a:prstGeom prst="rect">
            <a:avLst/>
          </a:prstGeom>
          <a:noFill/>
          <a:ln w="9525">
            <a:noFill/>
          </a:ln>
        </p:spPr>
      </p:pic>
      <p:sp>
        <p:nvSpPr>
          <p:cNvPr id="28674" name="标题 63489"/>
          <p:cNvSpPr>
            <a:spLocks noGrp="1"/>
          </p:cNvSpPr>
          <p:nvPr/>
        </p:nvSpPr>
        <p:spPr>
          <a:xfrm>
            <a:off x="1233488" y="4221163"/>
            <a:ext cx="1501775" cy="352425"/>
          </a:xfrm>
          <a:prstGeom prst="rect">
            <a:avLst/>
          </a:prstGeom>
          <a:noFill/>
          <a:ln w="9525">
            <a:noFill/>
          </a:ln>
        </p:spPr>
        <p:txBody>
          <a:bodyPr anchor="b"/>
          <a:p>
            <a:pPr algn="ctr"/>
            <a:r>
              <a:rPr lang="zh-CN" altLang="en-US" sz="2000" b="1" dirty="0">
                <a:solidFill>
                  <a:schemeClr val="tx2"/>
                </a:solidFill>
                <a:latin typeface="仿宋_GB2312" charset="-122"/>
                <a:ea typeface="仿宋_GB2312" charset="-122"/>
              </a:rPr>
              <a:t>文明结婚</a:t>
            </a:r>
            <a:endParaRPr lang="zh-CN" altLang="en-US" sz="2000" b="1" dirty="0">
              <a:solidFill>
                <a:schemeClr val="tx2"/>
              </a:solidFill>
              <a:latin typeface="仿宋_GB2312" charset="-122"/>
              <a:ea typeface="仿宋_GB2312" charset="-122"/>
            </a:endParaRPr>
          </a:p>
        </p:txBody>
      </p:sp>
      <p:pic>
        <p:nvPicPr>
          <p:cNvPr id="28675" name="图片 2"/>
          <p:cNvPicPr>
            <a:picLocks noChangeAspect="1"/>
          </p:cNvPicPr>
          <p:nvPr/>
        </p:nvPicPr>
        <p:blipFill>
          <a:blip r:embed="rId2"/>
          <a:stretch>
            <a:fillRect/>
          </a:stretch>
        </p:blipFill>
        <p:spPr>
          <a:xfrm>
            <a:off x="2655888" y="1784350"/>
            <a:ext cx="4265612" cy="3443288"/>
          </a:xfrm>
          <a:prstGeom prst="rect">
            <a:avLst/>
          </a:prstGeom>
          <a:noFill/>
          <a:ln w="9525">
            <a:noFill/>
          </a:ln>
        </p:spPr>
      </p:pic>
      <p:sp>
        <p:nvSpPr>
          <p:cNvPr id="28676" name="标题 63489"/>
          <p:cNvSpPr>
            <a:spLocks noGrp="1"/>
          </p:cNvSpPr>
          <p:nvPr/>
        </p:nvSpPr>
        <p:spPr>
          <a:xfrm>
            <a:off x="4006850" y="5205413"/>
            <a:ext cx="1501775" cy="352425"/>
          </a:xfrm>
          <a:prstGeom prst="rect">
            <a:avLst/>
          </a:prstGeom>
          <a:noFill/>
          <a:ln w="9525">
            <a:noFill/>
          </a:ln>
        </p:spPr>
        <p:txBody>
          <a:bodyPr anchor="b"/>
          <a:p>
            <a:pPr algn="ctr"/>
            <a:r>
              <a:rPr lang="zh-CN" altLang="en-US" sz="2000" b="1" dirty="0">
                <a:solidFill>
                  <a:schemeClr val="tx2"/>
                </a:solidFill>
                <a:latin typeface="仿宋_GB2312" charset="-122"/>
                <a:ea typeface="仿宋_GB2312" charset="-122"/>
              </a:rPr>
              <a:t>集体婚礼</a:t>
            </a:r>
            <a:endParaRPr lang="zh-CN" altLang="en-US" sz="2000" b="1" dirty="0">
              <a:solidFill>
                <a:schemeClr val="tx2"/>
              </a:solidFill>
              <a:latin typeface="仿宋_GB2312" charset="-122"/>
              <a:ea typeface="仿宋_GB2312" charset="-122"/>
            </a:endParaRPr>
          </a:p>
        </p:txBody>
      </p:sp>
      <p:pic>
        <p:nvPicPr>
          <p:cNvPr id="28677" name="图片 5"/>
          <p:cNvPicPr>
            <a:picLocks noChangeAspect="1"/>
          </p:cNvPicPr>
          <p:nvPr/>
        </p:nvPicPr>
        <p:blipFill>
          <a:blip r:embed="rId3"/>
          <a:stretch>
            <a:fillRect/>
          </a:stretch>
        </p:blipFill>
        <p:spPr>
          <a:xfrm>
            <a:off x="5470525" y="3095625"/>
            <a:ext cx="3694113" cy="3448050"/>
          </a:xfrm>
          <a:prstGeom prst="rect">
            <a:avLst/>
          </a:prstGeom>
          <a:noFill/>
          <a:ln w="9525">
            <a:noFill/>
          </a:ln>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8673"/>
                                        </p:tgtEl>
                                        <p:attrNameLst>
                                          <p:attrName>style.visibility</p:attrName>
                                        </p:attrNameLst>
                                      </p:cBhvr>
                                      <p:to>
                                        <p:strVal val="visible"/>
                                      </p:to>
                                    </p:set>
                                    <p:animEffect transition="in" filter="fade">
                                      <p:cBhvr>
                                        <p:cTn id="7" dur="800" decel="100000"/>
                                        <p:tgtEl>
                                          <p:spTgt spid="28673"/>
                                        </p:tgtEl>
                                      </p:cBhvr>
                                    </p:animEffect>
                                    <p:anim calcmode="lin" valueType="num">
                                      <p:cBhvr>
                                        <p:cTn id="8" dur="800" decel="100000" fill="hold"/>
                                        <p:tgtEl>
                                          <p:spTgt spid="28673"/>
                                        </p:tgtEl>
                                        <p:attrNameLst>
                                          <p:attrName>style.rotation</p:attrName>
                                        </p:attrNameLst>
                                      </p:cBhvr>
                                      <p:tavLst>
                                        <p:tav tm="0">
                                          <p:val>
                                            <p:fltVal val="-90.000000"/>
                                          </p:val>
                                        </p:tav>
                                        <p:tav tm="100000">
                                          <p:val>
                                            <p:fltVal val="0.000000"/>
                                          </p:val>
                                        </p:tav>
                                      </p:tavLst>
                                    </p:anim>
                                    <p:anim calcmode="lin" valueType="num">
                                      <p:cBhvr>
                                        <p:cTn id="9" dur="800" decel="100000" fill="hold"/>
                                        <p:tgtEl>
                                          <p:spTgt spid="28673"/>
                                        </p:tgtEl>
                                        <p:attrNameLst>
                                          <p:attrName>ppt_x</p:attrName>
                                        </p:attrNameLst>
                                      </p:cBhvr>
                                      <p:tavLst>
                                        <p:tav tm="0">
                                          <p:val>
                                            <p:strVal val="#ppt_x+0.4"/>
                                          </p:val>
                                        </p:tav>
                                        <p:tav tm="100000">
                                          <p:val>
                                            <p:strVal val="#ppt_x-0.05"/>
                                          </p:val>
                                        </p:tav>
                                      </p:tavLst>
                                    </p:anim>
                                    <p:anim calcmode="lin" valueType="num">
                                      <p:cBhvr>
                                        <p:cTn id="10" dur="800" decel="100000" fill="hold"/>
                                        <p:tgtEl>
                                          <p:spTgt spid="2867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867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8673"/>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28674"/>
                                        </p:tgtEl>
                                        <p:attrNameLst>
                                          <p:attrName>style.visibility</p:attrName>
                                        </p:attrNameLst>
                                      </p:cBhvr>
                                      <p:to>
                                        <p:strVal val="visible"/>
                                      </p:to>
                                    </p:set>
                                    <p:animEffect transition="in" filter="fade">
                                      <p:cBhvr>
                                        <p:cTn id="15" dur="800" decel="100000"/>
                                        <p:tgtEl>
                                          <p:spTgt spid="28674"/>
                                        </p:tgtEl>
                                      </p:cBhvr>
                                    </p:animEffect>
                                    <p:anim calcmode="lin" valueType="num">
                                      <p:cBhvr>
                                        <p:cTn id="16" dur="800" decel="100000" fill="hold"/>
                                        <p:tgtEl>
                                          <p:spTgt spid="28674"/>
                                        </p:tgtEl>
                                        <p:attrNameLst>
                                          <p:attrName>style.rotation</p:attrName>
                                        </p:attrNameLst>
                                      </p:cBhvr>
                                      <p:tavLst>
                                        <p:tav tm="0">
                                          <p:val>
                                            <p:fltVal val="-90.000000"/>
                                          </p:val>
                                        </p:tav>
                                        <p:tav tm="100000">
                                          <p:val>
                                            <p:fltVal val="0.000000"/>
                                          </p:val>
                                        </p:tav>
                                      </p:tavLst>
                                    </p:anim>
                                    <p:anim calcmode="lin" valueType="num">
                                      <p:cBhvr>
                                        <p:cTn id="17" dur="800" decel="100000" fill="hold"/>
                                        <p:tgtEl>
                                          <p:spTgt spid="28674"/>
                                        </p:tgtEl>
                                        <p:attrNameLst>
                                          <p:attrName>ppt_x</p:attrName>
                                        </p:attrNameLst>
                                      </p:cBhvr>
                                      <p:tavLst>
                                        <p:tav tm="0">
                                          <p:val>
                                            <p:strVal val="#ppt_x+0.4"/>
                                          </p:val>
                                        </p:tav>
                                        <p:tav tm="100000">
                                          <p:val>
                                            <p:strVal val="#ppt_x-0.05"/>
                                          </p:val>
                                        </p:tav>
                                      </p:tavLst>
                                    </p:anim>
                                    <p:anim calcmode="lin" valueType="num">
                                      <p:cBhvr>
                                        <p:cTn id="18" dur="800" decel="100000" fill="hold"/>
                                        <p:tgtEl>
                                          <p:spTgt spid="2867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867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8674"/>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28676"/>
                                        </p:tgtEl>
                                        <p:attrNameLst>
                                          <p:attrName>style.visibility</p:attrName>
                                        </p:attrNameLst>
                                      </p:cBhvr>
                                      <p:to>
                                        <p:strVal val="visible"/>
                                      </p:to>
                                    </p:set>
                                    <p:animEffect transition="in" filter="fade">
                                      <p:cBhvr>
                                        <p:cTn id="25" dur="800" decel="100000"/>
                                        <p:tgtEl>
                                          <p:spTgt spid="28676"/>
                                        </p:tgtEl>
                                      </p:cBhvr>
                                    </p:animEffect>
                                    <p:anim calcmode="lin" valueType="num">
                                      <p:cBhvr>
                                        <p:cTn id="26" dur="800" decel="100000" fill="hold"/>
                                        <p:tgtEl>
                                          <p:spTgt spid="28676"/>
                                        </p:tgtEl>
                                        <p:attrNameLst>
                                          <p:attrName>style.rotation</p:attrName>
                                        </p:attrNameLst>
                                      </p:cBhvr>
                                      <p:tavLst>
                                        <p:tav tm="0">
                                          <p:val>
                                            <p:fltVal val="-90.000000"/>
                                          </p:val>
                                        </p:tav>
                                        <p:tav tm="100000">
                                          <p:val>
                                            <p:fltVal val="0.000000"/>
                                          </p:val>
                                        </p:tav>
                                      </p:tavLst>
                                    </p:anim>
                                    <p:anim calcmode="lin" valueType="num">
                                      <p:cBhvr>
                                        <p:cTn id="27" dur="800" decel="100000" fill="hold"/>
                                        <p:tgtEl>
                                          <p:spTgt spid="28676"/>
                                        </p:tgtEl>
                                        <p:attrNameLst>
                                          <p:attrName>ppt_x</p:attrName>
                                        </p:attrNameLst>
                                      </p:cBhvr>
                                      <p:tavLst>
                                        <p:tav tm="0">
                                          <p:val>
                                            <p:strVal val="#ppt_x+0.4"/>
                                          </p:val>
                                        </p:tav>
                                        <p:tav tm="100000">
                                          <p:val>
                                            <p:strVal val="#ppt_x-0.05"/>
                                          </p:val>
                                        </p:tav>
                                      </p:tavLst>
                                    </p:anim>
                                    <p:anim calcmode="lin" valueType="num">
                                      <p:cBhvr>
                                        <p:cTn id="28" dur="800" decel="100000" fill="hold"/>
                                        <p:tgtEl>
                                          <p:spTgt spid="28676"/>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28676"/>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28676"/>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nodeType="clickEffect">
                                  <p:stCondLst>
                                    <p:cond delay="0"/>
                                  </p:stCondLst>
                                  <p:childTnLst>
                                    <p:set>
                                      <p:cBhvr>
                                        <p:cTn id="34" dur="1" fill="hold">
                                          <p:stCondLst>
                                            <p:cond delay="0"/>
                                          </p:stCondLst>
                                        </p:cTn>
                                        <p:tgtEl>
                                          <p:spTgt spid="28677"/>
                                        </p:tgtEl>
                                        <p:attrNameLst>
                                          <p:attrName>style.visibility</p:attrName>
                                        </p:attrNameLst>
                                      </p:cBhvr>
                                      <p:to>
                                        <p:strVal val="visible"/>
                                      </p:to>
                                    </p:set>
                                    <p:animEffect transition="in" filter="fade">
                                      <p:cBhvr>
                                        <p:cTn id="35" dur="800" decel="100000"/>
                                        <p:tgtEl>
                                          <p:spTgt spid="28677"/>
                                        </p:tgtEl>
                                      </p:cBhvr>
                                    </p:animEffect>
                                    <p:anim calcmode="lin" valueType="num">
                                      <p:cBhvr>
                                        <p:cTn id="36" dur="800" decel="100000" fill="hold"/>
                                        <p:tgtEl>
                                          <p:spTgt spid="28677"/>
                                        </p:tgtEl>
                                        <p:attrNameLst>
                                          <p:attrName>style.rotation</p:attrName>
                                        </p:attrNameLst>
                                      </p:cBhvr>
                                      <p:tavLst>
                                        <p:tav tm="0">
                                          <p:val>
                                            <p:fltVal val="-90.000000"/>
                                          </p:val>
                                        </p:tav>
                                        <p:tav tm="100000">
                                          <p:val>
                                            <p:fltVal val="0.000000"/>
                                          </p:val>
                                        </p:tav>
                                      </p:tavLst>
                                    </p:anim>
                                    <p:anim calcmode="lin" valueType="num">
                                      <p:cBhvr>
                                        <p:cTn id="37" dur="800" decel="100000" fill="hold"/>
                                        <p:tgtEl>
                                          <p:spTgt spid="28677"/>
                                        </p:tgtEl>
                                        <p:attrNameLst>
                                          <p:attrName>ppt_x</p:attrName>
                                        </p:attrNameLst>
                                      </p:cBhvr>
                                      <p:tavLst>
                                        <p:tav tm="0">
                                          <p:val>
                                            <p:strVal val="#ppt_x+0.4"/>
                                          </p:val>
                                        </p:tav>
                                        <p:tav tm="100000">
                                          <p:val>
                                            <p:strVal val="#ppt_x-0.05"/>
                                          </p:val>
                                        </p:tav>
                                      </p:tavLst>
                                    </p:anim>
                                    <p:anim calcmode="lin" valueType="num">
                                      <p:cBhvr>
                                        <p:cTn id="38" dur="800" decel="100000" fill="hold"/>
                                        <p:tgtEl>
                                          <p:spTgt spid="28677"/>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28677"/>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2867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6"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9697" name="矩形 7174"/>
          <p:cNvSpPr/>
          <p:nvPr/>
        </p:nvSpPr>
        <p:spPr>
          <a:xfrm>
            <a:off x="115888" y="595313"/>
            <a:ext cx="4030662" cy="477837"/>
          </a:xfrm>
          <a:prstGeom prst="rect">
            <a:avLst/>
          </a:prstGeom>
          <a:noFill/>
          <a:ln w="38100" cap="flat" cmpd="sng">
            <a:solidFill>
              <a:srgbClr val="00CC00"/>
            </a:solidFill>
            <a:prstDash val="solid"/>
            <a:bevel/>
            <a:headEnd type="none" w="med" len="med"/>
            <a:tailEnd type="none" w="med" len="med"/>
          </a:ln>
        </p:spPr>
        <p:txBody>
          <a:bodyPr>
            <a:spAutoFit/>
          </a:bodyPr>
          <a:p>
            <a:pPr>
              <a:lnSpc>
                <a:spcPct val="90000"/>
              </a:lnSpc>
              <a:spcBef>
                <a:spcPct val="20000"/>
              </a:spcBef>
            </a:pPr>
            <a:r>
              <a:rPr lang="en-US" altLang="zh-CN" sz="2800" b="1">
                <a:latin typeface="黑体" panose="02010609060101010101" pitchFamily="49" charset="-122"/>
                <a:ea typeface="黑体" panose="02010609060101010101" pitchFamily="49" charset="-122"/>
              </a:rPr>
              <a:t>3.</a:t>
            </a:r>
            <a:r>
              <a:rPr lang="zh-CN" altLang="en-US" sz="2800" b="1">
                <a:latin typeface="黑体" panose="02010609060101010101" pitchFamily="49" charset="-122"/>
                <a:ea typeface="黑体" panose="02010609060101010101" pitchFamily="49" charset="-122"/>
              </a:rPr>
              <a:t>社会生活变化的特点</a:t>
            </a:r>
            <a:endParaRPr lang="zh-CN" altLang="en-US" sz="2800" b="1">
              <a:latin typeface="黑体" panose="02010609060101010101" pitchFamily="49" charset="-122"/>
              <a:ea typeface="黑体" panose="02010609060101010101" pitchFamily="49" charset="-122"/>
            </a:endParaRPr>
          </a:p>
        </p:txBody>
      </p:sp>
      <p:sp>
        <p:nvSpPr>
          <p:cNvPr id="40963" name="Text Box 4"/>
          <p:cNvSpPr txBox="1"/>
          <p:nvPr/>
        </p:nvSpPr>
        <p:spPr>
          <a:xfrm>
            <a:off x="674688" y="2247900"/>
            <a:ext cx="8431213" cy="2892425"/>
          </a:xfrm>
          <a:prstGeom prst="rect">
            <a:avLst/>
          </a:prstGeom>
          <a:noFill/>
          <a:ln w="9525">
            <a:noFill/>
          </a:ln>
        </p:spPr>
        <p:txBody>
          <a:bodyPr wrap="square">
            <a:spAutoFit/>
          </a:bodyPr>
          <a:p>
            <a:pPr>
              <a:spcBef>
                <a:spcPct val="50000"/>
              </a:spcBef>
            </a:pPr>
            <a:r>
              <a:rPr lang="zh-CN" altLang="en-US" sz="2800" b="1" noProof="1" dirty="0">
                <a:solidFill>
                  <a:srgbClr val="5C0000"/>
                </a:solidFill>
                <a:effectLst>
                  <a:outerShdw blurRad="38100" dist="38100" dir="2700000">
                    <a:srgbClr val="000000"/>
                  </a:outerShdw>
                </a:effectLst>
                <a:latin typeface="楷体_GB2312" pitchFamily="1" charset="-122"/>
                <a:ea typeface="楷体_GB2312" pitchFamily="1" charset="-122"/>
                <a:cs typeface="+mn-cs"/>
              </a:rPr>
              <a:t>沿海地区的变化大于内陆地区的变化；</a:t>
            </a:r>
            <a:endParaRPr lang="zh-CN" altLang="en-US" sz="2800" b="1" noProof="1" dirty="0">
              <a:solidFill>
                <a:srgbClr val="5C0000"/>
              </a:solidFill>
              <a:effectLst>
                <a:outerShdw blurRad="38100" dist="38100" dir="2700000">
                  <a:srgbClr val="000000"/>
                </a:outerShdw>
              </a:effectLst>
              <a:latin typeface="楷体_GB2312" pitchFamily="1" charset="-122"/>
              <a:ea typeface="楷体_GB2312" pitchFamily="1" charset="-122"/>
            </a:endParaRPr>
          </a:p>
          <a:p>
            <a:pPr>
              <a:spcBef>
                <a:spcPct val="50000"/>
              </a:spcBef>
            </a:pPr>
            <a:r>
              <a:rPr lang="zh-CN" altLang="en-US" sz="2800" b="1" noProof="1" dirty="0">
                <a:solidFill>
                  <a:srgbClr val="5C0000"/>
                </a:solidFill>
                <a:effectLst>
                  <a:outerShdw blurRad="38100" dist="38100" dir="2700000">
                    <a:srgbClr val="000000"/>
                  </a:outerShdw>
                </a:effectLst>
                <a:latin typeface="楷体_GB2312" pitchFamily="1" charset="-122"/>
                <a:ea typeface="楷体_GB2312" pitchFamily="1" charset="-122"/>
                <a:cs typeface="+mn-cs"/>
              </a:rPr>
              <a:t>东南各省的变化大于西北各省的变化；</a:t>
            </a:r>
            <a:endParaRPr lang="zh-CN" altLang="en-US" sz="2800" b="1" noProof="1" dirty="0">
              <a:solidFill>
                <a:srgbClr val="5C0000"/>
              </a:solidFill>
              <a:effectLst>
                <a:outerShdw blurRad="38100" dist="38100" dir="2700000">
                  <a:srgbClr val="000000"/>
                </a:outerShdw>
              </a:effectLst>
              <a:latin typeface="楷体_GB2312" pitchFamily="1" charset="-122"/>
              <a:ea typeface="楷体_GB2312" pitchFamily="1" charset="-122"/>
            </a:endParaRPr>
          </a:p>
          <a:p>
            <a:pPr>
              <a:spcBef>
                <a:spcPct val="50000"/>
              </a:spcBef>
            </a:pPr>
            <a:r>
              <a:rPr lang="zh-CN" altLang="en-US" sz="2800" b="1" noProof="1" dirty="0">
                <a:solidFill>
                  <a:srgbClr val="5C0000"/>
                </a:solidFill>
                <a:effectLst>
                  <a:outerShdw blurRad="38100" dist="38100" dir="2700000">
                    <a:srgbClr val="000000"/>
                  </a:outerShdw>
                </a:effectLst>
                <a:latin typeface="楷体_GB2312" pitchFamily="1" charset="-122"/>
                <a:ea typeface="楷体_GB2312" pitchFamily="1" charset="-122"/>
                <a:cs typeface="+mn-cs"/>
              </a:rPr>
              <a:t>大中城市的变化大于广大乡镇的变化；</a:t>
            </a:r>
            <a:endParaRPr lang="zh-CN" altLang="en-US" sz="2800" b="1" noProof="1" dirty="0">
              <a:solidFill>
                <a:srgbClr val="5C0000"/>
              </a:solidFill>
              <a:effectLst>
                <a:outerShdw blurRad="38100" dist="38100" dir="2700000">
                  <a:srgbClr val="000000"/>
                </a:outerShdw>
              </a:effectLst>
              <a:latin typeface="楷体_GB2312" pitchFamily="1" charset="-122"/>
              <a:ea typeface="楷体_GB2312" pitchFamily="1" charset="-122"/>
            </a:endParaRPr>
          </a:p>
          <a:p>
            <a:pPr>
              <a:spcBef>
                <a:spcPct val="50000"/>
              </a:spcBef>
            </a:pPr>
            <a:r>
              <a:rPr lang="zh-CN" altLang="en-US" sz="2800" b="1" noProof="1" dirty="0">
                <a:solidFill>
                  <a:srgbClr val="5C0000"/>
                </a:solidFill>
                <a:effectLst>
                  <a:outerShdw blurRad="38100" dist="38100" dir="2700000">
                    <a:srgbClr val="000000"/>
                  </a:outerShdw>
                </a:effectLst>
                <a:latin typeface="楷体_GB2312" pitchFamily="1" charset="-122"/>
                <a:ea typeface="楷体_GB2312" pitchFamily="1" charset="-122"/>
                <a:cs typeface="+mn-cs"/>
              </a:rPr>
              <a:t>受过教育和教育程度较高的民众变化大于没有受过教育或教育程度较低的民众变化。</a:t>
            </a:r>
            <a:endParaRPr lang="zh-CN" altLang="en-US" sz="2800" b="1" noProof="1" dirty="0">
              <a:solidFill>
                <a:srgbClr val="5C0000"/>
              </a:solidFill>
              <a:effectLst>
                <a:outerShdw blurRad="38100" dist="38100" dir="2700000">
                  <a:srgbClr val="000000"/>
                </a:outerShdw>
              </a:effectLst>
              <a:latin typeface="楷体_GB2312" pitchFamily="1" charset="-122"/>
              <a:ea typeface="楷体_GB2312" pitchFamily="1" charset="-122"/>
            </a:endParaRPr>
          </a:p>
        </p:txBody>
      </p:sp>
      <p:sp>
        <p:nvSpPr>
          <p:cNvPr id="5" name="矩形 4"/>
          <p:cNvSpPr/>
          <p:nvPr/>
        </p:nvSpPr>
        <p:spPr>
          <a:xfrm>
            <a:off x="2606040" y="1201419"/>
            <a:ext cx="2937510" cy="1198881"/>
          </a:xfrm>
          <a:prstGeom prst="rect">
            <a:avLst/>
          </a:prstGeom>
          <a:noFill/>
          <a:ln>
            <a:noFill/>
          </a:ln>
        </p:spPr>
        <p:txBody>
          <a:bodyPr wrap="none" rtlCol="0" anchor="t">
            <a:spAutoFit/>
          </a:bodyPr>
          <a:p>
            <a:pPr algn="ctr" fontAlgn="base"/>
            <a:r>
              <a:rPr lang="zh-CN" altLang="en-US" sz="7200" b="1" strike="noStrike" noProof="1">
                <a:ln w="25400">
                  <a:solidFill>
                    <a:srgbClr val="861E1D">
                      <a:alpha val="94000"/>
                    </a:srgbClr>
                  </a:solidFill>
                  <a:prstDash val="solid"/>
                </a:ln>
                <a:solidFill>
                  <a:srgbClr val="FF0000"/>
                </a:solidFill>
                <a:effectLst>
                  <a:outerShdw blurRad="177800" dist="12700" dir="10200000" sx="102000" sy="102000" algn="bl" rotWithShape="0">
                    <a:srgbClr val="480F08"/>
                  </a:outerShdw>
                </a:effectLst>
                <a:latin typeface="隶书" panose="02010509060101010101" pitchFamily="1" charset="-122"/>
                <a:ea typeface="隶书" panose="02010509060101010101" pitchFamily="1" charset="-122"/>
                <a:cs typeface="+mn-cs"/>
              </a:rPr>
              <a:t>不平衡</a:t>
            </a:r>
            <a:endParaRPr lang="zh-CN" altLang="en-US" sz="7200" b="1" strike="noStrike" noProof="1">
              <a:ln w="25400">
                <a:solidFill>
                  <a:srgbClr val="861E1D">
                    <a:alpha val="94000"/>
                  </a:srgbClr>
                </a:solidFill>
                <a:prstDash val="solid"/>
              </a:ln>
              <a:solidFill>
                <a:srgbClr val="FF0000"/>
              </a:solidFill>
              <a:effectLst>
                <a:outerShdw blurRad="177800" dist="12700" dir="10200000" sx="102000" sy="102000" algn="bl" rotWithShape="0">
                  <a:srgbClr val="480F08"/>
                </a:outerShdw>
              </a:effectLst>
              <a:latin typeface="隶书" panose="02010509060101010101" pitchFamily="1" charset="-122"/>
              <a:ea typeface="隶书" panose="02010509060101010101" pitchFamily="1" charset="-122"/>
            </a:endParaRPr>
          </a:p>
        </p:txBody>
      </p:sp>
      <p:sp>
        <p:nvSpPr>
          <p:cNvPr id="6" name="文本框 5"/>
          <p:cNvSpPr txBox="1"/>
          <p:nvPr/>
        </p:nvSpPr>
        <p:spPr>
          <a:xfrm>
            <a:off x="-7937" y="5162550"/>
            <a:ext cx="9155113" cy="1200150"/>
          </a:xfrm>
          <a:prstGeom prst="rect">
            <a:avLst/>
          </a:prstGeom>
          <a:noFill/>
        </p:spPr>
        <p:txBody>
          <a:bodyPr wrap="square" rtlCol="0" anchor="t">
            <a:spAutoFit/>
          </a:bodyPr>
          <a:p>
            <a:r>
              <a:rPr lang="zh-CN" altLang="en-US" sz="3600" b="1" i="1" noProof="1" dirty="0">
                <a:solidFill>
                  <a:srgbClr val="FF0000"/>
                </a:solidFill>
                <a:effectLst>
                  <a:outerShdw blurRad="38100" dist="38100" dir="2700000">
                    <a:srgbClr val="000000"/>
                  </a:outerShdw>
                </a:effectLst>
                <a:latin typeface="方正仿宋_GBK" charset="-122"/>
                <a:ea typeface="方正仿宋_GBK" charset="-122"/>
                <a:cs typeface="+mn-cs"/>
                <a:sym typeface="+mn-ea"/>
              </a:rPr>
              <a:t>总体来看，近代社会生活的变化，呈现出新</a:t>
            </a:r>
            <a:endParaRPr lang="zh-CN" altLang="en-US" sz="3600" b="1" i="1" noProof="1" dirty="0">
              <a:solidFill>
                <a:srgbClr val="FF0000"/>
              </a:solidFill>
              <a:effectLst>
                <a:outerShdw blurRad="38100" dist="38100" dir="2700000">
                  <a:srgbClr val="000000"/>
                </a:outerShdw>
              </a:effectLst>
              <a:latin typeface="方正仿宋_GBK" charset="-122"/>
              <a:ea typeface="方正仿宋_GBK" charset="-122"/>
              <a:sym typeface="+mn-ea"/>
            </a:endParaRPr>
          </a:p>
          <a:p>
            <a:r>
              <a:rPr lang="zh-CN" altLang="en-US" sz="3600" b="1" i="1" noProof="1" dirty="0">
                <a:solidFill>
                  <a:srgbClr val="FF0000"/>
                </a:solidFill>
                <a:effectLst>
                  <a:outerShdw blurRad="38100" dist="38100" dir="2700000">
                    <a:srgbClr val="000000"/>
                  </a:outerShdw>
                </a:effectLst>
                <a:latin typeface="方正仿宋_GBK" charset="-122"/>
                <a:ea typeface="方正仿宋_GBK" charset="-122"/>
                <a:cs typeface="+mn-cs"/>
                <a:sym typeface="+mn-ea"/>
              </a:rPr>
              <a:t>旧并呈、多元发展的特征。</a:t>
            </a:r>
            <a:endParaRPr lang="zh-CN" altLang="en-US" sz="3600" b="1" i="1" noProof="1" dirty="0">
              <a:solidFill>
                <a:srgbClr val="FF0000"/>
              </a:solidFill>
              <a:effectLst>
                <a:outerShdw blurRad="38100" dist="38100" dir="2700000">
                  <a:srgbClr val="000000"/>
                </a:outerShdw>
              </a:effectLst>
              <a:latin typeface="方正仿宋_GBK" charset="-122"/>
              <a:ea typeface="方正仿宋_GBK"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40963"/>
                                        </p:tgtEl>
                                        <p:attrNameLst>
                                          <p:attrName>style.visibility</p:attrName>
                                        </p:attrNameLst>
                                      </p:cBhvr>
                                      <p:to>
                                        <p:strVal val="visible"/>
                                      </p:to>
                                    </p:set>
                                    <p:animEffect transition="in" filter="strips(downLeft)">
                                      <p:cBhvr>
                                        <p:cTn id="13" dur="500"/>
                                        <p:tgtEl>
                                          <p:spTgt spid="40963"/>
                                        </p:tgtEl>
                                      </p:cBhvr>
                                    </p:animEffect>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6"/>
                                        </p:tgtEl>
                                        <p:attrNameLst>
                                          <p:attrName>style.visibility</p:attrName>
                                        </p:attrNameLst>
                                      </p:cBhvr>
                                      <p:to>
                                        <p:strVal val="visible"/>
                                      </p:to>
                                    </p:set>
                                    <p:anim calcmode="discrete" valueType="clr">
                                      <p:cBhvr override="childStyle">
                                        <p:cTn id="18"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6"/>
                                        </p:tgtEl>
                                        <p:attrNameLst>
                                          <p:attrName>fillcolor</p:attrName>
                                        </p:attrNameLst>
                                      </p:cBhvr>
                                      <p:tavLst>
                                        <p:tav tm="0">
                                          <p:val>
                                            <p:clrVal>
                                              <a:schemeClr val="accent2"/>
                                            </p:clrVal>
                                          </p:val>
                                        </p:tav>
                                        <p:tav tm="50000">
                                          <p:val>
                                            <p:clrVal>
                                              <a:schemeClr val="hlink"/>
                                            </p:clrVal>
                                          </p:val>
                                        </p:tav>
                                      </p:tavLst>
                                    </p:anim>
                                    <p:set>
                                      <p:cBhvr>
                                        <p:cTn id="20"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pSp>
        <p:nvGrpSpPr>
          <p:cNvPr id="30721" name="组合 2"/>
          <p:cNvGrpSpPr/>
          <p:nvPr/>
        </p:nvGrpSpPr>
        <p:grpSpPr>
          <a:xfrm>
            <a:off x="195263" y="638175"/>
            <a:ext cx="2092325" cy="549275"/>
            <a:chOff x="242" y="858"/>
            <a:chExt cx="3296" cy="865"/>
          </a:xfrm>
        </p:grpSpPr>
        <p:pic>
          <p:nvPicPr>
            <p:cNvPr id="30722" name="图片 1"/>
            <p:cNvPicPr>
              <a:picLocks noChangeAspect="1"/>
            </p:cNvPicPr>
            <p:nvPr/>
          </p:nvPicPr>
          <p:blipFill>
            <a:blip r:embed="rId1">
              <a:clrChange>
                <a:clrFrom>
                  <a:srgbClr val="FFFEFD"/>
                </a:clrFrom>
                <a:clrTo>
                  <a:srgbClr val="FFFEFD">
                    <a:alpha val="0"/>
                  </a:srgbClr>
                </a:clrTo>
              </a:clrChange>
            </a:blip>
            <a:stretch>
              <a:fillRect/>
            </a:stretch>
          </p:blipFill>
          <p:spPr>
            <a:xfrm>
              <a:off x="405" y="878"/>
              <a:ext cx="3133" cy="845"/>
            </a:xfrm>
            <a:prstGeom prst="rect">
              <a:avLst/>
            </a:prstGeom>
            <a:noFill/>
            <a:ln w="9525">
              <a:noFill/>
            </a:ln>
          </p:spPr>
        </p:pic>
        <p:sp>
          <p:nvSpPr>
            <p:cNvPr id="30723" name="文本框 2"/>
            <p:cNvSpPr txBox="1"/>
            <p:nvPr/>
          </p:nvSpPr>
          <p:spPr>
            <a:xfrm>
              <a:off x="242" y="858"/>
              <a:ext cx="2700" cy="816"/>
            </a:xfrm>
            <a:prstGeom prst="rect">
              <a:avLst/>
            </a:prstGeom>
            <a:noFill/>
            <a:ln w="9525">
              <a:noFill/>
            </a:ln>
          </p:spPr>
          <p:txBody>
            <a:bodyPr>
              <a:spAutoFit/>
            </a:bodyPr>
            <a:p>
              <a:pPr algn="ctr"/>
              <a:r>
                <a:rPr lang="zh-CN" altLang="en-US" sz="2800" b="1" dirty="0">
                  <a:solidFill>
                    <a:srgbClr val="0070C0"/>
                  </a:solidFill>
                  <a:latin typeface="黑体" panose="02010609060101010101" pitchFamily="49" charset="-122"/>
                  <a:ea typeface="黑体" panose="02010609060101010101" pitchFamily="49" charset="-122"/>
                </a:rPr>
                <a:t>课堂小结</a:t>
              </a:r>
              <a:endParaRPr lang="zh-CN" altLang="en-US" sz="2800" b="1" dirty="0">
                <a:solidFill>
                  <a:srgbClr val="0070C0"/>
                </a:solidFill>
                <a:latin typeface="黑体" panose="02010609060101010101" pitchFamily="49" charset="-122"/>
                <a:ea typeface="黑体" panose="02010609060101010101" pitchFamily="49" charset="-122"/>
              </a:endParaRPr>
            </a:p>
          </p:txBody>
        </p:sp>
      </p:grpSp>
      <p:sp>
        <p:nvSpPr>
          <p:cNvPr id="24581" name="Rectangle 3"/>
          <p:cNvSpPr/>
          <p:nvPr/>
        </p:nvSpPr>
        <p:spPr>
          <a:xfrm>
            <a:off x="2130425" y="1798638"/>
            <a:ext cx="3251200" cy="522287"/>
          </a:xfrm>
          <a:prstGeom prst="rect">
            <a:avLst/>
          </a:prstGeom>
          <a:noFill/>
          <a:ln w="9525">
            <a:noFill/>
          </a:ln>
        </p:spPr>
        <p:txBody>
          <a:bodyPr>
            <a:spAutoFit/>
          </a:bodyPr>
          <a:p>
            <a:r>
              <a:rPr lang="zh-CN" altLang="en-US" sz="2800" b="1" dirty="0">
                <a:solidFill>
                  <a:srgbClr val="000000"/>
                </a:solidFill>
                <a:latin typeface="Arial" panose="020B0604020202020204" pitchFamily="34" charset="0"/>
                <a:ea typeface="黑体" panose="02010609060101010101" pitchFamily="49" charset="-122"/>
              </a:rPr>
              <a:t>发展：甲午战争后</a:t>
            </a:r>
            <a:endParaRPr lang="zh-CN" altLang="en-US" sz="2800" b="1" dirty="0">
              <a:solidFill>
                <a:srgbClr val="000000"/>
              </a:solidFill>
              <a:latin typeface="Arial" panose="020B0604020202020204" pitchFamily="34" charset="0"/>
              <a:ea typeface="黑体" panose="02010609060101010101" pitchFamily="49" charset="-122"/>
            </a:endParaRPr>
          </a:p>
        </p:txBody>
      </p:sp>
      <p:sp>
        <p:nvSpPr>
          <p:cNvPr id="24583" name="AutoShape 5"/>
          <p:cNvSpPr/>
          <p:nvPr/>
        </p:nvSpPr>
        <p:spPr>
          <a:xfrm>
            <a:off x="1858963" y="3816350"/>
            <a:ext cx="341312" cy="1966913"/>
          </a:xfrm>
          <a:prstGeom prst="leftBrace">
            <a:avLst>
              <a:gd name="adj1" fmla="val 28493"/>
              <a:gd name="adj2" fmla="val 50000"/>
            </a:avLst>
          </a:prstGeom>
          <a:noFill/>
          <a:ln w="38100" cap="flat" cmpd="sng">
            <a:solidFill>
              <a:schemeClr val="tx1"/>
            </a:solidFill>
            <a:prstDash val="solid"/>
            <a:headEnd type="none" w="med" len="med"/>
            <a:tailEnd type="none" w="med" len="med"/>
          </a:ln>
        </p:spPr>
        <p:txBody>
          <a:bodyPr wrap="none" anchor="ctr"/>
          <a:p>
            <a:pPr algn="ctr"/>
            <a:endParaRPr lang="zh-CN" altLang="zh-CN" sz="4400" b="1" dirty="0">
              <a:latin typeface="Arial" panose="020B0604020202020204" pitchFamily="34" charset="0"/>
            </a:endParaRPr>
          </a:p>
        </p:txBody>
      </p:sp>
      <p:sp>
        <p:nvSpPr>
          <p:cNvPr id="24585" name="Text Box 8"/>
          <p:cNvSpPr txBox="1"/>
          <p:nvPr/>
        </p:nvSpPr>
        <p:spPr>
          <a:xfrm>
            <a:off x="146050" y="1671638"/>
            <a:ext cx="612775" cy="3956050"/>
          </a:xfrm>
          <a:prstGeom prst="rect">
            <a:avLst/>
          </a:prstGeom>
          <a:solidFill>
            <a:schemeClr val="bg1"/>
          </a:solidFill>
          <a:ln w="9525" cap="flat" cmpd="sng">
            <a:solidFill>
              <a:schemeClr val="bg1"/>
            </a:solidFill>
            <a:prstDash val="solid"/>
            <a:miter/>
            <a:headEnd type="none" w="med" len="med"/>
            <a:tailEnd type="none" w="med" len="med"/>
          </a:ln>
        </p:spPr>
        <p:txBody>
          <a:bodyPr vert="eaVert">
            <a:spAutoFit/>
          </a:bodyPr>
          <a:p>
            <a:pPr>
              <a:spcBef>
                <a:spcPct val="50000"/>
              </a:spcBef>
            </a:pPr>
            <a:r>
              <a:rPr lang="zh-CN" altLang="en-US" sz="2800" b="1" dirty="0">
                <a:latin typeface="黑体" panose="02010609060101010101" pitchFamily="49" charset="-122"/>
                <a:ea typeface="黑体" panose="02010609060101010101" pitchFamily="49" charset="-122"/>
              </a:rPr>
              <a:t>经济和社会生活的变化</a:t>
            </a:r>
            <a:endParaRPr lang="zh-CN" altLang="en-US" sz="2800" b="1" dirty="0">
              <a:latin typeface="黑体" panose="02010609060101010101" pitchFamily="49" charset="-122"/>
              <a:ea typeface="黑体" panose="02010609060101010101" pitchFamily="49" charset="-122"/>
            </a:endParaRPr>
          </a:p>
        </p:txBody>
      </p:sp>
      <p:grpSp>
        <p:nvGrpSpPr>
          <p:cNvPr id="24589" name="Group 12"/>
          <p:cNvGrpSpPr/>
          <p:nvPr/>
        </p:nvGrpSpPr>
        <p:grpSpPr>
          <a:xfrm>
            <a:off x="684213" y="1570038"/>
            <a:ext cx="1549400" cy="3838575"/>
            <a:chOff x="832" y="1148"/>
            <a:chExt cx="863" cy="2023"/>
          </a:xfrm>
        </p:grpSpPr>
        <p:sp>
          <p:nvSpPr>
            <p:cNvPr id="30728" name="Text Box 13"/>
            <p:cNvSpPr txBox="1"/>
            <p:nvPr/>
          </p:nvSpPr>
          <p:spPr>
            <a:xfrm>
              <a:off x="1060" y="1148"/>
              <a:ext cx="635" cy="729"/>
            </a:xfrm>
            <a:prstGeom prst="rect">
              <a:avLst/>
            </a:prstGeom>
            <a:noFill/>
            <a:ln w="9525">
              <a:noFill/>
            </a:ln>
          </p:spPr>
          <p:txBody>
            <a:bodyPr>
              <a:spAutoFit/>
            </a:bodyPr>
            <a:p>
              <a:pPr>
                <a:spcBef>
                  <a:spcPct val="50000"/>
                </a:spcBef>
              </a:pPr>
              <a:r>
                <a:rPr lang="zh-CN" altLang="en-US" sz="2800" b="1" dirty="0">
                  <a:solidFill>
                    <a:srgbClr val="0000FF"/>
                  </a:solidFill>
                  <a:latin typeface="Arial" panose="020B0604020202020204" pitchFamily="34" charset="0"/>
                  <a:ea typeface="黑体" panose="02010609060101010101" pitchFamily="49" charset="-122"/>
                </a:rPr>
                <a:t>民族工业发展</a:t>
              </a:r>
              <a:endParaRPr lang="zh-CN" altLang="en-US" sz="2800" b="1" dirty="0">
                <a:solidFill>
                  <a:srgbClr val="0000FF"/>
                </a:solidFill>
                <a:latin typeface="Arial" panose="020B0604020202020204" pitchFamily="34" charset="0"/>
                <a:ea typeface="黑体" panose="02010609060101010101" pitchFamily="49" charset="-122"/>
              </a:endParaRPr>
            </a:p>
          </p:txBody>
        </p:sp>
        <p:sp>
          <p:nvSpPr>
            <p:cNvPr id="30729" name="AutoShape 14"/>
            <p:cNvSpPr/>
            <p:nvPr/>
          </p:nvSpPr>
          <p:spPr>
            <a:xfrm>
              <a:off x="832" y="1346"/>
              <a:ext cx="266" cy="1627"/>
            </a:xfrm>
            <a:prstGeom prst="leftBrace">
              <a:avLst>
                <a:gd name="adj1" fmla="val 67508"/>
                <a:gd name="adj2" fmla="val 50000"/>
              </a:avLst>
            </a:prstGeom>
            <a:noFill/>
            <a:ln w="57150" cap="flat" cmpd="sng">
              <a:solidFill>
                <a:schemeClr val="tx1"/>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30730" name="Text Box 15"/>
            <p:cNvSpPr txBox="1"/>
            <p:nvPr/>
          </p:nvSpPr>
          <p:spPr>
            <a:xfrm>
              <a:off x="1005" y="2442"/>
              <a:ext cx="600" cy="729"/>
            </a:xfrm>
            <a:prstGeom prst="rect">
              <a:avLst/>
            </a:prstGeom>
            <a:noFill/>
            <a:ln w="9525">
              <a:noFill/>
            </a:ln>
          </p:spPr>
          <p:txBody>
            <a:bodyPr>
              <a:spAutoFit/>
            </a:bodyPr>
            <a:p>
              <a:pPr>
                <a:spcBef>
                  <a:spcPct val="50000"/>
                </a:spcBef>
              </a:pPr>
              <a:r>
                <a:rPr lang="zh-CN" altLang="en-US" sz="2800" b="1" dirty="0">
                  <a:solidFill>
                    <a:srgbClr val="0000FF"/>
                  </a:solidFill>
                  <a:latin typeface="黑体" panose="02010609060101010101" pitchFamily="49" charset="-122"/>
                  <a:ea typeface="黑体" panose="02010609060101010101" pitchFamily="49" charset="-122"/>
                </a:rPr>
                <a:t>社会生活变化</a:t>
              </a:r>
              <a:endParaRPr lang="zh-CN" altLang="en-US" sz="2800" b="1" dirty="0">
                <a:solidFill>
                  <a:srgbClr val="0000FF"/>
                </a:solidFill>
                <a:latin typeface="黑体" panose="02010609060101010101" pitchFamily="49" charset="-122"/>
                <a:ea typeface="黑体" panose="02010609060101010101" pitchFamily="49" charset="-122"/>
              </a:endParaRPr>
            </a:p>
          </p:txBody>
        </p:sp>
      </p:grpSp>
      <p:sp>
        <p:nvSpPr>
          <p:cNvPr id="5" name="Text Box 10"/>
          <p:cNvSpPr txBox="1"/>
          <p:nvPr/>
        </p:nvSpPr>
        <p:spPr>
          <a:xfrm>
            <a:off x="2120900" y="1276350"/>
            <a:ext cx="4194175" cy="520700"/>
          </a:xfrm>
          <a:prstGeom prst="rect">
            <a:avLst/>
          </a:prstGeom>
          <a:noFill/>
          <a:ln w="9525">
            <a:noFill/>
          </a:ln>
        </p:spPr>
        <p:txBody>
          <a:bodyPr>
            <a:spAutoFit/>
          </a:bodyPr>
          <a:p>
            <a:r>
              <a:rPr lang="zh-CN" altLang="en-US" sz="2800" b="1" dirty="0">
                <a:solidFill>
                  <a:srgbClr val="000000"/>
                </a:solidFill>
                <a:latin typeface="Arial" panose="020B0604020202020204" pitchFamily="34" charset="0"/>
                <a:ea typeface="黑体" panose="02010609060101010101" pitchFamily="49" charset="-122"/>
              </a:rPr>
              <a:t>产生：</a:t>
            </a:r>
            <a:r>
              <a:rPr lang="en-US" altLang="zh-CN" sz="2800" b="1" dirty="0">
                <a:solidFill>
                  <a:srgbClr val="000000"/>
                </a:solidFill>
                <a:latin typeface="Arial" panose="020B0604020202020204" pitchFamily="34" charset="0"/>
                <a:ea typeface="黑体" panose="02010609060101010101" pitchFamily="49" charset="-122"/>
              </a:rPr>
              <a:t>19</a:t>
            </a:r>
            <a:r>
              <a:rPr lang="zh-CN" altLang="en-US" sz="2800" b="1" dirty="0">
                <a:solidFill>
                  <a:srgbClr val="000000"/>
                </a:solidFill>
                <a:latin typeface="Arial" panose="020B0604020202020204" pitchFamily="34" charset="0"/>
                <a:ea typeface="黑体" panose="02010609060101010101" pitchFamily="49" charset="-122"/>
              </a:rPr>
              <a:t>世纪六七十年代</a:t>
            </a:r>
            <a:endParaRPr lang="zh-CN" altLang="en-US" sz="2800" b="1" dirty="0">
              <a:solidFill>
                <a:srgbClr val="000000"/>
              </a:solidFill>
              <a:latin typeface="Arial" panose="020B0604020202020204" pitchFamily="34" charset="0"/>
              <a:ea typeface="黑体" panose="02010609060101010101" pitchFamily="49" charset="-122"/>
            </a:endParaRPr>
          </a:p>
        </p:txBody>
      </p:sp>
      <p:sp>
        <p:nvSpPr>
          <p:cNvPr id="6" name="Text Box 6"/>
          <p:cNvSpPr txBox="1"/>
          <p:nvPr/>
        </p:nvSpPr>
        <p:spPr>
          <a:xfrm>
            <a:off x="2095500" y="2897188"/>
            <a:ext cx="4314825" cy="522287"/>
          </a:xfrm>
          <a:prstGeom prst="rect">
            <a:avLst/>
          </a:prstGeom>
          <a:noFill/>
          <a:ln w="9525">
            <a:noFill/>
          </a:ln>
        </p:spPr>
        <p:txBody>
          <a:bodyPr>
            <a:spAutoFit/>
          </a:bodyPr>
          <a:p>
            <a:pPr>
              <a:spcBef>
                <a:spcPct val="50000"/>
              </a:spcBef>
            </a:pPr>
            <a:r>
              <a:rPr lang="zh-CN" altLang="en-US" sz="2800" b="1" dirty="0">
                <a:solidFill>
                  <a:srgbClr val="000000"/>
                </a:solidFill>
                <a:latin typeface="Arial" panose="020B0604020202020204" pitchFamily="34" charset="0"/>
                <a:ea typeface="黑体" panose="02010609060101010101" pitchFamily="49" charset="-122"/>
              </a:rPr>
              <a:t>萧条：</a:t>
            </a:r>
            <a:r>
              <a:rPr lang="en-US" altLang="zh-CN" sz="2800" b="1" dirty="0">
                <a:solidFill>
                  <a:srgbClr val="000000"/>
                </a:solidFill>
                <a:latin typeface="Arial" panose="020B0604020202020204" pitchFamily="34" charset="0"/>
                <a:ea typeface="黑体" panose="02010609060101010101" pitchFamily="49" charset="-122"/>
              </a:rPr>
              <a:t>20</a:t>
            </a:r>
            <a:r>
              <a:rPr lang="zh-CN" altLang="en-US" sz="2800" b="1" dirty="0">
                <a:solidFill>
                  <a:srgbClr val="000000"/>
                </a:solidFill>
                <a:latin typeface="Arial" panose="020B0604020202020204" pitchFamily="34" charset="0"/>
                <a:ea typeface="黑体" panose="02010609060101010101" pitchFamily="49" charset="-122"/>
              </a:rPr>
              <a:t>世纪二三十年代</a:t>
            </a:r>
            <a:endParaRPr lang="en-US" altLang="zh-CN" sz="2800" b="1" dirty="0">
              <a:solidFill>
                <a:srgbClr val="000000"/>
              </a:solidFill>
              <a:latin typeface="Arial" panose="020B0604020202020204" pitchFamily="34" charset="0"/>
              <a:ea typeface="黑体" panose="02010609060101010101" pitchFamily="49" charset="-122"/>
            </a:endParaRPr>
          </a:p>
        </p:txBody>
      </p:sp>
      <p:sp>
        <p:nvSpPr>
          <p:cNvPr id="7" name="Text Box 6"/>
          <p:cNvSpPr txBox="1"/>
          <p:nvPr/>
        </p:nvSpPr>
        <p:spPr>
          <a:xfrm>
            <a:off x="2179638" y="4311650"/>
            <a:ext cx="3016250" cy="522288"/>
          </a:xfrm>
          <a:prstGeom prst="rect">
            <a:avLst/>
          </a:prstGeom>
          <a:noFill/>
          <a:ln w="9525">
            <a:noFill/>
          </a:ln>
        </p:spPr>
        <p:txBody>
          <a:bodyPr>
            <a:spAutoFit/>
          </a:bodyPr>
          <a:p>
            <a:pPr>
              <a:spcBef>
                <a:spcPct val="50000"/>
              </a:spcBef>
            </a:pPr>
            <a:r>
              <a:rPr lang="zh-CN" altLang="en-US" sz="2800" b="1" dirty="0">
                <a:solidFill>
                  <a:srgbClr val="000000"/>
                </a:solidFill>
                <a:latin typeface="Arial" panose="020B0604020202020204" pitchFamily="34" charset="0"/>
                <a:ea typeface="黑体" panose="02010609060101010101" pitchFamily="49" charset="-122"/>
              </a:rPr>
              <a:t>风俗习惯的改变</a:t>
            </a:r>
            <a:endParaRPr lang="zh-CN" altLang="en-US" sz="2800" b="1" dirty="0">
              <a:solidFill>
                <a:srgbClr val="000000"/>
              </a:solidFill>
              <a:latin typeface="Arial" panose="020B0604020202020204" pitchFamily="34" charset="0"/>
              <a:ea typeface="黑体" panose="02010609060101010101" pitchFamily="49" charset="-122"/>
            </a:endParaRPr>
          </a:p>
        </p:txBody>
      </p:sp>
      <p:sp>
        <p:nvSpPr>
          <p:cNvPr id="8" name="AutoShape 5"/>
          <p:cNvSpPr/>
          <p:nvPr/>
        </p:nvSpPr>
        <p:spPr>
          <a:xfrm>
            <a:off x="1868488" y="1412875"/>
            <a:ext cx="325437" cy="1768475"/>
          </a:xfrm>
          <a:prstGeom prst="leftBrace">
            <a:avLst>
              <a:gd name="adj1" fmla="val 28755"/>
              <a:gd name="adj2" fmla="val 50000"/>
            </a:avLst>
          </a:prstGeom>
          <a:noFill/>
          <a:ln w="38100" cap="flat" cmpd="sng">
            <a:solidFill>
              <a:schemeClr val="tx1"/>
            </a:solidFill>
            <a:prstDash val="solid"/>
            <a:headEnd type="none" w="med" len="med"/>
            <a:tailEnd type="none" w="med" len="med"/>
          </a:ln>
        </p:spPr>
        <p:txBody>
          <a:bodyPr wrap="none" anchor="ctr"/>
          <a:p>
            <a:pPr algn="ctr"/>
            <a:endParaRPr lang="zh-CN" altLang="zh-CN" sz="4400" b="1" dirty="0">
              <a:latin typeface="Arial" panose="020B0604020202020204" pitchFamily="34" charset="0"/>
            </a:endParaRPr>
          </a:p>
        </p:txBody>
      </p:sp>
      <p:sp>
        <p:nvSpPr>
          <p:cNvPr id="11" name="Text Box 6"/>
          <p:cNvSpPr txBox="1"/>
          <p:nvPr/>
        </p:nvSpPr>
        <p:spPr>
          <a:xfrm>
            <a:off x="2170113" y="3724275"/>
            <a:ext cx="2722562" cy="522288"/>
          </a:xfrm>
          <a:prstGeom prst="rect">
            <a:avLst/>
          </a:prstGeom>
          <a:noFill/>
          <a:ln w="9525">
            <a:noFill/>
          </a:ln>
        </p:spPr>
        <p:txBody>
          <a:bodyPr>
            <a:spAutoFit/>
          </a:bodyPr>
          <a:p>
            <a:pPr>
              <a:spcBef>
                <a:spcPct val="50000"/>
              </a:spcBef>
            </a:pPr>
            <a:r>
              <a:rPr lang="zh-CN" altLang="en-US" sz="2800" b="1" dirty="0">
                <a:solidFill>
                  <a:srgbClr val="000000"/>
                </a:solidFill>
                <a:latin typeface="Arial" panose="020B0604020202020204" pitchFamily="34" charset="0"/>
                <a:ea typeface="黑体" panose="02010609060101010101" pitchFamily="49" charset="-122"/>
              </a:rPr>
              <a:t>新式交通的出现</a:t>
            </a:r>
            <a:endParaRPr lang="zh-CN" altLang="en-US" sz="2800" b="1" dirty="0">
              <a:solidFill>
                <a:srgbClr val="000000"/>
              </a:solidFill>
              <a:latin typeface="Arial" panose="020B0604020202020204" pitchFamily="34" charset="0"/>
              <a:ea typeface="黑体" panose="02010609060101010101" pitchFamily="49" charset="-122"/>
            </a:endParaRPr>
          </a:p>
        </p:txBody>
      </p:sp>
      <p:sp>
        <p:nvSpPr>
          <p:cNvPr id="4" name="Rectangle 3"/>
          <p:cNvSpPr/>
          <p:nvPr/>
        </p:nvSpPr>
        <p:spPr>
          <a:xfrm>
            <a:off x="2133600" y="2309813"/>
            <a:ext cx="5337175" cy="522287"/>
          </a:xfrm>
          <a:prstGeom prst="rect">
            <a:avLst/>
          </a:prstGeom>
          <a:noFill/>
          <a:ln w="9525">
            <a:noFill/>
          </a:ln>
        </p:spPr>
        <p:txBody>
          <a:bodyPr>
            <a:spAutoFit/>
          </a:bodyPr>
          <a:p>
            <a:r>
              <a:rPr lang="zh-CN" altLang="en-US" sz="2800" b="1" dirty="0">
                <a:solidFill>
                  <a:srgbClr val="000000"/>
                </a:solidFill>
                <a:latin typeface="Arial" panose="020B0604020202020204" pitchFamily="34" charset="0"/>
                <a:ea typeface="黑体" panose="02010609060101010101" pitchFamily="49" charset="-122"/>
              </a:rPr>
              <a:t>短暂春天：第一次世界大战期间</a:t>
            </a:r>
            <a:endParaRPr lang="en-US" altLang="zh-CN" sz="2800" b="1" dirty="0">
              <a:solidFill>
                <a:srgbClr val="000000"/>
              </a:solidFill>
              <a:latin typeface="Arial" panose="020B0604020202020204" pitchFamily="34" charset="0"/>
              <a:ea typeface="黑体" panose="02010609060101010101" pitchFamily="49" charset="-122"/>
            </a:endParaRPr>
          </a:p>
        </p:txBody>
      </p:sp>
      <p:sp>
        <p:nvSpPr>
          <p:cNvPr id="9" name="Text Box 6"/>
          <p:cNvSpPr txBox="1"/>
          <p:nvPr/>
        </p:nvSpPr>
        <p:spPr>
          <a:xfrm>
            <a:off x="2170113" y="4922838"/>
            <a:ext cx="3538537" cy="522287"/>
          </a:xfrm>
          <a:prstGeom prst="rect">
            <a:avLst/>
          </a:prstGeom>
          <a:noFill/>
          <a:ln w="9525">
            <a:noFill/>
          </a:ln>
        </p:spPr>
        <p:txBody>
          <a:bodyPr>
            <a:spAutoFit/>
          </a:bodyPr>
          <a:p>
            <a:pPr>
              <a:spcBef>
                <a:spcPct val="50000"/>
              </a:spcBef>
            </a:pPr>
            <a:r>
              <a:rPr lang="zh-CN" altLang="en-US" sz="2800" b="1" dirty="0">
                <a:solidFill>
                  <a:srgbClr val="000000"/>
                </a:solidFill>
                <a:latin typeface="Arial" panose="020B0604020202020204" pitchFamily="34" charset="0"/>
                <a:ea typeface="黑体" panose="02010609060101010101" pitchFamily="49" charset="-122"/>
              </a:rPr>
              <a:t>新式婚丧礼节的出现</a:t>
            </a:r>
            <a:endParaRPr lang="zh-CN" altLang="en-US" sz="2800" b="1" dirty="0">
              <a:solidFill>
                <a:srgbClr val="000000"/>
              </a:solidFill>
              <a:latin typeface="Arial" panose="020B0604020202020204" pitchFamily="34" charset="0"/>
              <a:ea typeface="黑体" panose="02010609060101010101" pitchFamily="49" charset="-122"/>
            </a:endParaRPr>
          </a:p>
        </p:txBody>
      </p:sp>
      <p:sp>
        <p:nvSpPr>
          <p:cNvPr id="12" name="Text Box 6"/>
          <p:cNvSpPr txBox="1"/>
          <p:nvPr/>
        </p:nvSpPr>
        <p:spPr>
          <a:xfrm>
            <a:off x="2173288" y="5484813"/>
            <a:ext cx="3538537" cy="522287"/>
          </a:xfrm>
          <a:prstGeom prst="rect">
            <a:avLst/>
          </a:prstGeom>
          <a:noFill/>
          <a:ln w="9525">
            <a:noFill/>
          </a:ln>
        </p:spPr>
        <p:txBody>
          <a:bodyPr>
            <a:spAutoFit/>
          </a:bodyPr>
          <a:p>
            <a:pPr>
              <a:spcBef>
                <a:spcPct val="50000"/>
              </a:spcBef>
            </a:pPr>
            <a:r>
              <a:rPr lang="zh-CN" altLang="en-US" sz="2800" b="1" dirty="0">
                <a:solidFill>
                  <a:srgbClr val="000000"/>
                </a:solidFill>
                <a:latin typeface="Arial" panose="020B0604020202020204" pitchFamily="34" charset="0"/>
                <a:ea typeface="黑体" panose="02010609060101010101" pitchFamily="49" charset="-122"/>
              </a:rPr>
              <a:t>社会生活变化特点</a:t>
            </a:r>
            <a:endParaRPr lang="en-US" altLang="zh-CN" sz="2800" b="1" dirty="0">
              <a:solidFill>
                <a:srgbClr val="000000"/>
              </a:solidFill>
              <a:latin typeface="Arial" panose="020B0604020202020204" pitchFamily="34" charset="0"/>
              <a:ea typeface="黑体" panose="02010609060101010101" pitchFamily="49"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585"/>
                                        </p:tgtEl>
                                        <p:attrNameLst>
                                          <p:attrName>style.visibility</p:attrName>
                                        </p:attrNameLst>
                                      </p:cBhvr>
                                      <p:to>
                                        <p:strVal val="visible"/>
                                      </p:to>
                                    </p:set>
                                    <p:animEffect transition="in" filter="blinds(horizontal)">
                                      <p:cBhvr>
                                        <p:cTn id="7" dur="500"/>
                                        <p:tgtEl>
                                          <p:spTgt spid="24585"/>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24589"/>
                                        </p:tgtEl>
                                        <p:attrNameLst>
                                          <p:attrName>style.visibility</p:attrName>
                                        </p:attrNameLst>
                                      </p:cBhvr>
                                      <p:to>
                                        <p:strVal val="visible"/>
                                      </p:to>
                                    </p:set>
                                    <p:animEffect transition="in" filter="fade">
                                      <p:cBhvr>
                                        <p:cTn id="12" dur="800" decel="100000"/>
                                        <p:tgtEl>
                                          <p:spTgt spid="24589"/>
                                        </p:tgtEl>
                                      </p:cBhvr>
                                    </p:animEffect>
                                    <p:anim calcmode="lin" valueType="num">
                                      <p:cBhvr>
                                        <p:cTn id="13" dur="800" decel="100000" fill="hold"/>
                                        <p:tgtEl>
                                          <p:spTgt spid="24589"/>
                                        </p:tgtEl>
                                        <p:attrNameLst>
                                          <p:attrName>style.rotation</p:attrName>
                                        </p:attrNameLst>
                                      </p:cBhvr>
                                      <p:tavLst>
                                        <p:tav tm="0">
                                          <p:val>
                                            <p:fltVal val="-90.000000"/>
                                          </p:val>
                                        </p:tav>
                                        <p:tav tm="100000">
                                          <p:val>
                                            <p:fltVal val="0.000000"/>
                                          </p:val>
                                        </p:tav>
                                      </p:tavLst>
                                    </p:anim>
                                    <p:anim calcmode="lin" valueType="num">
                                      <p:cBhvr>
                                        <p:cTn id="14" dur="800" decel="100000" fill="hold"/>
                                        <p:tgtEl>
                                          <p:spTgt spid="24589"/>
                                        </p:tgtEl>
                                        <p:attrNameLst>
                                          <p:attrName>ppt_x</p:attrName>
                                        </p:attrNameLst>
                                      </p:cBhvr>
                                      <p:tavLst>
                                        <p:tav tm="0">
                                          <p:val>
                                            <p:strVal val="#ppt_x+0.4"/>
                                          </p:val>
                                        </p:tav>
                                        <p:tav tm="100000">
                                          <p:val>
                                            <p:strVal val="#ppt_x-0.05"/>
                                          </p:val>
                                        </p:tav>
                                      </p:tavLst>
                                    </p:anim>
                                    <p:anim calcmode="lin" valueType="num">
                                      <p:cBhvr>
                                        <p:cTn id="15" dur="800" decel="100000" fill="hold"/>
                                        <p:tgtEl>
                                          <p:spTgt spid="24589"/>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24589"/>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24589"/>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800" decel="100000"/>
                                        <p:tgtEl>
                                          <p:spTgt spid="8"/>
                                        </p:tgtEl>
                                      </p:cBhvr>
                                    </p:animEffect>
                                    <p:anim calcmode="lin" valueType="num">
                                      <p:cBhvr>
                                        <p:cTn id="23" dur="800" decel="100000" fill="hold"/>
                                        <p:tgtEl>
                                          <p:spTgt spid="8"/>
                                        </p:tgtEl>
                                        <p:attrNameLst>
                                          <p:attrName>style.rotation</p:attrName>
                                        </p:attrNameLst>
                                      </p:cBhvr>
                                      <p:tavLst>
                                        <p:tav tm="0">
                                          <p:val>
                                            <p:fltVal val="-90.000000"/>
                                          </p:val>
                                        </p:tav>
                                        <p:tav tm="100000">
                                          <p:val>
                                            <p:fltVal val="0.000000"/>
                                          </p:val>
                                        </p:tav>
                                      </p:tavLst>
                                    </p:anim>
                                    <p:anim calcmode="lin" valueType="num">
                                      <p:cBhvr>
                                        <p:cTn id="24" dur="800" decel="100000" fill="hold"/>
                                        <p:tgtEl>
                                          <p:spTgt spid="8"/>
                                        </p:tgtEl>
                                        <p:attrNameLst>
                                          <p:attrName>ppt_x</p:attrName>
                                        </p:attrNameLst>
                                      </p:cBhvr>
                                      <p:tavLst>
                                        <p:tav tm="0">
                                          <p:val>
                                            <p:strVal val="#ppt_x+0.4"/>
                                          </p:val>
                                        </p:tav>
                                        <p:tav tm="100000">
                                          <p:val>
                                            <p:strVal val="#ppt_x-0.05"/>
                                          </p:val>
                                        </p:tav>
                                      </p:tavLst>
                                    </p:anim>
                                    <p:anim calcmode="lin" valueType="num">
                                      <p:cBhvr>
                                        <p:cTn id="25" dur="800" decel="100000" fill="hold"/>
                                        <p:tgtEl>
                                          <p:spTgt spid="8"/>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800" decel="100000"/>
                                        <p:tgtEl>
                                          <p:spTgt spid="5"/>
                                        </p:tgtEl>
                                      </p:cBhvr>
                                    </p:animEffect>
                                    <p:anim calcmode="lin" valueType="num">
                                      <p:cBhvr>
                                        <p:cTn id="33" dur="800" decel="100000" fill="hold"/>
                                        <p:tgtEl>
                                          <p:spTgt spid="5"/>
                                        </p:tgtEl>
                                        <p:attrNameLst>
                                          <p:attrName>style.rotation</p:attrName>
                                        </p:attrNameLst>
                                      </p:cBhvr>
                                      <p:tavLst>
                                        <p:tav tm="0">
                                          <p:val>
                                            <p:fltVal val="-90.000000"/>
                                          </p:val>
                                        </p:tav>
                                        <p:tav tm="100000">
                                          <p:val>
                                            <p:fltVal val="0.000000"/>
                                          </p:val>
                                        </p:tav>
                                      </p:tavLst>
                                    </p:anim>
                                    <p:anim calcmode="lin" valueType="num">
                                      <p:cBhvr>
                                        <p:cTn id="34" dur="800" decel="100000" fill="hold"/>
                                        <p:tgtEl>
                                          <p:spTgt spid="5"/>
                                        </p:tgtEl>
                                        <p:attrNameLst>
                                          <p:attrName>ppt_x</p:attrName>
                                        </p:attrNameLst>
                                      </p:cBhvr>
                                      <p:tavLst>
                                        <p:tav tm="0">
                                          <p:val>
                                            <p:strVal val="#ppt_x+0.4"/>
                                          </p:val>
                                        </p:tav>
                                        <p:tav tm="100000">
                                          <p:val>
                                            <p:strVal val="#ppt_x-0.05"/>
                                          </p:val>
                                        </p:tav>
                                      </p:tavLst>
                                    </p:anim>
                                    <p:anim calcmode="lin" valueType="num">
                                      <p:cBhvr>
                                        <p:cTn id="35" dur="800" decel="100000" fill="hold"/>
                                        <p:tgtEl>
                                          <p:spTgt spid="5"/>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4581"/>
                                        </p:tgtEl>
                                        <p:attrNameLst>
                                          <p:attrName>style.visibility</p:attrName>
                                        </p:attrNameLst>
                                      </p:cBhvr>
                                      <p:to>
                                        <p:strVal val="visible"/>
                                      </p:to>
                                    </p:set>
                                    <p:animEffect transition="in" filter="blinds(horizontal)">
                                      <p:cBhvr>
                                        <p:cTn id="42" dur="500"/>
                                        <p:tgtEl>
                                          <p:spTgt spid="2458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blinds(horizontal)">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30"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800" decel="100000"/>
                                        <p:tgtEl>
                                          <p:spTgt spid="6"/>
                                        </p:tgtEl>
                                      </p:cBhvr>
                                    </p:animEffect>
                                    <p:anim calcmode="lin" valueType="num">
                                      <p:cBhvr>
                                        <p:cTn id="53" dur="800" decel="100000" fill="hold"/>
                                        <p:tgtEl>
                                          <p:spTgt spid="6"/>
                                        </p:tgtEl>
                                        <p:attrNameLst>
                                          <p:attrName>style.rotation</p:attrName>
                                        </p:attrNameLst>
                                      </p:cBhvr>
                                      <p:tavLst>
                                        <p:tav tm="0">
                                          <p:val>
                                            <p:fltVal val="-90.000000"/>
                                          </p:val>
                                        </p:tav>
                                        <p:tav tm="100000">
                                          <p:val>
                                            <p:fltVal val="0.000000"/>
                                          </p:val>
                                        </p:tav>
                                      </p:tavLst>
                                    </p:anim>
                                    <p:anim calcmode="lin" valueType="num">
                                      <p:cBhvr>
                                        <p:cTn id="54" dur="800" decel="100000" fill="hold"/>
                                        <p:tgtEl>
                                          <p:spTgt spid="6"/>
                                        </p:tgtEl>
                                        <p:attrNameLst>
                                          <p:attrName>ppt_x</p:attrName>
                                        </p:attrNameLst>
                                      </p:cBhvr>
                                      <p:tavLst>
                                        <p:tav tm="0">
                                          <p:val>
                                            <p:strVal val="#ppt_x+0.4"/>
                                          </p:val>
                                        </p:tav>
                                        <p:tav tm="100000">
                                          <p:val>
                                            <p:strVal val="#ppt_x-0.05"/>
                                          </p:val>
                                        </p:tav>
                                      </p:tavLst>
                                    </p:anim>
                                    <p:anim calcmode="lin" valueType="num">
                                      <p:cBhvr>
                                        <p:cTn id="55" dur="800" decel="100000" fill="hold"/>
                                        <p:tgtEl>
                                          <p:spTgt spid="6"/>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0" presetClass="entr" presetSubtype="0" fill="hold" grpId="0" nodeType="clickEffect">
                                  <p:stCondLst>
                                    <p:cond delay="0"/>
                                  </p:stCondLst>
                                  <p:childTnLst>
                                    <p:set>
                                      <p:cBhvr>
                                        <p:cTn id="61" dur="1" fill="hold">
                                          <p:stCondLst>
                                            <p:cond delay="0"/>
                                          </p:stCondLst>
                                        </p:cTn>
                                        <p:tgtEl>
                                          <p:spTgt spid="24583"/>
                                        </p:tgtEl>
                                        <p:attrNameLst>
                                          <p:attrName>style.visibility</p:attrName>
                                        </p:attrNameLst>
                                      </p:cBhvr>
                                      <p:to>
                                        <p:strVal val="visible"/>
                                      </p:to>
                                    </p:set>
                                    <p:animEffect transition="in" filter="fade">
                                      <p:cBhvr>
                                        <p:cTn id="62" dur="800" decel="100000"/>
                                        <p:tgtEl>
                                          <p:spTgt spid="24583"/>
                                        </p:tgtEl>
                                      </p:cBhvr>
                                    </p:animEffect>
                                    <p:anim calcmode="lin" valueType="num">
                                      <p:cBhvr>
                                        <p:cTn id="63" dur="800" decel="100000" fill="hold"/>
                                        <p:tgtEl>
                                          <p:spTgt spid="24583"/>
                                        </p:tgtEl>
                                        <p:attrNameLst>
                                          <p:attrName>style.rotation</p:attrName>
                                        </p:attrNameLst>
                                      </p:cBhvr>
                                      <p:tavLst>
                                        <p:tav tm="0">
                                          <p:val>
                                            <p:fltVal val="-90.000000"/>
                                          </p:val>
                                        </p:tav>
                                        <p:tav tm="100000">
                                          <p:val>
                                            <p:fltVal val="0.000000"/>
                                          </p:val>
                                        </p:tav>
                                      </p:tavLst>
                                    </p:anim>
                                    <p:anim calcmode="lin" valueType="num">
                                      <p:cBhvr>
                                        <p:cTn id="64" dur="800" decel="100000" fill="hold"/>
                                        <p:tgtEl>
                                          <p:spTgt spid="24583"/>
                                        </p:tgtEl>
                                        <p:attrNameLst>
                                          <p:attrName>ppt_x</p:attrName>
                                        </p:attrNameLst>
                                      </p:cBhvr>
                                      <p:tavLst>
                                        <p:tav tm="0">
                                          <p:val>
                                            <p:strVal val="#ppt_x+0.4"/>
                                          </p:val>
                                        </p:tav>
                                        <p:tav tm="100000">
                                          <p:val>
                                            <p:strVal val="#ppt_x-0.05"/>
                                          </p:val>
                                        </p:tav>
                                      </p:tavLst>
                                    </p:anim>
                                    <p:anim calcmode="lin" valueType="num">
                                      <p:cBhvr>
                                        <p:cTn id="65" dur="800" decel="100000" fill="hold"/>
                                        <p:tgtEl>
                                          <p:spTgt spid="24583"/>
                                        </p:tgtEl>
                                        <p:attrNameLst>
                                          <p:attrName>ppt_y</p:attrName>
                                        </p:attrNameLst>
                                      </p:cBhvr>
                                      <p:tavLst>
                                        <p:tav tm="0">
                                          <p:val>
                                            <p:strVal val="#ppt_y-0.4"/>
                                          </p:val>
                                        </p:tav>
                                        <p:tav tm="100000">
                                          <p:val>
                                            <p:strVal val="#ppt_y+0.1"/>
                                          </p:val>
                                        </p:tav>
                                      </p:tavLst>
                                    </p:anim>
                                    <p:anim calcmode="lin" valueType="num">
                                      <p:cBhvr>
                                        <p:cTn id="66" dur="200" accel="100000" fill="hold">
                                          <p:stCondLst>
                                            <p:cond delay="800"/>
                                          </p:stCondLst>
                                        </p:cTn>
                                        <p:tgtEl>
                                          <p:spTgt spid="24583"/>
                                        </p:tgtEl>
                                        <p:attrNameLst>
                                          <p:attrName>ppt_x</p:attrName>
                                        </p:attrNameLst>
                                      </p:cBhvr>
                                      <p:tavLst>
                                        <p:tav tm="0">
                                          <p:val>
                                            <p:strVal val="#ppt_x-0.05"/>
                                          </p:val>
                                        </p:tav>
                                        <p:tav tm="100000">
                                          <p:val>
                                            <p:strVal val="#ppt_x"/>
                                          </p:val>
                                        </p:tav>
                                      </p:tavLst>
                                    </p:anim>
                                    <p:anim calcmode="lin" valueType="num">
                                      <p:cBhvr>
                                        <p:cTn id="67" dur="200" accel="100000" fill="hold">
                                          <p:stCondLst>
                                            <p:cond delay="800"/>
                                          </p:stCondLst>
                                        </p:cTn>
                                        <p:tgtEl>
                                          <p:spTgt spid="24583"/>
                                        </p:tgtEl>
                                        <p:attrNameLst>
                                          <p:attrName>ppt_y</p:attrName>
                                        </p:attrNameLst>
                                      </p:cBhvr>
                                      <p:tavLst>
                                        <p:tav tm="0">
                                          <p:val>
                                            <p:strVal val="#ppt_y+0.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30" presetClass="entr" presetSubtype="0"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800" decel="100000"/>
                                        <p:tgtEl>
                                          <p:spTgt spid="11"/>
                                        </p:tgtEl>
                                      </p:cBhvr>
                                    </p:animEffect>
                                    <p:anim calcmode="lin" valueType="num">
                                      <p:cBhvr>
                                        <p:cTn id="73" dur="800" decel="100000" fill="hold"/>
                                        <p:tgtEl>
                                          <p:spTgt spid="11"/>
                                        </p:tgtEl>
                                        <p:attrNameLst>
                                          <p:attrName>style.rotation</p:attrName>
                                        </p:attrNameLst>
                                      </p:cBhvr>
                                      <p:tavLst>
                                        <p:tav tm="0">
                                          <p:val>
                                            <p:fltVal val="-90.000000"/>
                                          </p:val>
                                        </p:tav>
                                        <p:tav tm="100000">
                                          <p:val>
                                            <p:fltVal val="0.000000"/>
                                          </p:val>
                                        </p:tav>
                                      </p:tavLst>
                                    </p:anim>
                                    <p:anim calcmode="lin" valueType="num">
                                      <p:cBhvr>
                                        <p:cTn id="74" dur="800" decel="100000" fill="hold"/>
                                        <p:tgtEl>
                                          <p:spTgt spid="11"/>
                                        </p:tgtEl>
                                        <p:attrNameLst>
                                          <p:attrName>ppt_x</p:attrName>
                                        </p:attrNameLst>
                                      </p:cBhvr>
                                      <p:tavLst>
                                        <p:tav tm="0">
                                          <p:val>
                                            <p:strVal val="#ppt_x+0.4"/>
                                          </p:val>
                                        </p:tav>
                                        <p:tav tm="100000">
                                          <p:val>
                                            <p:strVal val="#ppt_x-0.05"/>
                                          </p:val>
                                        </p:tav>
                                      </p:tavLst>
                                    </p:anim>
                                    <p:anim calcmode="lin" valueType="num">
                                      <p:cBhvr>
                                        <p:cTn id="75" dur="800" decel="100000" fill="hold"/>
                                        <p:tgtEl>
                                          <p:spTgt spid="11"/>
                                        </p:tgtEl>
                                        <p:attrNameLst>
                                          <p:attrName>ppt_y</p:attrName>
                                        </p:attrNameLst>
                                      </p:cBhvr>
                                      <p:tavLst>
                                        <p:tav tm="0">
                                          <p:val>
                                            <p:strVal val="#ppt_y-0.4"/>
                                          </p:val>
                                        </p:tav>
                                        <p:tav tm="100000">
                                          <p:val>
                                            <p:strVal val="#ppt_y+0.1"/>
                                          </p:val>
                                        </p:tav>
                                      </p:tavLst>
                                    </p:anim>
                                    <p:anim calcmode="lin" valueType="num">
                                      <p:cBhvr>
                                        <p:cTn id="76"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77"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0" presetClass="entr" presetSubtype="0" fill="hold" grpId="0" nodeType="click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fade">
                                      <p:cBhvr>
                                        <p:cTn id="82" dur="800" decel="100000"/>
                                        <p:tgtEl>
                                          <p:spTgt spid="7"/>
                                        </p:tgtEl>
                                      </p:cBhvr>
                                    </p:animEffect>
                                    <p:anim calcmode="lin" valueType="num">
                                      <p:cBhvr>
                                        <p:cTn id="83" dur="800" decel="100000" fill="hold"/>
                                        <p:tgtEl>
                                          <p:spTgt spid="7"/>
                                        </p:tgtEl>
                                        <p:attrNameLst>
                                          <p:attrName>style.rotation</p:attrName>
                                        </p:attrNameLst>
                                      </p:cBhvr>
                                      <p:tavLst>
                                        <p:tav tm="0">
                                          <p:val>
                                            <p:fltVal val="-90.000000"/>
                                          </p:val>
                                        </p:tav>
                                        <p:tav tm="100000">
                                          <p:val>
                                            <p:fltVal val="0.000000"/>
                                          </p:val>
                                        </p:tav>
                                      </p:tavLst>
                                    </p:anim>
                                    <p:anim calcmode="lin" valueType="num">
                                      <p:cBhvr>
                                        <p:cTn id="84" dur="800" decel="100000" fill="hold"/>
                                        <p:tgtEl>
                                          <p:spTgt spid="7"/>
                                        </p:tgtEl>
                                        <p:attrNameLst>
                                          <p:attrName>ppt_x</p:attrName>
                                        </p:attrNameLst>
                                      </p:cBhvr>
                                      <p:tavLst>
                                        <p:tav tm="0">
                                          <p:val>
                                            <p:strVal val="#ppt_x+0.4"/>
                                          </p:val>
                                        </p:tav>
                                        <p:tav tm="100000">
                                          <p:val>
                                            <p:strVal val="#ppt_x-0.05"/>
                                          </p:val>
                                        </p:tav>
                                      </p:tavLst>
                                    </p:anim>
                                    <p:anim calcmode="lin" valueType="num">
                                      <p:cBhvr>
                                        <p:cTn id="85" dur="800" decel="100000" fill="hold"/>
                                        <p:tgtEl>
                                          <p:spTgt spid="7"/>
                                        </p:tgtEl>
                                        <p:attrNameLst>
                                          <p:attrName>ppt_y</p:attrName>
                                        </p:attrNameLst>
                                      </p:cBhvr>
                                      <p:tavLst>
                                        <p:tav tm="0">
                                          <p:val>
                                            <p:strVal val="#ppt_y-0.4"/>
                                          </p:val>
                                        </p:tav>
                                        <p:tav tm="100000">
                                          <p:val>
                                            <p:strVal val="#ppt_y+0.1"/>
                                          </p:val>
                                        </p:tav>
                                      </p:tavLst>
                                    </p:anim>
                                    <p:anim calcmode="lin" valueType="num">
                                      <p:cBhvr>
                                        <p:cTn id="86"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87"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30" presetClass="entr" presetSubtype="0" fill="hold" grpId="0" nodeType="click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fade">
                                      <p:cBhvr>
                                        <p:cTn id="92" dur="800" decel="100000"/>
                                        <p:tgtEl>
                                          <p:spTgt spid="9"/>
                                        </p:tgtEl>
                                      </p:cBhvr>
                                    </p:animEffect>
                                    <p:anim calcmode="lin" valueType="num">
                                      <p:cBhvr>
                                        <p:cTn id="93" dur="800" decel="100000" fill="hold"/>
                                        <p:tgtEl>
                                          <p:spTgt spid="9"/>
                                        </p:tgtEl>
                                        <p:attrNameLst>
                                          <p:attrName>style.rotation</p:attrName>
                                        </p:attrNameLst>
                                      </p:cBhvr>
                                      <p:tavLst>
                                        <p:tav tm="0">
                                          <p:val>
                                            <p:fltVal val="-90.000000"/>
                                          </p:val>
                                        </p:tav>
                                        <p:tav tm="100000">
                                          <p:val>
                                            <p:fltVal val="0.000000"/>
                                          </p:val>
                                        </p:tav>
                                      </p:tavLst>
                                    </p:anim>
                                    <p:anim calcmode="lin" valueType="num">
                                      <p:cBhvr>
                                        <p:cTn id="94" dur="800" decel="100000" fill="hold"/>
                                        <p:tgtEl>
                                          <p:spTgt spid="9"/>
                                        </p:tgtEl>
                                        <p:attrNameLst>
                                          <p:attrName>ppt_x</p:attrName>
                                        </p:attrNameLst>
                                      </p:cBhvr>
                                      <p:tavLst>
                                        <p:tav tm="0">
                                          <p:val>
                                            <p:strVal val="#ppt_x+0.4"/>
                                          </p:val>
                                        </p:tav>
                                        <p:tav tm="100000">
                                          <p:val>
                                            <p:strVal val="#ppt_x-0.05"/>
                                          </p:val>
                                        </p:tav>
                                      </p:tavLst>
                                    </p:anim>
                                    <p:anim calcmode="lin" valueType="num">
                                      <p:cBhvr>
                                        <p:cTn id="95" dur="800" decel="100000" fill="hold"/>
                                        <p:tgtEl>
                                          <p:spTgt spid="9"/>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30" presetClass="entr" presetSubtype="0" fill="hold" grpId="0" nodeType="clickEffect">
                                  <p:stCondLst>
                                    <p:cond delay="0"/>
                                  </p:stCondLst>
                                  <p:childTnLst>
                                    <p:set>
                                      <p:cBhvr>
                                        <p:cTn id="101" dur="1" fill="hold">
                                          <p:stCondLst>
                                            <p:cond delay="0"/>
                                          </p:stCondLst>
                                        </p:cTn>
                                        <p:tgtEl>
                                          <p:spTgt spid="12"/>
                                        </p:tgtEl>
                                        <p:attrNameLst>
                                          <p:attrName>style.visibility</p:attrName>
                                        </p:attrNameLst>
                                      </p:cBhvr>
                                      <p:to>
                                        <p:strVal val="visible"/>
                                      </p:to>
                                    </p:set>
                                    <p:animEffect transition="in" filter="fade">
                                      <p:cBhvr>
                                        <p:cTn id="102" dur="800" decel="100000"/>
                                        <p:tgtEl>
                                          <p:spTgt spid="12"/>
                                        </p:tgtEl>
                                      </p:cBhvr>
                                    </p:animEffect>
                                    <p:anim calcmode="lin" valueType="num">
                                      <p:cBhvr>
                                        <p:cTn id="103" dur="800" decel="100000" fill="hold"/>
                                        <p:tgtEl>
                                          <p:spTgt spid="12"/>
                                        </p:tgtEl>
                                        <p:attrNameLst>
                                          <p:attrName>style.rotation</p:attrName>
                                        </p:attrNameLst>
                                      </p:cBhvr>
                                      <p:tavLst>
                                        <p:tav tm="0">
                                          <p:val>
                                            <p:fltVal val="-90.000000"/>
                                          </p:val>
                                        </p:tav>
                                        <p:tav tm="100000">
                                          <p:val>
                                            <p:fltVal val="0.000000"/>
                                          </p:val>
                                        </p:tav>
                                      </p:tavLst>
                                    </p:anim>
                                    <p:anim calcmode="lin" valueType="num">
                                      <p:cBhvr>
                                        <p:cTn id="104" dur="800" decel="100000" fill="hold"/>
                                        <p:tgtEl>
                                          <p:spTgt spid="12"/>
                                        </p:tgtEl>
                                        <p:attrNameLst>
                                          <p:attrName>ppt_x</p:attrName>
                                        </p:attrNameLst>
                                      </p:cBhvr>
                                      <p:tavLst>
                                        <p:tav tm="0">
                                          <p:val>
                                            <p:strVal val="#ppt_x+0.4"/>
                                          </p:val>
                                        </p:tav>
                                        <p:tav tm="100000">
                                          <p:val>
                                            <p:strVal val="#ppt_x-0.05"/>
                                          </p:val>
                                        </p:tav>
                                      </p:tavLst>
                                    </p:anim>
                                    <p:anim calcmode="lin" valueType="num">
                                      <p:cBhvr>
                                        <p:cTn id="105" dur="800" decel="100000" fill="hold"/>
                                        <p:tgtEl>
                                          <p:spTgt spid="12"/>
                                        </p:tgtEl>
                                        <p:attrNameLst>
                                          <p:attrName>ppt_y</p:attrName>
                                        </p:attrNameLst>
                                      </p:cBhvr>
                                      <p:tavLst>
                                        <p:tav tm="0">
                                          <p:val>
                                            <p:strVal val="#ppt_y-0.4"/>
                                          </p:val>
                                        </p:tav>
                                        <p:tav tm="100000">
                                          <p:val>
                                            <p:strVal val="#ppt_y+0.1"/>
                                          </p:val>
                                        </p:tav>
                                      </p:tavLst>
                                    </p:anim>
                                    <p:anim calcmode="lin" valueType="num">
                                      <p:cBhvr>
                                        <p:cTn id="106"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07"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p:bldP spid="24583" grpId="0" bldLvl="0" animBg="1"/>
      <p:bldP spid="24585" grpId="0" bldLvl="0" animBg="1"/>
      <p:bldP spid="5" grpId="0"/>
      <p:bldP spid="6" grpId="0"/>
      <p:bldP spid="7" grpId="0"/>
      <p:bldP spid="8" grpId="0" bldLvl="0" animBg="1"/>
      <p:bldP spid="11" grpId="0"/>
      <p:bldP spid="4" grpId="0"/>
      <p:bldP spid="9"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6149" name="图片 6148" descr="zhj"/>
          <p:cNvPicPr>
            <a:picLocks noChangeAspect="1"/>
          </p:cNvPicPr>
          <p:nvPr/>
        </p:nvPicPr>
        <p:blipFill>
          <a:blip r:embed="rId1"/>
          <a:stretch>
            <a:fillRect/>
          </a:stretch>
        </p:blipFill>
        <p:spPr>
          <a:xfrm>
            <a:off x="293688" y="590550"/>
            <a:ext cx="3509962" cy="5559425"/>
          </a:xfrm>
          <a:prstGeom prst="rect">
            <a:avLst/>
          </a:prstGeom>
          <a:noFill/>
          <a:ln w="9525">
            <a:noFill/>
          </a:ln>
        </p:spPr>
      </p:pic>
      <p:sp>
        <p:nvSpPr>
          <p:cNvPr id="6146" name="文本框 6145"/>
          <p:cNvSpPr txBox="1"/>
          <p:nvPr/>
        </p:nvSpPr>
        <p:spPr>
          <a:xfrm>
            <a:off x="3956050" y="708025"/>
            <a:ext cx="4841875" cy="5246688"/>
          </a:xfrm>
          <a:prstGeom prst="rect">
            <a:avLst/>
          </a:prstGeom>
          <a:noFill/>
          <a:ln w="9525">
            <a:noFill/>
          </a:ln>
        </p:spPr>
        <p:txBody>
          <a:bodyPr anchor="b"/>
          <a:p>
            <a:pPr>
              <a:buClrTx/>
            </a:pPr>
            <a:r>
              <a:rPr lang="en-US" altLang="zh-CN" sz="2400" noProof="1">
                <a:effectLst>
                  <a:outerShdw blurRad="38100" dist="38100" dir="2700000">
                    <a:srgbClr val="000000"/>
                  </a:outerShdw>
                </a:effectLst>
                <a:latin typeface="仿宋_GB2312" charset="-122"/>
                <a:ea typeface="仿宋_GB2312" charset="-122"/>
                <a:cs typeface="+mn-cs"/>
              </a:rPr>
              <a:t>    张謇，江苏南通人，1853年生于一个富裕的农民家庭。五岁入塾，十六岁中秀才。1885年张謇参加顺天府乡试，中举人。1894年4月，张謇再次赴京参加会试，考取一甲一名进士（状元），授翰林院修撰。创同年七月，中日甲午战争爆发，清军战败，边疆紧急，张曾上疏痛劾李鸿章奉行妥协政策。张謇目睹国事日非，京官疆吏不足为谋，虽科举成名，却不愿以此求官，而另走兴办实业和教育的新路。建大生集团，主营纺织和面粉。</a:t>
            </a:r>
            <a:endParaRPr lang="en-US" altLang="zh-CN" sz="2400" noProof="1">
              <a:effectLst>
                <a:outerShdw blurRad="38100" dist="38100" dir="2700000">
                  <a:srgbClr val="000000"/>
                </a:outerShdw>
              </a:effectLst>
              <a:latin typeface="仿宋_GB2312" charset="-122"/>
              <a:ea typeface="仿宋_GB2312"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box(in)">
                                      <p:cBhvr>
                                        <p:cTn id="7" dur="500"/>
                                        <p:tgtEl>
                                          <p:spTgt spid="6149"/>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box(out)">
                                      <p:cBhvr>
                                        <p:cTn id="12" dur="500"/>
                                        <p:tgtEl>
                                          <p:spTgt spid="6146"/>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pSp>
        <p:nvGrpSpPr>
          <p:cNvPr id="31745" name="组合 2"/>
          <p:cNvGrpSpPr/>
          <p:nvPr/>
        </p:nvGrpSpPr>
        <p:grpSpPr>
          <a:xfrm>
            <a:off x="74613" y="557213"/>
            <a:ext cx="2065337" cy="536575"/>
            <a:chOff x="284" y="878"/>
            <a:chExt cx="3254" cy="845"/>
          </a:xfrm>
        </p:grpSpPr>
        <p:pic>
          <p:nvPicPr>
            <p:cNvPr id="31746" name="图片 1"/>
            <p:cNvPicPr>
              <a:picLocks noChangeAspect="1"/>
            </p:cNvPicPr>
            <p:nvPr/>
          </p:nvPicPr>
          <p:blipFill>
            <a:blip r:embed="rId1">
              <a:clrChange>
                <a:clrFrom>
                  <a:srgbClr val="FFFEFD"/>
                </a:clrFrom>
                <a:clrTo>
                  <a:srgbClr val="FFFEFD">
                    <a:alpha val="0"/>
                  </a:srgbClr>
                </a:clrTo>
              </a:clrChange>
            </a:blip>
            <a:stretch>
              <a:fillRect/>
            </a:stretch>
          </p:blipFill>
          <p:spPr>
            <a:xfrm>
              <a:off x="405" y="878"/>
              <a:ext cx="3133" cy="845"/>
            </a:xfrm>
            <a:prstGeom prst="rect">
              <a:avLst/>
            </a:prstGeom>
            <a:noFill/>
            <a:ln w="9525">
              <a:noFill/>
            </a:ln>
          </p:spPr>
        </p:pic>
        <p:sp>
          <p:nvSpPr>
            <p:cNvPr id="31747" name="文本框 2"/>
            <p:cNvSpPr txBox="1"/>
            <p:nvPr/>
          </p:nvSpPr>
          <p:spPr>
            <a:xfrm>
              <a:off x="284" y="878"/>
              <a:ext cx="2700" cy="816"/>
            </a:xfrm>
            <a:prstGeom prst="rect">
              <a:avLst/>
            </a:prstGeom>
            <a:noFill/>
            <a:ln w="9525">
              <a:noFill/>
            </a:ln>
          </p:spPr>
          <p:txBody>
            <a:bodyPr>
              <a:spAutoFit/>
            </a:bodyPr>
            <a:p>
              <a:pPr algn="ctr"/>
              <a:r>
                <a:rPr lang="zh-CN" altLang="en-US" sz="2800" b="1" dirty="0">
                  <a:solidFill>
                    <a:srgbClr val="0070C0"/>
                  </a:solidFill>
                  <a:latin typeface="黑体" panose="02010609060101010101" pitchFamily="49" charset="-122"/>
                  <a:ea typeface="黑体" panose="02010609060101010101" pitchFamily="49" charset="-122"/>
                </a:rPr>
                <a:t>随堂演练</a:t>
              </a:r>
              <a:endParaRPr lang="zh-CN" altLang="en-US" sz="2800" b="1" dirty="0">
                <a:solidFill>
                  <a:srgbClr val="0070C0"/>
                </a:solidFill>
                <a:latin typeface="黑体" panose="02010609060101010101" pitchFamily="49" charset="-122"/>
                <a:ea typeface="黑体" panose="02010609060101010101" pitchFamily="49" charset="-122"/>
              </a:endParaRPr>
            </a:p>
          </p:txBody>
        </p:sp>
      </p:grpSp>
      <p:sp>
        <p:nvSpPr>
          <p:cNvPr id="38914" name="文本框 38913"/>
          <p:cNvSpPr txBox="1"/>
          <p:nvPr/>
        </p:nvSpPr>
        <p:spPr>
          <a:xfrm>
            <a:off x="190500" y="1057275"/>
            <a:ext cx="8839200" cy="5129213"/>
          </a:xfrm>
          <a:prstGeom prst="rect">
            <a:avLst/>
          </a:prstGeom>
          <a:noFill/>
          <a:ln w="9525">
            <a:noFill/>
          </a:ln>
        </p:spPr>
        <p:txBody>
          <a:bodyPr>
            <a:spAutoFit/>
          </a:bodyPr>
          <a:p>
            <a:pPr>
              <a:lnSpc>
                <a:spcPct val="130000"/>
              </a:lnSpc>
            </a:pPr>
            <a:r>
              <a:rPr lang="zh-CN" altLang="en-US" sz="2800" b="1" noProof="1" dirty="0">
                <a:effectLst>
                  <a:outerShdw blurRad="38100" dist="38100" dir="2700000">
                    <a:srgbClr val="FFFFFF"/>
                  </a:outerShdw>
                </a:effectLst>
                <a:latin typeface="黑体" panose="02010609060101010101" pitchFamily="49" charset="-122"/>
                <a:ea typeface="黑体" panose="02010609060101010101" pitchFamily="49" charset="-122"/>
                <a:cs typeface="+mn-cs"/>
              </a:rPr>
              <a:t>1．甲午战争后，提出“实业救国”口号的人是(      )</a:t>
            </a:r>
            <a:endParaRPr lang="zh-CN" altLang="en-US" sz="2800" b="1" noProof="1" dirty="0">
              <a:effectLst>
                <a:outerShdw blurRad="38100" dist="38100" dir="2700000">
                  <a:srgbClr val="FFFFFF"/>
                </a:outerShdw>
              </a:effectLst>
              <a:latin typeface="黑体" panose="02010609060101010101" pitchFamily="49" charset="-122"/>
              <a:ea typeface="黑体" panose="02010609060101010101" pitchFamily="49" charset="-122"/>
            </a:endParaRPr>
          </a:p>
          <a:p>
            <a:pPr>
              <a:lnSpc>
                <a:spcPct val="130000"/>
              </a:lnSpc>
            </a:pPr>
            <a:r>
              <a:rPr lang="zh-CN" altLang="en-US" sz="2800" b="1" noProof="1" dirty="0">
                <a:effectLst>
                  <a:outerShdw blurRad="38100" dist="38100" dir="2700000">
                    <a:srgbClr val="FFFFFF"/>
                  </a:outerShdw>
                </a:effectLst>
                <a:latin typeface="黑体" panose="02010609060101010101" pitchFamily="49" charset="-122"/>
                <a:ea typeface="黑体" panose="02010609060101010101" pitchFamily="49" charset="-122"/>
                <a:cs typeface="+mn-cs"/>
              </a:rPr>
              <a:t>A．张之洞    B．张謇    C．荣宗敬   D．范旭东</a:t>
            </a:r>
            <a:endParaRPr lang="zh-CN" altLang="en-US" sz="2800" b="1" noProof="1" dirty="0">
              <a:effectLst>
                <a:outerShdw blurRad="38100" dist="38100" dir="2700000">
                  <a:srgbClr val="FFFFFF"/>
                </a:outerShdw>
              </a:effectLst>
              <a:latin typeface="黑体" panose="02010609060101010101" pitchFamily="49" charset="-122"/>
              <a:ea typeface="黑体" panose="02010609060101010101" pitchFamily="49" charset="-122"/>
            </a:endParaRPr>
          </a:p>
          <a:p>
            <a:pPr>
              <a:lnSpc>
                <a:spcPct val="130000"/>
              </a:lnSpc>
            </a:pPr>
            <a:r>
              <a:rPr lang="zh-CN" altLang="en-US" sz="2800" b="1" noProof="1" dirty="0">
                <a:effectLst>
                  <a:outerShdw blurRad="38100" dist="38100" dir="2700000">
                    <a:srgbClr val="FFFFFF"/>
                  </a:outerShdw>
                </a:effectLst>
                <a:latin typeface="黑体" panose="02010609060101010101" pitchFamily="49" charset="-122"/>
                <a:ea typeface="黑体" panose="02010609060101010101" pitchFamily="49" charset="-122"/>
                <a:cs typeface="+mn-cs"/>
              </a:rPr>
              <a:t>2．张謇在创办第一家工厂时，引起了轰动。原因是(      )</a:t>
            </a:r>
            <a:endParaRPr lang="zh-CN" altLang="en-US" sz="2800" b="1" noProof="1" dirty="0">
              <a:effectLst>
                <a:outerShdw blurRad="38100" dist="38100" dir="2700000">
                  <a:srgbClr val="FFFFFF"/>
                </a:outerShdw>
              </a:effectLst>
              <a:latin typeface="黑体" panose="02010609060101010101" pitchFamily="49" charset="-122"/>
              <a:ea typeface="黑体" panose="02010609060101010101" pitchFamily="49" charset="-122"/>
            </a:endParaRPr>
          </a:p>
          <a:p>
            <a:pPr>
              <a:lnSpc>
                <a:spcPct val="130000"/>
              </a:lnSpc>
            </a:pPr>
            <a:r>
              <a:rPr lang="zh-CN" altLang="en-US" sz="2800" b="1" noProof="1" dirty="0">
                <a:effectLst>
                  <a:outerShdw blurRad="38100" dist="38100" dir="2700000">
                    <a:srgbClr val="FFFFFF"/>
                  </a:outerShdw>
                </a:effectLst>
                <a:latin typeface="黑体" panose="02010609060101010101" pitchFamily="49" charset="-122"/>
                <a:ea typeface="黑体" panose="02010609060101010101" pitchFamily="49" charset="-122"/>
                <a:cs typeface="+mn-cs"/>
              </a:rPr>
              <a:t>①张謇的身份和他的举动按当时的社会观念看，反差太大  ②当时的社会环境下，开办工厂是风险很大的事情  ③具有资本主义性质的企业在当时是新生事物　④为了取得广告效应，张謇事先做了大量宣传</a:t>
            </a:r>
            <a:endParaRPr lang="zh-CN" altLang="en-US" sz="2800" b="1" noProof="1" dirty="0">
              <a:effectLst>
                <a:outerShdw blurRad="38100" dist="38100" dir="2700000">
                  <a:srgbClr val="FFFFFF"/>
                </a:outerShdw>
              </a:effectLst>
              <a:latin typeface="黑体" panose="02010609060101010101" pitchFamily="49" charset="-122"/>
              <a:ea typeface="黑体" panose="02010609060101010101" pitchFamily="49" charset="-122"/>
            </a:endParaRPr>
          </a:p>
          <a:p>
            <a:pPr>
              <a:lnSpc>
                <a:spcPct val="130000"/>
              </a:lnSpc>
            </a:pPr>
            <a:r>
              <a:rPr lang="zh-CN" altLang="en-US" sz="2800" b="1" noProof="1" dirty="0">
                <a:effectLst>
                  <a:outerShdw blurRad="38100" dist="38100" dir="2700000">
                    <a:srgbClr val="FFFFFF"/>
                  </a:outerShdw>
                </a:effectLst>
                <a:latin typeface="黑体" panose="02010609060101010101" pitchFamily="49" charset="-122"/>
                <a:ea typeface="黑体" panose="02010609060101010101" pitchFamily="49" charset="-122"/>
                <a:cs typeface="+mn-cs"/>
              </a:rPr>
              <a:t>A．①②	  B．②③      C．③④	  D．①④</a:t>
            </a:r>
            <a:endParaRPr lang="zh-CN" altLang="en-US" sz="2800" b="1" noProof="1" dirty="0">
              <a:effectLst>
                <a:outerShdw blurRad="38100" dist="38100" dir="2700000">
                  <a:srgbClr val="FFFFFF"/>
                </a:outerShdw>
              </a:effectLst>
              <a:latin typeface="黑体" panose="02010609060101010101" pitchFamily="49" charset="-122"/>
              <a:ea typeface="黑体" panose="02010609060101010101" pitchFamily="49" charset="-122"/>
            </a:endParaRPr>
          </a:p>
        </p:txBody>
      </p:sp>
      <p:sp>
        <p:nvSpPr>
          <p:cNvPr id="38915" name="文本框 38914"/>
          <p:cNvSpPr txBox="1"/>
          <p:nvPr/>
        </p:nvSpPr>
        <p:spPr>
          <a:xfrm>
            <a:off x="7632700" y="1082675"/>
            <a:ext cx="879475" cy="708025"/>
          </a:xfrm>
          <a:prstGeom prst="rect">
            <a:avLst/>
          </a:prstGeom>
          <a:noFill/>
          <a:ln w="9525">
            <a:noFill/>
          </a:ln>
        </p:spPr>
        <p:txBody>
          <a:bodyPr>
            <a:spAutoFit/>
          </a:bodyPr>
          <a:p>
            <a:r>
              <a:rPr lang="zh-CN" altLang="en-US" sz="4000" b="1" dirty="0">
                <a:solidFill>
                  <a:srgbClr val="FF0000"/>
                </a:solidFill>
                <a:latin typeface="Arial" panose="020B0604020202020204" pitchFamily="34" charset="0"/>
              </a:rPr>
              <a:t>B</a:t>
            </a:r>
            <a:endParaRPr lang="zh-CN" altLang="en-US" sz="4000" b="1" dirty="0">
              <a:solidFill>
                <a:srgbClr val="FF0000"/>
              </a:solidFill>
              <a:latin typeface="Arial" panose="020B0604020202020204" pitchFamily="34" charset="0"/>
            </a:endParaRPr>
          </a:p>
        </p:txBody>
      </p:sp>
      <p:sp>
        <p:nvSpPr>
          <p:cNvPr id="38916" name="文本框 38915"/>
          <p:cNvSpPr txBox="1"/>
          <p:nvPr/>
        </p:nvSpPr>
        <p:spPr>
          <a:xfrm>
            <a:off x="730250" y="2762250"/>
            <a:ext cx="879475" cy="708025"/>
          </a:xfrm>
          <a:prstGeom prst="rect">
            <a:avLst/>
          </a:prstGeom>
          <a:noFill/>
          <a:ln w="9525">
            <a:noFill/>
          </a:ln>
        </p:spPr>
        <p:txBody>
          <a:bodyPr>
            <a:spAutoFit/>
          </a:bodyPr>
          <a:p>
            <a:r>
              <a:rPr lang="zh-CN" altLang="en-US" sz="4000" b="1" dirty="0">
                <a:solidFill>
                  <a:srgbClr val="FF0000"/>
                </a:solidFill>
                <a:latin typeface="Arial" panose="020B0604020202020204" pitchFamily="34" charset="0"/>
              </a:rPr>
              <a:t>A</a:t>
            </a:r>
            <a:endParaRPr lang="zh-CN" altLang="en-US" sz="4000" b="1" dirty="0">
              <a:solidFill>
                <a:srgbClr val="FF0000"/>
              </a:solidFill>
              <a:latin typeface="Arial" panose="020B0604020202020204" pitchFamily="3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blinds(horizontal)">
                                      <p:cBhvr>
                                        <p:cTn id="7" dur="500"/>
                                        <p:tgtEl>
                                          <p:spTgt spid="389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8916"/>
                                        </p:tgtEl>
                                        <p:attrNameLst>
                                          <p:attrName>style.visibility</p:attrName>
                                        </p:attrNameLst>
                                      </p:cBhvr>
                                      <p:to>
                                        <p:strVal val="visible"/>
                                      </p:to>
                                    </p:set>
                                    <p:animEffect transition="in" filter="blinds(horizontal)">
                                      <p:cBhvr>
                                        <p:cTn id="12" dur="5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ldLvl="0"/>
      <p:bldP spid="38916" grpId="0" bldLvl="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2769" name="文本框 40961"/>
          <p:cNvSpPr txBox="1"/>
          <p:nvPr/>
        </p:nvSpPr>
        <p:spPr>
          <a:xfrm>
            <a:off x="2170113" y="812800"/>
            <a:ext cx="184150" cy="366713"/>
          </a:xfrm>
          <a:prstGeom prst="rect">
            <a:avLst/>
          </a:prstGeom>
          <a:noFill/>
          <a:ln w="9525">
            <a:noFill/>
          </a:ln>
        </p:spPr>
        <p:txBody>
          <a:bodyPr wrap="none">
            <a:spAutoFit/>
          </a:bodyPr>
          <a:p>
            <a:endParaRPr lang="zh-CN" altLang="zh-CN" b="1" dirty="0">
              <a:latin typeface="Tahoma" panose="020B0604030504040204" pitchFamily="34" charset="0"/>
            </a:endParaRPr>
          </a:p>
        </p:txBody>
      </p:sp>
      <p:sp>
        <p:nvSpPr>
          <p:cNvPr id="40963" name="文本框 40962"/>
          <p:cNvSpPr txBox="1"/>
          <p:nvPr/>
        </p:nvSpPr>
        <p:spPr>
          <a:xfrm>
            <a:off x="187325" y="468313"/>
            <a:ext cx="8605838" cy="5810250"/>
          </a:xfrm>
          <a:prstGeom prst="rect">
            <a:avLst/>
          </a:prstGeom>
          <a:noFill/>
          <a:ln w="9525">
            <a:noFill/>
          </a:ln>
        </p:spPr>
        <p:txBody>
          <a:bodyPr wrap="square">
            <a:spAutoFit/>
          </a:bodyPr>
          <a:p>
            <a:pPr>
              <a:lnSpc>
                <a:spcPct val="110000"/>
              </a:lnSpc>
            </a:pPr>
            <a:r>
              <a:rPr lang="en-US" altLang="zh-CN" sz="2600" b="1" noProof="1" dirty="0">
                <a:effectLst>
                  <a:outerShdw blurRad="38100" dist="38100" dir="2700000">
                    <a:srgbClr val="FFFFFF"/>
                  </a:outerShdw>
                </a:effectLst>
                <a:latin typeface="黑体" panose="02010609060101010101" pitchFamily="49" charset="-122"/>
                <a:ea typeface="黑体" panose="02010609060101010101" pitchFamily="49" charset="-122"/>
                <a:cs typeface="+mn-cs"/>
              </a:rPr>
              <a:t>3</a:t>
            </a:r>
            <a:r>
              <a:rPr lang="zh-CN" altLang="en-US" sz="2600" b="1" noProof="1" dirty="0">
                <a:effectLst>
                  <a:outerShdw blurRad="38100" dist="38100" dir="2700000">
                    <a:srgbClr val="FFFFFF"/>
                  </a:outerShdw>
                </a:effectLst>
                <a:latin typeface="黑体" panose="02010609060101010101" pitchFamily="49" charset="-122"/>
                <a:ea typeface="黑体" panose="02010609060101010101" pitchFamily="49" charset="-122"/>
                <a:cs typeface="+mn-cs"/>
              </a:rPr>
              <a:t>．下列关于中国民族工业发展历程的叙述，正确的是(      )</a:t>
            </a:r>
            <a:endParaRPr lang="zh-CN" altLang="en-US" sz="2600" b="1" noProof="1" dirty="0">
              <a:effectLst>
                <a:outerShdw blurRad="38100" dist="38100" dir="2700000">
                  <a:srgbClr val="FFFFFF"/>
                </a:outerShdw>
              </a:effectLst>
              <a:latin typeface="黑体" panose="02010609060101010101" pitchFamily="49" charset="-122"/>
              <a:ea typeface="黑体" panose="02010609060101010101" pitchFamily="49" charset="-122"/>
            </a:endParaRPr>
          </a:p>
          <a:p>
            <a:pPr>
              <a:lnSpc>
                <a:spcPct val="110000"/>
              </a:lnSpc>
            </a:pPr>
            <a:r>
              <a:rPr lang="zh-CN" altLang="en-US" sz="2600" b="1" noProof="1" dirty="0">
                <a:effectLst>
                  <a:outerShdw blurRad="38100" dist="38100" dir="2700000">
                    <a:srgbClr val="FFFFFF"/>
                  </a:outerShdw>
                </a:effectLst>
                <a:latin typeface="黑体" panose="02010609060101010101" pitchFamily="49" charset="-122"/>
                <a:ea typeface="黑体" panose="02010609060101010101" pitchFamily="49" charset="-122"/>
                <a:cs typeface="+mn-cs"/>
              </a:rPr>
              <a:t>A．我国民族工业的萌芽出现在明末清初</a:t>
            </a:r>
            <a:endParaRPr lang="zh-CN" altLang="en-US" sz="2600" b="1" noProof="1" dirty="0">
              <a:effectLst>
                <a:outerShdw blurRad="38100" dist="38100" dir="2700000">
                  <a:srgbClr val="FFFFFF"/>
                </a:outerShdw>
              </a:effectLst>
              <a:latin typeface="黑体" panose="02010609060101010101" pitchFamily="49" charset="-122"/>
              <a:ea typeface="黑体" panose="02010609060101010101" pitchFamily="49" charset="-122"/>
            </a:endParaRPr>
          </a:p>
          <a:p>
            <a:pPr>
              <a:lnSpc>
                <a:spcPct val="110000"/>
              </a:lnSpc>
            </a:pPr>
            <a:r>
              <a:rPr lang="zh-CN" altLang="en-US" sz="2600" b="1" noProof="1" dirty="0">
                <a:effectLst>
                  <a:outerShdw blurRad="38100" dist="38100" dir="2700000">
                    <a:srgbClr val="FFFFFF"/>
                  </a:outerShdw>
                </a:effectLst>
                <a:latin typeface="黑体" panose="02010609060101010101" pitchFamily="49" charset="-122"/>
                <a:ea typeface="黑体" panose="02010609060101010101" pitchFamily="49" charset="-122"/>
                <a:cs typeface="+mn-cs"/>
              </a:rPr>
              <a:t>B．中国近代民族工业的发展高潮出现在抗战期间</a:t>
            </a:r>
            <a:endParaRPr lang="zh-CN" altLang="en-US" sz="2600" b="1" noProof="1" dirty="0">
              <a:effectLst>
                <a:outerShdw blurRad="38100" dist="38100" dir="2700000">
                  <a:srgbClr val="FFFFFF"/>
                </a:outerShdw>
              </a:effectLst>
              <a:latin typeface="黑体" panose="02010609060101010101" pitchFamily="49" charset="-122"/>
              <a:ea typeface="黑体" panose="02010609060101010101" pitchFamily="49" charset="-122"/>
            </a:endParaRPr>
          </a:p>
          <a:p>
            <a:pPr>
              <a:lnSpc>
                <a:spcPct val="110000"/>
              </a:lnSpc>
            </a:pPr>
            <a:r>
              <a:rPr lang="zh-CN" altLang="en-US" sz="2600" b="1" noProof="1" dirty="0">
                <a:effectLst>
                  <a:outerShdw blurRad="38100" dist="38100" dir="2700000">
                    <a:srgbClr val="FFFFFF"/>
                  </a:outerShdw>
                </a:effectLst>
                <a:latin typeface="黑体" panose="02010609060101010101" pitchFamily="49" charset="-122"/>
                <a:ea typeface="黑体" panose="02010609060101010101" pitchFamily="49" charset="-122"/>
                <a:cs typeface="+mn-cs"/>
              </a:rPr>
              <a:t>C．抗战结束后，民族工业得到迅速的恢复</a:t>
            </a:r>
            <a:endParaRPr lang="zh-CN" altLang="en-US" sz="2600" b="1" noProof="1" dirty="0">
              <a:effectLst>
                <a:outerShdw blurRad="38100" dist="38100" dir="2700000">
                  <a:srgbClr val="FFFFFF"/>
                </a:outerShdw>
              </a:effectLst>
              <a:latin typeface="黑体" panose="02010609060101010101" pitchFamily="49" charset="-122"/>
              <a:ea typeface="黑体" panose="02010609060101010101" pitchFamily="49" charset="-122"/>
            </a:endParaRPr>
          </a:p>
          <a:p>
            <a:pPr>
              <a:lnSpc>
                <a:spcPct val="110000"/>
              </a:lnSpc>
            </a:pPr>
            <a:r>
              <a:rPr lang="zh-CN" altLang="en-US" sz="2600" b="1" noProof="1" dirty="0">
                <a:effectLst>
                  <a:outerShdw blurRad="38100" dist="38100" dir="2700000">
                    <a:srgbClr val="FFFFFF"/>
                  </a:outerShdw>
                </a:effectLst>
                <a:latin typeface="黑体" panose="02010609060101010101" pitchFamily="49" charset="-122"/>
                <a:ea typeface="黑体" panose="02010609060101010101" pitchFamily="49" charset="-122"/>
                <a:cs typeface="+mn-cs"/>
              </a:rPr>
              <a:t>D．辛亥革命后，国内出现了兴办民族工业的热潮</a:t>
            </a:r>
            <a:endParaRPr lang="zh-CN" altLang="en-US" sz="2600" b="1" noProof="1" dirty="0">
              <a:effectLst>
                <a:outerShdw blurRad="38100" dist="38100" dir="2700000">
                  <a:srgbClr val="FFFFFF"/>
                </a:outerShdw>
              </a:effectLst>
              <a:latin typeface="黑体" panose="02010609060101010101" pitchFamily="49" charset="-122"/>
              <a:ea typeface="黑体" panose="02010609060101010101" pitchFamily="49" charset="-122"/>
            </a:endParaRPr>
          </a:p>
          <a:p>
            <a:pPr>
              <a:lnSpc>
                <a:spcPct val="110000"/>
              </a:lnSpc>
            </a:pPr>
            <a:r>
              <a:rPr lang="en-US" altLang="zh-CN" sz="2600" b="1" noProof="1" dirty="0">
                <a:effectLst>
                  <a:outerShdw blurRad="38100" dist="38100" dir="2700000">
                    <a:srgbClr val="FFFFFF"/>
                  </a:outerShdw>
                </a:effectLst>
                <a:latin typeface="黑体" panose="02010609060101010101" pitchFamily="49" charset="-122"/>
                <a:ea typeface="黑体" panose="02010609060101010101" pitchFamily="49" charset="-122"/>
                <a:cs typeface="+mn-cs"/>
              </a:rPr>
              <a:t>4</a:t>
            </a:r>
            <a:r>
              <a:rPr lang="zh-CN" altLang="en-US" sz="2600" b="1" noProof="1" dirty="0">
                <a:effectLst>
                  <a:outerShdw blurRad="38100" dist="38100" dir="2700000">
                    <a:srgbClr val="FFFFFF"/>
                  </a:outerShdw>
                </a:effectLst>
                <a:latin typeface="黑体" panose="02010609060101010101" pitchFamily="49" charset="-122"/>
                <a:ea typeface="黑体" panose="02010609060101010101" pitchFamily="49" charset="-122"/>
                <a:cs typeface="+mn-cs"/>
              </a:rPr>
              <a:t>．第一次世界大战期间，中国民族工业得到短暂发展的主要原因是(      )</a:t>
            </a:r>
            <a:endParaRPr lang="zh-CN" altLang="en-US" sz="2600" b="1" noProof="1" dirty="0">
              <a:effectLst>
                <a:outerShdw blurRad="38100" dist="38100" dir="2700000">
                  <a:srgbClr val="FFFFFF"/>
                </a:outerShdw>
              </a:effectLst>
              <a:latin typeface="黑体" panose="02010609060101010101" pitchFamily="49" charset="-122"/>
              <a:ea typeface="黑体" panose="02010609060101010101" pitchFamily="49" charset="-122"/>
            </a:endParaRPr>
          </a:p>
          <a:p>
            <a:pPr>
              <a:lnSpc>
                <a:spcPct val="110000"/>
              </a:lnSpc>
            </a:pPr>
            <a:r>
              <a:rPr lang="zh-CN" altLang="en-US" sz="2600" b="1" noProof="1" dirty="0">
                <a:effectLst>
                  <a:outerShdw blurRad="38100" dist="38100" dir="2700000">
                    <a:srgbClr val="FFFFFF"/>
                  </a:outerShdw>
                </a:effectLst>
                <a:latin typeface="黑体" panose="02010609060101010101" pitchFamily="49" charset="-122"/>
                <a:ea typeface="黑体" panose="02010609060101010101" pitchFamily="49" charset="-122"/>
                <a:cs typeface="+mn-cs"/>
              </a:rPr>
              <a:t>①北洋政府加大了对民族工业的扶植力度  ②辛亥革命扫除了民族工业发展的一些障碍  ③帝国主义国家无暇顾及，暂时放松了对中国的掠夺  ④民族企业家找到了快速发展的途径  ⑤民族工业通过军火生意积累了发展的资本</a:t>
            </a:r>
            <a:endParaRPr lang="zh-CN" altLang="en-US" sz="2600" b="1" noProof="1" dirty="0">
              <a:effectLst>
                <a:outerShdw blurRad="38100" dist="38100" dir="2700000">
                  <a:srgbClr val="FFFFFF"/>
                </a:outerShdw>
              </a:effectLst>
              <a:latin typeface="黑体" panose="02010609060101010101" pitchFamily="49" charset="-122"/>
              <a:ea typeface="黑体" panose="02010609060101010101" pitchFamily="49" charset="-122"/>
            </a:endParaRPr>
          </a:p>
          <a:p>
            <a:pPr>
              <a:lnSpc>
                <a:spcPct val="110000"/>
              </a:lnSpc>
            </a:pPr>
            <a:r>
              <a:rPr lang="zh-CN" altLang="en-US" sz="2600" b="1" noProof="1" dirty="0">
                <a:effectLst>
                  <a:outerShdw blurRad="38100" dist="38100" dir="2700000">
                    <a:srgbClr val="FFFFFF"/>
                  </a:outerShdw>
                </a:effectLst>
                <a:latin typeface="黑体" panose="02010609060101010101" pitchFamily="49" charset="-122"/>
                <a:ea typeface="黑体" panose="02010609060101010101" pitchFamily="49" charset="-122"/>
                <a:cs typeface="+mn-cs"/>
              </a:rPr>
              <a:t>A．①②③④    B．①③④⑤    C．②③    D．③④⑤</a:t>
            </a:r>
            <a:endParaRPr lang="zh-CN" altLang="en-US" sz="2600" b="1" noProof="1" dirty="0">
              <a:effectLst>
                <a:outerShdw blurRad="38100" dist="38100" dir="2700000">
                  <a:srgbClr val="FFFFFF"/>
                </a:outerShdw>
              </a:effectLst>
              <a:latin typeface="黑体" panose="02010609060101010101" pitchFamily="49" charset="-122"/>
              <a:ea typeface="黑体" panose="02010609060101010101" pitchFamily="49" charset="-122"/>
            </a:endParaRPr>
          </a:p>
        </p:txBody>
      </p:sp>
      <p:sp>
        <p:nvSpPr>
          <p:cNvPr id="40964" name="文本框 40963"/>
          <p:cNvSpPr txBox="1"/>
          <p:nvPr/>
        </p:nvSpPr>
        <p:spPr>
          <a:xfrm>
            <a:off x="654050" y="857250"/>
            <a:ext cx="881063" cy="706438"/>
          </a:xfrm>
          <a:prstGeom prst="rect">
            <a:avLst/>
          </a:prstGeom>
          <a:noFill/>
          <a:ln w="9525">
            <a:noFill/>
          </a:ln>
        </p:spPr>
        <p:txBody>
          <a:bodyPr>
            <a:spAutoFit/>
          </a:bodyPr>
          <a:p>
            <a:r>
              <a:rPr lang="zh-CN" altLang="en-US" sz="4000" b="1" dirty="0">
                <a:solidFill>
                  <a:srgbClr val="FF0000"/>
                </a:solidFill>
                <a:latin typeface="Arial" panose="020B0604020202020204" pitchFamily="34" charset="0"/>
              </a:rPr>
              <a:t>D</a:t>
            </a:r>
            <a:endParaRPr lang="zh-CN" altLang="en-US" sz="4000" b="1" dirty="0">
              <a:solidFill>
                <a:srgbClr val="FF0000"/>
              </a:solidFill>
              <a:latin typeface="Arial" panose="020B0604020202020204" pitchFamily="34" charset="0"/>
            </a:endParaRPr>
          </a:p>
        </p:txBody>
      </p:sp>
      <p:sp>
        <p:nvSpPr>
          <p:cNvPr id="40965" name="文本框 40964"/>
          <p:cNvSpPr txBox="1"/>
          <p:nvPr/>
        </p:nvSpPr>
        <p:spPr>
          <a:xfrm>
            <a:off x="1952625" y="3449638"/>
            <a:ext cx="879475" cy="706437"/>
          </a:xfrm>
          <a:prstGeom prst="rect">
            <a:avLst/>
          </a:prstGeom>
          <a:noFill/>
          <a:ln w="9525">
            <a:noFill/>
          </a:ln>
        </p:spPr>
        <p:txBody>
          <a:bodyPr>
            <a:spAutoFit/>
          </a:bodyPr>
          <a:p>
            <a:r>
              <a:rPr lang="zh-CN" altLang="en-US" sz="4000" b="1" dirty="0">
                <a:solidFill>
                  <a:srgbClr val="FF0000"/>
                </a:solidFill>
                <a:latin typeface="Arial" panose="020B0604020202020204" pitchFamily="34" charset="0"/>
              </a:rPr>
              <a:t>C</a:t>
            </a:r>
            <a:endParaRPr lang="zh-CN" altLang="en-US" sz="4000" b="1" dirty="0">
              <a:solidFill>
                <a:srgbClr val="FF0000"/>
              </a:solidFill>
              <a:latin typeface="Arial" panose="020B060402020202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blinds(horizontal)">
                                      <p:cBhvr>
                                        <p:cTn id="7" dur="500"/>
                                        <p:tgtEl>
                                          <p:spTgt spid="4096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0965"/>
                                        </p:tgtEl>
                                        <p:attrNameLst>
                                          <p:attrName>style.visibility</p:attrName>
                                        </p:attrNameLst>
                                      </p:cBhvr>
                                      <p:to>
                                        <p:strVal val="visible"/>
                                      </p:to>
                                    </p:set>
                                    <p:animEffect transition="in" filter="blinds(horizontal)">
                                      <p:cBhvr>
                                        <p:cTn id="12" dur="500"/>
                                        <p:tgtEl>
                                          <p:spTgt spid="40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bldLvl="0"/>
      <p:bldP spid="40965" grpId="0" bldLvl="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3793" name="文本框 47105"/>
          <p:cNvSpPr txBox="1"/>
          <p:nvPr/>
        </p:nvSpPr>
        <p:spPr>
          <a:xfrm>
            <a:off x="-26987" y="481013"/>
            <a:ext cx="8640762" cy="3192462"/>
          </a:xfrm>
          <a:prstGeom prst="rect">
            <a:avLst/>
          </a:prstGeom>
          <a:noFill/>
          <a:ln w="9525">
            <a:noFill/>
          </a:ln>
        </p:spPr>
        <p:txBody>
          <a:bodyPr>
            <a:spAutoFit/>
          </a:bodyPr>
          <a:p>
            <a:pPr>
              <a:lnSpc>
                <a:spcPct val="120000"/>
              </a:lnSpc>
            </a:pPr>
            <a:r>
              <a:rPr lang="en-US" altLang="zh-CN" sz="2800" b="1" dirty="0">
                <a:solidFill>
                  <a:srgbClr val="000000"/>
                </a:solidFill>
                <a:latin typeface="宋体" panose="02010600030101010101" pitchFamily="2" charset="-122"/>
                <a:sym typeface="宋体" panose="02010600030101010101" pitchFamily="2" charset="-122"/>
              </a:rPr>
              <a:t>5</a:t>
            </a:r>
            <a:r>
              <a:rPr lang="zh-CN" altLang="en-US" sz="2800" b="1" dirty="0">
                <a:solidFill>
                  <a:srgbClr val="000000"/>
                </a:solidFill>
                <a:latin typeface="宋体" panose="02010600030101010101" pitchFamily="2" charset="-122"/>
                <a:sym typeface="宋体" panose="02010600030101010101" pitchFamily="2" charset="-122"/>
              </a:rPr>
              <a:t>．下列哪项不是交通通讯变化带来的影响（    ）</a:t>
            </a:r>
            <a:endParaRPr lang="zh-CN" altLang="en-US" sz="2800" b="1" dirty="0">
              <a:solidFill>
                <a:srgbClr val="000000"/>
              </a:solidFill>
              <a:latin typeface="宋体" panose="02010600030101010101" pitchFamily="2" charset="-122"/>
              <a:sym typeface="宋体" panose="02010600030101010101" pitchFamily="2" charset="-122"/>
            </a:endParaRPr>
          </a:p>
          <a:p>
            <a:pPr>
              <a:lnSpc>
                <a:spcPct val="120000"/>
              </a:lnSpc>
            </a:pPr>
            <a:r>
              <a:rPr lang="zh-CN" altLang="en-US" sz="2800" b="1" dirty="0">
                <a:solidFill>
                  <a:srgbClr val="000000"/>
                </a:solidFill>
                <a:latin typeface="宋体" panose="02010600030101010101" pitchFamily="2" charset="-122"/>
                <a:sym typeface="宋体" panose="02010600030101010101" pitchFamily="2" charset="-122"/>
              </a:rPr>
              <a:t>A．促进了商品的流通     </a:t>
            </a:r>
            <a:endParaRPr lang="zh-CN" altLang="en-US" sz="2800" b="1" dirty="0">
              <a:solidFill>
                <a:srgbClr val="000000"/>
              </a:solidFill>
              <a:latin typeface="宋体" panose="02010600030101010101" pitchFamily="2" charset="-122"/>
              <a:sym typeface="宋体" panose="02010600030101010101" pitchFamily="2" charset="-122"/>
            </a:endParaRPr>
          </a:p>
          <a:p>
            <a:pPr>
              <a:lnSpc>
                <a:spcPct val="120000"/>
              </a:lnSpc>
            </a:pPr>
            <a:r>
              <a:rPr lang="zh-CN" altLang="en-US" sz="2800" b="1" dirty="0">
                <a:solidFill>
                  <a:srgbClr val="000000"/>
                </a:solidFill>
                <a:latin typeface="宋体" panose="02010600030101010101" pitchFamily="2" charset="-122"/>
                <a:sym typeface="宋体" panose="02010600030101010101" pitchFamily="2" charset="-122"/>
              </a:rPr>
              <a:t>B．便于百姓之间的沟通</a:t>
            </a:r>
            <a:endParaRPr lang="zh-CN" altLang="en-US" sz="2800" b="1" dirty="0">
              <a:solidFill>
                <a:srgbClr val="000000"/>
              </a:solidFill>
              <a:latin typeface="宋体" panose="02010600030101010101" pitchFamily="2" charset="-122"/>
              <a:sym typeface="宋体" panose="02010600030101010101" pitchFamily="2" charset="-122"/>
            </a:endParaRPr>
          </a:p>
          <a:p>
            <a:pPr>
              <a:lnSpc>
                <a:spcPct val="120000"/>
              </a:lnSpc>
            </a:pPr>
            <a:r>
              <a:rPr lang="zh-CN" altLang="en-US" sz="2800" b="1" dirty="0">
                <a:solidFill>
                  <a:srgbClr val="000000"/>
                </a:solidFill>
                <a:latin typeface="宋体" panose="02010600030101010101" pitchFamily="2" charset="-122"/>
                <a:sym typeface="宋体" panose="02010600030101010101" pitchFamily="2" charset="-122"/>
              </a:rPr>
              <a:t>C．利于信息的传达       </a:t>
            </a:r>
            <a:endParaRPr lang="zh-CN" altLang="en-US" sz="2800" b="1" dirty="0">
              <a:solidFill>
                <a:srgbClr val="000000"/>
              </a:solidFill>
              <a:latin typeface="宋体" panose="02010600030101010101" pitchFamily="2" charset="-122"/>
              <a:sym typeface="宋体" panose="02010600030101010101" pitchFamily="2" charset="-122"/>
            </a:endParaRPr>
          </a:p>
          <a:p>
            <a:pPr>
              <a:lnSpc>
                <a:spcPct val="120000"/>
              </a:lnSpc>
            </a:pPr>
            <a:r>
              <a:rPr lang="zh-CN" altLang="en-US" sz="2800" b="1" dirty="0">
                <a:solidFill>
                  <a:srgbClr val="000000"/>
                </a:solidFill>
                <a:latin typeface="宋体" panose="02010600030101010101" pitchFamily="2" charset="-122"/>
                <a:sym typeface="宋体" panose="02010600030101010101" pitchFamily="2" charset="-122"/>
              </a:rPr>
              <a:t>D．丰富了人们的精神生活</a:t>
            </a:r>
            <a:endParaRPr lang="zh-CN" altLang="en-US" sz="2800" b="1" dirty="0">
              <a:solidFill>
                <a:srgbClr val="000000"/>
              </a:solidFill>
              <a:latin typeface="宋体" panose="02010600030101010101" pitchFamily="2" charset="-122"/>
              <a:sym typeface="宋体" panose="02010600030101010101" pitchFamily="2" charset="-122"/>
            </a:endParaRPr>
          </a:p>
          <a:p>
            <a:pPr>
              <a:lnSpc>
                <a:spcPct val="120000"/>
              </a:lnSpc>
            </a:pPr>
            <a:endParaRPr lang="zh-CN" altLang="en-US" sz="2800" b="1" dirty="0">
              <a:solidFill>
                <a:srgbClr val="000000"/>
              </a:solidFill>
              <a:latin typeface="宋体" panose="02010600030101010101" pitchFamily="2" charset="-122"/>
              <a:sym typeface="宋体" panose="02010600030101010101" pitchFamily="2" charset="-122"/>
            </a:endParaRPr>
          </a:p>
        </p:txBody>
      </p:sp>
      <p:sp>
        <p:nvSpPr>
          <p:cNvPr id="47108" name="文本框 47107"/>
          <p:cNvSpPr txBox="1"/>
          <p:nvPr/>
        </p:nvSpPr>
        <p:spPr>
          <a:xfrm>
            <a:off x="7138988" y="514350"/>
            <a:ext cx="819150" cy="639763"/>
          </a:xfrm>
          <a:prstGeom prst="rect">
            <a:avLst/>
          </a:prstGeom>
          <a:noFill/>
          <a:ln w="9525">
            <a:noFill/>
          </a:ln>
        </p:spPr>
        <p:txBody>
          <a:bodyPr>
            <a:spAutoFit/>
          </a:bodyPr>
          <a:p>
            <a:r>
              <a:rPr lang="zh-CN" altLang="en-US" sz="3600" b="1" dirty="0">
                <a:solidFill>
                  <a:srgbClr val="FF0000"/>
                </a:solidFill>
                <a:latin typeface="Arial" panose="020B0604020202020204" pitchFamily="34" charset="0"/>
                <a:ea typeface="黑体" panose="02010609060101010101" pitchFamily="49" charset="-122"/>
              </a:rPr>
              <a:t>D</a:t>
            </a:r>
            <a:endParaRPr lang="zh-CN" altLang="en-US" sz="3600" b="1" dirty="0">
              <a:solidFill>
                <a:srgbClr val="FF0000"/>
              </a:solidFill>
              <a:latin typeface="Arial" panose="020B0604020202020204" pitchFamily="34" charset="0"/>
              <a:ea typeface="黑体" panose="02010609060101010101" pitchFamily="49"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blinds(horizontal)">
                                      <p:cBhvr>
                                        <p:cTn id="7" dur="5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bldLvl="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4817" name="文本框 74753"/>
          <p:cNvSpPr txBox="1"/>
          <p:nvPr/>
        </p:nvSpPr>
        <p:spPr>
          <a:xfrm>
            <a:off x="358775" y="628650"/>
            <a:ext cx="8404225" cy="4010025"/>
          </a:xfrm>
          <a:prstGeom prst="rect">
            <a:avLst/>
          </a:prstGeom>
          <a:noFill/>
          <a:ln w="9525">
            <a:noFill/>
          </a:ln>
        </p:spPr>
        <p:txBody>
          <a:bodyPr>
            <a:spAutoFit/>
          </a:bodyPr>
          <a:p>
            <a:pPr>
              <a:lnSpc>
                <a:spcPct val="130000"/>
              </a:lnSpc>
            </a:pPr>
            <a:r>
              <a:rPr lang="zh-CN" altLang="en-US" sz="2800" b="1" dirty="0">
                <a:solidFill>
                  <a:srgbClr val="000000"/>
                </a:solidFill>
                <a:latin typeface="宋体" panose="02010600030101010101" pitchFamily="2" charset="-122"/>
                <a:sym typeface="宋体" panose="02010600030101010101" pitchFamily="2" charset="-122"/>
              </a:rPr>
              <a:t>6．下列有关社会习俗的说法，不正确的是（     ）</a:t>
            </a:r>
            <a:endParaRPr lang="zh-CN" altLang="en-US" sz="2800" b="1" dirty="0">
              <a:solidFill>
                <a:srgbClr val="000000"/>
              </a:solidFill>
              <a:latin typeface="宋体" panose="02010600030101010101" pitchFamily="2" charset="-122"/>
              <a:sym typeface="宋体" panose="02010600030101010101" pitchFamily="2" charset="-122"/>
            </a:endParaRPr>
          </a:p>
          <a:p>
            <a:pPr>
              <a:lnSpc>
                <a:spcPct val="130000"/>
              </a:lnSpc>
            </a:pPr>
            <a:r>
              <a:rPr lang="zh-CN" altLang="en-US" sz="2800" b="1" dirty="0">
                <a:solidFill>
                  <a:srgbClr val="000000"/>
                </a:solidFill>
                <a:latin typeface="宋体" panose="02010600030101010101" pitchFamily="2" charset="-122"/>
                <a:sym typeface="宋体" panose="02010600030101010101" pitchFamily="2" charset="-122"/>
              </a:rPr>
              <a:t>A．辛亥革命后，国民政府颁布剪辫、易服和废止缠足等法令</a:t>
            </a:r>
            <a:endParaRPr lang="zh-CN" altLang="en-US" sz="2800" b="1" dirty="0">
              <a:solidFill>
                <a:srgbClr val="000000"/>
              </a:solidFill>
              <a:latin typeface="宋体" panose="02010600030101010101" pitchFamily="2" charset="-122"/>
              <a:sym typeface="宋体" panose="02010600030101010101" pitchFamily="2" charset="-122"/>
            </a:endParaRPr>
          </a:p>
          <a:p>
            <a:pPr>
              <a:lnSpc>
                <a:spcPct val="130000"/>
              </a:lnSpc>
            </a:pPr>
            <a:r>
              <a:rPr lang="zh-CN" altLang="en-US" sz="2800" b="1" dirty="0">
                <a:solidFill>
                  <a:srgbClr val="000000"/>
                </a:solidFill>
                <a:latin typeface="宋体" panose="02010600030101010101" pitchFamily="2" charset="-122"/>
                <a:sym typeface="宋体" panose="02010600030101010101" pitchFamily="2" charset="-122"/>
              </a:rPr>
              <a:t>B．取消“老爷”、“大人”之类的称呼，代之以“先生”、“君”等平等的称呼</a:t>
            </a:r>
            <a:endParaRPr lang="zh-CN" altLang="en-US" sz="2800" b="1" dirty="0">
              <a:solidFill>
                <a:srgbClr val="000000"/>
              </a:solidFill>
              <a:latin typeface="宋体" panose="02010600030101010101" pitchFamily="2" charset="-122"/>
              <a:sym typeface="宋体" panose="02010600030101010101" pitchFamily="2" charset="-122"/>
            </a:endParaRPr>
          </a:p>
          <a:p>
            <a:pPr>
              <a:lnSpc>
                <a:spcPct val="130000"/>
              </a:lnSpc>
            </a:pPr>
            <a:r>
              <a:rPr lang="zh-CN" altLang="en-US" sz="2800" b="1" dirty="0">
                <a:solidFill>
                  <a:srgbClr val="000000"/>
                </a:solidFill>
                <a:latin typeface="宋体" panose="02010600030101010101" pitchFamily="2" charset="-122"/>
                <a:sym typeface="宋体" panose="02010600030101010101" pitchFamily="2" charset="-122"/>
              </a:rPr>
              <a:t>C．在近代，中国社会生活的变化是有限的</a:t>
            </a:r>
            <a:endParaRPr lang="zh-CN" altLang="en-US" sz="2800" b="1" dirty="0">
              <a:solidFill>
                <a:srgbClr val="000000"/>
              </a:solidFill>
              <a:latin typeface="宋体" panose="02010600030101010101" pitchFamily="2" charset="-122"/>
              <a:sym typeface="宋体" panose="02010600030101010101" pitchFamily="2" charset="-122"/>
            </a:endParaRPr>
          </a:p>
          <a:p>
            <a:pPr>
              <a:lnSpc>
                <a:spcPct val="130000"/>
              </a:lnSpc>
            </a:pPr>
            <a:r>
              <a:rPr lang="zh-CN" altLang="en-US" sz="2800" b="1" dirty="0">
                <a:solidFill>
                  <a:srgbClr val="000000"/>
                </a:solidFill>
                <a:latin typeface="宋体" panose="02010600030101010101" pitchFamily="2" charset="-122"/>
                <a:sym typeface="宋体" panose="02010600030101010101" pitchFamily="2" charset="-122"/>
              </a:rPr>
              <a:t>D．在社会习俗方面，传统的习惯势力已经消失了</a:t>
            </a:r>
            <a:endParaRPr lang="zh-CN" altLang="en-US" sz="2800" b="1" dirty="0">
              <a:solidFill>
                <a:srgbClr val="000000"/>
              </a:solidFill>
              <a:latin typeface="宋体" panose="02010600030101010101" pitchFamily="2" charset="-122"/>
              <a:sym typeface="宋体" panose="02010600030101010101" pitchFamily="2" charset="-122"/>
            </a:endParaRPr>
          </a:p>
        </p:txBody>
      </p:sp>
      <p:sp>
        <p:nvSpPr>
          <p:cNvPr id="74756" name="文本框 74755"/>
          <p:cNvSpPr txBox="1"/>
          <p:nvPr/>
        </p:nvSpPr>
        <p:spPr>
          <a:xfrm>
            <a:off x="7556500" y="709613"/>
            <a:ext cx="820738" cy="639762"/>
          </a:xfrm>
          <a:prstGeom prst="rect">
            <a:avLst/>
          </a:prstGeom>
          <a:noFill/>
          <a:ln w="9525">
            <a:noFill/>
          </a:ln>
        </p:spPr>
        <p:txBody>
          <a:bodyPr>
            <a:spAutoFit/>
          </a:bodyPr>
          <a:p>
            <a:r>
              <a:rPr lang="zh-CN" altLang="en-US" sz="3600" b="1" dirty="0">
                <a:solidFill>
                  <a:srgbClr val="FF0000"/>
                </a:solidFill>
                <a:latin typeface="Verdana" panose="020B0604030504040204" pitchFamily="34" charset="0"/>
                <a:ea typeface="黑体" panose="02010609060101010101" pitchFamily="49" charset="-122"/>
              </a:rPr>
              <a:t>D</a:t>
            </a:r>
            <a:endParaRPr lang="zh-CN" altLang="en-US" dirty="0">
              <a:latin typeface="Verdana" panose="020B060403050404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blinds(horizontal)">
                                      <p:cBhvr>
                                        <p:cTn id="7" dur="500"/>
                                        <p:tgtEl>
                                          <p:spTgt spid="74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bldLvl="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7169" name="图片 1"/>
          <p:cNvPicPr>
            <a:picLocks noChangeAspect="1"/>
          </p:cNvPicPr>
          <p:nvPr/>
        </p:nvPicPr>
        <p:blipFill>
          <a:blip r:embed="rId1"/>
          <a:stretch>
            <a:fillRect/>
          </a:stretch>
        </p:blipFill>
        <p:spPr>
          <a:xfrm>
            <a:off x="52388" y="533400"/>
            <a:ext cx="6119812" cy="3492500"/>
          </a:xfrm>
          <a:prstGeom prst="rect">
            <a:avLst/>
          </a:prstGeom>
          <a:noFill/>
          <a:ln w="9525">
            <a:noFill/>
          </a:ln>
        </p:spPr>
      </p:pic>
      <p:sp>
        <p:nvSpPr>
          <p:cNvPr id="5" name="文本框 4"/>
          <p:cNvSpPr txBox="1"/>
          <p:nvPr/>
        </p:nvSpPr>
        <p:spPr>
          <a:xfrm>
            <a:off x="244475" y="3978275"/>
            <a:ext cx="3441700" cy="522288"/>
          </a:xfrm>
          <a:prstGeom prst="rect">
            <a:avLst/>
          </a:prstGeom>
          <a:noFill/>
          <a:ln w="9525">
            <a:noFill/>
          </a:ln>
        </p:spPr>
        <p:txBody>
          <a:bodyPr>
            <a:spAutoFit/>
          </a:bodyPr>
          <a:p>
            <a:r>
              <a:rPr lang="zh-CN" altLang="zh-CN" sz="2800">
                <a:latin typeface="隶书" panose="02010509060101010101" pitchFamily="1" charset="-122"/>
                <a:ea typeface="隶书" panose="02010509060101010101" pitchFamily="1" charset="-122"/>
              </a:rPr>
              <a:t>张謇创办的大生纱厂</a:t>
            </a:r>
            <a:endParaRPr lang="zh-CN" altLang="zh-CN" sz="2800">
              <a:latin typeface="隶书" panose="02010509060101010101" pitchFamily="1" charset="-122"/>
              <a:ea typeface="隶书" panose="02010509060101010101" pitchFamily="1" charset="-122"/>
            </a:endParaRPr>
          </a:p>
        </p:txBody>
      </p:sp>
      <p:pic>
        <p:nvPicPr>
          <p:cNvPr id="7171" name="Picture 2" descr="大生企业系统1 拷贝"/>
          <p:cNvPicPr>
            <a:picLocks noChangeAspect="1"/>
          </p:cNvPicPr>
          <p:nvPr/>
        </p:nvPicPr>
        <p:blipFill>
          <a:blip r:embed="rId2"/>
          <a:stretch>
            <a:fillRect/>
          </a:stretch>
        </p:blipFill>
        <p:spPr>
          <a:xfrm>
            <a:off x="3352800" y="2168525"/>
            <a:ext cx="5751513" cy="4314825"/>
          </a:xfrm>
          <a:prstGeom prst="rect">
            <a:avLst/>
          </a:prstGeom>
          <a:noFill/>
          <a:ln w="9525">
            <a:noFill/>
          </a:ln>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7169"/>
                                        </p:tgtEl>
                                        <p:attrNameLst>
                                          <p:attrName>style.visibility</p:attrName>
                                        </p:attrNameLst>
                                      </p:cBhvr>
                                      <p:to>
                                        <p:strVal val="visible"/>
                                      </p:to>
                                    </p:set>
                                    <p:animEffect transition="in" filter="fade">
                                      <p:cBhvr>
                                        <p:cTn id="7" dur="800" decel="100000"/>
                                        <p:tgtEl>
                                          <p:spTgt spid="7169"/>
                                        </p:tgtEl>
                                      </p:cBhvr>
                                    </p:animEffect>
                                    <p:anim calcmode="lin" valueType="num">
                                      <p:cBhvr>
                                        <p:cTn id="8" dur="800" decel="100000" fill="hold"/>
                                        <p:tgtEl>
                                          <p:spTgt spid="7169"/>
                                        </p:tgtEl>
                                        <p:attrNameLst>
                                          <p:attrName>style.rotation</p:attrName>
                                        </p:attrNameLst>
                                      </p:cBhvr>
                                      <p:tavLst>
                                        <p:tav tm="0">
                                          <p:val>
                                            <p:fltVal val="-90.000000"/>
                                          </p:val>
                                        </p:tav>
                                        <p:tav tm="100000">
                                          <p:val>
                                            <p:fltVal val="0.000000"/>
                                          </p:val>
                                        </p:tav>
                                      </p:tavLst>
                                    </p:anim>
                                    <p:anim calcmode="lin" valueType="num">
                                      <p:cBhvr>
                                        <p:cTn id="9" dur="800" decel="100000" fill="hold"/>
                                        <p:tgtEl>
                                          <p:spTgt spid="7169"/>
                                        </p:tgtEl>
                                        <p:attrNameLst>
                                          <p:attrName>ppt_x</p:attrName>
                                        </p:attrNameLst>
                                      </p:cBhvr>
                                      <p:tavLst>
                                        <p:tav tm="0">
                                          <p:val>
                                            <p:strVal val="#ppt_x+0.4"/>
                                          </p:val>
                                        </p:tav>
                                        <p:tav tm="100000">
                                          <p:val>
                                            <p:strVal val="#ppt_x-0.05"/>
                                          </p:val>
                                        </p:tav>
                                      </p:tavLst>
                                    </p:anim>
                                    <p:anim calcmode="lin" valueType="num">
                                      <p:cBhvr>
                                        <p:cTn id="10" dur="800" decel="100000" fill="hold"/>
                                        <p:tgtEl>
                                          <p:spTgt spid="716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16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169"/>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lide(fromBottom)">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nodeType="clickEffect">
                                  <p:stCondLst>
                                    <p:cond delay="0"/>
                                  </p:stCondLst>
                                  <p:childTnLst>
                                    <p:set>
                                      <p:cBhvr>
                                        <p:cTn id="21" dur="1" fill="hold">
                                          <p:stCondLst>
                                            <p:cond delay="0"/>
                                          </p:stCondLst>
                                        </p:cTn>
                                        <p:tgtEl>
                                          <p:spTgt spid="7171"/>
                                        </p:tgtEl>
                                        <p:attrNameLst>
                                          <p:attrName>style.visibility</p:attrName>
                                        </p:attrNameLst>
                                      </p:cBhvr>
                                      <p:to>
                                        <p:strVal val="visible"/>
                                      </p:to>
                                    </p:set>
                                    <p:animEffect transition="in" filter="fade">
                                      <p:cBhvr>
                                        <p:cTn id="22" dur="800" decel="100000"/>
                                        <p:tgtEl>
                                          <p:spTgt spid="7171"/>
                                        </p:tgtEl>
                                      </p:cBhvr>
                                    </p:animEffect>
                                    <p:anim calcmode="lin" valueType="num">
                                      <p:cBhvr>
                                        <p:cTn id="23" dur="800" decel="100000" fill="hold"/>
                                        <p:tgtEl>
                                          <p:spTgt spid="7171"/>
                                        </p:tgtEl>
                                        <p:attrNameLst>
                                          <p:attrName>style.rotation</p:attrName>
                                        </p:attrNameLst>
                                      </p:cBhvr>
                                      <p:tavLst>
                                        <p:tav tm="0">
                                          <p:val>
                                            <p:fltVal val="-90.000000"/>
                                          </p:val>
                                        </p:tav>
                                        <p:tav tm="100000">
                                          <p:val>
                                            <p:fltVal val="0.000000"/>
                                          </p:val>
                                        </p:tav>
                                      </p:tavLst>
                                    </p:anim>
                                    <p:anim calcmode="lin" valueType="num">
                                      <p:cBhvr>
                                        <p:cTn id="24" dur="800" decel="100000" fill="hold"/>
                                        <p:tgtEl>
                                          <p:spTgt spid="7171"/>
                                        </p:tgtEl>
                                        <p:attrNameLst>
                                          <p:attrName>ppt_x</p:attrName>
                                        </p:attrNameLst>
                                      </p:cBhvr>
                                      <p:tavLst>
                                        <p:tav tm="0">
                                          <p:val>
                                            <p:strVal val="#ppt_x+0.4"/>
                                          </p:val>
                                        </p:tav>
                                        <p:tav tm="100000">
                                          <p:val>
                                            <p:strVal val="#ppt_x-0.05"/>
                                          </p:val>
                                        </p:tav>
                                      </p:tavLst>
                                    </p:anim>
                                    <p:anim calcmode="lin" valueType="num">
                                      <p:cBhvr>
                                        <p:cTn id="25" dur="800" decel="100000" fill="hold"/>
                                        <p:tgtEl>
                                          <p:spTgt spid="7171"/>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7171"/>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717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8193" name="图片 1"/>
          <p:cNvPicPr>
            <a:picLocks noChangeAspect="1"/>
          </p:cNvPicPr>
          <p:nvPr/>
        </p:nvPicPr>
        <p:blipFill>
          <a:blip r:embed="rId1"/>
          <a:stretch>
            <a:fillRect/>
          </a:stretch>
        </p:blipFill>
        <p:spPr>
          <a:xfrm>
            <a:off x="-6350" y="495300"/>
            <a:ext cx="3792538" cy="2724150"/>
          </a:xfrm>
          <a:prstGeom prst="rect">
            <a:avLst/>
          </a:prstGeom>
          <a:noFill/>
          <a:ln w="9525">
            <a:noFill/>
          </a:ln>
        </p:spPr>
      </p:pic>
      <p:pic>
        <p:nvPicPr>
          <p:cNvPr id="8194" name="图片 2"/>
          <p:cNvPicPr>
            <a:picLocks noChangeAspect="1"/>
          </p:cNvPicPr>
          <p:nvPr/>
        </p:nvPicPr>
        <p:blipFill>
          <a:blip r:embed="rId2"/>
          <a:stretch>
            <a:fillRect/>
          </a:stretch>
        </p:blipFill>
        <p:spPr>
          <a:xfrm>
            <a:off x="3810000" y="527050"/>
            <a:ext cx="5235575" cy="2717800"/>
          </a:xfrm>
          <a:prstGeom prst="rect">
            <a:avLst/>
          </a:prstGeom>
          <a:noFill/>
          <a:ln w="9525">
            <a:noFill/>
          </a:ln>
        </p:spPr>
      </p:pic>
      <p:pic>
        <p:nvPicPr>
          <p:cNvPr id="8195" name="图片 3"/>
          <p:cNvPicPr>
            <a:picLocks noChangeAspect="1"/>
          </p:cNvPicPr>
          <p:nvPr/>
        </p:nvPicPr>
        <p:blipFill>
          <a:blip r:embed="rId3"/>
          <a:stretch>
            <a:fillRect/>
          </a:stretch>
        </p:blipFill>
        <p:spPr>
          <a:xfrm>
            <a:off x="15875" y="3228975"/>
            <a:ext cx="5022850" cy="3268663"/>
          </a:xfrm>
          <a:prstGeom prst="rect">
            <a:avLst/>
          </a:prstGeom>
          <a:noFill/>
          <a:ln w="9525">
            <a:noFill/>
          </a:ln>
        </p:spPr>
      </p:pic>
      <p:pic>
        <p:nvPicPr>
          <p:cNvPr id="8196" name="图片 4"/>
          <p:cNvPicPr>
            <a:picLocks noChangeAspect="1"/>
          </p:cNvPicPr>
          <p:nvPr/>
        </p:nvPicPr>
        <p:blipFill>
          <a:blip r:embed="rId4"/>
          <a:stretch>
            <a:fillRect/>
          </a:stretch>
        </p:blipFill>
        <p:spPr>
          <a:xfrm>
            <a:off x="5064125" y="3232150"/>
            <a:ext cx="3971925" cy="3255963"/>
          </a:xfrm>
          <a:prstGeom prst="rect">
            <a:avLst/>
          </a:prstGeom>
          <a:noFill/>
          <a:ln w="9525">
            <a:noFill/>
          </a:ln>
        </p:spPr>
      </p:pic>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193"/>
                                        </p:tgtEl>
                                        <p:attrNameLst>
                                          <p:attrName>style.visibility</p:attrName>
                                        </p:attrNameLst>
                                      </p:cBhvr>
                                      <p:to>
                                        <p:strVal val="visible"/>
                                      </p:to>
                                    </p:set>
                                    <p:animEffect transition="in" filter="fade">
                                      <p:cBhvr>
                                        <p:cTn id="7" dur="800" decel="100000"/>
                                        <p:tgtEl>
                                          <p:spTgt spid="8193"/>
                                        </p:tgtEl>
                                      </p:cBhvr>
                                    </p:animEffect>
                                    <p:anim calcmode="lin" valueType="num">
                                      <p:cBhvr>
                                        <p:cTn id="8" dur="800" decel="100000" fill="hold"/>
                                        <p:tgtEl>
                                          <p:spTgt spid="8193"/>
                                        </p:tgtEl>
                                        <p:attrNameLst>
                                          <p:attrName>style.rotation</p:attrName>
                                        </p:attrNameLst>
                                      </p:cBhvr>
                                      <p:tavLst>
                                        <p:tav tm="0">
                                          <p:val>
                                            <p:fltVal val="-90.000000"/>
                                          </p:val>
                                        </p:tav>
                                        <p:tav tm="100000">
                                          <p:val>
                                            <p:fltVal val="0.000000"/>
                                          </p:val>
                                        </p:tav>
                                      </p:tavLst>
                                    </p:anim>
                                    <p:anim calcmode="lin" valueType="num">
                                      <p:cBhvr>
                                        <p:cTn id="9" dur="800" decel="100000" fill="hold"/>
                                        <p:tgtEl>
                                          <p:spTgt spid="8193"/>
                                        </p:tgtEl>
                                        <p:attrNameLst>
                                          <p:attrName>ppt_x</p:attrName>
                                        </p:attrNameLst>
                                      </p:cBhvr>
                                      <p:tavLst>
                                        <p:tav tm="0">
                                          <p:val>
                                            <p:strVal val="#ppt_x+0.4"/>
                                          </p:val>
                                        </p:tav>
                                        <p:tav tm="100000">
                                          <p:val>
                                            <p:strVal val="#ppt_x-0.05"/>
                                          </p:val>
                                        </p:tav>
                                      </p:tavLst>
                                    </p:anim>
                                    <p:anim calcmode="lin" valueType="num">
                                      <p:cBhvr>
                                        <p:cTn id="10" dur="800" decel="100000" fill="hold"/>
                                        <p:tgtEl>
                                          <p:spTgt spid="819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19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19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fade">
                                      <p:cBhvr>
                                        <p:cTn id="17" dur="800" decel="100000"/>
                                        <p:tgtEl>
                                          <p:spTgt spid="8194"/>
                                        </p:tgtEl>
                                      </p:cBhvr>
                                    </p:animEffect>
                                    <p:anim calcmode="lin" valueType="num">
                                      <p:cBhvr>
                                        <p:cTn id="18" dur="800" decel="100000" fill="hold"/>
                                        <p:tgtEl>
                                          <p:spTgt spid="8194"/>
                                        </p:tgtEl>
                                        <p:attrNameLst>
                                          <p:attrName>style.rotation</p:attrName>
                                        </p:attrNameLst>
                                      </p:cBhvr>
                                      <p:tavLst>
                                        <p:tav tm="0">
                                          <p:val>
                                            <p:fltVal val="-90.000000"/>
                                          </p:val>
                                        </p:tav>
                                        <p:tav tm="100000">
                                          <p:val>
                                            <p:fltVal val="0.000000"/>
                                          </p:val>
                                        </p:tav>
                                      </p:tavLst>
                                    </p:anim>
                                    <p:anim calcmode="lin" valueType="num">
                                      <p:cBhvr>
                                        <p:cTn id="19" dur="800" decel="100000" fill="hold"/>
                                        <p:tgtEl>
                                          <p:spTgt spid="8194"/>
                                        </p:tgtEl>
                                        <p:attrNameLst>
                                          <p:attrName>ppt_x</p:attrName>
                                        </p:attrNameLst>
                                      </p:cBhvr>
                                      <p:tavLst>
                                        <p:tav tm="0">
                                          <p:val>
                                            <p:strVal val="#ppt_x+0.4"/>
                                          </p:val>
                                        </p:tav>
                                        <p:tav tm="100000">
                                          <p:val>
                                            <p:strVal val="#ppt_x-0.05"/>
                                          </p:val>
                                        </p:tav>
                                      </p:tavLst>
                                    </p:anim>
                                    <p:anim calcmode="lin" valueType="num">
                                      <p:cBhvr>
                                        <p:cTn id="20" dur="800" decel="100000" fill="hold"/>
                                        <p:tgtEl>
                                          <p:spTgt spid="8194"/>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8194"/>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8194"/>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8195"/>
                                        </p:tgtEl>
                                        <p:attrNameLst>
                                          <p:attrName>style.visibility</p:attrName>
                                        </p:attrNameLst>
                                      </p:cBhvr>
                                      <p:to>
                                        <p:strVal val="visible"/>
                                      </p:to>
                                    </p:set>
                                    <p:animEffect transition="in" filter="fade">
                                      <p:cBhvr>
                                        <p:cTn id="27" dur="800" decel="100000"/>
                                        <p:tgtEl>
                                          <p:spTgt spid="8195"/>
                                        </p:tgtEl>
                                      </p:cBhvr>
                                    </p:animEffect>
                                    <p:anim calcmode="lin" valueType="num">
                                      <p:cBhvr>
                                        <p:cTn id="28" dur="800" decel="100000" fill="hold"/>
                                        <p:tgtEl>
                                          <p:spTgt spid="8195"/>
                                        </p:tgtEl>
                                        <p:attrNameLst>
                                          <p:attrName>style.rotation</p:attrName>
                                        </p:attrNameLst>
                                      </p:cBhvr>
                                      <p:tavLst>
                                        <p:tav tm="0">
                                          <p:val>
                                            <p:fltVal val="-90.000000"/>
                                          </p:val>
                                        </p:tav>
                                        <p:tav tm="100000">
                                          <p:val>
                                            <p:fltVal val="0.000000"/>
                                          </p:val>
                                        </p:tav>
                                      </p:tavLst>
                                    </p:anim>
                                    <p:anim calcmode="lin" valueType="num">
                                      <p:cBhvr>
                                        <p:cTn id="29" dur="800" decel="100000" fill="hold"/>
                                        <p:tgtEl>
                                          <p:spTgt spid="8195"/>
                                        </p:tgtEl>
                                        <p:attrNameLst>
                                          <p:attrName>ppt_x</p:attrName>
                                        </p:attrNameLst>
                                      </p:cBhvr>
                                      <p:tavLst>
                                        <p:tav tm="0">
                                          <p:val>
                                            <p:strVal val="#ppt_x+0.4"/>
                                          </p:val>
                                        </p:tav>
                                        <p:tav tm="100000">
                                          <p:val>
                                            <p:strVal val="#ppt_x-0.05"/>
                                          </p:val>
                                        </p:tav>
                                      </p:tavLst>
                                    </p:anim>
                                    <p:anim calcmode="lin" valueType="num">
                                      <p:cBhvr>
                                        <p:cTn id="30" dur="800" decel="100000" fill="hold"/>
                                        <p:tgtEl>
                                          <p:spTgt spid="8195"/>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8195"/>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8195"/>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nodeType="clickEffect">
                                  <p:stCondLst>
                                    <p:cond delay="0"/>
                                  </p:stCondLst>
                                  <p:childTnLst>
                                    <p:set>
                                      <p:cBhvr>
                                        <p:cTn id="36" dur="1" fill="hold">
                                          <p:stCondLst>
                                            <p:cond delay="0"/>
                                          </p:stCondLst>
                                        </p:cTn>
                                        <p:tgtEl>
                                          <p:spTgt spid="8196"/>
                                        </p:tgtEl>
                                        <p:attrNameLst>
                                          <p:attrName>style.visibility</p:attrName>
                                        </p:attrNameLst>
                                      </p:cBhvr>
                                      <p:to>
                                        <p:strVal val="visible"/>
                                      </p:to>
                                    </p:set>
                                    <p:animEffect transition="in" filter="fade">
                                      <p:cBhvr>
                                        <p:cTn id="37" dur="800" decel="100000"/>
                                        <p:tgtEl>
                                          <p:spTgt spid="8196"/>
                                        </p:tgtEl>
                                      </p:cBhvr>
                                    </p:animEffect>
                                    <p:anim calcmode="lin" valueType="num">
                                      <p:cBhvr>
                                        <p:cTn id="38" dur="800" decel="100000" fill="hold"/>
                                        <p:tgtEl>
                                          <p:spTgt spid="8196"/>
                                        </p:tgtEl>
                                        <p:attrNameLst>
                                          <p:attrName>style.rotation</p:attrName>
                                        </p:attrNameLst>
                                      </p:cBhvr>
                                      <p:tavLst>
                                        <p:tav tm="0">
                                          <p:val>
                                            <p:fltVal val="-90.000000"/>
                                          </p:val>
                                        </p:tav>
                                        <p:tav tm="100000">
                                          <p:val>
                                            <p:fltVal val="0.000000"/>
                                          </p:val>
                                        </p:tav>
                                      </p:tavLst>
                                    </p:anim>
                                    <p:anim calcmode="lin" valueType="num">
                                      <p:cBhvr>
                                        <p:cTn id="39" dur="800" decel="100000" fill="hold"/>
                                        <p:tgtEl>
                                          <p:spTgt spid="8196"/>
                                        </p:tgtEl>
                                        <p:attrNameLst>
                                          <p:attrName>ppt_x</p:attrName>
                                        </p:attrNameLst>
                                      </p:cBhvr>
                                      <p:tavLst>
                                        <p:tav tm="0">
                                          <p:val>
                                            <p:strVal val="#ppt_x+0.4"/>
                                          </p:val>
                                        </p:tav>
                                        <p:tav tm="100000">
                                          <p:val>
                                            <p:strVal val="#ppt_x-0.05"/>
                                          </p:val>
                                        </p:tav>
                                      </p:tavLst>
                                    </p:anim>
                                    <p:anim calcmode="lin" valueType="num">
                                      <p:cBhvr>
                                        <p:cTn id="40" dur="800" decel="100000" fill="hold"/>
                                        <p:tgtEl>
                                          <p:spTgt spid="8196"/>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8196"/>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819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9217" name="矩形 7174"/>
          <p:cNvSpPr/>
          <p:nvPr/>
        </p:nvSpPr>
        <p:spPr>
          <a:xfrm>
            <a:off x="155575" y="598488"/>
            <a:ext cx="2944813" cy="477837"/>
          </a:xfrm>
          <a:prstGeom prst="rect">
            <a:avLst/>
          </a:prstGeom>
          <a:noFill/>
          <a:ln w="38100" cap="flat" cmpd="sng">
            <a:solidFill>
              <a:srgbClr val="00CC00"/>
            </a:solidFill>
            <a:prstDash val="solid"/>
            <a:bevel/>
            <a:headEnd type="none" w="med" len="med"/>
            <a:tailEnd type="none" w="med" len="med"/>
          </a:ln>
        </p:spPr>
        <p:txBody>
          <a:bodyPr>
            <a:spAutoFit/>
          </a:bodyPr>
          <a:p>
            <a:pPr>
              <a:lnSpc>
                <a:spcPct val="90000"/>
              </a:lnSpc>
              <a:spcBef>
                <a:spcPct val="20000"/>
              </a:spcBef>
            </a:pPr>
            <a:r>
              <a:rPr lang="en-US" altLang="zh-CN" sz="2800" b="1">
                <a:latin typeface="黑体" panose="02010609060101010101" pitchFamily="49" charset="-122"/>
                <a:ea typeface="黑体" panose="02010609060101010101" pitchFamily="49" charset="-122"/>
              </a:rPr>
              <a:t>3.“</a:t>
            </a:r>
            <a:r>
              <a:rPr lang="zh-CN" altLang="en-US" sz="2800" b="1">
                <a:latin typeface="黑体" panose="02010609060101010101" pitchFamily="49" charset="-122"/>
                <a:ea typeface="黑体" panose="02010609060101010101" pitchFamily="49" charset="-122"/>
              </a:rPr>
              <a:t>短暂的春天</a:t>
            </a:r>
            <a:r>
              <a:rPr lang="en-US" altLang="zh-CN" sz="2800" b="1">
                <a:latin typeface="黑体" panose="02010609060101010101" pitchFamily="49" charset="-122"/>
                <a:ea typeface="黑体" panose="02010609060101010101" pitchFamily="49" charset="-122"/>
              </a:rPr>
              <a:t>”</a:t>
            </a:r>
            <a:endParaRPr lang="en-US" altLang="zh-CN" sz="2800" b="1">
              <a:latin typeface="黑体" panose="02010609060101010101" pitchFamily="49" charset="-122"/>
              <a:ea typeface="黑体" panose="02010609060101010101" pitchFamily="49" charset="-122"/>
            </a:endParaRPr>
          </a:p>
        </p:txBody>
      </p:sp>
      <p:sp>
        <p:nvSpPr>
          <p:cNvPr id="3" name="Rectangle 35"/>
          <p:cNvSpPr/>
          <p:nvPr/>
        </p:nvSpPr>
        <p:spPr>
          <a:xfrm>
            <a:off x="3254375" y="577850"/>
            <a:ext cx="5886450" cy="522288"/>
          </a:xfrm>
          <a:prstGeom prst="rect">
            <a:avLst/>
          </a:prstGeom>
          <a:noFill/>
          <a:ln w="9525">
            <a:noFill/>
          </a:ln>
        </p:spPr>
        <p:txBody>
          <a:bodyPr lIns="92075" tIns="46038" rIns="92075" bIns="46038">
            <a:spAutoFit/>
          </a:bodyPr>
          <a:p>
            <a:pPr>
              <a:spcBef>
                <a:spcPct val="50000"/>
              </a:spcBef>
            </a:pPr>
            <a:r>
              <a:rPr lang="zh-CN" altLang="en-US" sz="2800" b="1" dirty="0">
                <a:latin typeface="黑体" panose="02010609060101010101" pitchFamily="49" charset="-122"/>
                <a:ea typeface="黑体" panose="02010609060101010101" pitchFamily="49" charset="-122"/>
              </a:rPr>
              <a:t>第一次世界大战期间（</a:t>
            </a:r>
            <a:r>
              <a:rPr lang="en-US" altLang="zh-CN" sz="2800" b="1" dirty="0">
                <a:latin typeface="黑体" panose="02010609060101010101" pitchFamily="49" charset="-122"/>
                <a:ea typeface="黑体" panose="02010609060101010101" pitchFamily="49" charset="-122"/>
              </a:rPr>
              <a:t>1914—1918</a:t>
            </a:r>
            <a:r>
              <a:rPr lang="zh-CN" altLang="en-US" sz="2800" b="1" dirty="0">
                <a:latin typeface="黑体" panose="02010609060101010101" pitchFamily="49" charset="-122"/>
                <a:ea typeface="黑体" panose="02010609060101010101" pitchFamily="49" charset="-122"/>
              </a:rPr>
              <a:t>）</a:t>
            </a:r>
            <a:endParaRPr lang="zh-CN" altLang="en-US" sz="2800" b="1" dirty="0">
              <a:latin typeface="黑体" panose="02010609060101010101" pitchFamily="49" charset="-122"/>
              <a:ea typeface="黑体" panose="02010609060101010101" pitchFamily="49" charset="-122"/>
            </a:endParaRPr>
          </a:p>
        </p:txBody>
      </p:sp>
      <p:sp>
        <p:nvSpPr>
          <p:cNvPr id="9219" name="AutoShape 14"/>
          <p:cNvSpPr/>
          <p:nvPr/>
        </p:nvSpPr>
        <p:spPr>
          <a:xfrm>
            <a:off x="1101725" y="1460500"/>
            <a:ext cx="271463" cy="1738313"/>
          </a:xfrm>
          <a:prstGeom prst="leftBrace">
            <a:avLst>
              <a:gd name="adj1" fmla="val 67711"/>
              <a:gd name="adj2" fmla="val 50000"/>
            </a:avLst>
          </a:prstGeom>
          <a:noFill/>
          <a:ln w="57150" cap="flat" cmpd="sng">
            <a:solidFill>
              <a:schemeClr val="tx1"/>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9220" name="文本框 3"/>
          <p:cNvSpPr txBox="1"/>
          <p:nvPr/>
        </p:nvSpPr>
        <p:spPr>
          <a:xfrm>
            <a:off x="431800" y="1824038"/>
            <a:ext cx="676275" cy="992187"/>
          </a:xfrm>
          <a:prstGeom prst="rect">
            <a:avLst/>
          </a:prstGeom>
          <a:blipFill rotWithShape="1">
            <a:blip r:embed="rId1"/>
          </a:blipFill>
          <a:ln w="9525">
            <a:noFill/>
          </a:ln>
        </p:spPr>
        <p:txBody>
          <a:bodyPr vert="eaVert">
            <a:spAutoFit/>
          </a:bodyPr>
          <a:p>
            <a:r>
              <a:rPr lang="zh-CN" altLang="en-US" sz="3200">
                <a:solidFill>
                  <a:srgbClr val="FF0000"/>
                </a:solidFill>
                <a:latin typeface="隶书" panose="02010509060101010101" pitchFamily="1" charset="-122"/>
                <a:ea typeface="隶书" panose="02010509060101010101" pitchFamily="1" charset="-122"/>
              </a:rPr>
              <a:t>原因</a:t>
            </a:r>
            <a:endParaRPr lang="zh-CN" altLang="en-US" sz="3200">
              <a:solidFill>
                <a:srgbClr val="FF0000"/>
              </a:solidFill>
              <a:latin typeface="隶书" panose="02010509060101010101" pitchFamily="1" charset="-122"/>
              <a:ea typeface="隶书" panose="02010509060101010101" pitchFamily="1" charset="-122"/>
            </a:endParaRPr>
          </a:p>
        </p:txBody>
      </p:sp>
      <p:sp>
        <p:nvSpPr>
          <p:cNvPr id="7" name="文本框 26650"/>
          <p:cNvSpPr txBox="1"/>
          <p:nvPr/>
        </p:nvSpPr>
        <p:spPr>
          <a:xfrm>
            <a:off x="2157413" y="1284288"/>
            <a:ext cx="6996112" cy="1382712"/>
          </a:xfrm>
          <a:prstGeom prst="rect">
            <a:avLst/>
          </a:prstGeom>
          <a:noFill/>
          <a:ln w="9525">
            <a:noFill/>
          </a:ln>
        </p:spPr>
        <p:txBody>
          <a:bodyPr>
            <a:spAutoFit/>
          </a:bodyPr>
          <a:p>
            <a:pPr>
              <a:spcBef>
                <a:spcPct val="50000"/>
              </a:spcBef>
            </a:pPr>
            <a:r>
              <a:rPr lang="zh-CN" altLang="zh-CN" sz="2800" b="1" dirty="0">
                <a:latin typeface="Arial" panose="020B0604020202020204" pitchFamily="34" charset="0"/>
                <a:ea typeface="楷体" panose="02010609060101010101" pitchFamily="49" charset="-122"/>
              </a:rPr>
              <a:t>中华民国临时政府颁布了一系列奖励</a:t>
            </a:r>
            <a:r>
              <a:rPr lang="zh-CN" altLang="zh-CN" sz="2800" b="1" dirty="0">
                <a:solidFill>
                  <a:srgbClr val="FF0000"/>
                </a:solidFill>
                <a:latin typeface="Arial" panose="020B0604020202020204" pitchFamily="34" charset="0"/>
                <a:ea typeface="楷体" panose="02010609060101010101" pitchFamily="49" charset="-122"/>
              </a:rPr>
              <a:t>发展实业</a:t>
            </a:r>
            <a:r>
              <a:rPr lang="zh-CN" altLang="zh-CN" sz="2800" b="1" dirty="0">
                <a:latin typeface="Arial" panose="020B0604020202020204" pitchFamily="34" charset="0"/>
                <a:ea typeface="楷体" panose="02010609060101010101" pitchFamily="49" charset="-122"/>
              </a:rPr>
              <a:t>的法令，各种</a:t>
            </a:r>
            <a:r>
              <a:rPr lang="zh-CN" altLang="zh-CN" sz="2800" b="1" dirty="0">
                <a:solidFill>
                  <a:srgbClr val="FF0000"/>
                </a:solidFill>
                <a:latin typeface="Arial" panose="020B0604020202020204" pitchFamily="34" charset="0"/>
                <a:ea typeface="楷体" panose="02010609060101010101" pitchFamily="49" charset="-122"/>
              </a:rPr>
              <a:t>实业团体</a:t>
            </a:r>
            <a:r>
              <a:rPr lang="zh-CN" altLang="zh-CN" sz="2800" b="1" dirty="0">
                <a:latin typeface="Arial" panose="020B0604020202020204" pitchFamily="34" charset="0"/>
                <a:ea typeface="楷体" panose="02010609060101010101" pitchFamily="49" charset="-122"/>
              </a:rPr>
              <a:t>纷纷出现，人们相继投资设厂，</a:t>
            </a:r>
            <a:r>
              <a:rPr lang="zh-CN" altLang="zh-CN" sz="2800" b="1" dirty="0">
                <a:solidFill>
                  <a:srgbClr val="FF0000"/>
                </a:solidFill>
                <a:latin typeface="Arial" panose="020B0604020202020204" pitchFamily="34" charset="0"/>
                <a:ea typeface="楷体" panose="02010609060101010101" pitchFamily="49" charset="-122"/>
              </a:rPr>
              <a:t>海外华侨</a:t>
            </a:r>
            <a:r>
              <a:rPr lang="zh-CN" altLang="zh-CN" sz="2800" b="1" dirty="0">
                <a:latin typeface="Arial" panose="020B0604020202020204" pitchFamily="34" charset="0"/>
                <a:ea typeface="楷体" panose="02010609060101010101" pitchFamily="49" charset="-122"/>
              </a:rPr>
              <a:t>也回国创业。</a:t>
            </a:r>
            <a:endParaRPr lang="zh-CN" altLang="zh-CN" sz="2800" b="1" dirty="0">
              <a:latin typeface="Arial" panose="020B0604020202020204" pitchFamily="34" charset="0"/>
              <a:ea typeface="楷体" panose="02010609060101010101" pitchFamily="49" charset="-122"/>
            </a:endParaRPr>
          </a:p>
        </p:txBody>
      </p:sp>
      <p:sp>
        <p:nvSpPr>
          <p:cNvPr id="5" name="文本框 26650"/>
          <p:cNvSpPr txBox="1"/>
          <p:nvPr/>
        </p:nvSpPr>
        <p:spPr>
          <a:xfrm>
            <a:off x="2135188" y="2767013"/>
            <a:ext cx="6994525" cy="954087"/>
          </a:xfrm>
          <a:prstGeom prst="rect">
            <a:avLst/>
          </a:prstGeom>
          <a:noFill/>
          <a:ln w="9525">
            <a:noFill/>
          </a:ln>
        </p:spPr>
        <p:txBody>
          <a:bodyPr>
            <a:spAutoFit/>
          </a:bodyPr>
          <a:p>
            <a:pPr>
              <a:spcBef>
                <a:spcPct val="50000"/>
              </a:spcBef>
            </a:pPr>
            <a:r>
              <a:rPr lang="zh-CN" altLang="en-US" sz="2800" b="1" dirty="0">
                <a:latin typeface="Arial" panose="020B0604020202020204" pitchFamily="34" charset="0"/>
                <a:ea typeface="楷体" panose="02010609060101010101" pitchFamily="49" charset="-122"/>
              </a:rPr>
              <a:t>第一次世界大战期间，西方列强忙于</a:t>
            </a:r>
            <a:r>
              <a:rPr lang="zh-CN" altLang="en-US" sz="2800" b="1" dirty="0">
                <a:solidFill>
                  <a:srgbClr val="FF0000"/>
                </a:solidFill>
                <a:latin typeface="Arial" panose="020B0604020202020204" pitchFamily="34" charset="0"/>
                <a:ea typeface="楷体" panose="02010609060101010101" pitchFamily="49" charset="-122"/>
              </a:rPr>
              <a:t>欧洲战事</a:t>
            </a:r>
            <a:r>
              <a:rPr lang="zh-CN" altLang="en-US" sz="2800" b="1" dirty="0">
                <a:latin typeface="Arial" panose="020B0604020202020204" pitchFamily="34" charset="0"/>
                <a:ea typeface="楷体" panose="02010609060101010101" pitchFamily="49" charset="-122"/>
              </a:rPr>
              <a:t>，暂时放松了对中国的经济侵略。</a:t>
            </a:r>
            <a:endParaRPr lang="zh-CN" altLang="en-US" sz="2800" b="1" dirty="0">
              <a:latin typeface="Arial" panose="020B0604020202020204" pitchFamily="34" charset="0"/>
              <a:ea typeface="楷体" panose="02010609060101010101" pitchFamily="49" charset="-122"/>
            </a:endParaRPr>
          </a:p>
        </p:txBody>
      </p:sp>
      <p:sp>
        <p:nvSpPr>
          <p:cNvPr id="9223" name="文本框 5"/>
          <p:cNvSpPr txBox="1"/>
          <p:nvPr/>
        </p:nvSpPr>
        <p:spPr>
          <a:xfrm>
            <a:off x="1295400" y="1254125"/>
            <a:ext cx="1006475" cy="582613"/>
          </a:xfrm>
          <a:prstGeom prst="rect">
            <a:avLst/>
          </a:prstGeom>
          <a:noFill/>
          <a:ln w="9525">
            <a:noFill/>
          </a:ln>
        </p:spPr>
        <p:txBody>
          <a:bodyPr>
            <a:spAutoFit/>
          </a:bodyPr>
          <a:p>
            <a:r>
              <a:rPr lang="zh-CN" altLang="en-US" sz="3200" b="1">
                <a:solidFill>
                  <a:srgbClr val="FF0000"/>
                </a:solidFill>
                <a:latin typeface="微软雅黑" panose="020B0503020204020204" pitchFamily="34" charset="-122"/>
                <a:ea typeface="微软雅黑" panose="020B0503020204020204" pitchFamily="34" charset="-122"/>
              </a:rPr>
              <a:t>内因</a:t>
            </a:r>
            <a:endParaRPr lang="zh-CN" altLang="en-US" sz="3200" b="1">
              <a:solidFill>
                <a:srgbClr val="FF0000"/>
              </a:solidFill>
              <a:latin typeface="微软雅黑" panose="020B0503020204020204" pitchFamily="34" charset="-122"/>
              <a:ea typeface="微软雅黑" panose="020B0503020204020204" pitchFamily="34" charset="-122"/>
            </a:endParaRPr>
          </a:p>
        </p:txBody>
      </p:sp>
      <p:sp>
        <p:nvSpPr>
          <p:cNvPr id="9224" name="文本框 7"/>
          <p:cNvSpPr txBox="1"/>
          <p:nvPr/>
        </p:nvSpPr>
        <p:spPr>
          <a:xfrm>
            <a:off x="1260475" y="2844800"/>
            <a:ext cx="1006475" cy="584200"/>
          </a:xfrm>
          <a:prstGeom prst="rect">
            <a:avLst/>
          </a:prstGeom>
          <a:noFill/>
          <a:ln w="9525">
            <a:noFill/>
          </a:ln>
        </p:spPr>
        <p:txBody>
          <a:bodyPr>
            <a:spAutoFit/>
          </a:bodyPr>
          <a:p>
            <a:r>
              <a:rPr lang="zh-CN" altLang="en-US" sz="3200" b="1">
                <a:solidFill>
                  <a:srgbClr val="FF0000"/>
                </a:solidFill>
                <a:latin typeface="微软雅黑" panose="020B0503020204020204" pitchFamily="34" charset="-122"/>
                <a:ea typeface="微软雅黑" panose="020B0503020204020204" pitchFamily="34" charset="-122"/>
              </a:rPr>
              <a:t>外因</a:t>
            </a:r>
            <a:endParaRPr lang="zh-CN" altLang="en-US" sz="3200" b="1">
              <a:solidFill>
                <a:srgbClr val="FF0000"/>
              </a:solidFill>
              <a:latin typeface="微软雅黑" panose="020B0503020204020204" pitchFamily="34" charset="-122"/>
              <a:ea typeface="微软雅黑" panose="020B0503020204020204" pitchFamily="34" charset="-122"/>
            </a:endParaRPr>
          </a:p>
        </p:txBody>
      </p:sp>
      <p:pic>
        <p:nvPicPr>
          <p:cNvPr id="9225" name="图片 1"/>
          <p:cNvPicPr>
            <a:picLocks noChangeAspect="1"/>
          </p:cNvPicPr>
          <p:nvPr/>
        </p:nvPicPr>
        <p:blipFill>
          <a:blip r:embed="rId2"/>
          <a:stretch>
            <a:fillRect/>
          </a:stretch>
        </p:blipFill>
        <p:spPr>
          <a:xfrm>
            <a:off x="274638" y="3700463"/>
            <a:ext cx="3848100" cy="2773362"/>
          </a:xfrm>
          <a:prstGeom prst="rect">
            <a:avLst/>
          </a:prstGeom>
          <a:noFill/>
          <a:ln w="9525">
            <a:noFill/>
          </a:ln>
        </p:spPr>
      </p:pic>
      <p:pic>
        <p:nvPicPr>
          <p:cNvPr id="9226" name="图片 3"/>
          <p:cNvPicPr>
            <a:picLocks noChangeAspect="1"/>
          </p:cNvPicPr>
          <p:nvPr/>
        </p:nvPicPr>
        <p:blipFill>
          <a:blip r:embed="rId3"/>
          <a:stretch>
            <a:fillRect/>
          </a:stretch>
        </p:blipFill>
        <p:spPr>
          <a:xfrm>
            <a:off x="4951413" y="3783013"/>
            <a:ext cx="4125912" cy="2674937"/>
          </a:xfrm>
          <a:prstGeom prst="rect">
            <a:avLst/>
          </a:prstGeom>
          <a:noFill/>
          <a:ln w="9525">
            <a:noFill/>
          </a:ln>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000000"/>
                                          </p:val>
                                        </p:tav>
                                        <p:tav tm="100000">
                                          <p:val>
                                            <p:fltVal val="0.00000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9220"/>
                                        </p:tgtEl>
                                        <p:attrNameLst>
                                          <p:attrName>style.visibility</p:attrName>
                                        </p:attrNameLst>
                                      </p:cBhvr>
                                      <p:to>
                                        <p:strVal val="visible"/>
                                      </p:to>
                                    </p:set>
                                    <p:animEffect transition="in" filter="fade">
                                      <p:cBhvr>
                                        <p:cTn id="17" dur="800" decel="100000"/>
                                        <p:tgtEl>
                                          <p:spTgt spid="9220"/>
                                        </p:tgtEl>
                                      </p:cBhvr>
                                    </p:animEffect>
                                    <p:anim calcmode="lin" valueType="num">
                                      <p:cBhvr>
                                        <p:cTn id="18" dur="800" decel="100000" fill="hold"/>
                                        <p:tgtEl>
                                          <p:spTgt spid="9220"/>
                                        </p:tgtEl>
                                        <p:attrNameLst>
                                          <p:attrName>style.rotation</p:attrName>
                                        </p:attrNameLst>
                                      </p:cBhvr>
                                      <p:tavLst>
                                        <p:tav tm="0">
                                          <p:val>
                                            <p:fltVal val="-90.000000"/>
                                          </p:val>
                                        </p:tav>
                                        <p:tav tm="100000">
                                          <p:val>
                                            <p:fltVal val="0.000000"/>
                                          </p:val>
                                        </p:tav>
                                      </p:tavLst>
                                    </p:anim>
                                    <p:anim calcmode="lin" valueType="num">
                                      <p:cBhvr>
                                        <p:cTn id="19" dur="800" decel="100000" fill="hold"/>
                                        <p:tgtEl>
                                          <p:spTgt spid="9220"/>
                                        </p:tgtEl>
                                        <p:attrNameLst>
                                          <p:attrName>ppt_x</p:attrName>
                                        </p:attrNameLst>
                                      </p:cBhvr>
                                      <p:tavLst>
                                        <p:tav tm="0">
                                          <p:val>
                                            <p:strVal val="#ppt_x+0.4"/>
                                          </p:val>
                                        </p:tav>
                                        <p:tav tm="100000">
                                          <p:val>
                                            <p:strVal val="#ppt_x-0.05"/>
                                          </p:val>
                                        </p:tav>
                                      </p:tavLst>
                                    </p:anim>
                                    <p:anim calcmode="lin" valueType="num">
                                      <p:cBhvr>
                                        <p:cTn id="20" dur="800" decel="100000" fill="hold"/>
                                        <p:tgtEl>
                                          <p:spTgt spid="9220"/>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9220"/>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9220"/>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9219"/>
                                        </p:tgtEl>
                                        <p:attrNameLst>
                                          <p:attrName>style.visibility</p:attrName>
                                        </p:attrNameLst>
                                      </p:cBhvr>
                                      <p:to>
                                        <p:strVal val="visible"/>
                                      </p:to>
                                    </p:set>
                                    <p:anim calcmode="lin" valueType="num">
                                      <p:cBhvr>
                                        <p:cTn id="27" dur="500"/>
                                        <p:tgtEl>
                                          <p:spTgt spid="9219"/>
                                        </p:tgtEl>
                                        <p:attrNameLst>
                                          <p:attrName>ppt_y</p:attrName>
                                        </p:attrNameLst>
                                      </p:cBhvr>
                                      <p:tavLst>
                                        <p:tav tm="0">
                                          <p:val>
                                            <p:strVal val="#ppt_y+#ppt_h*1.125000"/>
                                          </p:val>
                                        </p:tav>
                                        <p:tav tm="100000">
                                          <p:val>
                                            <p:strVal val="#ppt_y"/>
                                          </p:val>
                                        </p:tav>
                                      </p:tavLst>
                                    </p:anim>
                                    <p:animEffect transition="in" filter="wipe(up)">
                                      <p:cBhvr>
                                        <p:cTn id="28" dur="500"/>
                                        <p:tgtEl>
                                          <p:spTgt spid="9219"/>
                                        </p:tgtEl>
                                      </p:cBhvr>
                                    </p:animEffect>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grpId="0" nodeType="clickEffect">
                                  <p:stCondLst>
                                    <p:cond delay="0"/>
                                  </p:stCondLst>
                                  <p:childTnLst>
                                    <p:set>
                                      <p:cBhvr>
                                        <p:cTn id="32" dur="1" fill="hold">
                                          <p:stCondLst>
                                            <p:cond delay="0"/>
                                          </p:stCondLst>
                                        </p:cTn>
                                        <p:tgtEl>
                                          <p:spTgt spid="9223"/>
                                        </p:tgtEl>
                                        <p:attrNameLst>
                                          <p:attrName>style.visibility</p:attrName>
                                        </p:attrNameLst>
                                      </p:cBhvr>
                                      <p:to>
                                        <p:strVal val="visible"/>
                                      </p:to>
                                    </p:set>
                                    <p:animEffect transition="in" filter="fade">
                                      <p:cBhvr>
                                        <p:cTn id="33" dur="800" decel="100000"/>
                                        <p:tgtEl>
                                          <p:spTgt spid="9223"/>
                                        </p:tgtEl>
                                      </p:cBhvr>
                                    </p:animEffect>
                                    <p:anim calcmode="lin" valueType="num">
                                      <p:cBhvr>
                                        <p:cTn id="34" dur="800" decel="100000" fill="hold"/>
                                        <p:tgtEl>
                                          <p:spTgt spid="9223"/>
                                        </p:tgtEl>
                                        <p:attrNameLst>
                                          <p:attrName>style.rotation</p:attrName>
                                        </p:attrNameLst>
                                      </p:cBhvr>
                                      <p:tavLst>
                                        <p:tav tm="0">
                                          <p:val>
                                            <p:fltVal val="-90.000000"/>
                                          </p:val>
                                        </p:tav>
                                        <p:tav tm="100000">
                                          <p:val>
                                            <p:fltVal val="0.000000"/>
                                          </p:val>
                                        </p:tav>
                                      </p:tavLst>
                                    </p:anim>
                                    <p:anim calcmode="lin" valueType="num">
                                      <p:cBhvr>
                                        <p:cTn id="35" dur="800" decel="100000" fill="hold"/>
                                        <p:tgtEl>
                                          <p:spTgt spid="9223"/>
                                        </p:tgtEl>
                                        <p:attrNameLst>
                                          <p:attrName>ppt_x</p:attrName>
                                        </p:attrNameLst>
                                      </p:cBhvr>
                                      <p:tavLst>
                                        <p:tav tm="0">
                                          <p:val>
                                            <p:strVal val="#ppt_x+0.4"/>
                                          </p:val>
                                        </p:tav>
                                        <p:tav tm="100000">
                                          <p:val>
                                            <p:strVal val="#ppt_x-0.05"/>
                                          </p:val>
                                        </p:tav>
                                      </p:tavLst>
                                    </p:anim>
                                    <p:anim calcmode="lin" valueType="num">
                                      <p:cBhvr>
                                        <p:cTn id="36" dur="800" decel="100000" fill="hold"/>
                                        <p:tgtEl>
                                          <p:spTgt spid="9223"/>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9223"/>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9223"/>
                                        </p:tgtEl>
                                        <p:attrNameLst>
                                          <p:attrName>ppt_y</p:attrName>
                                        </p:attrNameLst>
                                      </p:cBhvr>
                                      <p:tavLst>
                                        <p:tav tm="0">
                                          <p:val>
                                            <p:strVal val="#ppt_y+0.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grpId="0" nodeType="clickEffect">
                                  <p:stCondLst>
                                    <p:cond delay="0"/>
                                  </p:stCondLst>
                                  <p:childTnLst>
                                    <p:set>
                                      <p:cBhvr>
                                        <p:cTn id="42" dur="1" fill="hold">
                                          <p:stCondLst>
                                            <p:cond delay="0"/>
                                          </p:stCondLst>
                                        </p:cTn>
                                        <p:tgtEl>
                                          <p:spTgt spid="9224"/>
                                        </p:tgtEl>
                                        <p:attrNameLst>
                                          <p:attrName>style.visibility</p:attrName>
                                        </p:attrNameLst>
                                      </p:cBhvr>
                                      <p:to>
                                        <p:strVal val="visible"/>
                                      </p:to>
                                    </p:set>
                                    <p:animEffect transition="in" filter="fade">
                                      <p:cBhvr>
                                        <p:cTn id="43" dur="800" decel="100000"/>
                                        <p:tgtEl>
                                          <p:spTgt spid="9224"/>
                                        </p:tgtEl>
                                      </p:cBhvr>
                                    </p:animEffect>
                                    <p:anim calcmode="lin" valueType="num">
                                      <p:cBhvr>
                                        <p:cTn id="44" dur="800" decel="100000" fill="hold"/>
                                        <p:tgtEl>
                                          <p:spTgt spid="9224"/>
                                        </p:tgtEl>
                                        <p:attrNameLst>
                                          <p:attrName>style.rotation</p:attrName>
                                        </p:attrNameLst>
                                      </p:cBhvr>
                                      <p:tavLst>
                                        <p:tav tm="0">
                                          <p:val>
                                            <p:fltVal val="-90.000000"/>
                                          </p:val>
                                        </p:tav>
                                        <p:tav tm="100000">
                                          <p:val>
                                            <p:fltVal val="0.000000"/>
                                          </p:val>
                                        </p:tav>
                                      </p:tavLst>
                                    </p:anim>
                                    <p:anim calcmode="lin" valueType="num">
                                      <p:cBhvr>
                                        <p:cTn id="45" dur="800" decel="100000" fill="hold"/>
                                        <p:tgtEl>
                                          <p:spTgt spid="9224"/>
                                        </p:tgtEl>
                                        <p:attrNameLst>
                                          <p:attrName>ppt_x</p:attrName>
                                        </p:attrNameLst>
                                      </p:cBhvr>
                                      <p:tavLst>
                                        <p:tav tm="0">
                                          <p:val>
                                            <p:strVal val="#ppt_x+0.4"/>
                                          </p:val>
                                        </p:tav>
                                        <p:tav tm="100000">
                                          <p:val>
                                            <p:strVal val="#ppt_x-0.05"/>
                                          </p:val>
                                        </p:tav>
                                      </p:tavLst>
                                    </p:anim>
                                    <p:anim calcmode="lin" valueType="num">
                                      <p:cBhvr>
                                        <p:cTn id="46" dur="800" decel="100000" fill="hold"/>
                                        <p:tgtEl>
                                          <p:spTgt spid="9224"/>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9224"/>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9224"/>
                                        </p:tgtEl>
                                        <p:attrNameLst>
                                          <p:attrName>ppt_y</p:attrName>
                                        </p:attrNameLst>
                                      </p:cBhvr>
                                      <p:tavLst>
                                        <p:tav tm="0">
                                          <p:val>
                                            <p:strVal val="#ppt_y+0.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0"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800" decel="100000"/>
                                        <p:tgtEl>
                                          <p:spTgt spid="7"/>
                                        </p:tgtEl>
                                      </p:cBhvr>
                                    </p:animEffect>
                                    <p:anim calcmode="lin" valueType="num">
                                      <p:cBhvr>
                                        <p:cTn id="54" dur="800" decel="100000" fill="hold"/>
                                        <p:tgtEl>
                                          <p:spTgt spid="7"/>
                                        </p:tgtEl>
                                        <p:attrNameLst>
                                          <p:attrName>style.rotation</p:attrName>
                                        </p:attrNameLst>
                                      </p:cBhvr>
                                      <p:tavLst>
                                        <p:tav tm="0">
                                          <p:val>
                                            <p:fltVal val="-90.000000"/>
                                          </p:val>
                                        </p:tav>
                                        <p:tav tm="100000">
                                          <p:val>
                                            <p:fltVal val="0.000000"/>
                                          </p:val>
                                        </p:tav>
                                      </p:tavLst>
                                    </p:anim>
                                    <p:anim calcmode="lin" valueType="num">
                                      <p:cBhvr>
                                        <p:cTn id="55" dur="800" decel="100000" fill="hold"/>
                                        <p:tgtEl>
                                          <p:spTgt spid="7"/>
                                        </p:tgtEl>
                                        <p:attrNameLst>
                                          <p:attrName>ppt_x</p:attrName>
                                        </p:attrNameLst>
                                      </p:cBhvr>
                                      <p:tavLst>
                                        <p:tav tm="0">
                                          <p:val>
                                            <p:strVal val="#ppt_x+0.4"/>
                                          </p:val>
                                        </p:tav>
                                        <p:tav tm="100000">
                                          <p:val>
                                            <p:strVal val="#ppt_x-0.05"/>
                                          </p:val>
                                        </p:tav>
                                      </p:tavLst>
                                    </p:anim>
                                    <p:anim calcmode="lin" valueType="num">
                                      <p:cBhvr>
                                        <p:cTn id="56" dur="800" decel="100000" fill="hold"/>
                                        <p:tgtEl>
                                          <p:spTgt spid="7"/>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0"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800" decel="100000"/>
                                        <p:tgtEl>
                                          <p:spTgt spid="5"/>
                                        </p:tgtEl>
                                      </p:cBhvr>
                                    </p:animEffect>
                                    <p:anim calcmode="lin" valueType="num">
                                      <p:cBhvr>
                                        <p:cTn id="64" dur="800" decel="100000" fill="hold"/>
                                        <p:tgtEl>
                                          <p:spTgt spid="5"/>
                                        </p:tgtEl>
                                        <p:attrNameLst>
                                          <p:attrName>style.rotation</p:attrName>
                                        </p:attrNameLst>
                                      </p:cBhvr>
                                      <p:tavLst>
                                        <p:tav tm="0">
                                          <p:val>
                                            <p:fltVal val="-90.000000"/>
                                          </p:val>
                                        </p:tav>
                                        <p:tav tm="100000">
                                          <p:val>
                                            <p:fltVal val="0.000000"/>
                                          </p:val>
                                        </p:tav>
                                      </p:tavLst>
                                    </p:anim>
                                    <p:anim calcmode="lin" valueType="num">
                                      <p:cBhvr>
                                        <p:cTn id="65" dur="800" decel="100000" fill="hold"/>
                                        <p:tgtEl>
                                          <p:spTgt spid="5"/>
                                        </p:tgtEl>
                                        <p:attrNameLst>
                                          <p:attrName>ppt_x</p:attrName>
                                        </p:attrNameLst>
                                      </p:cBhvr>
                                      <p:tavLst>
                                        <p:tav tm="0">
                                          <p:val>
                                            <p:strVal val="#ppt_x+0.4"/>
                                          </p:val>
                                        </p:tav>
                                        <p:tav tm="100000">
                                          <p:val>
                                            <p:strVal val="#ppt_x-0.05"/>
                                          </p:val>
                                        </p:tav>
                                      </p:tavLst>
                                    </p:anim>
                                    <p:anim calcmode="lin" valueType="num">
                                      <p:cBhvr>
                                        <p:cTn id="66" dur="800" decel="100000" fill="hold"/>
                                        <p:tgtEl>
                                          <p:spTgt spid="5"/>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30" presetClass="entr" presetSubtype="0" fill="hold" nodeType="clickEffect">
                                  <p:stCondLst>
                                    <p:cond delay="0"/>
                                  </p:stCondLst>
                                  <p:childTnLst>
                                    <p:set>
                                      <p:cBhvr>
                                        <p:cTn id="72" dur="1" fill="hold">
                                          <p:stCondLst>
                                            <p:cond delay="0"/>
                                          </p:stCondLst>
                                        </p:cTn>
                                        <p:tgtEl>
                                          <p:spTgt spid="9225"/>
                                        </p:tgtEl>
                                        <p:attrNameLst>
                                          <p:attrName>style.visibility</p:attrName>
                                        </p:attrNameLst>
                                      </p:cBhvr>
                                      <p:to>
                                        <p:strVal val="visible"/>
                                      </p:to>
                                    </p:set>
                                    <p:animEffect transition="in" filter="fade">
                                      <p:cBhvr>
                                        <p:cTn id="73" dur="800" decel="100000"/>
                                        <p:tgtEl>
                                          <p:spTgt spid="9225"/>
                                        </p:tgtEl>
                                      </p:cBhvr>
                                    </p:animEffect>
                                    <p:anim calcmode="lin" valueType="num">
                                      <p:cBhvr>
                                        <p:cTn id="74" dur="800" decel="100000" fill="hold"/>
                                        <p:tgtEl>
                                          <p:spTgt spid="9225"/>
                                        </p:tgtEl>
                                        <p:attrNameLst>
                                          <p:attrName>style.rotation</p:attrName>
                                        </p:attrNameLst>
                                      </p:cBhvr>
                                      <p:tavLst>
                                        <p:tav tm="0">
                                          <p:val>
                                            <p:fltVal val="-90.000000"/>
                                          </p:val>
                                        </p:tav>
                                        <p:tav tm="100000">
                                          <p:val>
                                            <p:fltVal val="0.000000"/>
                                          </p:val>
                                        </p:tav>
                                      </p:tavLst>
                                    </p:anim>
                                    <p:anim calcmode="lin" valueType="num">
                                      <p:cBhvr>
                                        <p:cTn id="75" dur="800" decel="100000" fill="hold"/>
                                        <p:tgtEl>
                                          <p:spTgt spid="9225"/>
                                        </p:tgtEl>
                                        <p:attrNameLst>
                                          <p:attrName>ppt_x</p:attrName>
                                        </p:attrNameLst>
                                      </p:cBhvr>
                                      <p:tavLst>
                                        <p:tav tm="0">
                                          <p:val>
                                            <p:strVal val="#ppt_x+0.4"/>
                                          </p:val>
                                        </p:tav>
                                        <p:tav tm="100000">
                                          <p:val>
                                            <p:strVal val="#ppt_x-0.05"/>
                                          </p:val>
                                        </p:tav>
                                      </p:tavLst>
                                    </p:anim>
                                    <p:anim calcmode="lin" valueType="num">
                                      <p:cBhvr>
                                        <p:cTn id="76" dur="800" decel="100000" fill="hold"/>
                                        <p:tgtEl>
                                          <p:spTgt spid="9225"/>
                                        </p:tgtEl>
                                        <p:attrNameLst>
                                          <p:attrName>ppt_y</p:attrName>
                                        </p:attrNameLst>
                                      </p:cBhvr>
                                      <p:tavLst>
                                        <p:tav tm="0">
                                          <p:val>
                                            <p:strVal val="#ppt_y-0.4"/>
                                          </p:val>
                                        </p:tav>
                                        <p:tav tm="100000">
                                          <p:val>
                                            <p:strVal val="#ppt_y+0.1"/>
                                          </p:val>
                                        </p:tav>
                                      </p:tavLst>
                                    </p:anim>
                                    <p:anim calcmode="lin" valueType="num">
                                      <p:cBhvr>
                                        <p:cTn id="77" dur="200" accel="100000" fill="hold">
                                          <p:stCondLst>
                                            <p:cond delay="800"/>
                                          </p:stCondLst>
                                        </p:cTn>
                                        <p:tgtEl>
                                          <p:spTgt spid="9225"/>
                                        </p:tgtEl>
                                        <p:attrNameLst>
                                          <p:attrName>ppt_x</p:attrName>
                                        </p:attrNameLst>
                                      </p:cBhvr>
                                      <p:tavLst>
                                        <p:tav tm="0">
                                          <p:val>
                                            <p:strVal val="#ppt_x-0.05"/>
                                          </p:val>
                                        </p:tav>
                                        <p:tav tm="100000">
                                          <p:val>
                                            <p:strVal val="#ppt_x"/>
                                          </p:val>
                                        </p:tav>
                                      </p:tavLst>
                                    </p:anim>
                                    <p:anim calcmode="lin" valueType="num">
                                      <p:cBhvr>
                                        <p:cTn id="78" dur="200" accel="100000" fill="hold">
                                          <p:stCondLst>
                                            <p:cond delay="800"/>
                                          </p:stCondLst>
                                        </p:cTn>
                                        <p:tgtEl>
                                          <p:spTgt spid="9225"/>
                                        </p:tgtEl>
                                        <p:attrNameLst>
                                          <p:attrName>ppt_y</p:attrName>
                                        </p:attrNameLst>
                                      </p:cBhvr>
                                      <p:tavLst>
                                        <p:tav tm="0">
                                          <p:val>
                                            <p:strVal val="#ppt_y+0.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4" presetClass="entr" presetSubtype="10" fill="hold" nodeType="clickEffect">
                                  <p:stCondLst>
                                    <p:cond delay="0"/>
                                  </p:stCondLst>
                                  <p:childTnLst>
                                    <p:set>
                                      <p:cBhvr>
                                        <p:cTn id="82" dur="1" fill="hold">
                                          <p:stCondLst>
                                            <p:cond delay="0"/>
                                          </p:stCondLst>
                                        </p:cTn>
                                        <p:tgtEl>
                                          <p:spTgt spid="9226"/>
                                        </p:tgtEl>
                                        <p:attrNameLst>
                                          <p:attrName>style.visibility</p:attrName>
                                        </p:attrNameLst>
                                      </p:cBhvr>
                                      <p:to>
                                        <p:strVal val="visible"/>
                                      </p:to>
                                    </p:set>
                                    <p:animEffect transition="in" filter="randombar(horizontal)">
                                      <p:cBhvr>
                                        <p:cTn id="83" dur="500"/>
                                        <p:tgtEl>
                                          <p:spTgt spid="9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219" grpId="0" animBg="1"/>
      <p:bldP spid="9220" grpId="0" animBg="1"/>
      <p:bldP spid="7" grpId="0"/>
      <p:bldP spid="5" grpId="0"/>
      <p:bldP spid="9223" grpId="0"/>
      <p:bldP spid="922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241" name="矩形 7174"/>
          <p:cNvSpPr/>
          <p:nvPr/>
        </p:nvSpPr>
        <p:spPr>
          <a:xfrm>
            <a:off x="155575" y="598488"/>
            <a:ext cx="2038350" cy="477837"/>
          </a:xfrm>
          <a:prstGeom prst="rect">
            <a:avLst/>
          </a:prstGeom>
          <a:noFill/>
          <a:ln w="38100" cap="flat" cmpd="sng">
            <a:solidFill>
              <a:srgbClr val="00CC00"/>
            </a:solidFill>
            <a:prstDash val="solid"/>
            <a:bevel/>
            <a:headEnd type="none" w="med" len="med"/>
            <a:tailEnd type="none" w="med" len="med"/>
          </a:ln>
        </p:spPr>
        <p:txBody>
          <a:bodyPr>
            <a:spAutoFit/>
          </a:bodyPr>
          <a:p>
            <a:pPr>
              <a:lnSpc>
                <a:spcPct val="90000"/>
              </a:lnSpc>
              <a:spcBef>
                <a:spcPct val="20000"/>
              </a:spcBef>
            </a:pPr>
            <a:r>
              <a:rPr lang="en-US" altLang="zh-CN" sz="2800" b="1">
                <a:latin typeface="黑体" panose="02010609060101010101" pitchFamily="49" charset="-122"/>
                <a:ea typeface="黑体" panose="02010609060101010101" pitchFamily="49" charset="-122"/>
              </a:rPr>
              <a:t>4.</a:t>
            </a:r>
            <a:r>
              <a:rPr lang="zh-CN" altLang="en-US" sz="2800" b="1">
                <a:latin typeface="黑体" panose="02010609060101010101" pitchFamily="49" charset="-122"/>
                <a:ea typeface="黑体" panose="02010609060101010101" pitchFamily="49" charset="-122"/>
              </a:rPr>
              <a:t>萧条发展</a:t>
            </a:r>
            <a:endParaRPr lang="zh-CN" altLang="en-US" sz="2800" b="1">
              <a:latin typeface="黑体" panose="02010609060101010101" pitchFamily="49" charset="-122"/>
              <a:ea typeface="黑体" panose="02010609060101010101" pitchFamily="49" charset="-122"/>
            </a:endParaRPr>
          </a:p>
        </p:txBody>
      </p:sp>
      <p:sp>
        <p:nvSpPr>
          <p:cNvPr id="12290" name="Rectangle 35"/>
          <p:cNvSpPr/>
          <p:nvPr/>
        </p:nvSpPr>
        <p:spPr>
          <a:xfrm>
            <a:off x="2319338" y="576263"/>
            <a:ext cx="3192462" cy="522287"/>
          </a:xfrm>
          <a:prstGeom prst="rect">
            <a:avLst/>
          </a:prstGeom>
          <a:noFill/>
          <a:ln w="9525">
            <a:noFill/>
          </a:ln>
        </p:spPr>
        <p:txBody>
          <a:bodyPr lIns="92075" tIns="46038" rIns="92075" bIns="46038">
            <a:spAutoFit/>
          </a:bodyPr>
          <a:p>
            <a:pPr>
              <a:spcBef>
                <a:spcPct val="50000"/>
              </a:spcBef>
            </a:pPr>
            <a:r>
              <a:rPr lang="en-US" altLang="zh-CN" sz="2800" b="1" dirty="0">
                <a:latin typeface="黑体" panose="02010609060101010101" pitchFamily="49" charset="-122"/>
                <a:ea typeface="黑体" panose="02010609060101010101" pitchFamily="49" charset="-122"/>
              </a:rPr>
              <a:t>20</a:t>
            </a:r>
            <a:r>
              <a:rPr lang="zh-CN" altLang="en-US" sz="2800" b="1" dirty="0">
                <a:latin typeface="黑体" panose="02010609060101010101" pitchFamily="49" charset="-122"/>
                <a:ea typeface="黑体" panose="02010609060101010101" pitchFamily="49" charset="-122"/>
              </a:rPr>
              <a:t>世纪二三十年代</a:t>
            </a:r>
            <a:endParaRPr lang="zh-CN" altLang="en-US" sz="2800" b="1" dirty="0">
              <a:latin typeface="黑体" panose="02010609060101010101" pitchFamily="49" charset="-122"/>
              <a:ea typeface="黑体" panose="02010609060101010101" pitchFamily="49" charset="-122"/>
            </a:endParaRPr>
          </a:p>
        </p:txBody>
      </p:sp>
      <p:sp>
        <p:nvSpPr>
          <p:cNvPr id="10243" name="AutoShape 14"/>
          <p:cNvSpPr/>
          <p:nvPr/>
        </p:nvSpPr>
        <p:spPr>
          <a:xfrm>
            <a:off x="690563" y="1784350"/>
            <a:ext cx="295275" cy="3103563"/>
          </a:xfrm>
          <a:prstGeom prst="leftBrace">
            <a:avLst>
              <a:gd name="adj1" fmla="val 67638"/>
              <a:gd name="adj2" fmla="val 50000"/>
            </a:avLst>
          </a:prstGeom>
          <a:noFill/>
          <a:ln w="57150" cap="flat" cmpd="sng">
            <a:solidFill>
              <a:schemeClr val="tx1"/>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10244" name="文本框 3"/>
          <p:cNvSpPr txBox="1"/>
          <p:nvPr/>
        </p:nvSpPr>
        <p:spPr>
          <a:xfrm>
            <a:off x="9525" y="2794000"/>
            <a:ext cx="674688" cy="990600"/>
          </a:xfrm>
          <a:prstGeom prst="rect">
            <a:avLst/>
          </a:prstGeom>
          <a:blipFill rotWithShape="1">
            <a:blip r:embed="rId1"/>
          </a:blipFill>
          <a:ln w="9525">
            <a:noFill/>
          </a:ln>
        </p:spPr>
        <p:txBody>
          <a:bodyPr vert="eaVert">
            <a:spAutoFit/>
          </a:bodyPr>
          <a:p>
            <a:r>
              <a:rPr lang="zh-CN" altLang="en-US" sz="3200">
                <a:solidFill>
                  <a:srgbClr val="FF0000"/>
                </a:solidFill>
                <a:latin typeface="隶书" panose="02010509060101010101" pitchFamily="1" charset="-122"/>
                <a:ea typeface="隶书" panose="02010509060101010101" pitchFamily="1" charset="-122"/>
              </a:rPr>
              <a:t>原因</a:t>
            </a:r>
            <a:endParaRPr lang="zh-CN" altLang="en-US" sz="3200">
              <a:solidFill>
                <a:srgbClr val="FF0000"/>
              </a:solidFill>
              <a:latin typeface="隶书" panose="02010509060101010101" pitchFamily="1" charset="-122"/>
              <a:ea typeface="隶书" panose="02010509060101010101" pitchFamily="1" charset="-122"/>
            </a:endParaRPr>
          </a:p>
        </p:txBody>
      </p:sp>
      <p:sp>
        <p:nvSpPr>
          <p:cNvPr id="7" name="文本框 26650"/>
          <p:cNvSpPr txBox="1"/>
          <p:nvPr/>
        </p:nvSpPr>
        <p:spPr>
          <a:xfrm>
            <a:off x="889000" y="1743075"/>
            <a:ext cx="4213225" cy="952500"/>
          </a:xfrm>
          <a:prstGeom prst="rect">
            <a:avLst/>
          </a:prstGeom>
          <a:noFill/>
          <a:ln w="9525">
            <a:noFill/>
          </a:ln>
        </p:spPr>
        <p:txBody>
          <a:bodyPr>
            <a:spAutoFit/>
          </a:bodyPr>
          <a:p>
            <a:pPr>
              <a:spcBef>
                <a:spcPct val="50000"/>
              </a:spcBef>
            </a:pPr>
            <a:r>
              <a:rPr lang="zh-CN" altLang="en-US" sz="2800" b="1" dirty="0">
                <a:latin typeface="Arial" panose="020B0604020202020204" pitchFamily="34" charset="0"/>
                <a:ea typeface="楷体" panose="02010609060101010101" pitchFamily="49" charset="-122"/>
              </a:rPr>
              <a:t>一战结束后，</a:t>
            </a:r>
            <a:r>
              <a:rPr lang="zh-CN" altLang="en-US" sz="2800" b="1" dirty="0">
                <a:solidFill>
                  <a:srgbClr val="FF0000"/>
                </a:solidFill>
                <a:latin typeface="Arial" panose="020B0604020202020204" pitchFamily="34" charset="0"/>
                <a:ea typeface="楷体" panose="02010609060101010101" pitchFamily="49" charset="-122"/>
              </a:rPr>
              <a:t>帝国主义经济</a:t>
            </a:r>
            <a:r>
              <a:rPr lang="zh-CN" altLang="en-US" sz="2800" b="1" dirty="0">
                <a:latin typeface="Arial" panose="020B0604020202020204" pitchFamily="34" charset="0"/>
                <a:ea typeface="楷体" panose="02010609060101010101" pitchFamily="49" charset="-122"/>
              </a:rPr>
              <a:t>势力卷土重来；</a:t>
            </a:r>
            <a:endParaRPr lang="zh-CN" altLang="en-US" sz="2800" b="1" dirty="0">
              <a:latin typeface="Arial" panose="020B0604020202020204" pitchFamily="34" charset="0"/>
              <a:ea typeface="楷体" panose="02010609060101010101" pitchFamily="49" charset="-122"/>
            </a:endParaRPr>
          </a:p>
        </p:txBody>
      </p:sp>
      <p:sp>
        <p:nvSpPr>
          <p:cNvPr id="2" name="文本框 26650"/>
          <p:cNvSpPr txBox="1"/>
          <p:nvPr/>
        </p:nvSpPr>
        <p:spPr>
          <a:xfrm>
            <a:off x="854075" y="3595688"/>
            <a:ext cx="4275138" cy="1384300"/>
          </a:xfrm>
          <a:prstGeom prst="rect">
            <a:avLst/>
          </a:prstGeom>
          <a:noFill/>
          <a:ln w="9525">
            <a:noFill/>
          </a:ln>
        </p:spPr>
        <p:txBody>
          <a:bodyPr>
            <a:spAutoFit/>
          </a:bodyPr>
          <a:p>
            <a:pPr>
              <a:spcBef>
                <a:spcPct val="50000"/>
              </a:spcBef>
            </a:pPr>
            <a:r>
              <a:rPr lang="zh-CN" altLang="en-US" sz="2800" b="1" dirty="0">
                <a:latin typeface="Arial" panose="020B0604020202020204" pitchFamily="34" charset="0"/>
                <a:ea typeface="楷体" panose="02010609060101010101" pitchFamily="49" charset="-122"/>
              </a:rPr>
              <a:t>民族工业受到</a:t>
            </a:r>
            <a:r>
              <a:rPr lang="zh-CN" altLang="en-US" sz="2800" b="1" dirty="0">
                <a:solidFill>
                  <a:srgbClr val="FF0000"/>
                </a:solidFill>
                <a:latin typeface="Arial" panose="020B0604020202020204" pitchFamily="34" charset="0"/>
                <a:ea typeface="楷体" panose="02010609060101010101" pitchFamily="49" charset="-122"/>
              </a:rPr>
              <a:t>帝国主义</a:t>
            </a:r>
            <a:r>
              <a:rPr lang="zh-CN" altLang="en-US" sz="2800" b="1" dirty="0">
                <a:latin typeface="Arial" panose="020B0604020202020204" pitchFamily="34" charset="0"/>
                <a:ea typeface="楷体" panose="02010609060101010101" pitchFamily="49" charset="-122"/>
              </a:rPr>
              <a:t>、</a:t>
            </a:r>
            <a:r>
              <a:rPr lang="zh-CN" altLang="en-US" sz="2800" b="1" dirty="0">
                <a:solidFill>
                  <a:srgbClr val="FF0000"/>
                </a:solidFill>
                <a:latin typeface="Arial" panose="020B0604020202020204" pitchFamily="34" charset="0"/>
                <a:ea typeface="楷体" panose="02010609060101010101" pitchFamily="49" charset="-122"/>
              </a:rPr>
              <a:t>封建主义</a:t>
            </a:r>
            <a:r>
              <a:rPr lang="zh-CN" altLang="en-US" sz="2800" b="1" dirty="0">
                <a:latin typeface="Arial" panose="020B0604020202020204" pitchFamily="34" charset="0"/>
                <a:ea typeface="楷体" panose="02010609060101010101" pitchFamily="49" charset="-122"/>
              </a:rPr>
              <a:t>和</a:t>
            </a:r>
            <a:r>
              <a:rPr lang="zh-CN" altLang="en-US" sz="2800" b="1" dirty="0">
                <a:solidFill>
                  <a:srgbClr val="FF0000"/>
                </a:solidFill>
                <a:latin typeface="Arial" panose="020B0604020202020204" pitchFamily="34" charset="0"/>
                <a:ea typeface="楷体" panose="02010609060101010101" pitchFamily="49" charset="-122"/>
              </a:rPr>
              <a:t>官僚资本主义</a:t>
            </a:r>
            <a:r>
              <a:rPr lang="zh-CN" altLang="en-US" sz="2800" b="1" dirty="0">
                <a:latin typeface="Arial" panose="020B0604020202020204" pitchFamily="34" charset="0"/>
                <a:ea typeface="楷体" panose="02010609060101010101" pitchFamily="49" charset="-122"/>
              </a:rPr>
              <a:t>的压迫。</a:t>
            </a:r>
            <a:endParaRPr lang="zh-CN" altLang="en-US" sz="2800" b="1" dirty="0">
              <a:latin typeface="Arial" panose="020B0604020202020204" pitchFamily="34" charset="0"/>
              <a:ea typeface="楷体" panose="02010609060101010101" pitchFamily="49" charset="-122"/>
            </a:endParaRPr>
          </a:p>
        </p:txBody>
      </p:sp>
      <p:pic>
        <p:nvPicPr>
          <p:cNvPr id="10247" name="图片 16385"/>
          <p:cNvPicPr>
            <a:picLocks noChangeAspect="1"/>
          </p:cNvPicPr>
          <p:nvPr/>
        </p:nvPicPr>
        <p:blipFill>
          <a:blip r:embed="rId2"/>
          <a:stretch>
            <a:fillRect/>
          </a:stretch>
        </p:blipFill>
        <p:spPr>
          <a:xfrm>
            <a:off x="4991100" y="1074738"/>
            <a:ext cx="4125913" cy="5402262"/>
          </a:xfrm>
          <a:prstGeom prst="rect">
            <a:avLst/>
          </a:prstGeom>
          <a:noFill/>
          <a:ln w="9525">
            <a:noFill/>
          </a:ln>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800" decel="100000"/>
                                        <p:tgtEl>
                                          <p:spTgt spid="12290"/>
                                        </p:tgtEl>
                                      </p:cBhvr>
                                    </p:animEffect>
                                    <p:anim calcmode="lin" valueType="num">
                                      <p:cBhvr>
                                        <p:cTn id="8" dur="800" decel="100000" fill="hold"/>
                                        <p:tgtEl>
                                          <p:spTgt spid="12290"/>
                                        </p:tgtEl>
                                        <p:attrNameLst>
                                          <p:attrName>style.rotation</p:attrName>
                                        </p:attrNameLst>
                                      </p:cBhvr>
                                      <p:tavLst>
                                        <p:tav tm="0">
                                          <p:val>
                                            <p:fltVal val="-90.000000"/>
                                          </p:val>
                                        </p:tav>
                                        <p:tav tm="100000">
                                          <p:val>
                                            <p:fltVal val="0.000000"/>
                                          </p:val>
                                        </p:tav>
                                      </p:tavLst>
                                    </p:anim>
                                    <p:anim calcmode="lin" valueType="num">
                                      <p:cBhvr>
                                        <p:cTn id="9" dur="800" decel="100000" fill="hold"/>
                                        <p:tgtEl>
                                          <p:spTgt spid="12290"/>
                                        </p:tgtEl>
                                        <p:attrNameLst>
                                          <p:attrName>ppt_x</p:attrName>
                                        </p:attrNameLst>
                                      </p:cBhvr>
                                      <p:tavLst>
                                        <p:tav tm="0">
                                          <p:val>
                                            <p:strVal val="#ppt_x+0.4"/>
                                          </p:val>
                                        </p:tav>
                                        <p:tav tm="100000">
                                          <p:val>
                                            <p:strVal val="#ppt_x-0.05"/>
                                          </p:val>
                                        </p:tav>
                                      </p:tavLst>
                                    </p:anim>
                                    <p:anim calcmode="lin" valueType="num">
                                      <p:cBhvr>
                                        <p:cTn id="10" dur="800" decel="100000" fill="hold"/>
                                        <p:tgtEl>
                                          <p:spTgt spid="1229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29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29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0244"/>
                                        </p:tgtEl>
                                        <p:attrNameLst>
                                          <p:attrName>style.visibility</p:attrName>
                                        </p:attrNameLst>
                                      </p:cBhvr>
                                      <p:to>
                                        <p:strVal val="visible"/>
                                      </p:to>
                                    </p:set>
                                    <p:animEffect transition="in" filter="fade">
                                      <p:cBhvr>
                                        <p:cTn id="17" dur="800" decel="100000"/>
                                        <p:tgtEl>
                                          <p:spTgt spid="10244"/>
                                        </p:tgtEl>
                                      </p:cBhvr>
                                    </p:animEffect>
                                    <p:anim calcmode="lin" valueType="num">
                                      <p:cBhvr>
                                        <p:cTn id="18" dur="800" decel="100000" fill="hold"/>
                                        <p:tgtEl>
                                          <p:spTgt spid="10244"/>
                                        </p:tgtEl>
                                        <p:attrNameLst>
                                          <p:attrName>style.rotation</p:attrName>
                                        </p:attrNameLst>
                                      </p:cBhvr>
                                      <p:tavLst>
                                        <p:tav tm="0">
                                          <p:val>
                                            <p:fltVal val="-90.000000"/>
                                          </p:val>
                                        </p:tav>
                                        <p:tav tm="100000">
                                          <p:val>
                                            <p:fltVal val="0.000000"/>
                                          </p:val>
                                        </p:tav>
                                      </p:tavLst>
                                    </p:anim>
                                    <p:anim calcmode="lin" valueType="num">
                                      <p:cBhvr>
                                        <p:cTn id="19" dur="800" decel="100000" fill="hold"/>
                                        <p:tgtEl>
                                          <p:spTgt spid="10244"/>
                                        </p:tgtEl>
                                        <p:attrNameLst>
                                          <p:attrName>ppt_x</p:attrName>
                                        </p:attrNameLst>
                                      </p:cBhvr>
                                      <p:tavLst>
                                        <p:tav tm="0">
                                          <p:val>
                                            <p:strVal val="#ppt_x+0.4"/>
                                          </p:val>
                                        </p:tav>
                                        <p:tav tm="100000">
                                          <p:val>
                                            <p:strVal val="#ppt_x-0.05"/>
                                          </p:val>
                                        </p:tav>
                                      </p:tavLst>
                                    </p:anim>
                                    <p:anim calcmode="lin" valueType="num">
                                      <p:cBhvr>
                                        <p:cTn id="20" dur="800" decel="100000" fill="hold"/>
                                        <p:tgtEl>
                                          <p:spTgt spid="10244"/>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0244"/>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0244"/>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10243"/>
                                        </p:tgtEl>
                                        <p:attrNameLst>
                                          <p:attrName>style.visibility</p:attrName>
                                        </p:attrNameLst>
                                      </p:cBhvr>
                                      <p:to>
                                        <p:strVal val="visible"/>
                                      </p:to>
                                    </p:set>
                                    <p:animEffect transition="in" filter="fade">
                                      <p:cBhvr>
                                        <p:cTn id="27" dur="800" decel="100000"/>
                                        <p:tgtEl>
                                          <p:spTgt spid="10243"/>
                                        </p:tgtEl>
                                      </p:cBhvr>
                                    </p:animEffect>
                                    <p:anim calcmode="lin" valueType="num">
                                      <p:cBhvr>
                                        <p:cTn id="28" dur="800" decel="100000" fill="hold"/>
                                        <p:tgtEl>
                                          <p:spTgt spid="10243"/>
                                        </p:tgtEl>
                                        <p:attrNameLst>
                                          <p:attrName>style.rotation</p:attrName>
                                        </p:attrNameLst>
                                      </p:cBhvr>
                                      <p:tavLst>
                                        <p:tav tm="0">
                                          <p:val>
                                            <p:fltVal val="-90.000000"/>
                                          </p:val>
                                        </p:tav>
                                        <p:tav tm="100000">
                                          <p:val>
                                            <p:fltVal val="0.000000"/>
                                          </p:val>
                                        </p:tav>
                                      </p:tavLst>
                                    </p:anim>
                                    <p:anim calcmode="lin" valueType="num">
                                      <p:cBhvr>
                                        <p:cTn id="29" dur="800" decel="100000" fill="hold"/>
                                        <p:tgtEl>
                                          <p:spTgt spid="10243"/>
                                        </p:tgtEl>
                                        <p:attrNameLst>
                                          <p:attrName>ppt_x</p:attrName>
                                        </p:attrNameLst>
                                      </p:cBhvr>
                                      <p:tavLst>
                                        <p:tav tm="0">
                                          <p:val>
                                            <p:strVal val="#ppt_x+0.4"/>
                                          </p:val>
                                        </p:tav>
                                        <p:tav tm="100000">
                                          <p:val>
                                            <p:strVal val="#ppt_x-0.05"/>
                                          </p:val>
                                        </p:tav>
                                      </p:tavLst>
                                    </p:anim>
                                    <p:anim calcmode="lin" valueType="num">
                                      <p:cBhvr>
                                        <p:cTn id="30" dur="800" decel="100000" fill="hold"/>
                                        <p:tgtEl>
                                          <p:spTgt spid="10243"/>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0243"/>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0243"/>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800" decel="100000"/>
                                        <p:tgtEl>
                                          <p:spTgt spid="7"/>
                                        </p:tgtEl>
                                      </p:cBhvr>
                                    </p:animEffect>
                                    <p:anim calcmode="lin" valueType="num">
                                      <p:cBhvr>
                                        <p:cTn id="38" dur="800" decel="100000" fill="hold"/>
                                        <p:tgtEl>
                                          <p:spTgt spid="7"/>
                                        </p:tgtEl>
                                        <p:attrNameLst>
                                          <p:attrName>style.rotation</p:attrName>
                                        </p:attrNameLst>
                                      </p:cBhvr>
                                      <p:tavLst>
                                        <p:tav tm="0">
                                          <p:val>
                                            <p:fltVal val="-90.000000"/>
                                          </p:val>
                                        </p:tav>
                                        <p:tav tm="100000">
                                          <p:val>
                                            <p:fltVal val="0.000000"/>
                                          </p:val>
                                        </p:tav>
                                      </p:tavLst>
                                    </p:anim>
                                    <p:anim calcmode="lin" valueType="num">
                                      <p:cBhvr>
                                        <p:cTn id="39" dur="800" decel="100000" fill="hold"/>
                                        <p:tgtEl>
                                          <p:spTgt spid="7"/>
                                        </p:tgtEl>
                                        <p:attrNameLst>
                                          <p:attrName>ppt_x</p:attrName>
                                        </p:attrNameLst>
                                      </p:cBhvr>
                                      <p:tavLst>
                                        <p:tav tm="0">
                                          <p:val>
                                            <p:strVal val="#ppt_x+0.4"/>
                                          </p:val>
                                        </p:tav>
                                        <p:tav tm="100000">
                                          <p:val>
                                            <p:strVal val="#ppt_x-0.05"/>
                                          </p:val>
                                        </p:tav>
                                      </p:tavLst>
                                    </p:anim>
                                    <p:anim calcmode="lin" valueType="num">
                                      <p:cBhvr>
                                        <p:cTn id="40" dur="800" decel="100000" fill="hold"/>
                                        <p:tgtEl>
                                          <p:spTgt spid="7"/>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800" decel="100000"/>
                                        <p:tgtEl>
                                          <p:spTgt spid="2"/>
                                        </p:tgtEl>
                                      </p:cBhvr>
                                    </p:animEffect>
                                    <p:anim calcmode="lin" valueType="num">
                                      <p:cBhvr>
                                        <p:cTn id="48" dur="800" decel="100000" fill="hold"/>
                                        <p:tgtEl>
                                          <p:spTgt spid="2"/>
                                        </p:tgtEl>
                                        <p:attrNameLst>
                                          <p:attrName>style.rotation</p:attrName>
                                        </p:attrNameLst>
                                      </p:cBhvr>
                                      <p:tavLst>
                                        <p:tav tm="0">
                                          <p:val>
                                            <p:fltVal val="-90.000000"/>
                                          </p:val>
                                        </p:tav>
                                        <p:tav tm="100000">
                                          <p:val>
                                            <p:fltVal val="0.000000"/>
                                          </p:val>
                                        </p:tav>
                                      </p:tavLst>
                                    </p:anim>
                                    <p:anim calcmode="lin" valueType="num">
                                      <p:cBhvr>
                                        <p:cTn id="49" dur="800" decel="100000" fill="hold"/>
                                        <p:tgtEl>
                                          <p:spTgt spid="2"/>
                                        </p:tgtEl>
                                        <p:attrNameLst>
                                          <p:attrName>ppt_x</p:attrName>
                                        </p:attrNameLst>
                                      </p:cBhvr>
                                      <p:tavLst>
                                        <p:tav tm="0">
                                          <p:val>
                                            <p:strVal val="#ppt_x+0.4"/>
                                          </p:val>
                                        </p:tav>
                                        <p:tav tm="100000">
                                          <p:val>
                                            <p:strVal val="#ppt_x-0.05"/>
                                          </p:val>
                                        </p:tav>
                                      </p:tavLst>
                                    </p:anim>
                                    <p:anim calcmode="lin" valueType="num">
                                      <p:cBhvr>
                                        <p:cTn id="50" dur="800" decel="100000" fill="hold"/>
                                        <p:tgtEl>
                                          <p:spTgt spid="2"/>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2" presetClass="entr" presetSubtype="0" fill="hold" nodeType="clickEffect">
                                  <p:stCondLst>
                                    <p:cond delay="0"/>
                                  </p:stCondLst>
                                  <p:childTnLst>
                                    <p:set>
                                      <p:cBhvr>
                                        <p:cTn id="56" dur="1" fill="hold">
                                          <p:stCondLst>
                                            <p:cond delay="0"/>
                                          </p:stCondLst>
                                        </p:cTn>
                                        <p:tgtEl>
                                          <p:spTgt spid="10247"/>
                                        </p:tgtEl>
                                        <p:attrNameLst>
                                          <p:attrName>style.visibility</p:attrName>
                                        </p:attrNameLst>
                                      </p:cBhvr>
                                      <p:to>
                                        <p:strVal val="visible"/>
                                      </p:to>
                                    </p:set>
                                    <p:animScale>
                                      <p:cBhvr>
                                        <p:cTn id="57" dur="1000" decel="50000" fill="hold">
                                          <p:stCondLst>
                                            <p:cond delay="0"/>
                                          </p:stCondLst>
                                        </p:cTn>
                                        <p:tgtEl>
                                          <p:spTgt spid="102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10247"/>
                                        </p:tgtEl>
                                        <p:attrNameLst>
                                          <p:attrName>ppt_x</p:attrName>
                                          <p:attrName>ppt_y</p:attrName>
                                        </p:attrNameLst>
                                      </p:cBhvr>
                                    </p:animMotion>
                                    <p:animEffect transition="in" filter="fade">
                                      <p:cBhvr>
                                        <p:cTn id="59" dur="10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0243" grpId="0" animBg="1"/>
      <p:bldP spid="10244" grpId="0" animBg="1"/>
      <p:bldP spid="7"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265" name="文本占位符 15361"/>
          <p:cNvSpPr>
            <a:spLocks noGrp="1"/>
          </p:cNvSpPr>
          <p:nvPr/>
        </p:nvSpPr>
        <p:spPr>
          <a:xfrm>
            <a:off x="420688" y="819150"/>
            <a:ext cx="8229600" cy="4525963"/>
          </a:xfrm>
          <a:prstGeom prst="rect">
            <a:avLst/>
          </a:prstGeom>
          <a:noFill/>
          <a:ln w="9525">
            <a:noFill/>
          </a:ln>
        </p:spPr>
        <p:txBody>
          <a:bodyPr/>
          <a:p>
            <a:pPr marL="342900" indent="-342900">
              <a:spcBef>
                <a:spcPct val="20000"/>
              </a:spcBef>
            </a:pPr>
            <a:endParaRPr lang="en-US" altLang="zh-CN" sz="3600" b="1">
              <a:latin typeface="黑体" panose="02010609060101010101" pitchFamily="49" charset="-122"/>
              <a:ea typeface="黑体" panose="02010609060101010101" pitchFamily="49" charset="-122"/>
            </a:endParaRPr>
          </a:p>
          <a:p>
            <a:pPr marL="342900" indent="-342900">
              <a:spcBef>
                <a:spcPct val="20000"/>
              </a:spcBef>
            </a:pPr>
            <a:r>
              <a:rPr lang="en-US" altLang="zh-CN" sz="3600" b="1">
                <a:latin typeface="黑体" panose="02010609060101010101" pitchFamily="49" charset="-122"/>
                <a:ea typeface="黑体" panose="02010609060101010101" pitchFamily="49" charset="-122"/>
              </a:rPr>
              <a:t>  </a:t>
            </a:r>
            <a:r>
              <a:rPr lang="zh-CN" altLang="en-US" sz="3600" b="1">
                <a:latin typeface="黑体" panose="02010609060101010101" pitchFamily="49" charset="-122"/>
                <a:ea typeface="黑体" panose="02010609060101010101" pitchFamily="49" charset="-122"/>
              </a:rPr>
              <a:t>四大家族，一般是指</a:t>
            </a:r>
            <a:r>
              <a:rPr lang="zh-CN" altLang="en-US" sz="3600" b="1">
                <a:solidFill>
                  <a:srgbClr val="FF0000"/>
                </a:solidFill>
                <a:latin typeface="黑体" panose="02010609060101010101" pitchFamily="49" charset="-122"/>
                <a:ea typeface="黑体" panose="02010609060101010101" pitchFamily="49" charset="-122"/>
              </a:rPr>
              <a:t>蒋宋孔陈</a:t>
            </a:r>
            <a:r>
              <a:rPr lang="zh-CN" altLang="en-US" sz="3600" b="1">
                <a:latin typeface="黑体" panose="02010609060101010101" pitchFamily="49" charset="-122"/>
                <a:ea typeface="黑体" panose="02010609060101010101" pitchFamily="49" charset="-122"/>
              </a:rPr>
              <a:t>四大家族，指</a:t>
            </a:r>
            <a:r>
              <a:rPr lang="en-US" altLang="zh-CN" sz="3600" b="1">
                <a:latin typeface="黑体" panose="02010609060101010101" pitchFamily="49" charset="-122"/>
                <a:ea typeface="黑体" panose="02010609060101010101" pitchFamily="49" charset="-122"/>
              </a:rPr>
              <a:t>20</a:t>
            </a:r>
            <a:r>
              <a:rPr lang="zh-CN" altLang="en-US" sz="3600" b="1">
                <a:latin typeface="黑体" panose="02010609060101010101" pitchFamily="49" charset="-122"/>
                <a:ea typeface="黑体" panose="02010609060101010101" pitchFamily="49" charset="-122"/>
              </a:rPr>
              <a:t>世纪上半叶控制中国政治，经济命脉的四个家族，即</a:t>
            </a:r>
            <a:r>
              <a:rPr lang="zh-CN" altLang="en-US" sz="3600" b="1">
                <a:latin typeface="黑体" panose="02010609060101010101" pitchFamily="49" charset="-122"/>
                <a:ea typeface="黑体" panose="02010609060101010101" pitchFamily="49" charset="-122"/>
                <a:hlinkClick r:id="rId1"/>
              </a:rPr>
              <a:t>蒋中正</a:t>
            </a:r>
            <a:r>
              <a:rPr lang="zh-CN" altLang="en-US" sz="3600" b="1">
                <a:latin typeface="黑体" panose="02010609060101010101" pitchFamily="49" charset="-122"/>
                <a:ea typeface="黑体" panose="02010609060101010101" pitchFamily="49" charset="-122"/>
              </a:rPr>
              <a:t>家族、</a:t>
            </a:r>
            <a:r>
              <a:rPr lang="zh-CN" altLang="en-US" sz="3600" b="1">
                <a:latin typeface="黑体" panose="02010609060101010101" pitchFamily="49" charset="-122"/>
                <a:ea typeface="黑体" panose="02010609060101010101" pitchFamily="49" charset="-122"/>
                <a:hlinkClick r:id="rId2"/>
              </a:rPr>
              <a:t>宋子文</a:t>
            </a:r>
            <a:r>
              <a:rPr lang="zh-CN" altLang="en-US" sz="3600" b="1">
                <a:latin typeface="黑体" panose="02010609060101010101" pitchFamily="49" charset="-122"/>
                <a:ea typeface="黑体" panose="02010609060101010101" pitchFamily="49" charset="-122"/>
              </a:rPr>
              <a:t>家族、</a:t>
            </a:r>
            <a:r>
              <a:rPr lang="zh-CN" altLang="en-US" sz="3600" b="1">
                <a:latin typeface="黑体" panose="02010609060101010101" pitchFamily="49" charset="-122"/>
                <a:ea typeface="黑体" panose="02010609060101010101" pitchFamily="49" charset="-122"/>
                <a:hlinkClick r:id="rId3"/>
              </a:rPr>
              <a:t>孔祥熙</a:t>
            </a:r>
            <a:r>
              <a:rPr lang="zh-CN" altLang="en-US" sz="3600" b="1">
                <a:latin typeface="黑体" panose="02010609060101010101" pitchFamily="49" charset="-122"/>
                <a:ea typeface="黑体" panose="02010609060101010101" pitchFamily="49" charset="-122"/>
              </a:rPr>
              <a:t>家族和</a:t>
            </a:r>
            <a:r>
              <a:rPr lang="zh-CN" altLang="en-US" sz="3600" b="1">
                <a:latin typeface="黑体" panose="02010609060101010101" pitchFamily="49" charset="-122"/>
                <a:ea typeface="黑体" panose="02010609060101010101" pitchFamily="49" charset="-122"/>
                <a:hlinkClick r:id="rId4"/>
              </a:rPr>
              <a:t>陈果夫</a:t>
            </a:r>
            <a:r>
              <a:rPr lang="zh-CN" altLang="en-US" sz="3600" b="1">
                <a:latin typeface="黑体" panose="02010609060101010101" pitchFamily="49" charset="-122"/>
                <a:ea typeface="黑体" panose="02010609060101010101" pitchFamily="49" charset="-122"/>
              </a:rPr>
              <a:t>、</a:t>
            </a:r>
            <a:r>
              <a:rPr lang="zh-CN" altLang="en-US" sz="3600" b="1">
                <a:latin typeface="黑体" panose="02010609060101010101" pitchFamily="49" charset="-122"/>
                <a:ea typeface="黑体" panose="02010609060101010101" pitchFamily="49" charset="-122"/>
                <a:hlinkClick r:id="rId5"/>
              </a:rPr>
              <a:t>陈立夫</a:t>
            </a:r>
            <a:r>
              <a:rPr lang="zh-CN" altLang="en-US" sz="3600" b="1">
                <a:latin typeface="黑体" panose="02010609060101010101" pitchFamily="49" charset="-122"/>
                <a:ea typeface="黑体" panose="02010609060101010101" pitchFamily="49" charset="-122"/>
              </a:rPr>
              <a:t>家族。有道是：“蒋家天下陈家党，宋家姐妹孔家财。” </a:t>
            </a:r>
            <a:endParaRPr lang="zh-CN" altLang="en-US" sz="3600" b="1">
              <a:latin typeface="黑体" panose="02010609060101010101" pitchFamily="49" charset="-122"/>
              <a:ea typeface="黑体" panose="02010609060101010101" pitchFamily="49" charset="-122"/>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265"/>
                                        </p:tgtEl>
                                        <p:attrNameLst>
                                          <p:attrName>style.visibility</p:attrName>
                                        </p:attrNameLst>
                                      </p:cBhvr>
                                      <p:to>
                                        <p:strVal val="visible"/>
                                      </p:to>
                                    </p:set>
                                    <p:anim calcmode="discrete" valueType="clr">
                                      <p:cBhvr override="childStyle">
                                        <p:cTn id="7" dur="80"/>
                                        <p:tgtEl>
                                          <p:spTgt spid="1126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265"/>
                                        </p:tgtEl>
                                        <p:attrNameLst>
                                          <p:attrName>fillcolor</p:attrName>
                                        </p:attrNameLst>
                                      </p:cBhvr>
                                      <p:tavLst>
                                        <p:tav tm="0">
                                          <p:val>
                                            <p:clrVal>
                                              <a:schemeClr val="accent2"/>
                                            </p:clrVal>
                                          </p:val>
                                        </p:tav>
                                        <p:tav tm="50000">
                                          <p:val>
                                            <p:clrVal>
                                              <a:schemeClr val="hlink"/>
                                            </p:clrVal>
                                          </p:val>
                                        </p:tav>
                                      </p:tavLst>
                                    </p:anim>
                                    <p:set>
                                      <p:cBhvr>
                                        <p:cTn id="9" dur="80"/>
                                        <p:tgtEl>
                                          <p:spTgt spid="1126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476375" y="1908175"/>
            <a:ext cx="6669088" cy="400050"/>
          </a:xfrm>
          <a:prstGeom prst="rect">
            <a:avLst/>
          </a:prstGeom>
          <a:noFill/>
          <a:ln w="9525">
            <a:noFill/>
          </a:ln>
        </p:spPr>
        <p:txBody>
          <a:bodyPr wrap="square" anchor="t">
            <a:spAutoFit/>
          </a:bodyPr>
          <a:p>
            <a:r>
              <a:rPr lang="zh-CN" altLang="en-US" sz="2000" b="1">
                <a:latin typeface="Calibri" panose="020F0502020204030204" pitchFamily="34" charset="0"/>
                <a:ea typeface="宋体" panose="02010600030101010101" pitchFamily="2" charset="-122"/>
              </a:rPr>
              <a:t>①虽有长足进步，但总的来说还是比较落后。</a:t>
            </a:r>
            <a:endParaRPr lang="zh-CN" altLang="en-US" sz="2000" b="1">
              <a:latin typeface="Calibri" panose="020F0502020204030204" pitchFamily="34" charset="0"/>
              <a:ea typeface="宋体" panose="02010600030101010101" pitchFamily="2" charset="-122"/>
            </a:endParaRPr>
          </a:p>
        </p:txBody>
      </p:sp>
      <p:sp>
        <p:nvSpPr>
          <p:cNvPr id="3" name="文本框 2"/>
          <p:cNvSpPr txBox="1"/>
          <p:nvPr/>
        </p:nvSpPr>
        <p:spPr>
          <a:xfrm>
            <a:off x="1476375" y="2516188"/>
            <a:ext cx="6669088" cy="398462"/>
          </a:xfrm>
          <a:prstGeom prst="rect">
            <a:avLst/>
          </a:prstGeom>
          <a:noFill/>
          <a:ln w="9525">
            <a:noFill/>
          </a:ln>
        </p:spPr>
        <p:txBody>
          <a:bodyPr wrap="square" anchor="t">
            <a:spAutoFit/>
          </a:bodyPr>
          <a:p>
            <a:r>
              <a:rPr lang="zh-CN" altLang="en-US" sz="2000" b="1">
                <a:latin typeface="Calibri" panose="020F0502020204030204" pitchFamily="34" charset="0"/>
                <a:ea typeface="宋体" panose="02010600030101010101" pitchFamily="2" charset="-122"/>
              </a:rPr>
              <a:t>②资金少，规模小，技术差；</a:t>
            </a:r>
            <a:endParaRPr lang="zh-CN" altLang="en-US" sz="2000" b="1">
              <a:latin typeface="Calibri" panose="020F0502020204030204" pitchFamily="34" charset="0"/>
              <a:ea typeface="宋体" panose="02010600030101010101" pitchFamily="2" charset="-122"/>
            </a:endParaRPr>
          </a:p>
        </p:txBody>
      </p:sp>
      <p:sp>
        <p:nvSpPr>
          <p:cNvPr id="5" name="文本框 4"/>
          <p:cNvSpPr txBox="1"/>
          <p:nvPr/>
        </p:nvSpPr>
        <p:spPr>
          <a:xfrm>
            <a:off x="1476375" y="3114675"/>
            <a:ext cx="6669088" cy="400050"/>
          </a:xfrm>
          <a:prstGeom prst="rect">
            <a:avLst/>
          </a:prstGeom>
          <a:noFill/>
          <a:ln w="9525">
            <a:noFill/>
          </a:ln>
        </p:spPr>
        <p:txBody>
          <a:bodyPr wrap="square" anchor="t">
            <a:spAutoFit/>
          </a:bodyPr>
          <a:p>
            <a:r>
              <a:rPr lang="zh-CN" altLang="en-US" sz="2000" b="1">
                <a:latin typeface="Calibri" panose="020F0502020204030204" pitchFamily="34" charset="0"/>
                <a:ea typeface="宋体" panose="02010600030101010101" pitchFamily="2" charset="-122"/>
              </a:rPr>
              <a:t>③主要集中在轻工业部门，重工业基础极为薄弱；</a:t>
            </a:r>
            <a:endParaRPr lang="zh-CN" altLang="en-US" sz="2000" b="1">
              <a:latin typeface="Calibri" panose="020F0502020204030204" pitchFamily="34" charset="0"/>
              <a:ea typeface="宋体" panose="02010600030101010101" pitchFamily="2" charset="-122"/>
            </a:endParaRPr>
          </a:p>
        </p:txBody>
      </p:sp>
      <p:sp>
        <p:nvSpPr>
          <p:cNvPr id="6" name="文本框 5"/>
          <p:cNvSpPr txBox="1"/>
          <p:nvPr/>
        </p:nvSpPr>
        <p:spPr>
          <a:xfrm>
            <a:off x="1476375" y="3860800"/>
            <a:ext cx="6669088" cy="400050"/>
          </a:xfrm>
          <a:prstGeom prst="rect">
            <a:avLst/>
          </a:prstGeom>
          <a:noFill/>
          <a:ln w="9525">
            <a:noFill/>
          </a:ln>
        </p:spPr>
        <p:txBody>
          <a:bodyPr wrap="square" anchor="t">
            <a:spAutoFit/>
          </a:bodyPr>
          <a:p>
            <a:r>
              <a:rPr lang="zh-CN" altLang="en-US" sz="2000" b="1">
                <a:latin typeface="Calibri" panose="020F0502020204030204" pitchFamily="34" charset="0"/>
                <a:ea typeface="宋体" panose="02010600030101010101" pitchFamily="2" charset="-122"/>
              </a:rPr>
              <a:t>④主要集中在上海，武汉等沿海沿江的大城市。</a:t>
            </a:r>
            <a:endParaRPr lang="zh-CN" altLang="en-US" sz="2000" b="1">
              <a:latin typeface="Calibri" panose="020F0502020204030204" pitchFamily="34" charset="0"/>
              <a:ea typeface="宋体" panose="02010600030101010101" pitchFamily="2" charset="-122"/>
            </a:endParaRPr>
          </a:p>
        </p:txBody>
      </p:sp>
      <p:sp>
        <p:nvSpPr>
          <p:cNvPr id="12289" name="矩形 7174"/>
          <p:cNvSpPr/>
          <p:nvPr/>
        </p:nvSpPr>
        <p:spPr>
          <a:xfrm>
            <a:off x="273685" y="993458"/>
            <a:ext cx="4992688" cy="477837"/>
          </a:xfrm>
          <a:prstGeom prst="rect">
            <a:avLst/>
          </a:prstGeom>
          <a:noFill/>
          <a:ln w="38100" cap="flat" cmpd="sng">
            <a:solidFill>
              <a:srgbClr val="00CC00"/>
            </a:solidFill>
            <a:prstDash val="solid"/>
            <a:bevel/>
            <a:headEnd type="none" w="med" len="med"/>
            <a:tailEnd type="none" w="med" len="med"/>
          </a:ln>
        </p:spPr>
        <p:txBody>
          <a:bodyPr>
            <a:spAutoFit/>
          </a:bodyPr>
          <a:p>
            <a:pPr>
              <a:lnSpc>
                <a:spcPct val="90000"/>
              </a:lnSpc>
              <a:spcBef>
                <a:spcPct val="20000"/>
              </a:spcBef>
            </a:pPr>
            <a:r>
              <a:rPr lang="en-US" altLang="zh-CN" sz="2800" b="1">
                <a:latin typeface="黑体" panose="02010609060101010101" pitchFamily="49" charset="-122"/>
                <a:ea typeface="黑体" panose="02010609060101010101" pitchFamily="49" charset="-122"/>
              </a:rPr>
              <a:t>5.</a:t>
            </a:r>
            <a:r>
              <a:rPr lang="zh-CN" altLang="en-US" sz="2800" b="1">
                <a:latin typeface="黑体" panose="02010609060101010101" pitchFamily="49" charset="-122"/>
                <a:ea typeface="黑体" panose="02010609060101010101" pitchFamily="49" charset="-122"/>
              </a:rPr>
              <a:t>中国近代民族工业发展特点</a:t>
            </a:r>
            <a:endParaRPr lang="zh-CN" altLang="en-US" sz="2800" b="1">
              <a:latin typeface="黑体" panose="02010609060101010101" pitchFamily="49" charset="-122"/>
              <a:ea typeface="黑体" panose="02010609060101010101" pitchFamily="49"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tags/tag1.xml><?xml version="1.0" encoding="utf-8"?>
<p:tagLst xmlns:p="http://schemas.openxmlformats.org/presentationml/2006/main">
  <p:tag name="MH" val="20151022170601"/>
  <p:tag name="MH_LIBRARY" val="GRAPHIC"/>
  <p:tag name="MH_ORDER" val="Rounded Rectangle 32"/>
</p:tagLst>
</file>

<file path=ppt/tags/tag10.xml><?xml version="1.0" encoding="utf-8"?>
<p:tagLst xmlns:p="http://schemas.openxmlformats.org/presentationml/2006/main">
  <p:tag name="MH" val="20151022170601"/>
  <p:tag name="MH_LIBRARY" val="GRAPHIC"/>
  <p:tag name="MH_ORDER" val="Pentagon 30"/>
</p:tagLst>
</file>

<file path=ppt/tags/tag11.xml><?xml version="1.0" encoding="utf-8"?>
<p:tagLst xmlns:p="http://schemas.openxmlformats.org/presentationml/2006/main">
  <p:tag name="KSO_WM_TAG_VERSION" val="1.0"/>
  <p:tag name="KSO_WM_BEAUTIFY_FLAG" val="#wm#"/>
  <p:tag name="KSO_WM_TEMPLATE_CATEGORY" val="custom"/>
  <p:tag name="KSO_WM_TEMPLATE_INDEX" val="9160210"/>
  <p:tag name="MH" val="20151022170601"/>
  <p:tag name="MH_LIBRARY" val="GRAPHIC"/>
  <p:tag name="MH_ORDER" val="Pentagon 31"/>
  <p:tag name="KSO_WM_UNIT_TYPE" val="a"/>
  <p:tag name="KSO_WM_UNIT_INDEX" val="1"/>
  <p:tag name="KSO_WM_UNIT_ID" val="custom9160210_12*a*1"/>
  <p:tag name="KSO_WM_UNIT_CLEAR" val="1"/>
  <p:tag name="KSO_WM_UNIT_LAYERLEVEL" val="1"/>
  <p:tag name="KSO_WM_UNIT_VALUE" val="15"/>
  <p:tag name="KSO_WM_UNIT_ISCONTENTSTITLE" val="0"/>
  <p:tag name="KSO_WM_UNIT_HIGHLIGHT" val="0"/>
  <p:tag name="KSO_WM_UNIT_COMPATIBLE" val="0"/>
  <p:tag name="KSO_WM_UNIT_PRESET_TEXT_INDEX" val="3"/>
  <p:tag name="KSO_WM_UNIT_PRESET_TEXT_LEN" val="17"/>
</p:tagLst>
</file>

<file path=ppt/tags/tag12.xml><?xml version="1.0" encoding="utf-8"?>
<p:tagLst xmlns:p="http://schemas.openxmlformats.org/presentationml/2006/main">
  <p:tag name="KSO_WM_TAG_VERSION" val="1.0"/>
  <p:tag name="KSO_WM_TEMPLATE_CATEGORY" val="custom"/>
  <p:tag name="KSO_WM_TEMPLATE_INDEX" val="430"/>
</p:tagLst>
</file>

<file path=ppt/tags/tag13.xml><?xml version="1.0" encoding="utf-8"?>
<p:tagLst xmlns:p="http://schemas.openxmlformats.org/presentationml/2006/main">
  <p:tag name="KSO_WM_TAG_VERSION" val="1.0"/>
  <p:tag name="KSO_WM_TEMPLATE_CATEGORY" val="custom"/>
  <p:tag name="KSO_WM_TEMPLATE_INDEX" val="430"/>
</p:tagLst>
</file>

<file path=ppt/tags/tag14.xml><?xml version="1.0" encoding="utf-8"?>
<p:tagLst xmlns:p="http://schemas.openxmlformats.org/presentationml/2006/main">
  <p:tag name="KSO_WM_TEMPLATE_CATEGORY" val="custom"/>
  <p:tag name="KSO_WM_TEMPLATE_INDEX" val="430"/>
</p:tagLst>
</file>

<file path=ppt/tags/tag15.xml><?xml version="1.0" encoding="utf-8"?>
<p:tagLst xmlns:p="http://schemas.openxmlformats.org/presentationml/2006/main">
  <p:tag name="KSO_WM_TEMPLATE_CATEGORY" val="custom"/>
  <p:tag name="KSO_WM_TEMPLATE_INDEX" val="430"/>
</p:tagLst>
</file>

<file path=ppt/tags/tag16.xml><?xml version="1.0" encoding="utf-8"?>
<p:tagLst xmlns:p="http://schemas.openxmlformats.org/presentationml/2006/main">
  <p:tag name="KSO_WM_TEMPLATE_CATEGORY" val="custom"/>
  <p:tag name="KSO_WM_TEMPLATE_INDEX" val="430"/>
</p:tagLst>
</file>

<file path=ppt/tags/tag17.xml><?xml version="1.0" encoding="utf-8"?>
<p:tagLst xmlns:p="http://schemas.openxmlformats.org/presentationml/2006/main">
  <p:tag name="KSO_WM_TEMPLATE_CATEGORY" val="custom"/>
  <p:tag name="KSO_WM_TEMPLATE_INDEX" val="430"/>
</p:tagLst>
</file>

<file path=ppt/tags/tag18.xml><?xml version="1.0" encoding="utf-8"?>
<p:tagLst xmlns:p="http://schemas.openxmlformats.org/presentationml/2006/main">
  <p:tag name="KSO_WM_TEMPLATE_CATEGORY" val="custom"/>
  <p:tag name="KSO_WM_TEMPLATE_INDEX" val="430"/>
</p:tagLst>
</file>

<file path=ppt/tags/tag19.xml><?xml version="1.0" encoding="utf-8"?>
<p:tagLst xmlns:p="http://schemas.openxmlformats.org/presentationml/2006/main">
  <p:tag name="KSO_WM_TEMPLATE_CATEGORY" val="custom"/>
  <p:tag name="KSO_WM_TEMPLATE_INDEX" val="430"/>
</p:tagLst>
</file>

<file path=ppt/tags/tag2.xml><?xml version="1.0" encoding="utf-8"?>
<p:tagLst xmlns:p="http://schemas.openxmlformats.org/presentationml/2006/main">
  <p:tag name="MH" val="20151022170601"/>
  <p:tag name="MH_LIBRARY" val="GRAPHIC"/>
  <p:tag name="MH_ORDER" val="Rectangle 33"/>
</p:tagLst>
</file>

<file path=ppt/tags/tag20.xml><?xml version="1.0" encoding="utf-8"?>
<p:tagLst xmlns:p="http://schemas.openxmlformats.org/presentationml/2006/main">
  <p:tag name="KSO_WM_TEMPLATE_CATEGORY" val="custom"/>
  <p:tag name="KSO_WM_TEMPLATE_INDEX" val="430"/>
</p:tagLst>
</file>

<file path=ppt/tags/tag21.xml><?xml version="1.0" encoding="utf-8"?>
<p:tagLst xmlns:p="http://schemas.openxmlformats.org/presentationml/2006/main">
  <p:tag name="KSO_WM_TEMPLATE_CATEGORY" val="custom"/>
  <p:tag name="KSO_WM_TEMPLATE_INDEX" val="430"/>
</p:tagLst>
</file>

<file path=ppt/tags/tag22.xml><?xml version="1.0" encoding="utf-8"?>
<p:tagLst xmlns:p="http://schemas.openxmlformats.org/presentationml/2006/main">
  <p:tag name="KSO_WM_TEMPLATE_CATEGORY" val="custom"/>
  <p:tag name="KSO_WM_TEMPLATE_INDEX" val="430"/>
</p:tagLst>
</file>

<file path=ppt/tags/tag23.xml><?xml version="1.0" encoding="utf-8"?>
<p:tagLst xmlns:p="http://schemas.openxmlformats.org/presentationml/2006/main">
  <p:tag name="KSO_WM_TEMPLATE_CATEGORY" val="custom"/>
  <p:tag name="KSO_WM_TEMPLATE_INDEX" val="430"/>
</p:tagLst>
</file>

<file path=ppt/tags/tag24.xml><?xml version="1.0" encoding="utf-8"?>
<p:tagLst xmlns:p="http://schemas.openxmlformats.org/presentationml/2006/main">
  <p:tag name="KSO_WM_TEMPLATE_CATEGORY" val="custom"/>
  <p:tag name="KSO_WM_TEMPLATE_INDEX" val="430"/>
</p:tagLst>
</file>

<file path=ppt/tags/tag25.xml><?xml version="1.0" encoding="utf-8"?>
<p:tagLst xmlns:p="http://schemas.openxmlformats.org/presentationml/2006/main">
  <p:tag name="KSO_WM_TEMPLATE_CATEGORY" val="custom"/>
  <p:tag name="KSO_WM_TEMPLATE_INDEX" val="430"/>
</p:tagLst>
</file>

<file path=ppt/tags/tag26.xml><?xml version="1.0" encoding="utf-8"?>
<p:tagLst xmlns:p="http://schemas.openxmlformats.org/presentationml/2006/main">
  <p:tag name="KSO_WM_TEMPLATE_CATEGORY" val="custom"/>
  <p:tag name="KSO_WM_TEMPLATE_INDEX" val="430"/>
</p:tagLst>
</file>

<file path=ppt/tags/tag27.xml><?xml version="1.0" encoding="utf-8"?>
<p:tagLst xmlns:p="http://schemas.openxmlformats.org/presentationml/2006/main">
  <p:tag name="KSO_WM_TEMPLATE_CATEGORY" val="custom"/>
  <p:tag name="KSO_WM_TEMPLATE_INDEX" val="430"/>
</p:tagLst>
</file>

<file path=ppt/tags/tag28.xml><?xml version="1.0" encoding="utf-8"?>
<p:tagLst xmlns:p="http://schemas.openxmlformats.org/presentationml/2006/main">
  <p:tag name="KSO_WM_TEMPLATE_CATEGORY" val="custom"/>
  <p:tag name="KSO_WM_TEMPLATE_INDEX" val="430"/>
</p:tagLst>
</file>

<file path=ppt/tags/tag29.xml><?xml version="1.0" encoding="utf-8"?>
<p:tagLst xmlns:p="http://schemas.openxmlformats.org/presentationml/2006/main">
  <p:tag name="KSO_WM_TEMPLATE_CATEGORY" val="custom"/>
  <p:tag name="KSO_WM_TEMPLATE_INDEX" val="430"/>
</p:tagLst>
</file>

<file path=ppt/tags/tag3.xml><?xml version="1.0" encoding="utf-8"?>
<p:tagLst xmlns:p="http://schemas.openxmlformats.org/presentationml/2006/main">
  <p:tag name="MH" val="20151022170601"/>
  <p:tag name="MH_LIBRARY" val="GRAPHIC"/>
  <p:tag name="MH_ORDER" val="Oval 34"/>
</p:tagLst>
</file>

<file path=ppt/tags/tag30.xml><?xml version="1.0" encoding="utf-8"?>
<p:tagLst xmlns:p="http://schemas.openxmlformats.org/presentationml/2006/main">
  <p:tag name="KSO_WM_TEMPLATE_CATEGORY" val="custom"/>
  <p:tag name="KSO_WM_TEMPLATE_INDEX" val="430"/>
</p:tagLst>
</file>

<file path=ppt/tags/tag31.xml><?xml version="1.0" encoding="utf-8"?>
<p:tagLst xmlns:p="http://schemas.openxmlformats.org/presentationml/2006/main">
  <p:tag name="KSO_WM_TEMPLATE_CATEGORY" val="custom"/>
  <p:tag name="KSO_WM_TEMPLATE_INDEX" val="430"/>
</p:tagLst>
</file>

<file path=ppt/tags/tag32.xml><?xml version="1.0" encoding="utf-8"?>
<p:tagLst xmlns:p="http://schemas.openxmlformats.org/presentationml/2006/main">
  <p:tag name="KSO_WM_TEMPLATE_CATEGORY" val="custom"/>
  <p:tag name="KSO_WM_TEMPLATE_INDEX" val="430"/>
</p:tagLst>
</file>

<file path=ppt/tags/tag33.xml><?xml version="1.0" encoding="utf-8"?>
<p:tagLst xmlns:p="http://schemas.openxmlformats.org/presentationml/2006/main">
  <p:tag name="KSO_WM_TEMPLATE_CATEGORY" val="custom"/>
  <p:tag name="KSO_WM_TEMPLATE_INDEX" val="430"/>
</p:tagLst>
</file>

<file path=ppt/tags/tag34.xml><?xml version="1.0" encoding="utf-8"?>
<p:tagLst xmlns:p="http://schemas.openxmlformats.org/presentationml/2006/main">
  <p:tag name="KSO_WM_TEMPLATE_CATEGORY" val="custom"/>
  <p:tag name="KSO_WM_TEMPLATE_INDEX" val="430"/>
</p:tagLst>
</file>

<file path=ppt/tags/tag35.xml><?xml version="1.0" encoding="utf-8"?>
<p:tagLst xmlns:p="http://schemas.openxmlformats.org/presentationml/2006/main">
  <p:tag name="KSO_WM_TEMPLATE_CATEGORY" val="custom"/>
  <p:tag name="KSO_WM_TEMPLATE_INDEX" val="430"/>
</p:tagLst>
</file>

<file path=ppt/tags/tag36.xml><?xml version="1.0" encoding="utf-8"?>
<p:tagLst xmlns:p="http://schemas.openxmlformats.org/presentationml/2006/main">
  <p:tag name="KSO_WM_TEMPLATE_CATEGORY" val="custom"/>
  <p:tag name="KSO_WM_TEMPLATE_INDEX" val="430"/>
</p:tagLst>
</file>

<file path=ppt/tags/tag37.xml><?xml version="1.0" encoding="utf-8"?>
<p:tagLst xmlns:p="http://schemas.openxmlformats.org/presentationml/2006/main">
  <p:tag name="KSO_WM_TEMPLATE_CATEGORY" val="custom"/>
  <p:tag name="KSO_WM_TEMPLATE_INDEX" val="430"/>
</p:tagLst>
</file>

<file path=ppt/tags/tag38.xml><?xml version="1.0" encoding="utf-8"?>
<p:tagLst xmlns:p="http://schemas.openxmlformats.org/presentationml/2006/main">
  <p:tag name="KSO_WM_TEMPLATE_CATEGORY" val="custom"/>
  <p:tag name="KSO_WM_TEMPLATE_INDEX" val="430"/>
</p:tagLst>
</file>

<file path=ppt/tags/tag39.xml><?xml version="1.0" encoding="utf-8"?>
<p:tagLst xmlns:p="http://schemas.openxmlformats.org/presentationml/2006/main">
  <p:tag name="KSO_WM_TEMPLATE_CATEGORY" val="custom"/>
  <p:tag name="KSO_WM_TEMPLATE_INDEX" val="430"/>
</p:tagLst>
</file>

<file path=ppt/tags/tag4.xml><?xml version="1.0" encoding="utf-8"?>
<p:tagLst xmlns:p="http://schemas.openxmlformats.org/presentationml/2006/main">
  <p:tag name="MH" val="20151022170601"/>
  <p:tag name="MH_LIBRARY" val="GRAPHIC"/>
  <p:tag name="MH_ORDER" val="Oval 35"/>
</p:tagLst>
</file>

<file path=ppt/tags/tag40.xml><?xml version="1.0" encoding="utf-8"?>
<p:tagLst xmlns:p="http://schemas.openxmlformats.org/presentationml/2006/main">
  <p:tag name="KSO_WM_TEMPLATE_CATEGORY" val="custom"/>
  <p:tag name="KSO_WM_TEMPLATE_INDEX" val="430"/>
</p:tagLst>
</file>

<file path=ppt/tags/tag41.xml><?xml version="1.0" encoding="utf-8"?>
<p:tagLst xmlns:p="http://schemas.openxmlformats.org/presentationml/2006/main">
  <p:tag name="KSO_WM_TEMPLATE_CATEGORY" val="custom"/>
  <p:tag name="KSO_WM_TEMPLATE_INDEX" val="430"/>
</p:tagLst>
</file>

<file path=ppt/tags/tag42.xml><?xml version="1.0" encoding="utf-8"?>
<p:tagLst xmlns:p="http://schemas.openxmlformats.org/presentationml/2006/main">
  <p:tag name="KSO_WM_TEMPLATE_CATEGORY" val="custom"/>
  <p:tag name="KSO_WM_TEMPLATE_INDEX" val="430"/>
</p:tagLst>
</file>

<file path=ppt/tags/tag43.xml><?xml version="1.0" encoding="utf-8"?>
<p:tagLst xmlns:p="http://schemas.openxmlformats.org/presentationml/2006/main">
  <p:tag name="KSO_WM_TEMPLATE_CATEGORY" val="custom"/>
  <p:tag name="KSO_WM_TEMPLATE_INDEX" val="430"/>
</p:tagLst>
</file>

<file path=ppt/tags/tag44.xml><?xml version="1.0" encoding="utf-8"?>
<p:tagLst xmlns:p="http://schemas.openxmlformats.org/presentationml/2006/main">
  <p:tag name="KSO_WM_TEMPLATE_CATEGORY" val="custom"/>
  <p:tag name="KSO_WM_TEMPLATE_INDEX" val="430"/>
</p:tagLst>
</file>

<file path=ppt/tags/tag45.xml><?xml version="1.0" encoding="utf-8"?>
<p:tagLst xmlns:p="http://schemas.openxmlformats.org/presentationml/2006/main">
  <p:tag name="KSO_WM_TEMPLATE_CATEGORY" val="custom"/>
  <p:tag name="KSO_WM_TEMPLATE_INDEX" val="430"/>
</p:tagLst>
</file>

<file path=ppt/tags/tag46.xml><?xml version="1.0" encoding="utf-8"?>
<p:tagLst xmlns:p="http://schemas.openxmlformats.org/presentationml/2006/main">
  <p:tag name="KSO_WM_TEMPLATE_CATEGORY" val="custom"/>
  <p:tag name="KSO_WM_TEMPLATE_INDEX" val="430"/>
</p:tagLst>
</file>

<file path=ppt/tags/tag5.xml><?xml version="1.0" encoding="utf-8"?>
<p:tagLst xmlns:p="http://schemas.openxmlformats.org/presentationml/2006/main">
  <p:tag name="MH" val="20151022170601"/>
  <p:tag name="MH_LIBRARY" val="GRAPHIC"/>
  <p:tag name="MH_ORDER" val="Rectangle 36"/>
</p:tagLst>
</file>

<file path=ppt/tags/tag6.xml><?xml version="1.0" encoding="utf-8"?>
<p:tagLst xmlns:p="http://schemas.openxmlformats.org/presentationml/2006/main">
  <p:tag name="MH" val="20151022170601"/>
  <p:tag name="MH_LIBRARY" val="GRAPHIC"/>
  <p:tag name="MH_ORDER" val="Oval 37"/>
</p:tagLst>
</file>

<file path=ppt/tags/tag7.xml><?xml version="1.0" encoding="utf-8"?>
<p:tagLst xmlns:p="http://schemas.openxmlformats.org/presentationml/2006/main">
  <p:tag name="MH" val="20151022170601"/>
  <p:tag name="MH_LIBRARY" val="GRAPHIC"/>
  <p:tag name="MH_ORDER" val="Oval 38"/>
</p:tagLst>
</file>

<file path=ppt/tags/tag8.xml><?xml version="1.0" encoding="utf-8"?>
<p:tagLst xmlns:p="http://schemas.openxmlformats.org/presentationml/2006/main">
  <p:tag name="MH" val="20151022170601"/>
  <p:tag name="MH_LIBRARY" val="GRAPHIC"/>
  <p:tag name="MH_ORDER" val="Freeform 29"/>
</p:tagLst>
</file>

<file path=ppt/tags/tag9.xml><?xml version="1.0" encoding="utf-8"?>
<p:tagLst xmlns:p="http://schemas.openxmlformats.org/presentationml/2006/main">
  <p:tag name="MH" val="20151022170601"/>
  <p:tag name="MH_LIBRARY" val="GRAPHIC"/>
  <p:tag name="MH_ORDER" val="圆角矩形 11"/>
</p:tagLst>
</file>

<file path=ppt/theme/theme1.xml><?xml version="1.0" encoding="utf-8"?>
<a:theme xmlns:a="http://schemas.openxmlformats.org/drawingml/2006/main" name="Office 主题">
  <a:themeElements>
    <a:clrScheme name="430.2">
      <a:dk1>
        <a:sysClr val="windowText" lastClr="000000"/>
      </a:dk1>
      <a:lt1>
        <a:sysClr val="window" lastClr="FFFFFF"/>
      </a:lt1>
      <a:dk2>
        <a:srgbClr val="44546A"/>
      </a:dk2>
      <a:lt2>
        <a:srgbClr val="E7E6E6"/>
      </a:lt2>
      <a:accent1>
        <a:srgbClr val="5EB5D0"/>
      </a:accent1>
      <a:accent2>
        <a:srgbClr val="ED7D31"/>
      </a:accent2>
      <a:accent3>
        <a:srgbClr val="70AD47"/>
      </a:accent3>
      <a:accent4>
        <a:srgbClr val="6F6F6F"/>
      </a:accent4>
      <a:accent5>
        <a:srgbClr val="4472C4"/>
      </a:accent5>
      <a:accent6>
        <a:srgbClr val="FFC000"/>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0</TotalTime>
  <Words>2272</Words>
  <Application>WPS 演示</Application>
  <PresentationFormat>在屏幕上显示</PresentationFormat>
  <Paragraphs>262</Paragraphs>
  <Slides>33</Slides>
  <Notes>0</Notes>
  <HiddenSlides>0</HiddenSlides>
  <MMClips>0</MMClips>
  <ScaleCrop>false</ScaleCrop>
  <HeadingPairs>
    <vt:vector size="6" baseType="variant">
      <vt:variant>
        <vt:lpstr>已用的字体</vt:lpstr>
      </vt:variant>
      <vt:variant>
        <vt:i4>25</vt:i4>
      </vt:variant>
      <vt:variant>
        <vt:lpstr>主题</vt:lpstr>
      </vt:variant>
      <vt:variant>
        <vt:i4>1</vt:i4>
      </vt:variant>
      <vt:variant>
        <vt:lpstr>幻灯片标题</vt:lpstr>
      </vt:variant>
      <vt:variant>
        <vt:i4>33</vt:i4>
      </vt:variant>
    </vt:vector>
  </HeadingPairs>
  <TitlesOfParts>
    <vt:vector size="59" baseType="lpstr">
      <vt:lpstr>Arial</vt:lpstr>
      <vt:lpstr>宋体</vt:lpstr>
      <vt:lpstr>Wingdings</vt:lpstr>
      <vt:lpstr>Times New Roman</vt:lpstr>
      <vt:lpstr>华文新魏</vt:lpstr>
      <vt:lpstr>黑体</vt:lpstr>
      <vt:lpstr>隶书</vt:lpstr>
      <vt:lpstr>楷体</vt:lpstr>
      <vt:lpstr>仿宋_GB2312</vt:lpstr>
      <vt:lpstr>微软雅黑</vt:lpstr>
      <vt:lpstr>Calibri</vt:lpstr>
      <vt:lpstr>方正仿宋_GBK</vt:lpstr>
      <vt:lpstr>Arial Unicode MS</vt:lpstr>
      <vt:lpstr>文鼎中隶P</vt:lpstr>
      <vt:lpstr>Tahoma</vt:lpstr>
      <vt:lpstr>华文彩云</vt:lpstr>
      <vt:lpstr>Comic Sans MS</vt:lpstr>
      <vt:lpstr>Verdana</vt:lpstr>
      <vt:lpstr>华文中宋</vt:lpstr>
      <vt:lpstr>华文行楷</vt:lpstr>
      <vt:lpstr>楷体_GB2312</vt:lpstr>
      <vt:lpstr>仿宋</vt:lpstr>
      <vt:lpstr>新宋体</vt:lpstr>
      <vt:lpstr>幼圆</vt:lpstr>
      <vt:lpstr>Broadway</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l i k y</cp:lastModifiedBy>
  <cp:revision>48</cp:revision>
  <dcterms:created xsi:type="dcterms:W3CDTF">2017-05-23T06:00:00Z</dcterms:created>
  <dcterms:modified xsi:type="dcterms:W3CDTF">2017-11-30T12:36:18Z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