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00" r:id="rId2"/>
    <p:sldId id="258" r:id="rId3"/>
    <p:sldId id="281" r:id="rId4"/>
    <p:sldId id="279" r:id="rId5"/>
    <p:sldId id="280" r:id="rId6"/>
    <p:sldId id="283" r:id="rId7"/>
    <p:sldId id="304" r:id="rId8"/>
    <p:sldId id="302" r:id="rId9"/>
    <p:sldId id="305" r:id="rId10"/>
    <p:sldId id="306" r:id="rId11"/>
    <p:sldId id="307" r:id="rId12"/>
    <p:sldId id="308" r:id="rId13"/>
    <p:sldId id="309" r:id="rId14"/>
    <p:sldId id="261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FF"/>
    <a:srgbClr val="6699FF"/>
    <a:srgbClr val="33CCCC"/>
    <a:srgbClr val="66CCFF"/>
    <a:srgbClr val="66FF99"/>
    <a:srgbClr val="2A2A2A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30" y="-72"/>
      </p:cViewPr>
      <p:guideLst>
        <p:guide orient="horz" pos="2160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05ADADC-0FB0-455A-9E99-BB35ED74DF09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11B5CC2-1C13-474F-8CBE-F0C17FABC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副标题 2"/>
          <p:cNvSpPr>
            <a:spLocks noGrp="1"/>
          </p:cNvSpPr>
          <p:nvPr>
            <p:ph type="subTitle" idx="1"/>
          </p:nvPr>
        </p:nvSpPr>
        <p:spPr>
          <a:xfrm>
            <a:off x="600057" y="2640510"/>
            <a:ext cx="7855511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3" name="标题 1"/>
          <p:cNvSpPr>
            <a:spLocks noGrp="1"/>
          </p:cNvSpPr>
          <p:nvPr>
            <p:ph type="ctrTitle"/>
          </p:nvPr>
        </p:nvSpPr>
        <p:spPr>
          <a:xfrm>
            <a:off x="600057" y="1941919"/>
            <a:ext cx="7855511" cy="6985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3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600057" y="4403818"/>
            <a:ext cx="7855511" cy="2962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15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600057" y="4700089"/>
            <a:ext cx="7855511" cy="2962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标题 1"/>
          <p:cNvSpPr>
            <a:spLocks noGrp="1"/>
          </p:cNvSpPr>
          <p:nvPr>
            <p:ph type="title"/>
          </p:nvPr>
        </p:nvSpPr>
        <p:spPr>
          <a:xfrm>
            <a:off x="5243735" y="1786763"/>
            <a:ext cx="5419185" cy="8953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315" name="文本占位符 2"/>
          <p:cNvSpPr>
            <a:spLocks noGrp="1"/>
          </p:cNvSpPr>
          <p:nvPr>
            <p:ph type="body" idx="1"/>
          </p:nvPr>
        </p:nvSpPr>
        <p:spPr>
          <a:xfrm>
            <a:off x="5244851" y="2682113"/>
            <a:ext cx="5419185" cy="10156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A4D2-42A9-45B5-A673-F6DDE650E745}" type="datetime1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E520-95EA-4A5F-8337-085A2B19D0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标题 1"/>
          <p:cNvSpPr>
            <a:spLocks noGrp="1"/>
          </p:cNvSpPr>
          <p:nvPr>
            <p:ph type="ctrTitle"/>
          </p:nvPr>
        </p:nvSpPr>
        <p:spPr>
          <a:xfrm>
            <a:off x="669925" y="1830401"/>
            <a:ext cx="5426076" cy="1621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25" name="文本占位符 62"/>
          <p:cNvSpPr>
            <a:spLocks noGrp="1"/>
          </p:cNvSpPr>
          <p:nvPr>
            <p:ph type="body" sz="quarter" idx="18"/>
          </p:nvPr>
        </p:nvSpPr>
        <p:spPr>
          <a:xfrm>
            <a:off x="669925" y="4136637"/>
            <a:ext cx="5426076" cy="3108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2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669926" y="3840366"/>
            <a:ext cx="5426076" cy="2962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69925" y="0"/>
            <a:ext cx="108505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69925" y="1123950"/>
            <a:ext cx="108505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18" name="日期占位符 3"/>
          <p:cNvSpPr>
            <a:spLocks noGrp="1"/>
          </p:cNvSpPr>
          <p:nvPr>
            <p:ph type="dt" sz="half" idx="2"/>
          </p:nvPr>
        </p:nvSpPr>
        <p:spPr>
          <a:xfrm>
            <a:off x="5402263" y="6240463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BD08FB-06A3-4252-8983-A75995D6446E}" type="datetime1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63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240463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AE3A94-A9FF-49F2-9AAA-46D9EFBD6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7" r:id="rId4"/>
    <p:sldLayoutId id="2147483658" r:id="rId5"/>
    <p:sldLayoutId id="2147483659" r:id="rId6"/>
  </p:sldLayoutIdLst>
  <p:hf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228600" indent="-228600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0174;&#26032;&#25163;&#21040;&#22823;&#20332;&#29992;&#20102;40&#24180;,%20&#20013;&#22269;&#25913;&#38761;&#24320;&#25918;&#21069;&#21518;&#23545;&#27604;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20064;&#36817;&#24179;&#65306;&#20013;&#22269;&#29305;&#33394;&#31038;&#20250;&#20027;&#20041;&#36827;&#20837;&#26032;&#26102;&#20195;.mp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6%98%A5%E7%A7%8B%E6%97%B6%E6%9C%9F&amp;tn=SE_PcZhidaonwhc_ngpagmjz&amp;rsv_dl=gh_pc_zhida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3" descr="C:\Users\ADMINI~1\AppData\Local\Temp\WeChat Files\633630806867274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1804988"/>
            <a:ext cx="6294437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Users\ADMINI~1\AppData\Local\Temp\WeChat Files\45472035949956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75" y="476250"/>
            <a:ext cx="53784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 txBox="1"/>
          <p:nvPr/>
        </p:nvSpPr>
        <p:spPr>
          <a:xfrm>
            <a:off x="163597" y="17318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框 57350"/>
          <p:cNvSpPr txBox="1"/>
          <p:nvPr/>
        </p:nvSpPr>
        <p:spPr>
          <a:xfrm>
            <a:off x="1282533" y="206572"/>
            <a:ext cx="8749028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0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了解中国社会发展</a:t>
            </a:r>
            <a:endParaRPr lang="zh-CN" altLang="en-US" sz="24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8" y="1377950"/>
            <a:ext cx="115776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j-ea"/>
                <a:ea typeface="+mj-ea"/>
              </a:rPr>
              <a:t>中国古代</a:t>
            </a:r>
            <a:r>
              <a:rPr lang="en-US" altLang="zh-CN" sz="2800" dirty="0">
                <a:latin typeface="+mj-ea"/>
                <a:ea typeface="+mj-ea"/>
              </a:rPr>
              <a:t>——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四大</a:t>
            </a:r>
            <a:r>
              <a:rPr lang="zh-CN" altLang="en-US" sz="2400" b="1" dirty="0">
                <a:latin typeface="+mn-lt"/>
                <a:ea typeface="+mn-ea"/>
              </a:rPr>
              <a:t>发明：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对的</a:t>
            </a:r>
            <a:r>
              <a:rPr lang="zh-CN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政治、经济、文化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发展产生巨大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推动作用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到西方对</a:t>
            </a:r>
            <a: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世界文明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发展也产生很大影响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丝绸之路：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不仅将中国生产的物品送到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将整个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大陆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（包括北非）联系起来，成为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交流的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大动脉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2113" y="3479800"/>
            <a:ext cx="110918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新中国成立以来</a:t>
            </a: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党领导人民群众艰苦奋斗、开拓创新，取得了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社会主义建设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巨大成就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6363"/>
            <a:ext cx="9191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463" y="1139825"/>
            <a:ext cx="7529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33463" y="274638"/>
            <a:ext cx="5402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华文新魏"/>
                <a:ea typeface="华文新魏"/>
                <a:cs typeface="华文新魏"/>
              </a:rPr>
              <a:t>循历史坐标   明中国发展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 txBox="1"/>
          <p:nvPr/>
        </p:nvSpPr>
        <p:spPr>
          <a:xfrm>
            <a:off x="163597" y="17318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框 57350"/>
          <p:cNvSpPr txBox="1"/>
          <p:nvPr/>
        </p:nvSpPr>
        <p:spPr>
          <a:xfrm>
            <a:off x="1282533" y="206572"/>
            <a:ext cx="8749028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0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了解中国社会发展</a:t>
            </a:r>
            <a:endParaRPr lang="zh-CN" altLang="en-US" sz="24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8" y="1377950"/>
            <a:ext cx="115776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j-ea"/>
                <a:ea typeface="+mj-ea"/>
              </a:rPr>
              <a:t>中国古代</a:t>
            </a:r>
            <a:r>
              <a:rPr lang="en-US" altLang="zh-CN" sz="2800" dirty="0">
                <a:latin typeface="+mj-ea"/>
                <a:ea typeface="+mj-ea"/>
              </a:rPr>
              <a:t>——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四大</a:t>
            </a:r>
            <a:r>
              <a:rPr lang="zh-CN" altLang="en-US" sz="2400" b="1" dirty="0">
                <a:latin typeface="+mn-lt"/>
                <a:ea typeface="+mn-ea"/>
              </a:rPr>
              <a:t>发明：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对的</a:t>
            </a:r>
            <a:r>
              <a:rPr lang="zh-CN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政治、经济、文化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发展产生巨大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推动作用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到西方对</a:t>
            </a:r>
            <a: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世界文明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发展也产生很大影响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丝绸之路：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不仅将中国生产的物品送到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将整个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大陆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（包括北非）联系起来，成为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交流的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大动脉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92113" y="3479800"/>
            <a:ext cx="110918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新中国成立以来</a:t>
            </a: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党领导人民群众艰苦奋斗、开拓创新，取得了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社会主义建设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巨大成就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5925" y="4632325"/>
            <a:ext cx="110918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改革开放以来</a:t>
            </a: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经济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社会快速发展，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综合国力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日益增强，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人民生活水平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显著提高。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中国特色社会主义进入了</a:t>
            </a:r>
            <a:r>
              <a:rPr lang="zh-CN" altLang="en-US" sz="2800" b="1">
                <a:solidFill>
                  <a:srgbClr val="3366FF"/>
                </a:solidFill>
                <a:latin typeface="楷体" pitchFamily="49" charset="-122"/>
                <a:ea typeface="楷体" pitchFamily="49" charset="-122"/>
                <a:hlinkClick r:id="rId2" action="ppaction://hlinkfile"/>
              </a:rPr>
              <a:t>新时代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，这是我国发展新的历史方位。</a:t>
            </a:r>
            <a:endParaRPr lang="en-US" altLang="zh-CN" sz="28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3275" y="4827588"/>
            <a:ext cx="23717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57350"/>
          <p:cNvSpPr txBox="1">
            <a:spLocks noChangeArrowheads="1"/>
          </p:cNvSpPr>
          <p:nvPr/>
        </p:nvSpPr>
        <p:spPr bwMode="auto">
          <a:xfrm>
            <a:off x="1327150" y="85725"/>
            <a:ext cx="56753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0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社会发展中我们的职责和义务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338" y="1084263"/>
            <a:ext cx="44640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624263"/>
            <a:ext cx="35067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8"/>
          <p:cNvSpPr txBox="1"/>
          <p:nvPr/>
        </p:nvSpPr>
        <p:spPr>
          <a:xfrm>
            <a:off x="163597" y="17318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638175"/>
            <a:ext cx="42735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3624263"/>
            <a:ext cx="400208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20925" y="2886075"/>
            <a:ext cx="7146925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400" b="1">
                <a:latin typeface="宋体" charset="-122"/>
              </a:rPr>
              <a:t>以健康的心态</a:t>
            </a:r>
            <a:r>
              <a:rPr lang="zh-CN" altLang="zh-CN" sz="3600" b="1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亲近社会</a:t>
            </a:r>
            <a:r>
              <a:rPr lang="zh-CN" altLang="zh-CN" sz="36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、融入社会</a:t>
            </a:r>
            <a:r>
              <a:rPr lang="zh-CN" altLang="zh-CN" sz="3600">
                <a:latin typeface="华文行楷"/>
                <a:ea typeface="华文行楷"/>
                <a:cs typeface="华文行楷"/>
              </a:rPr>
              <a:t>，</a:t>
            </a:r>
            <a:endParaRPr lang="en-US" altLang="zh-CN" sz="3600">
              <a:latin typeface="华文行楷"/>
              <a:ea typeface="华文行楷"/>
              <a:cs typeface="华文行楷"/>
            </a:endParaRPr>
          </a:p>
          <a:p>
            <a:r>
              <a:rPr lang="zh-CN" altLang="en-US" sz="3400" b="1">
                <a:latin typeface="宋体" charset="-122"/>
              </a:rPr>
              <a:t>以</a:t>
            </a:r>
            <a:r>
              <a:rPr lang="zh-CN" altLang="zh-CN" sz="3400" b="1">
                <a:latin typeface="宋体" charset="-122"/>
              </a:rPr>
              <a:t>实际行动</a:t>
            </a:r>
            <a:r>
              <a:rPr lang="zh-CN" altLang="zh-CN" sz="3600" b="1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服务社会</a:t>
            </a:r>
            <a:r>
              <a:rPr lang="zh-CN" altLang="zh-CN" sz="36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，服务人民</a:t>
            </a:r>
            <a:r>
              <a:rPr lang="zh-CN" altLang="zh-CN" sz="3600">
                <a:latin typeface="华文行楷"/>
                <a:ea typeface="华文行楷"/>
                <a:cs typeface="华文行楷"/>
              </a:rPr>
              <a:t>。</a:t>
            </a:r>
            <a:endParaRPr lang="zh-CN" altLang="en-US" sz="3600">
              <a:latin typeface="华文行楷"/>
              <a:ea typeface="华文行楷"/>
              <a:cs typeface="华文行楷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0" y="0"/>
            <a:ext cx="12192000" cy="6851650"/>
          </a:xfrm>
          <a:prstGeom prst="rect">
            <a:avLst/>
          </a:prstGeom>
          <a:solidFill>
            <a:srgbClr val="FFB4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3554" name="等腰三角形 15"/>
          <p:cNvSpPr>
            <a:spLocks noChangeArrowheads="1"/>
          </p:cNvSpPr>
          <p:nvPr/>
        </p:nvSpPr>
        <p:spPr bwMode="auto">
          <a:xfrm>
            <a:off x="646113" y="1766888"/>
            <a:ext cx="10899775" cy="5091112"/>
          </a:xfrm>
          <a:prstGeom prst="triangle">
            <a:avLst>
              <a:gd name="adj" fmla="val 50000"/>
            </a:avLst>
          </a:prstGeom>
          <a:solidFill>
            <a:srgbClr val="FFCD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3555" name="任意多边形: 形状 355"/>
          <p:cNvSpPr>
            <a:spLocks/>
          </p:cNvSpPr>
          <p:nvPr/>
        </p:nvSpPr>
        <p:spPr bwMode="auto">
          <a:xfrm>
            <a:off x="8069263" y="1028700"/>
            <a:ext cx="4122737" cy="3624263"/>
          </a:xfrm>
          <a:custGeom>
            <a:avLst/>
            <a:gdLst>
              <a:gd name="T0" fmla="*/ 0 w 2214215"/>
              <a:gd name="T1" fmla="*/ 0 h 1945964"/>
              <a:gd name="T2" fmla="*/ 4123578 w 2214215"/>
              <a:gd name="T3" fmla="*/ 0 h 1945964"/>
              <a:gd name="T4" fmla="*/ 4123578 w 2214215"/>
              <a:gd name="T5" fmla="*/ 3624008 h 19459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4215" h="1945964">
                <a:moveTo>
                  <a:pt x="0" y="0"/>
                </a:moveTo>
                <a:lnTo>
                  <a:pt x="2214215" y="0"/>
                </a:lnTo>
                <a:lnTo>
                  <a:pt x="2214215" y="1945964"/>
                </a:lnTo>
                <a:close/>
              </a:path>
            </a:pathLst>
          </a:custGeom>
          <a:solidFill>
            <a:srgbClr val="FFC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281113" y="5638800"/>
            <a:ext cx="138112" cy="1212850"/>
          </a:xfrm>
          <a:prstGeom prst="rect">
            <a:avLst/>
          </a:prstGeom>
          <a:solidFill>
            <a:srgbClr val="A377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1281113" y="5638800"/>
            <a:ext cx="138112" cy="147638"/>
          </a:xfrm>
          <a:prstGeom prst="rect">
            <a:avLst/>
          </a:prstGeom>
          <a:solidFill>
            <a:srgbClr val="825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3558" name="Freeform 11"/>
          <p:cNvSpPr>
            <a:spLocks noChangeArrowheads="1"/>
          </p:cNvSpPr>
          <p:nvPr/>
        </p:nvSpPr>
        <p:spPr bwMode="auto">
          <a:xfrm>
            <a:off x="784225" y="5332413"/>
            <a:ext cx="1300163" cy="392112"/>
          </a:xfrm>
          <a:custGeom>
            <a:avLst/>
            <a:gdLst>
              <a:gd name="T0" fmla="*/ 1111619 w 440"/>
              <a:gd name="T1" fmla="*/ 0 h 133"/>
              <a:gd name="T2" fmla="*/ 0 w 440"/>
              <a:gd name="T3" fmla="*/ 0 h 133"/>
              <a:gd name="T4" fmla="*/ 0 w 440"/>
              <a:gd name="T5" fmla="*/ 393207 h 133"/>
              <a:gd name="T6" fmla="*/ 1111619 w 440"/>
              <a:gd name="T7" fmla="*/ 393207 h 133"/>
              <a:gd name="T8" fmla="*/ 1300831 w 440"/>
              <a:gd name="T9" fmla="*/ 195125 h 133"/>
              <a:gd name="T10" fmla="*/ 1111619 w 44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0"/>
              <a:gd name="T19" fmla="*/ 0 h 133"/>
              <a:gd name="T20" fmla="*/ 440 w 440"/>
              <a:gd name="T21" fmla="*/ 133 h 1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0" h="133">
                <a:moveTo>
                  <a:pt x="376" y="0"/>
                </a:moveTo>
                <a:lnTo>
                  <a:pt x="0" y="0"/>
                </a:lnTo>
                <a:lnTo>
                  <a:pt x="0" y="133"/>
                </a:lnTo>
                <a:lnTo>
                  <a:pt x="376" y="133"/>
                </a:lnTo>
                <a:lnTo>
                  <a:pt x="440" y="66"/>
                </a:lnTo>
                <a:lnTo>
                  <a:pt x="376" y="0"/>
                </a:lnTo>
                <a:close/>
              </a:path>
            </a:pathLst>
          </a:custGeom>
          <a:solidFill>
            <a:srgbClr val="D454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ea typeface="微软雅黑" pitchFamily="34" charset="-122"/>
              </a:rPr>
              <a:t>九年级</a:t>
            </a:r>
          </a:p>
        </p:txBody>
      </p:sp>
      <p:grpSp>
        <p:nvGrpSpPr>
          <p:cNvPr id="23559" name="组合 20"/>
          <p:cNvGrpSpPr>
            <a:grpSpLocks/>
          </p:cNvGrpSpPr>
          <p:nvPr/>
        </p:nvGrpSpPr>
        <p:grpSpPr bwMode="auto">
          <a:xfrm>
            <a:off x="3530600" y="2528888"/>
            <a:ext cx="8712200" cy="4405312"/>
            <a:chOff x="3530191" y="2529114"/>
            <a:chExt cx="8712609" cy="4405086"/>
          </a:xfrm>
        </p:grpSpPr>
        <p:sp>
          <p:nvSpPr>
            <p:cNvPr id="23562" name="Rectangle 13"/>
            <p:cNvSpPr>
              <a:spLocks noChangeArrowheads="1"/>
            </p:cNvSpPr>
            <p:nvPr/>
          </p:nvSpPr>
          <p:spPr bwMode="auto">
            <a:xfrm>
              <a:off x="10767541" y="3188400"/>
              <a:ext cx="339991" cy="1457523"/>
            </a:xfrm>
            <a:prstGeom prst="rect">
              <a:avLst/>
            </a:prstGeom>
            <a:solidFill>
              <a:srgbClr val="B893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3" name="Rectangle 14"/>
            <p:cNvSpPr>
              <a:spLocks noChangeArrowheads="1"/>
            </p:cNvSpPr>
            <p:nvPr/>
          </p:nvSpPr>
          <p:spPr bwMode="auto">
            <a:xfrm>
              <a:off x="10767541" y="3188400"/>
              <a:ext cx="165560" cy="1457523"/>
            </a:xfrm>
            <a:prstGeom prst="rect">
              <a:avLst/>
            </a:prstGeom>
            <a:solidFill>
              <a:srgbClr val="A88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4" name="Rectangle 15"/>
            <p:cNvSpPr>
              <a:spLocks noChangeArrowheads="1"/>
            </p:cNvSpPr>
            <p:nvPr/>
          </p:nvSpPr>
          <p:spPr bwMode="auto">
            <a:xfrm>
              <a:off x="10823712" y="3285961"/>
              <a:ext cx="20696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5" name="Rectangle 16"/>
            <p:cNvSpPr>
              <a:spLocks noChangeArrowheads="1"/>
            </p:cNvSpPr>
            <p:nvPr/>
          </p:nvSpPr>
          <p:spPr bwMode="auto">
            <a:xfrm>
              <a:off x="11039532" y="3285961"/>
              <a:ext cx="14783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6" name="Rectangle 17"/>
            <p:cNvSpPr>
              <a:spLocks noChangeArrowheads="1"/>
            </p:cNvSpPr>
            <p:nvPr/>
          </p:nvSpPr>
          <p:spPr bwMode="auto">
            <a:xfrm>
              <a:off x="10968578" y="3285961"/>
              <a:ext cx="14783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7" name="Rectangle 18"/>
            <p:cNvSpPr>
              <a:spLocks noChangeArrowheads="1"/>
            </p:cNvSpPr>
            <p:nvPr/>
          </p:nvSpPr>
          <p:spPr bwMode="auto">
            <a:xfrm>
              <a:off x="10891711" y="3285961"/>
              <a:ext cx="20696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8" name="Rectangle 19"/>
            <p:cNvSpPr>
              <a:spLocks noChangeArrowheads="1"/>
            </p:cNvSpPr>
            <p:nvPr/>
          </p:nvSpPr>
          <p:spPr bwMode="auto">
            <a:xfrm>
              <a:off x="10338857" y="3351003"/>
              <a:ext cx="363642" cy="1064316"/>
            </a:xfrm>
            <a:prstGeom prst="rect">
              <a:avLst/>
            </a:prstGeom>
            <a:solidFill>
              <a:srgbClr val="E7F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69" name="Rectangle 20"/>
            <p:cNvSpPr>
              <a:spLocks noChangeArrowheads="1"/>
            </p:cNvSpPr>
            <p:nvPr/>
          </p:nvSpPr>
          <p:spPr bwMode="auto">
            <a:xfrm>
              <a:off x="10338857" y="3351003"/>
              <a:ext cx="183299" cy="1064316"/>
            </a:xfrm>
            <a:prstGeom prst="rect">
              <a:avLst/>
            </a:prstGeom>
            <a:solidFill>
              <a:srgbClr val="CEE0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0" name="Rectangle 21"/>
            <p:cNvSpPr>
              <a:spLocks noChangeArrowheads="1"/>
            </p:cNvSpPr>
            <p:nvPr/>
          </p:nvSpPr>
          <p:spPr bwMode="auto">
            <a:xfrm>
              <a:off x="10338857" y="3351003"/>
              <a:ext cx="363642" cy="62086"/>
            </a:xfrm>
            <a:prstGeom prst="rect">
              <a:avLst/>
            </a:prstGeom>
            <a:solidFill>
              <a:srgbClr val="A1C2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1" name="Rectangle 22"/>
            <p:cNvSpPr>
              <a:spLocks noChangeArrowheads="1"/>
            </p:cNvSpPr>
            <p:nvPr/>
          </p:nvSpPr>
          <p:spPr bwMode="auto">
            <a:xfrm>
              <a:off x="10338857" y="3351003"/>
              <a:ext cx="183299" cy="62086"/>
            </a:xfrm>
            <a:prstGeom prst="rect">
              <a:avLst/>
            </a:prstGeom>
            <a:solidFill>
              <a:srgbClr val="819C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2" name="Rectangle 23"/>
            <p:cNvSpPr>
              <a:spLocks noChangeArrowheads="1"/>
            </p:cNvSpPr>
            <p:nvPr/>
          </p:nvSpPr>
          <p:spPr bwMode="auto">
            <a:xfrm>
              <a:off x="10383204" y="3484043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3" name="Rectangle 24"/>
            <p:cNvSpPr>
              <a:spLocks noChangeArrowheads="1"/>
            </p:cNvSpPr>
            <p:nvPr/>
          </p:nvSpPr>
          <p:spPr bwMode="auto">
            <a:xfrm>
              <a:off x="10395030" y="3504737"/>
              <a:ext cx="76867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4" name="Rectangle 25"/>
            <p:cNvSpPr>
              <a:spLocks noChangeArrowheads="1"/>
            </p:cNvSpPr>
            <p:nvPr/>
          </p:nvSpPr>
          <p:spPr bwMode="auto">
            <a:xfrm>
              <a:off x="10389117" y="3552040"/>
              <a:ext cx="91650" cy="14783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5" name="Rectangle 26"/>
            <p:cNvSpPr>
              <a:spLocks noChangeArrowheads="1"/>
            </p:cNvSpPr>
            <p:nvPr/>
          </p:nvSpPr>
          <p:spPr bwMode="auto">
            <a:xfrm>
              <a:off x="10424594" y="349586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6" name="Rectangle 27"/>
            <p:cNvSpPr>
              <a:spLocks noChangeArrowheads="1"/>
            </p:cNvSpPr>
            <p:nvPr/>
          </p:nvSpPr>
          <p:spPr bwMode="auto">
            <a:xfrm>
              <a:off x="10557633" y="3484043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7" name="Rectangle 28"/>
            <p:cNvSpPr>
              <a:spLocks noChangeArrowheads="1"/>
            </p:cNvSpPr>
            <p:nvPr/>
          </p:nvSpPr>
          <p:spPr bwMode="auto">
            <a:xfrm>
              <a:off x="10578329" y="3504737"/>
              <a:ext cx="67999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8" name="Rectangle 29"/>
            <p:cNvSpPr>
              <a:spLocks noChangeArrowheads="1"/>
            </p:cNvSpPr>
            <p:nvPr/>
          </p:nvSpPr>
          <p:spPr bwMode="auto">
            <a:xfrm>
              <a:off x="10569459" y="3552040"/>
              <a:ext cx="85738" cy="14783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79" name="Rectangle 30"/>
            <p:cNvSpPr>
              <a:spLocks noChangeArrowheads="1"/>
            </p:cNvSpPr>
            <p:nvPr/>
          </p:nvSpPr>
          <p:spPr bwMode="auto">
            <a:xfrm>
              <a:off x="10599023" y="349586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0" name="Rectangle 31"/>
            <p:cNvSpPr>
              <a:spLocks noChangeArrowheads="1"/>
            </p:cNvSpPr>
            <p:nvPr/>
          </p:nvSpPr>
          <p:spPr bwMode="auto">
            <a:xfrm>
              <a:off x="10383204" y="3729426"/>
              <a:ext cx="103476" cy="14486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1" name="Rectangle 32"/>
            <p:cNvSpPr>
              <a:spLocks noChangeArrowheads="1"/>
            </p:cNvSpPr>
            <p:nvPr/>
          </p:nvSpPr>
          <p:spPr bwMode="auto">
            <a:xfrm>
              <a:off x="10395030" y="3741252"/>
              <a:ext cx="76867" cy="121215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2" name="Rectangle 33"/>
            <p:cNvSpPr>
              <a:spLocks noChangeArrowheads="1"/>
            </p:cNvSpPr>
            <p:nvPr/>
          </p:nvSpPr>
          <p:spPr bwMode="auto">
            <a:xfrm>
              <a:off x="10389117" y="3791512"/>
              <a:ext cx="91650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3" name="Rectangle 34"/>
            <p:cNvSpPr>
              <a:spLocks noChangeArrowheads="1"/>
            </p:cNvSpPr>
            <p:nvPr/>
          </p:nvSpPr>
          <p:spPr bwMode="auto">
            <a:xfrm>
              <a:off x="10424594" y="373533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4" name="Rectangle 35"/>
            <p:cNvSpPr>
              <a:spLocks noChangeArrowheads="1"/>
            </p:cNvSpPr>
            <p:nvPr/>
          </p:nvSpPr>
          <p:spPr bwMode="auto">
            <a:xfrm>
              <a:off x="10557633" y="3729426"/>
              <a:ext cx="103476" cy="14486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5" name="Rectangle 36"/>
            <p:cNvSpPr>
              <a:spLocks noChangeArrowheads="1"/>
            </p:cNvSpPr>
            <p:nvPr/>
          </p:nvSpPr>
          <p:spPr bwMode="auto">
            <a:xfrm>
              <a:off x="10578329" y="3741252"/>
              <a:ext cx="67999" cy="121215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6" name="Rectangle 37"/>
            <p:cNvSpPr>
              <a:spLocks noChangeArrowheads="1"/>
            </p:cNvSpPr>
            <p:nvPr/>
          </p:nvSpPr>
          <p:spPr bwMode="auto">
            <a:xfrm>
              <a:off x="10569459" y="3791512"/>
              <a:ext cx="85738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7" name="Rectangle 38"/>
            <p:cNvSpPr>
              <a:spLocks noChangeArrowheads="1"/>
            </p:cNvSpPr>
            <p:nvPr/>
          </p:nvSpPr>
          <p:spPr bwMode="auto">
            <a:xfrm>
              <a:off x="10599023" y="373533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8" name="Rectangle 39"/>
            <p:cNvSpPr>
              <a:spLocks noChangeArrowheads="1"/>
            </p:cNvSpPr>
            <p:nvPr/>
          </p:nvSpPr>
          <p:spPr bwMode="auto">
            <a:xfrm>
              <a:off x="10383204" y="3965941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89" name="Rectangle 40"/>
            <p:cNvSpPr>
              <a:spLocks noChangeArrowheads="1"/>
            </p:cNvSpPr>
            <p:nvPr/>
          </p:nvSpPr>
          <p:spPr bwMode="auto">
            <a:xfrm>
              <a:off x="10395030" y="3986637"/>
              <a:ext cx="76867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0" name="Rectangle 41"/>
            <p:cNvSpPr>
              <a:spLocks noChangeArrowheads="1"/>
            </p:cNvSpPr>
            <p:nvPr/>
          </p:nvSpPr>
          <p:spPr bwMode="auto">
            <a:xfrm>
              <a:off x="10389117" y="4036895"/>
              <a:ext cx="91650" cy="1182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1" name="Rectangle 42"/>
            <p:cNvSpPr>
              <a:spLocks noChangeArrowheads="1"/>
            </p:cNvSpPr>
            <p:nvPr/>
          </p:nvSpPr>
          <p:spPr bwMode="auto">
            <a:xfrm>
              <a:off x="10424594" y="3980724"/>
              <a:ext cx="20696" cy="124170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2" name="Rectangle 43"/>
            <p:cNvSpPr>
              <a:spLocks noChangeArrowheads="1"/>
            </p:cNvSpPr>
            <p:nvPr/>
          </p:nvSpPr>
          <p:spPr bwMode="auto">
            <a:xfrm>
              <a:off x="10557633" y="3965941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3" name="Rectangle 44"/>
            <p:cNvSpPr>
              <a:spLocks noChangeArrowheads="1"/>
            </p:cNvSpPr>
            <p:nvPr/>
          </p:nvSpPr>
          <p:spPr bwMode="auto">
            <a:xfrm>
              <a:off x="10578329" y="3986637"/>
              <a:ext cx="67999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4" name="Rectangle 45"/>
            <p:cNvSpPr>
              <a:spLocks noChangeArrowheads="1"/>
            </p:cNvSpPr>
            <p:nvPr/>
          </p:nvSpPr>
          <p:spPr bwMode="auto">
            <a:xfrm>
              <a:off x="10569459" y="4036895"/>
              <a:ext cx="85738" cy="1182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5" name="Rectangle 46"/>
            <p:cNvSpPr>
              <a:spLocks noChangeArrowheads="1"/>
            </p:cNvSpPr>
            <p:nvPr/>
          </p:nvSpPr>
          <p:spPr bwMode="auto">
            <a:xfrm>
              <a:off x="10599023" y="3980724"/>
              <a:ext cx="20696" cy="124170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6" name="Rectangle 47"/>
            <p:cNvSpPr>
              <a:spLocks noChangeArrowheads="1"/>
            </p:cNvSpPr>
            <p:nvPr/>
          </p:nvSpPr>
          <p:spPr bwMode="auto">
            <a:xfrm>
              <a:off x="10383204" y="4211326"/>
              <a:ext cx="103476" cy="147822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7" name="Rectangle 48"/>
            <p:cNvSpPr>
              <a:spLocks noChangeArrowheads="1"/>
            </p:cNvSpPr>
            <p:nvPr/>
          </p:nvSpPr>
          <p:spPr bwMode="auto">
            <a:xfrm>
              <a:off x="10395030" y="4226107"/>
              <a:ext cx="76867" cy="118257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8" name="Rectangle 49"/>
            <p:cNvSpPr>
              <a:spLocks noChangeArrowheads="1"/>
            </p:cNvSpPr>
            <p:nvPr/>
          </p:nvSpPr>
          <p:spPr bwMode="auto">
            <a:xfrm>
              <a:off x="10389117" y="4273410"/>
              <a:ext cx="91650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599" name="Rectangle 50"/>
            <p:cNvSpPr>
              <a:spLocks noChangeArrowheads="1"/>
            </p:cNvSpPr>
            <p:nvPr/>
          </p:nvSpPr>
          <p:spPr bwMode="auto">
            <a:xfrm>
              <a:off x="10424594" y="4217238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600" name="Rectangle 51"/>
            <p:cNvSpPr>
              <a:spLocks noChangeArrowheads="1"/>
            </p:cNvSpPr>
            <p:nvPr/>
          </p:nvSpPr>
          <p:spPr bwMode="auto">
            <a:xfrm>
              <a:off x="10557633" y="4211326"/>
              <a:ext cx="103476" cy="147822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601" name="Rectangle 52"/>
            <p:cNvSpPr>
              <a:spLocks noChangeArrowheads="1"/>
            </p:cNvSpPr>
            <p:nvPr/>
          </p:nvSpPr>
          <p:spPr bwMode="auto">
            <a:xfrm>
              <a:off x="10578329" y="4226107"/>
              <a:ext cx="67999" cy="118257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602" name="Rectangle 53"/>
            <p:cNvSpPr>
              <a:spLocks noChangeArrowheads="1"/>
            </p:cNvSpPr>
            <p:nvPr/>
          </p:nvSpPr>
          <p:spPr bwMode="auto">
            <a:xfrm>
              <a:off x="10569459" y="4273410"/>
              <a:ext cx="85738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603" name="Rectangle 54"/>
            <p:cNvSpPr>
              <a:spLocks noChangeArrowheads="1"/>
            </p:cNvSpPr>
            <p:nvPr/>
          </p:nvSpPr>
          <p:spPr bwMode="auto">
            <a:xfrm>
              <a:off x="10599023" y="4217238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604" name="Freeform 55"/>
            <p:cNvSpPr>
              <a:spLocks/>
            </p:cNvSpPr>
            <p:nvPr/>
          </p:nvSpPr>
          <p:spPr bwMode="auto">
            <a:xfrm>
              <a:off x="9732789" y="3797425"/>
              <a:ext cx="1076142" cy="694763"/>
            </a:xfrm>
            <a:custGeom>
              <a:avLst/>
              <a:gdLst>
                <a:gd name="T0" fmla="*/ 1076142 w 154"/>
                <a:gd name="T1" fmla="*/ 554407 h 99"/>
                <a:gd name="T2" fmla="*/ 936383 w 154"/>
                <a:gd name="T3" fmla="*/ 694763 h 99"/>
                <a:gd name="T4" fmla="*/ 936383 w 154"/>
                <a:gd name="T5" fmla="*/ 694763 h 99"/>
                <a:gd name="T6" fmla="*/ 160722 w 154"/>
                <a:gd name="T7" fmla="*/ 694763 h 99"/>
                <a:gd name="T8" fmla="*/ 0 w 154"/>
                <a:gd name="T9" fmla="*/ 554407 h 99"/>
                <a:gd name="T10" fmla="*/ 48916 w 154"/>
                <a:gd name="T11" fmla="*/ 456158 h 99"/>
                <a:gd name="T12" fmla="*/ 160722 w 154"/>
                <a:gd name="T13" fmla="*/ 414051 h 99"/>
                <a:gd name="T14" fmla="*/ 160722 w 154"/>
                <a:gd name="T15" fmla="*/ 414051 h 99"/>
                <a:gd name="T16" fmla="*/ 216626 w 154"/>
                <a:gd name="T17" fmla="*/ 315801 h 99"/>
                <a:gd name="T18" fmla="*/ 195662 w 154"/>
                <a:gd name="T19" fmla="*/ 238606 h 99"/>
                <a:gd name="T20" fmla="*/ 356385 w 154"/>
                <a:gd name="T21" fmla="*/ 77196 h 99"/>
                <a:gd name="T22" fmla="*/ 405300 w 154"/>
                <a:gd name="T23" fmla="*/ 84214 h 99"/>
                <a:gd name="T24" fmla="*/ 517107 w 154"/>
                <a:gd name="T25" fmla="*/ 0 h 99"/>
                <a:gd name="T26" fmla="*/ 607950 w 154"/>
                <a:gd name="T27" fmla="*/ 35089 h 99"/>
                <a:gd name="T28" fmla="*/ 635902 w 154"/>
                <a:gd name="T29" fmla="*/ 119303 h 99"/>
                <a:gd name="T30" fmla="*/ 635902 w 154"/>
                <a:gd name="T31" fmla="*/ 133338 h 99"/>
                <a:gd name="T32" fmla="*/ 670842 w 154"/>
                <a:gd name="T33" fmla="*/ 126321 h 99"/>
                <a:gd name="T34" fmla="*/ 789637 w 154"/>
                <a:gd name="T35" fmla="*/ 217552 h 99"/>
                <a:gd name="T36" fmla="*/ 852528 w 154"/>
                <a:gd name="T37" fmla="*/ 203516 h 99"/>
                <a:gd name="T38" fmla="*/ 1013251 w 154"/>
                <a:gd name="T39" fmla="*/ 364926 h 99"/>
                <a:gd name="T40" fmla="*/ 992287 w 154"/>
                <a:gd name="T41" fmla="*/ 435104 h 99"/>
                <a:gd name="T42" fmla="*/ 1076142 w 154"/>
                <a:gd name="T43" fmla="*/ 554407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"/>
                <a:gd name="T67" fmla="*/ 0 h 99"/>
                <a:gd name="T68" fmla="*/ 154 w 154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" h="99">
                  <a:moveTo>
                    <a:pt x="154" y="79"/>
                  </a:moveTo>
                  <a:cubicBezTo>
                    <a:pt x="154" y="89"/>
                    <a:pt x="145" y="98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0" y="99"/>
                    <a:pt x="0" y="90"/>
                    <a:pt x="0" y="79"/>
                  </a:cubicBezTo>
                  <a:cubicBezTo>
                    <a:pt x="0" y="74"/>
                    <a:pt x="2" y="69"/>
                    <a:pt x="7" y="65"/>
                  </a:cubicBezTo>
                  <a:cubicBezTo>
                    <a:pt x="11" y="62"/>
                    <a:pt x="17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3"/>
                    <a:pt x="26" y="48"/>
                    <a:pt x="31" y="45"/>
                  </a:cubicBezTo>
                  <a:cubicBezTo>
                    <a:pt x="29" y="42"/>
                    <a:pt x="28" y="38"/>
                    <a:pt x="28" y="34"/>
                  </a:cubicBezTo>
                  <a:cubicBezTo>
                    <a:pt x="28" y="21"/>
                    <a:pt x="39" y="11"/>
                    <a:pt x="51" y="11"/>
                  </a:cubicBezTo>
                  <a:cubicBezTo>
                    <a:pt x="54" y="11"/>
                    <a:pt x="56" y="11"/>
                    <a:pt x="58" y="12"/>
                  </a:cubicBezTo>
                  <a:cubicBezTo>
                    <a:pt x="60" y="5"/>
                    <a:pt x="67" y="0"/>
                    <a:pt x="74" y="0"/>
                  </a:cubicBezTo>
                  <a:cubicBezTo>
                    <a:pt x="79" y="0"/>
                    <a:pt x="84" y="2"/>
                    <a:pt x="87" y="5"/>
                  </a:cubicBezTo>
                  <a:cubicBezTo>
                    <a:pt x="90" y="8"/>
                    <a:pt x="91" y="12"/>
                    <a:pt x="91" y="17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18"/>
                    <a:pt x="95" y="18"/>
                    <a:pt x="96" y="18"/>
                  </a:cubicBezTo>
                  <a:cubicBezTo>
                    <a:pt x="104" y="18"/>
                    <a:pt x="111" y="23"/>
                    <a:pt x="113" y="31"/>
                  </a:cubicBezTo>
                  <a:cubicBezTo>
                    <a:pt x="116" y="30"/>
                    <a:pt x="119" y="29"/>
                    <a:pt x="122" y="29"/>
                  </a:cubicBezTo>
                  <a:cubicBezTo>
                    <a:pt x="134" y="29"/>
                    <a:pt x="145" y="39"/>
                    <a:pt x="145" y="52"/>
                  </a:cubicBezTo>
                  <a:cubicBezTo>
                    <a:pt x="145" y="56"/>
                    <a:pt x="144" y="59"/>
                    <a:pt x="142" y="62"/>
                  </a:cubicBezTo>
                  <a:cubicBezTo>
                    <a:pt x="150" y="65"/>
                    <a:pt x="154" y="72"/>
                    <a:pt x="154" y="79"/>
                  </a:cubicBezTo>
                  <a:close/>
                </a:path>
              </a:pathLst>
            </a:custGeom>
            <a:solidFill>
              <a:srgbClr val="70B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5" name="Freeform 56"/>
            <p:cNvSpPr>
              <a:spLocks/>
            </p:cNvSpPr>
            <p:nvPr/>
          </p:nvSpPr>
          <p:spPr bwMode="auto">
            <a:xfrm>
              <a:off x="9732789" y="3797425"/>
              <a:ext cx="606070" cy="694763"/>
            </a:xfrm>
            <a:custGeom>
              <a:avLst/>
              <a:gdLst>
                <a:gd name="T0" fmla="*/ 606070 w 87"/>
                <a:gd name="T1" fmla="*/ 35089 h 99"/>
                <a:gd name="T2" fmla="*/ 606070 w 87"/>
                <a:gd name="T3" fmla="*/ 694763 h 99"/>
                <a:gd name="T4" fmla="*/ 160225 w 87"/>
                <a:gd name="T5" fmla="*/ 694763 h 99"/>
                <a:gd name="T6" fmla="*/ 0 w 87"/>
                <a:gd name="T7" fmla="*/ 554407 h 99"/>
                <a:gd name="T8" fmla="*/ 48764 w 87"/>
                <a:gd name="T9" fmla="*/ 456158 h 99"/>
                <a:gd name="T10" fmla="*/ 160225 w 87"/>
                <a:gd name="T11" fmla="*/ 414051 h 99"/>
                <a:gd name="T12" fmla="*/ 160225 w 87"/>
                <a:gd name="T13" fmla="*/ 414051 h 99"/>
                <a:gd name="T14" fmla="*/ 215956 w 87"/>
                <a:gd name="T15" fmla="*/ 315801 h 99"/>
                <a:gd name="T16" fmla="*/ 195057 w 87"/>
                <a:gd name="T17" fmla="*/ 238606 h 99"/>
                <a:gd name="T18" fmla="*/ 355282 w 87"/>
                <a:gd name="T19" fmla="*/ 77196 h 99"/>
                <a:gd name="T20" fmla="*/ 404047 w 87"/>
                <a:gd name="T21" fmla="*/ 84214 h 99"/>
                <a:gd name="T22" fmla="*/ 515508 w 87"/>
                <a:gd name="T23" fmla="*/ 0 h 99"/>
                <a:gd name="T24" fmla="*/ 606070 w 87"/>
                <a:gd name="T25" fmla="*/ 35089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99"/>
                <a:gd name="T41" fmla="*/ 87 w 87"/>
                <a:gd name="T42" fmla="*/ 99 h 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99">
                  <a:moveTo>
                    <a:pt x="87" y="5"/>
                  </a:moveTo>
                  <a:cubicBezTo>
                    <a:pt x="87" y="99"/>
                    <a:pt x="87" y="99"/>
                    <a:pt x="87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0" y="99"/>
                    <a:pt x="0" y="90"/>
                    <a:pt x="0" y="79"/>
                  </a:cubicBezTo>
                  <a:cubicBezTo>
                    <a:pt x="0" y="74"/>
                    <a:pt x="2" y="69"/>
                    <a:pt x="7" y="65"/>
                  </a:cubicBezTo>
                  <a:cubicBezTo>
                    <a:pt x="11" y="62"/>
                    <a:pt x="17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3"/>
                    <a:pt x="26" y="48"/>
                    <a:pt x="31" y="45"/>
                  </a:cubicBezTo>
                  <a:cubicBezTo>
                    <a:pt x="29" y="42"/>
                    <a:pt x="28" y="38"/>
                    <a:pt x="28" y="34"/>
                  </a:cubicBezTo>
                  <a:cubicBezTo>
                    <a:pt x="28" y="21"/>
                    <a:pt x="39" y="11"/>
                    <a:pt x="51" y="11"/>
                  </a:cubicBezTo>
                  <a:cubicBezTo>
                    <a:pt x="54" y="11"/>
                    <a:pt x="56" y="11"/>
                    <a:pt x="58" y="12"/>
                  </a:cubicBezTo>
                  <a:cubicBezTo>
                    <a:pt x="60" y="5"/>
                    <a:pt x="67" y="0"/>
                    <a:pt x="74" y="0"/>
                  </a:cubicBezTo>
                  <a:cubicBezTo>
                    <a:pt x="79" y="0"/>
                    <a:pt x="84" y="2"/>
                    <a:pt x="87" y="5"/>
                  </a:cubicBezTo>
                  <a:close/>
                </a:path>
              </a:pathLst>
            </a:custGeom>
            <a:solidFill>
              <a:srgbClr val="51A1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6" name="Freeform 57"/>
            <p:cNvSpPr>
              <a:spLocks/>
            </p:cNvSpPr>
            <p:nvPr/>
          </p:nvSpPr>
          <p:spPr bwMode="auto">
            <a:xfrm>
              <a:off x="5147359" y="5030257"/>
              <a:ext cx="1543258" cy="1525520"/>
            </a:xfrm>
            <a:custGeom>
              <a:avLst/>
              <a:gdLst>
                <a:gd name="T0" fmla="*/ 1543258 w 522"/>
                <a:gd name="T1" fmla="*/ 440509 h 516"/>
                <a:gd name="T2" fmla="*/ 523289 w 522"/>
                <a:gd name="T3" fmla="*/ 1525520 h 516"/>
                <a:gd name="T4" fmla="*/ 0 w 522"/>
                <a:gd name="T5" fmla="*/ 0 h 516"/>
                <a:gd name="T6" fmla="*/ 1543258 w 522"/>
                <a:gd name="T7" fmla="*/ 440509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516"/>
                <a:gd name="T14" fmla="*/ 522 w 522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516">
                  <a:moveTo>
                    <a:pt x="522" y="149"/>
                  </a:moveTo>
                  <a:lnTo>
                    <a:pt x="177" y="516"/>
                  </a:lnTo>
                  <a:lnTo>
                    <a:pt x="0" y="0"/>
                  </a:lnTo>
                  <a:lnTo>
                    <a:pt x="522" y="149"/>
                  </a:lnTo>
                  <a:close/>
                </a:path>
              </a:pathLst>
            </a:custGeom>
            <a:solidFill>
              <a:srgbClr val="B2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7" name="Freeform 58"/>
            <p:cNvSpPr>
              <a:spLocks/>
            </p:cNvSpPr>
            <p:nvPr/>
          </p:nvSpPr>
          <p:spPr bwMode="auto">
            <a:xfrm>
              <a:off x="5147359" y="5030257"/>
              <a:ext cx="1040665" cy="1525520"/>
            </a:xfrm>
            <a:custGeom>
              <a:avLst/>
              <a:gdLst>
                <a:gd name="T0" fmla="*/ 0 w 352"/>
                <a:gd name="T1" fmla="*/ 0 h 516"/>
                <a:gd name="T2" fmla="*/ 1040665 w 352"/>
                <a:gd name="T3" fmla="*/ 981536 h 516"/>
                <a:gd name="T4" fmla="*/ 523289 w 352"/>
                <a:gd name="T5" fmla="*/ 1525520 h 516"/>
                <a:gd name="T6" fmla="*/ 0 w 352"/>
                <a:gd name="T7" fmla="*/ 0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516"/>
                <a:gd name="T14" fmla="*/ 352 w 352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516">
                  <a:moveTo>
                    <a:pt x="0" y="0"/>
                  </a:moveTo>
                  <a:lnTo>
                    <a:pt x="352" y="332"/>
                  </a:lnTo>
                  <a:lnTo>
                    <a:pt x="177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8" name="Freeform 59"/>
            <p:cNvSpPr>
              <a:spLocks/>
            </p:cNvSpPr>
            <p:nvPr/>
          </p:nvSpPr>
          <p:spPr bwMode="auto">
            <a:xfrm>
              <a:off x="5147359" y="5030257"/>
              <a:ext cx="452335" cy="449378"/>
            </a:xfrm>
            <a:custGeom>
              <a:avLst/>
              <a:gdLst>
                <a:gd name="T0" fmla="*/ 452335 w 153"/>
                <a:gd name="T1" fmla="*/ 127127 h 152"/>
                <a:gd name="T2" fmla="*/ 354772 w 153"/>
                <a:gd name="T3" fmla="*/ 174430 h 152"/>
                <a:gd name="T4" fmla="*/ 446422 w 153"/>
                <a:gd name="T5" fmla="*/ 322251 h 152"/>
                <a:gd name="T6" fmla="*/ 292687 w 153"/>
                <a:gd name="T7" fmla="*/ 280861 h 152"/>
                <a:gd name="T8" fmla="*/ 348860 w 153"/>
                <a:gd name="T9" fmla="*/ 434596 h 152"/>
                <a:gd name="T10" fmla="*/ 195125 w 153"/>
                <a:gd name="T11" fmla="*/ 351816 h 152"/>
                <a:gd name="T12" fmla="*/ 153735 w 153"/>
                <a:gd name="T13" fmla="*/ 449378 h 152"/>
                <a:gd name="T14" fmla="*/ 0 w 153"/>
                <a:gd name="T15" fmla="*/ 0 h 152"/>
                <a:gd name="T16" fmla="*/ 452335 w 153"/>
                <a:gd name="T17" fmla="*/ 127127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52"/>
                <a:gd name="T29" fmla="*/ 153 w 153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52">
                  <a:moveTo>
                    <a:pt x="153" y="43"/>
                  </a:moveTo>
                  <a:lnTo>
                    <a:pt x="120" y="59"/>
                  </a:lnTo>
                  <a:lnTo>
                    <a:pt x="151" y="109"/>
                  </a:lnTo>
                  <a:lnTo>
                    <a:pt x="99" y="95"/>
                  </a:lnTo>
                  <a:lnTo>
                    <a:pt x="118" y="147"/>
                  </a:lnTo>
                  <a:lnTo>
                    <a:pt x="66" y="119"/>
                  </a:lnTo>
                  <a:lnTo>
                    <a:pt x="52" y="152"/>
                  </a:lnTo>
                  <a:lnTo>
                    <a:pt x="0" y="0"/>
                  </a:lnTo>
                  <a:lnTo>
                    <a:pt x="153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9" name="Freeform 60"/>
            <p:cNvSpPr>
              <a:spLocks/>
            </p:cNvSpPr>
            <p:nvPr/>
          </p:nvSpPr>
          <p:spPr bwMode="auto">
            <a:xfrm>
              <a:off x="5147359" y="5030257"/>
              <a:ext cx="348859" cy="449378"/>
            </a:xfrm>
            <a:custGeom>
              <a:avLst/>
              <a:gdLst>
                <a:gd name="T0" fmla="*/ 0 w 118"/>
                <a:gd name="T1" fmla="*/ 0 h 152"/>
                <a:gd name="T2" fmla="*/ 292687 w 118"/>
                <a:gd name="T3" fmla="*/ 280861 h 152"/>
                <a:gd name="T4" fmla="*/ 348859 w 118"/>
                <a:gd name="T5" fmla="*/ 434596 h 152"/>
                <a:gd name="T6" fmla="*/ 195125 w 118"/>
                <a:gd name="T7" fmla="*/ 351816 h 152"/>
                <a:gd name="T8" fmla="*/ 153734 w 118"/>
                <a:gd name="T9" fmla="*/ 449378 h 152"/>
                <a:gd name="T10" fmla="*/ 0 w 118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52"/>
                <a:gd name="T20" fmla="*/ 118 w 118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52">
                  <a:moveTo>
                    <a:pt x="0" y="0"/>
                  </a:moveTo>
                  <a:lnTo>
                    <a:pt x="99" y="95"/>
                  </a:lnTo>
                  <a:lnTo>
                    <a:pt x="118" y="147"/>
                  </a:lnTo>
                  <a:lnTo>
                    <a:pt x="66" y="119"/>
                  </a:lnTo>
                  <a:lnTo>
                    <a:pt x="5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0" name="任意多边形: 形状 384"/>
            <p:cNvSpPr>
              <a:spLocks/>
            </p:cNvSpPr>
            <p:nvPr/>
          </p:nvSpPr>
          <p:spPr bwMode="auto">
            <a:xfrm>
              <a:off x="4851716" y="6053183"/>
              <a:ext cx="1413175" cy="804150"/>
            </a:xfrm>
            <a:custGeom>
              <a:avLst/>
              <a:gdLst>
                <a:gd name="T0" fmla="*/ 0 w 758825"/>
                <a:gd name="T1" fmla="*/ 0 h 431800"/>
                <a:gd name="T2" fmla="*/ 1413175 w 758825"/>
                <a:gd name="T3" fmla="*/ 112344 h 431800"/>
                <a:gd name="T4" fmla="*/ 986316 w 758825"/>
                <a:gd name="T5" fmla="*/ 804150 h 431800"/>
                <a:gd name="T6" fmla="*/ 477828 w 758825"/>
                <a:gd name="T7" fmla="*/ 804150 h 431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8825" h="431800">
                  <a:moveTo>
                    <a:pt x="0" y="0"/>
                  </a:moveTo>
                  <a:lnTo>
                    <a:pt x="758825" y="60325"/>
                  </a:lnTo>
                  <a:lnTo>
                    <a:pt x="529617" y="431800"/>
                  </a:lnTo>
                  <a:lnTo>
                    <a:pt x="256577" y="431800"/>
                  </a:lnTo>
                  <a:close/>
                </a:path>
              </a:pathLst>
            </a:custGeom>
            <a:solidFill>
              <a:srgbClr val="B2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任意多边形: 形状 383"/>
            <p:cNvSpPr>
              <a:spLocks/>
            </p:cNvSpPr>
            <p:nvPr/>
          </p:nvSpPr>
          <p:spPr bwMode="auto">
            <a:xfrm>
              <a:off x="4851716" y="6053183"/>
              <a:ext cx="1070229" cy="804150"/>
            </a:xfrm>
            <a:custGeom>
              <a:avLst/>
              <a:gdLst>
                <a:gd name="T0" fmla="*/ 0 w 574675"/>
                <a:gd name="T1" fmla="*/ 0 h 431800"/>
                <a:gd name="T2" fmla="*/ 1070229 w 574675"/>
                <a:gd name="T3" fmla="*/ 659286 h 431800"/>
                <a:gd name="T4" fmla="*/ 982249 w 574675"/>
                <a:gd name="T5" fmla="*/ 804150 h 431800"/>
                <a:gd name="T6" fmla="*/ 477829 w 574675"/>
                <a:gd name="T7" fmla="*/ 804150 h 431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4675" h="431800">
                  <a:moveTo>
                    <a:pt x="0" y="0"/>
                  </a:moveTo>
                  <a:lnTo>
                    <a:pt x="574675" y="354013"/>
                  </a:lnTo>
                  <a:lnTo>
                    <a:pt x="527433" y="431800"/>
                  </a:lnTo>
                  <a:lnTo>
                    <a:pt x="256577" y="431800"/>
                  </a:lnTo>
                  <a:close/>
                </a:path>
              </a:pathLst>
            </a:custGeom>
            <a:solidFill>
              <a:srgbClr val="8D9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Freeform 63"/>
            <p:cNvSpPr>
              <a:spLocks/>
            </p:cNvSpPr>
            <p:nvPr/>
          </p:nvSpPr>
          <p:spPr bwMode="auto">
            <a:xfrm>
              <a:off x="4851716" y="6053183"/>
              <a:ext cx="449378" cy="363642"/>
            </a:xfrm>
            <a:custGeom>
              <a:avLst/>
              <a:gdLst>
                <a:gd name="T0" fmla="*/ 419814 w 152"/>
                <a:gd name="T1" fmla="*/ 26608 h 123"/>
                <a:gd name="T2" fmla="*/ 342946 w 152"/>
                <a:gd name="T3" fmla="*/ 82780 h 123"/>
                <a:gd name="T4" fmla="*/ 449378 w 152"/>
                <a:gd name="T5" fmla="*/ 195125 h 123"/>
                <a:gd name="T6" fmla="*/ 307469 w 152"/>
                <a:gd name="T7" fmla="*/ 189212 h 123"/>
                <a:gd name="T8" fmla="*/ 378424 w 152"/>
                <a:gd name="T9" fmla="*/ 307470 h 123"/>
                <a:gd name="T10" fmla="*/ 230602 w 152"/>
                <a:gd name="T11" fmla="*/ 266080 h 123"/>
                <a:gd name="T12" fmla="*/ 218776 w 152"/>
                <a:gd name="T13" fmla="*/ 363642 h 123"/>
                <a:gd name="T14" fmla="*/ 0 w 152"/>
                <a:gd name="T15" fmla="*/ 0 h 123"/>
                <a:gd name="T16" fmla="*/ 419814 w 152"/>
                <a:gd name="T17" fmla="*/ 26608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23"/>
                <a:gd name="T29" fmla="*/ 152 w 152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23">
                  <a:moveTo>
                    <a:pt x="142" y="9"/>
                  </a:moveTo>
                  <a:lnTo>
                    <a:pt x="116" y="28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128" y="104"/>
                  </a:lnTo>
                  <a:lnTo>
                    <a:pt x="78" y="90"/>
                  </a:lnTo>
                  <a:lnTo>
                    <a:pt x="74" y="123"/>
                  </a:lnTo>
                  <a:lnTo>
                    <a:pt x="0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Freeform 64"/>
            <p:cNvSpPr>
              <a:spLocks/>
            </p:cNvSpPr>
            <p:nvPr/>
          </p:nvSpPr>
          <p:spPr bwMode="auto">
            <a:xfrm>
              <a:off x="4851716" y="6053183"/>
              <a:ext cx="378424" cy="363642"/>
            </a:xfrm>
            <a:custGeom>
              <a:avLst/>
              <a:gdLst>
                <a:gd name="T0" fmla="*/ 0 w 128"/>
                <a:gd name="T1" fmla="*/ 0 h 123"/>
                <a:gd name="T2" fmla="*/ 307469 w 128"/>
                <a:gd name="T3" fmla="*/ 189212 h 123"/>
                <a:gd name="T4" fmla="*/ 378424 w 128"/>
                <a:gd name="T5" fmla="*/ 307470 h 123"/>
                <a:gd name="T6" fmla="*/ 230602 w 128"/>
                <a:gd name="T7" fmla="*/ 266080 h 123"/>
                <a:gd name="T8" fmla="*/ 218776 w 128"/>
                <a:gd name="T9" fmla="*/ 363642 h 123"/>
                <a:gd name="T10" fmla="*/ 0 w 128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123"/>
                <a:gd name="T20" fmla="*/ 128 w 128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123">
                  <a:moveTo>
                    <a:pt x="0" y="0"/>
                  </a:moveTo>
                  <a:lnTo>
                    <a:pt x="104" y="64"/>
                  </a:lnTo>
                  <a:lnTo>
                    <a:pt x="128" y="104"/>
                  </a:lnTo>
                  <a:lnTo>
                    <a:pt x="78" y="90"/>
                  </a:lnTo>
                  <a:lnTo>
                    <a:pt x="74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4" name="Freeform 65"/>
            <p:cNvSpPr>
              <a:spLocks/>
            </p:cNvSpPr>
            <p:nvPr/>
          </p:nvSpPr>
          <p:spPr bwMode="auto">
            <a:xfrm>
              <a:off x="5543521" y="5521025"/>
              <a:ext cx="1176661" cy="1268311"/>
            </a:xfrm>
            <a:custGeom>
              <a:avLst/>
              <a:gdLst>
                <a:gd name="T0" fmla="*/ 1092614 w 168"/>
                <a:gd name="T1" fmla="*/ 245254 h 181"/>
                <a:gd name="T2" fmla="*/ 1176661 w 168"/>
                <a:gd name="T3" fmla="*/ 329340 h 181"/>
                <a:gd name="T4" fmla="*/ 294165 w 168"/>
                <a:gd name="T5" fmla="*/ 1268311 h 181"/>
                <a:gd name="T6" fmla="*/ 210118 w 168"/>
                <a:gd name="T7" fmla="*/ 1184224 h 181"/>
                <a:gd name="T8" fmla="*/ 7004 w 168"/>
                <a:gd name="T9" fmla="*/ 735760 h 181"/>
                <a:gd name="T10" fmla="*/ 182102 w 168"/>
                <a:gd name="T11" fmla="*/ 273282 h 181"/>
                <a:gd name="T12" fmla="*/ 1092614 w 168"/>
                <a:gd name="T13" fmla="*/ 245254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81"/>
                <a:gd name="T23" fmla="*/ 168 w 16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81">
                  <a:moveTo>
                    <a:pt x="156" y="35"/>
                  </a:moveTo>
                  <a:cubicBezTo>
                    <a:pt x="168" y="47"/>
                    <a:pt x="168" y="47"/>
                    <a:pt x="168" y="47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11" y="152"/>
                    <a:pt x="2" y="128"/>
                    <a:pt x="1" y="105"/>
                  </a:cubicBezTo>
                  <a:cubicBezTo>
                    <a:pt x="0" y="81"/>
                    <a:pt x="9" y="58"/>
                    <a:pt x="26" y="39"/>
                  </a:cubicBezTo>
                  <a:cubicBezTo>
                    <a:pt x="61" y="2"/>
                    <a:pt x="119" y="0"/>
                    <a:pt x="156" y="35"/>
                  </a:cubicBezTo>
                  <a:close/>
                </a:path>
              </a:pathLst>
            </a:custGeom>
            <a:solidFill>
              <a:srgbClr val="98BF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5" name="Freeform 66"/>
            <p:cNvSpPr>
              <a:spLocks/>
            </p:cNvSpPr>
            <p:nvPr/>
          </p:nvSpPr>
          <p:spPr bwMode="auto">
            <a:xfrm>
              <a:off x="5543521" y="5793017"/>
              <a:ext cx="736153" cy="996319"/>
            </a:xfrm>
            <a:custGeom>
              <a:avLst/>
              <a:gdLst>
                <a:gd name="T0" fmla="*/ 182286 w 105"/>
                <a:gd name="T1" fmla="*/ 0 h 142"/>
                <a:gd name="T2" fmla="*/ 736153 w 105"/>
                <a:gd name="T3" fmla="*/ 526225 h 142"/>
                <a:gd name="T4" fmla="*/ 294461 w 105"/>
                <a:gd name="T5" fmla="*/ 996319 h 142"/>
                <a:gd name="T6" fmla="*/ 210329 w 105"/>
                <a:gd name="T7" fmla="*/ 912123 h 142"/>
                <a:gd name="T8" fmla="*/ 7011 w 105"/>
                <a:gd name="T9" fmla="*/ 463078 h 142"/>
                <a:gd name="T10" fmla="*/ 182286 w 105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42"/>
                <a:gd name="T20" fmla="*/ 105 w 105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42">
                  <a:moveTo>
                    <a:pt x="26" y="0"/>
                  </a:moveTo>
                  <a:cubicBezTo>
                    <a:pt x="105" y="75"/>
                    <a:pt x="105" y="75"/>
                    <a:pt x="105" y="75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11" y="113"/>
                    <a:pt x="2" y="89"/>
                    <a:pt x="1" y="66"/>
                  </a:cubicBezTo>
                  <a:cubicBezTo>
                    <a:pt x="0" y="42"/>
                    <a:pt x="9" y="19"/>
                    <a:pt x="26" y="0"/>
                  </a:cubicBezTo>
                  <a:close/>
                </a:path>
              </a:pathLst>
            </a:custGeom>
            <a:solidFill>
              <a:srgbClr val="80A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6" name="任意多边形: 形状 381"/>
            <p:cNvSpPr>
              <a:spLocks/>
            </p:cNvSpPr>
            <p:nvPr/>
          </p:nvSpPr>
          <p:spPr bwMode="auto">
            <a:xfrm>
              <a:off x="5242317" y="6402949"/>
              <a:ext cx="862929" cy="454384"/>
            </a:xfrm>
            <a:custGeom>
              <a:avLst/>
              <a:gdLst>
                <a:gd name="T0" fmla="*/ 568777 w 463362"/>
                <a:gd name="T1" fmla="*/ 1831 h 243988"/>
                <a:gd name="T2" fmla="*/ 771949 w 463362"/>
                <a:gd name="T3" fmla="*/ 62382 h 243988"/>
                <a:gd name="T4" fmla="*/ 862929 w 463362"/>
                <a:gd name="T5" fmla="*/ 111438 h 243988"/>
                <a:gd name="T6" fmla="*/ 696607 w 463362"/>
                <a:gd name="T7" fmla="*/ 423712 h 243988"/>
                <a:gd name="T8" fmla="*/ 680271 w 463362"/>
                <a:gd name="T9" fmla="*/ 454384 h 243988"/>
                <a:gd name="T10" fmla="*/ 0 w 463362"/>
                <a:gd name="T11" fmla="*/ 454384 h 243988"/>
                <a:gd name="T12" fmla="*/ 51110 w 463362"/>
                <a:gd name="T13" fmla="*/ 286634 h 243988"/>
                <a:gd name="T14" fmla="*/ 568777 w 463362"/>
                <a:gd name="T15" fmla="*/ 1831 h 243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3362" h="243988">
                  <a:moveTo>
                    <a:pt x="305413" y="983"/>
                  </a:moveTo>
                  <a:cubicBezTo>
                    <a:pt x="342639" y="4099"/>
                    <a:pt x="379749" y="14683"/>
                    <a:pt x="414509" y="33497"/>
                  </a:cubicBezTo>
                  <a:cubicBezTo>
                    <a:pt x="463362" y="59838"/>
                    <a:pt x="463362" y="59838"/>
                    <a:pt x="463362" y="59838"/>
                  </a:cubicBezTo>
                  <a:cubicBezTo>
                    <a:pt x="429541" y="123338"/>
                    <a:pt x="399947" y="178901"/>
                    <a:pt x="374053" y="227518"/>
                  </a:cubicBezTo>
                  <a:lnTo>
                    <a:pt x="365281" y="243988"/>
                  </a:lnTo>
                  <a:lnTo>
                    <a:pt x="0" y="243988"/>
                  </a:lnTo>
                  <a:lnTo>
                    <a:pt x="27444" y="153912"/>
                  </a:lnTo>
                  <a:cubicBezTo>
                    <a:pt x="80995" y="49490"/>
                    <a:pt x="193732" y="-8366"/>
                    <a:pt x="305413" y="983"/>
                  </a:cubicBezTo>
                  <a:close/>
                </a:path>
              </a:pathLst>
            </a:custGeom>
            <a:solidFill>
              <a:srgbClr val="98BF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7" name="任意多边形: 形状 382"/>
            <p:cNvSpPr>
              <a:spLocks/>
            </p:cNvSpPr>
            <p:nvPr/>
          </p:nvSpPr>
          <p:spPr bwMode="auto">
            <a:xfrm>
              <a:off x="5242021" y="6688819"/>
              <a:ext cx="362771" cy="168516"/>
            </a:xfrm>
            <a:custGeom>
              <a:avLst/>
              <a:gdLst>
                <a:gd name="T0" fmla="*/ 51106 w 194795"/>
                <a:gd name="T1" fmla="*/ 0 h 90487"/>
                <a:gd name="T2" fmla="*/ 235247 w 194795"/>
                <a:gd name="T3" fmla="*/ 99563 h 90487"/>
                <a:gd name="T4" fmla="*/ 362771 w 194795"/>
                <a:gd name="T5" fmla="*/ 168516 h 90487"/>
                <a:gd name="T6" fmla="*/ 0 w 194795"/>
                <a:gd name="T7" fmla="*/ 168516 h 904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795" h="90487">
                  <a:moveTo>
                    <a:pt x="27442" y="0"/>
                  </a:moveTo>
                  <a:cubicBezTo>
                    <a:pt x="64887" y="20246"/>
                    <a:pt x="97651" y="37962"/>
                    <a:pt x="126319" y="53462"/>
                  </a:cubicBezTo>
                  <a:lnTo>
                    <a:pt x="194795" y="90487"/>
                  </a:lnTo>
                  <a:lnTo>
                    <a:pt x="0" y="90487"/>
                  </a:lnTo>
                  <a:close/>
                </a:path>
              </a:pathLst>
            </a:custGeom>
            <a:solidFill>
              <a:srgbClr val="80A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8" name="Freeform 69"/>
            <p:cNvSpPr>
              <a:spLocks/>
            </p:cNvSpPr>
            <p:nvPr/>
          </p:nvSpPr>
          <p:spPr bwMode="auto">
            <a:xfrm>
              <a:off x="6291500" y="4876522"/>
              <a:ext cx="644503" cy="623808"/>
            </a:xfrm>
            <a:custGeom>
              <a:avLst/>
              <a:gdLst>
                <a:gd name="T0" fmla="*/ 581454 w 92"/>
                <a:gd name="T1" fmla="*/ 196254 h 89"/>
                <a:gd name="T2" fmla="*/ 553432 w 92"/>
                <a:gd name="T3" fmla="*/ 455590 h 89"/>
                <a:gd name="T4" fmla="*/ 546426 w 92"/>
                <a:gd name="T5" fmla="*/ 455590 h 89"/>
                <a:gd name="T6" fmla="*/ 462361 w 92"/>
                <a:gd name="T7" fmla="*/ 490636 h 89"/>
                <a:gd name="T8" fmla="*/ 455355 w 92"/>
                <a:gd name="T9" fmla="*/ 490636 h 89"/>
                <a:gd name="T10" fmla="*/ 413323 w 92"/>
                <a:gd name="T11" fmla="*/ 567735 h 89"/>
                <a:gd name="T12" fmla="*/ 399312 w 92"/>
                <a:gd name="T13" fmla="*/ 574744 h 89"/>
                <a:gd name="T14" fmla="*/ 175137 w 92"/>
                <a:gd name="T15" fmla="*/ 546708 h 89"/>
                <a:gd name="T16" fmla="*/ 147115 w 92"/>
                <a:gd name="T17" fmla="*/ 448581 h 89"/>
                <a:gd name="T18" fmla="*/ 77060 w 92"/>
                <a:gd name="T19" fmla="*/ 406527 h 89"/>
                <a:gd name="T20" fmla="*/ 84066 w 92"/>
                <a:gd name="T21" fmla="*/ 224291 h 89"/>
                <a:gd name="T22" fmla="*/ 35027 w 92"/>
                <a:gd name="T23" fmla="*/ 196254 h 89"/>
                <a:gd name="T24" fmla="*/ 56044 w 92"/>
                <a:gd name="T25" fmla="*/ 35045 h 89"/>
                <a:gd name="T26" fmla="*/ 84066 w 92"/>
                <a:gd name="T27" fmla="*/ 14018 h 89"/>
                <a:gd name="T28" fmla="*/ 210164 w 92"/>
                <a:gd name="T29" fmla="*/ 49064 h 89"/>
                <a:gd name="T30" fmla="*/ 217169 w 92"/>
                <a:gd name="T31" fmla="*/ 56073 h 89"/>
                <a:gd name="T32" fmla="*/ 217169 w 92"/>
                <a:gd name="T33" fmla="*/ 56073 h 89"/>
                <a:gd name="T34" fmla="*/ 406317 w 92"/>
                <a:gd name="T35" fmla="*/ 77100 h 89"/>
                <a:gd name="T36" fmla="*/ 427333 w 92"/>
                <a:gd name="T37" fmla="*/ 126163 h 89"/>
                <a:gd name="T38" fmla="*/ 581454 w 92"/>
                <a:gd name="T39" fmla="*/ 196254 h 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89"/>
                <a:gd name="T62" fmla="*/ 92 w 92"/>
                <a:gd name="T63" fmla="*/ 89 h 8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89">
                  <a:moveTo>
                    <a:pt x="83" y="28"/>
                  </a:moveTo>
                  <a:cubicBezTo>
                    <a:pt x="92" y="39"/>
                    <a:pt x="90" y="55"/>
                    <a:pt x="7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4" y="68"/>
                    <a:pt x="70" y="69"/>
                    <a:pt x="66" y="70"/>
                  </a:cubicBezTo>
                  <a:cubicBezTo>
                    <a:pt x="66" y="70"/>
                    <a:pt x="65" y="70"/>
                    <a:pt x="65" y="70"/>
                  </a:cubicBezTo>
                  <a:cubicBezTo>
                    <a:pt x="64" y="74"/>
                    <a:pt x="62" y="78"/>
                    <a:pt x="59" y="81"/>
                  </a:cubicBezTo>
                  <a:cubicBezTo>
                    <a:pt x="58" y="81"/>
                    <a:pt x="58" y="81"/>
                    <a:pt x="57" y="82"/>
                  </a:cubicBezTo>
                  <a:cubicBezTo>
                    <a:pt x="48" y="89"/>
                    <a:pt x="33" y="88"/>
                    <a:pt x="25" y="78"/>
                  </a:cubicBezTo>
                  <a:cubicBezTo>
                    <a:pt x="22" y="74"/>
                    <a:pt x="21" y="69"/>
                    <a:pt x="21" y="64"/>
                  </a:cubicBezTo>
                  <a:cubicBezTo>
                    <a:pt x="17" y="63"/>
                    <a:pt x="13" y="61"/>
                    <a:pt x="11" y="58"/>
                  </a:cubicBezTo>
                  <a:cubicBezTo>
                    <a:pt x="4" y="50"/>
                    <a:pt x="5" y="39"/>
                    <a:pt x="12" y="32"/>
                  </a:cubicBezTo>
                  <a:cubicBezTo>
                    <a:pt x="9" y="31"/>
                    <a:pt x="7" y="30"/>
                    <a:pt x="5" y="28"/>
                  </a:cubicBezTo>
                  <a:cubicBezTo>
                    <a:pt x="0" y="21"/>
                    <a:pt x="1" y="10"/>
                    <a:pt x="8" y="5"/>
                  </a:cubicBezTo>
                  <a:cubicBezTo>
                    <a:pt x="9" y="4"/>
                    <a:pt x="10" y="3"/>
                    <a:pt x="12" y="2"/>
                  </a:cubicBezTo>
                  <a:cubicBezTo>
                    <a:pt x="18" y="0"/>
                    <a:pt x="26" y="2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9" y="1"/>
                    <a:pt x="51" y="3"/>
                    <a:pt x="58" y="11"/>
                  </a:cubicBezTo>
                  <a:cubicBezTo>
                    <a:pt x="59" y="13"/>
                    <a:pt x="60" y="15"/>
                    <a:pt x="61" y="18"/>
                  </a:cubicBezTo>
                  <a:cubicBezTo>
                    <a:pt x="69" y="17"/>
                    <a:pt x="77" y="21"/>
                    <a:pt x="83" y="28"/>
                  </a:cubicBezTo>
                  <a:close/>
                </a:path>
              </a:pathLst>
            </a:custGeom>
            <a:solidFill>
              <a:srgbClr val="70B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9" name="Freeform 70"/>
            <p:cNvSpPr>
              <a:spLocks/>
            </p:cNvSpPr>
            <p:nvPr/>
          </p:nvSpPr>
          <p:spPr bwMode="auto">
            <a:xfrm>
              <a:off x="6291500" y="4891305"/>
              <a:ext cx="461204" cy="609025"/>
            </a:xfrm>
            <a:custGeom>
              <a:avLst/>
              <a:gdLst>
                <a:gd name="T0" fmla="*/ 83855 w 66"/>
                <a:gd name="T1" fmla="*/ 0 h 87"/>
                <a:gd name="T2" fmla="*/ 461204 w 66"/>
                <a:gd name="T3" fmla="*/ 476020 h 87"/>
                <a:gd name="T4" fmla="*/ 454216 w 66"/>
                <a:gd name="T5" fmla="*/ 476020 h 87"/>
                <a:gd name="T6" fmla="*/ 412288 w 66"/>
                <a:gd name="T7" fmla="*/ 553023 h 87"/>
                <a:gd name="T8" fmla="*/ 398312 w 66"/>
                <a:gd name="T9" fmla="*/ 560023 h 87"/>
                <a:gd name="T10" fmla="*/ 174698 w 66"/>
                <a:gd name="T11" fmla="*/ 532022 h 87"/>
                <a:gd name="T12" fmla="*/ 146747 w 66"/>
                <a:gd name="T13" fmla="*/ 434018 h 87"/>
                <a:gd name="T14" fmla="*/ 76867 w 66"/>
                <a:gd name="T15" fmla="*/ 392016 h 87"/>
                <a:gd name="T16" fmla="*/ 83855 w 66"/>
                <a:gd name="T17" fmla="*/ 210009 h 87"/>
                <a:gd name="T18" fmla="*/ 34940 w 66"/>
                <a:gd name="T19" fmla="*/ 182007 h 87"/>
                <a:gd name="T20" fmla="*/ 55904 w 66"/>
                <a:gd name="T21" fmla="*/ 21001 h 87"/>
                <a:gd name="T22" fmla="*/ 83855 w 66"/>
                <a:gd name="T23" fmla="*/ 0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87"/>
                <a:gd name="T38" fmla="*/ 66 w 66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87">
                  <a:moveTo>
                    <a:pt x="12" y="0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5" y="68"/>
                    <a:pt x="65" y="68"/>
                  </a:cubicBezTo>
                  <a:cubicBezTo>
                    <a:pt x="64" y="72"/>
                    <a:pt x="62" y="76"/>
                    <a:pt x="59" y="79"/>
                  </a:cubicBezTo>
                  <a:cubicBezTo>
                    <a:pt x="58" y="79"/>
                    <a:pt x="58" y="79"/>
                    <a:pt x="57" y="80"/>
                  </a:cubicBezTo>
                  <a:cubicBezTo>
                    <a:pt x="48" y="87"/>
                    <a:pt x="33" y="86"/>
                    <a:pt x="25" y="76"/>
                  </a:cubicBezTo>
                  <a:cubicBezTo>
                    <a:pt x="22" y="72"/>
                    <a:pt x="21" y="67"/>
                    <a:pt x="21" y="62"/>
                  </a:cubicBezTo>
                  <a:cubicBezTo>
                    <a:pt x="17" y="61"/>
                    <a:pt x="13" y="59"/>
                    <a:pt x="11" y="56"/>
                  </a:cubicBezTo>
                  <a:cubicBezTo>
                    <a:pt x="4" y="48"/>
                    <a:pt x="5" y="37"/>
                    <a:pt x="12" y="30"/>
                  </a:cubicBezTo>
                  <a:cubicBezTo>
                    <a:pt x="9" y="29"/>
                    <a:pt x="7" y="28"/>
                    <a:pt x="5" y="26"/>
                  </a:cubicBezTo>
                  <a:cubicBezTo>
                    <a:pt x="0" y="19"/>
                    <a:pt x="1" y="8"/>
                    <a:pt x="8" y="3"/>
                  </a:cubicBezTo>
                  <a:cubicBezTo>
                    <a:pt x="9" y="2"/>
                    <a:pt x="10" y="1"/>
                    <a:pt x="12" y="0"/>
                  </a:cubicBezTo>
                  <a:close/>
                </a:path>
              </a:pathLst>
            </a:custGeom>
            <a:solidFill>
              <a:srgbClr val="51A1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0" name="Freeform 71"/>
            <p:cNvSpPr>
              <a:spLocks/>
            </p:cNvSpPr>
            <p:nvPr/>
          </p:nvSpPr>
          <p:spPr bwMode="auto">
            <a:xfrm>
              <a:off x="6578273" y="5192862"/>
              <a:ext cx="274949" cy="257211"/>
            </a:xfrm>
            <a:custGeom>
              <a:avLst/>
              <a:gdLst>
                <a:gd name="T0" fmla="*/ 253799 w 39"/>
                <a:gd name="T1" fmla="*/ 41710 h 37"/>
                <a:gd name="T2" fmla="*/ 260849 w 39"/>
                <a:gd name="T3" fmla="*/ 139033 h 37"/>
                <a:gd name="T4" fmla="*/ 211499 w 39"/>
                <a:gd name="T5" fmla="*/ 166840 h 37"/>
                <a:gd name="T6" fmla="*/ 169199 w 39"/>
                <a:gd name="T7" fmla="*/ 173791 h 37"/>
                <a:gd name="T8" fmla="*/ 155099 w 39"/>
                <a:gd name="T9" fmla="*/ 201598 h 37"/>
                <a:gd name="T10" fmla="*/ 126900 w 39"/>
                <a:gd name="T11" fmla="*/ 250259 h 37"/>
                <a:gd name="T12" fmla="*/ 28200 w 39"/>
                <a:gd name="T13" fmla="*/ 222453 h 37"/>
                <a:gd name="T14" fmla="*/ 49350 w 39"/>
                <a:gd name="T15" fmla="*/ 76468 h 37"/>
                <a:gd name="T16" fmla="*/ 77550 w 39"/>
                <a:gd name="T17" fmla="*/ 48662 h 37"/>
                <a:gd name="T18" fmla="*/ 105750 w 39"/>
                <a:gd name="T19" fmla="*/ 34758 h 37"/>
                <a:gd name="T20" fmla="*/ 253799 w 39"/>
                <a:gd name="T21" fmla="*/ 4171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7"/>
                <a:gd name="T35" fmla="*/ 39 w 39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7">
                  <a:moveTo>
                    <a:pt x="36" y="6"/>
                  </a:moveTo>
                  <a:cubicBezTo>
                    <a:pt x="39" y="9"/>
                    <a:pt x="39" y="15"/>
                    <a:pt x="37" y="20"/>
                  </a:cubicBezTo>
                  <a:cubicBezTo>
                    <a:pt x="35" y="22"/>
                    <a:pt x="33" y="23"/>
                    <a:pt x="30" y="24"/>
                  </a:cubicBezTo>
                  <a:cubicBezTo>
                    <a:pt x="28" y="24"/>
                    <a:pt x="26" y="25"/>
                    <a:pt x="24" y="25"/>
                  </a:cubicBezTo>
                  <a:cubicBezTo>
                    <a:pt x="24" y="27"/>
                    <a:pt x="23" y="28"/>
                    <a:pt x="22" y="29"/>
                  </a:cubicBezTo>
                  <a:cubicBezTo>
                    <a:pt x="21" y="32"/>
                    <a:pt x="20" y="34"/>
                    <a:pt x="18" y="36"/>
                  </a:cubicBezTo>
                  <a:cubicBezTo>
                    <a:pt x="12" y="37"/>
                    <a:pt x="7" y="35"/>
                    <a:pt x="4" y="32"/>
                  </a:cubicBezTo>
                  <a:cubicBezTo>
                    <a:pt x="0" y="26"/>
                    <a:pt x="1" y="18"/>
                    <a:pt x="7" y="11"/>
                  </a:cubicBezTo>
                  <a:cubicBezTo>
                    <a:pt x="8" y="10"/>
                    <a:pt x="10" y="8"/>
                    <a:pt x="11" y="7"/>
                  </a:cubicBezTo>
                  <a:cubicBezTo>
                    <a:pt x="12" y="6"/>
                    <a:pt x="14" y="5"/>
                    <a:pt x="15" y="5"/>
                  </a:cubicBezTo>
                  <a:cubicBezTo>
                    <a:pt x="23" y="0"/>
                    <a:pt x="32" y="0"/>
                    <a:pt x="36" y="6"/>
                  </a:cubicBezTo>
                  <a:close/>
                </a:path>
              </a:pathLst>
            </a:custGeom>
            <a:solidFill>
              <a:srgbClr val="5C91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1" name="Freeform 72"/>
            <p:cNvSpPr>
              <a:spLocks/>
            </p:cNvSpPr>
            <p:nvPr/>
          </p:nvSpPr>
          <p:spPr bwMode="auto">
            <a:xfrm>
              <a:off x="6628533" y="5225381"/>
              <a:ext cx="271992" cy="310426"/>
            </a:xfrm>
            <a:custGeom>
              <a:avLst/>
              <a:gdLst>
                <a:gd name="T0" fmla="*/ 55793 w 39"/>
                <a:gd name="T1" fmla="*/ 0 h 44"/>
                <a:gd name="T2" fmla="*/ 271992 w 39"/>
                <a:gd name="T3" fmla="*/ 268095 h 44"/>
                <a:gd name="T4" fmla="*/ 216199 w 39"/>
                <a:gd name="T5" fmla="*/ 310426 h 44"/>
                <a:gd name="T6" fmla="*/ 0 w 39"/>
                <a:gd name="T7" fmla="*/ 42331 h 44"/>
                <a:gd name="T8" fmla="*/ 27897 w 39"/>
                <a:gd name="T9" fmla="*/ 14110 h 44"/>
                <a:gd name="T10" fmla="*/ 55793 w 39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4"/>
                <a:gd name="T20" fmla="*/ 39 w 39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4">
                  <a:moveTo>
                    <a:pt x="8" y="0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8A7A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2" name="Freeform 73"/>
            <p:cNvSpPr>
              <a:spLocks/>
            </p:cNvSpPr>
            <p:nvPr/>
          </p:nvSpPr>
          <p:spPr bwMode="auto">
            <a:xfrm>
              <a:off x="5895338" y="4903131"/>
              <a:ext cx="1291962" cy="1380655"/>
            </a:xfrm>
            <a:custGeom>
              <a:avLst/>
              <a:gdLst>
                <a:gd name="T0" fmla="*/ 1291962 w 437"/>
                <a:gd name="T1" fmla="*/ 541028 h 467"/>
                <a:gd name="T2" fmla="*/ 307469 w 437"/>
                <a:gd name="T3" fmla="*/ 1380655 h 467"/>
                <a:gd name="T4" fmla="*/ 0 w 437"/>
                <a:gd name="T5" fmla="*/ 0 h 467"/>
                <a:gd name="T6" fmla="*/ 1291962 w 437"/>
                <a:gd name="T7" fmla="*/ 541028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467"/>
                <a:gd name="T14" fmla="*/ 437 w 437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467">
                  <a:moveTo>
                    <a:pt x="437" y="183"/>
                  </a:moveTo>
                  <a:lnTo>
                    <a:pt x="104" y="467"/>
                  </a:lnTo>
                  <a:lnTo>
                    <a:pt x="0" y="0"/>
                  </a:lnTo>
                  <a:lnTo>
                    <a:pt x="437" y="183"/>
                  </a:lnTo>
                  <a:close/>
                </a:path>
              </a:pathLst>
            </a:custGeom>
            <a:solidFill>
              <a:srgbClr val="83A5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3" name="Freeform 74"/>
            <p:cNvSpPr>
              <a:spLocks/>
            </p:cNvSpPr>
            <p:nvPr/>
          </p:nvSpPr>
          <p:spPr bwMode="auto">
            <a:xfrm>
              <a:off x="5895338" y="4903131"/>
              <a:ext cx="804150" cy="1380655"/>
            </a:xfrm>
            <a:custGeom>
              <a:avLst/>
              <a:gdLst>
                <a:gd name="T0" fmla="*/ 0 w 272"/>
                <a:gd name="T1" fmla="*/ 0 h 467"/>
                <a:gd name="T2" fmla="*/ 804150 w 272"/>
                <a:gd name="T3" fmla="*/ 954929 h 467"/>
                <a:gd name="T4" fmla="*/ 307469 w 272"/>
                <a:gd name="T5" fmla="*/ 1380655 h 467"/>
                <a:gd name="T6" fmla="*/ 0 w 272"/>
                <a:gd name="T7" fmla="*/ 0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467"/>
                <a:gd name="T14" fmla="*/ 272 w 272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467">
                  <a:moveTo>
                    <a:pt x="0" y="0"/>
                  </a:moveTo>
                  <a:lnTo>
                    <a:pt x="272" y="323"/>
                  </a:lnTo>
                  <a:lnTo>
                    <a:pt x="104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9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4" name="Freeform 75"/>
            <p:cNvSpPr>
              <a:spLocks/>
            </p:cNvSpPr>
            <p:nvPr/>
          </p:nvSpPr>
          <p:spPr bwMode="auto">
            <a:xfrm>
              <a:off x="5895338" y="4903131"/>
              <a:ext cx="384336" cy="413901"/>
            </a:xfrm>
            <a:custGeom>
              <a:avLst/>
              <a:gdLst>
                <a:gd name="T0" fmla="*/ 384336 w 130"/>
                <a:gd name="T1" fmla="*/ 162604 h 140"/>
                <a:gd name="T2" fmla="*/ 292687 w 130"/>
                <a:gd name="T3" fmla="*/ 189212 h 140"/>
                <a:gd name="T4" fmla="*/ 363641 w 130"/>
                <a:gd name="T5" fmla="*/ 331121 h 140"/>
                <a:gd name="T6" fmla="*/ 230602 w 130"/>
                <a:gd name="T7" fmla="*/ 280861 h 140"/>
                <a:gd name="T8" fmla="*/ 257209 w 130"/>
                <a:gd name="T9" fmla="*/ 413901 h 140"/>
                <a:gd name="T10" fmla="*/ 133039 w 130"/>
                <a:gd name="T11" fmla="*/ 331121 h 140"/>
                <a:gd name="T12" fmla="*/ 88693 w 130"/>
                <a:gd name="T13" fmla="*/ 407988 h 140"/>
                <a:gd name="T14" fmla="*/ 0 w 130"/>
                <a:gd name="T15" fmla="*/ 0 h 140"/>
                <a:gd name="T16" fmla="*/ 384336 w 130"/>
                <a:gd name="T17" fmla="*/ 162604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140"/>
                <a:gd name="T29" fmla="*/ 130 w 130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140">
                  <a:moveTo>
                    <a:pt x="130" y="55"/>
                  </a:moveTo>
                  <a:lnTo>
                    <a:pt x="99" y="64"/>
                  </a:lnTo>
                  <a:lnTo>
                    <a:pt x="123" y="112"/>
                  </a:lnTo>
                  <a:lnTo>
                    <a:pt x="78" y="95"/>
                  </a:lnTo>
                  <a:lnTo>
                    <a:pt x="87" y="140"/>
                  </a:lnTo>
                  <a:lnTo>
                    <a:pt x="45" y="112"/>
                  </a:lnTo>
                  <a:lnTo>
                    <a:pt x="30" y="138"/>
                  </a:lnTo>
                  <a:lnTo>
                    <a:pt x="0" y="0"/>
                  </a:lnTo>
                  <a:lnTo>
                    <a:pt x="13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Freeform 76"/>
            <p:cNvSpPr>
              <a:spLocks/>
            </p:cNvSpPr>
            <p:nvPr/>
          </p:nvSpPr>
          <p:spPr bwMode="auto">
            <a:xfrm>
              <a:off x="5895338" y="4903131"/>
              <a:ext cx="257211" cy="413901"/>
            </a:xfrm>
            <a:custGeom>
              <a:avLst/>
              <a:gdLst>
                <a:gd name="T0" fmla="*/ 0 w 87"/>
                <a:gd name="T1" fmla="*/ 0 h 140"/>
                <a:gd name="T2" fmla="*/ 230603 w 87"/>
                <a:gd name="T3" fmla="*/ 280861 h 140"/>
                <a:gd name="T4" fmla="*/ 257211 w 87"/>
                <a:gd name="T5" fmla="*/ 413901 h 140"/>
                <a:gd name="T6" fmla="*/ 133040 w 87"/>
                <a:gd name="T7" fmla="*/ 331121 h 140"/>
                <a:gd name="T8" fmla="*/ 88693 w 87"/>
                <a:gd name="T9" fmla="*/ 407988 h 140"/>
                <a:gd name="T10" fmla="*/ 0 w 87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40"/>
                <a:gd name="T20" fmla="*/ 87 w 87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40">
                  <a:moveTo>
                    <a:pt x="0" y="0"/>
                  </a:moveTo>
                  <a:lnTo>
                    <a:pt x="78" y="95"/>
                  </a:lnTo>
                  <a:lnTo>
                    <a:pt x="87" y="140"/>
                  </a:lnTo>
                  <a:lnTo>
                    <a:pt x="45" y="112"/>
                  </a:lnTo>
                  <a:lnTo>
                    <a:pt x="3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6" name="Freeform 77"/>
            <p:cNvSpPr>
              <a:spLocks/>
            </p:cNvSpPr>
            <p:nvPr/>
          </p:nvSpPr>
          <p:spPr bwMode="auto">
            <a:xfrm>
              <a:off x="6397932" y="5213556"/>
              <a:ext cx="804150" cy="798237"/>
            </a:xfrm>
            <a:custGeom>
              <a:avLst/>
              <a:gdLst>
                <a:gd name="T0" fmla="*/ 755202 w 115"/>
                <a:gd name="T1" fmla="*/ 210062 h 114"/>
                <a:gd name="T2" fmla="*/ 804150 w 115"/>
                <a:gd name="T3" fmla="*/ 273081 h 114"/>
                <a:gd name="T4" fmla="*/ 153837 w 115"/>
                <a:gd name="T5" fmla="*/ 798237 h 114"/>
                <a:gd name="T6" fmla="*/ 104889 w 115"/>
                <a:gd name="T7" fmla="*/ 735218 h 114"/>
                <a:gd name="T8" fmla="*/ 13985 w 115"/>
                <a:gd name="T9" fmla="*/ 427127 h 114"/>
                <a:gd name="T10" fmla="*/ 167823 w 115"/>
                <a:gd name="T11" fmla="*/ 147044 h 114"/>
                <a:gd name="T12" fmla="*/ 755202 w 115"/>
                <a:gd name="T13" fmla="*/ 210062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14"/>
                <a:gd name="T23" fmla="*/ 115 w 115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14">
                  <a:moveTo>
                    <a:pt x="108" y="30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4" y="92"/>
                    <a:pt x="0" y="76"/>
                    <a:pt x="2" y="61"/>
                  </a:cubicBezTo>
                  <a:cubicBezTo>
                    <a:pt x="4" y="46"/>
                    <a:pt x="11" y="31"/>
                    <a:pt x="24" y="21"/>
                  </a:cubicBezTo>
                  <a:cubicBezTo>
                    <a:pt x="50" y="0"/>
                    <a:pt x="87" y="5"/>
                    <a:pt x="108" y="30"/>
                  </a:cubicBezTo>
                  <a:close/>
                </a:path>
              </a:pathLst>
            </a:custGeom>
            <a:solidFill>
              <a:srgbClr val="98BF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7" name="Freeform 78"/>
            <p:cNvSpPr>
              <a:spLocks/>
            </p:cNvSpPr>
            <p:nvPr/>
          </p:nvSpPr>
          <p:spPr bwMode="auto">
            <a:xfrm>
              <a:off x="6397932" y="5358422"/>
              <a:ext cx="475987" cy="653373"/>
            </a:xfrm>
            <a:custGeom>
              <a:avLst/>
              <a:gdLst>
                <a:gd name="T0" fmla="*/ 167995 w 68"/>
                <a:gd name="T1" fmla="*/ 0 h 93"/>
                <a:gd name="T2" fmla="*/ 475987 w 68"/>
                <a:gd name="T3" fmla="*/ 386403 h 93"/>
                <a:gd name="T4" fmla="*/ 153996 w 68"/>
                <a:gd name="T5" fmla="*/ 653373 h 93"/>
                <a:gd name="T6" fmla="*/ 104997 w 68"/>
                <a:gd name="T7" fmla="*/ 590143 h 93"/>
                <a:gd name="T8" fmla="*/ 14000 w 68"/>
                <a:gd name="T9" fmla="*/ 281021 h 93"/>
                <a:gd name="T10" fmla="*/ 167995 w 68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93"/>
                <a:gd name="T20" fmla="*/ 68 w 68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93">
                  <a:moveTo>
                    <a:pt x="24" y="0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4" y="71"/>
                    <a:pt x="0" y="55"/>
                    <a:pt x="2" y="40"/>
                  </a:cubicBezTo>
                  <a:cubicBezTo>
                    <a:pt x="4" y="25"/>
                    <a:pt x="11" y="10"/>
                    <a:pt x="24" y="0"/>
                  </a:cubicBezTo>
                  <a:close/>
                </a:path>
              </a:pathLst>
            </a:custGeom>
            <a:solidFill>
              <a:srgbClr val="80A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8" name="Freeform 79"/>
            <p:cNvSpPr>
              <a:spLocks/>
            </p:cNvSpPr>
            <p:nvPr/>
          </p:nvSpPr>
          <p:spPr bwMode="auto">
            <a:xfrm>
              <a:off x="6173243" y="3741252"/>
              <a:ext cx="1377698" cy="1827076"/>
            </a:xfrm>
            <a:custGeom>
              <a:avLst/>
              <a:gdLst>
                <a:gd name="T0" fmla="*/ 526245 w 466"/>
                <a:gd name="T1" fmla="*/ 0 h 618"/>
                <a:gd name="T2" fmla="*/ 0 w 466"/>
                <a:gd name="T3" fmla="*/ 286774 h 618"/>
                <a:gd name="T4" fmla="*/ 845540 w 466"/>
                <a:gd name="T5" fmla="*/ 1827076 h 618"/>
                <a:gd name="T6" fmla="*/ 1377698 w 466"/>
                <a:gd name="T7" fmla="*/ 1540302 h 618"/>
                <a:gd name="T8" fmla="*/ 526245 w 466"/>
                <a:gd name="T9" fmla="*/ 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618"/>
                <a:gd name="T17" fmla="*/ 466 w 466"/>
                <a:gd name="T18" fmla="*/ 618 h 6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618">
                  <a:moveTo>
                    <a:pt x="178" y="0"/>
                  </a:moveTo>
                  <a:lnTo>
                    <a:pt x="0" y="97"/>
                  </a:lnTo>
                  <a:lnTo>
                    <a:pt x="286" y="618"/>
                  </a:lnTo>
                  <a:lnTo>
                    <a:pt x="466" y="52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8A87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9" name="Freeform 80"/>
            <p:cNvSpPr>
              <a:spLocks/>
            </p:cNvSpPr>
            <p:nvPr/>
          </p:nvSpPr>
          <p:spPr bwMode="auto">
            <a:xfrm>
              <a:off x="6173243" y="3889073"/>
              <a:ext cx="1111619" cy="1679254"/>
            </a:xfrm>
            <a:custGeom>
              <a:avLst/>
              <a:gdLst>
                <a:gd name="T0" fmla="*/ 266079 w 376"/>
                <a:gd name="T1" fmla="*/ 0 h 568"/>
                <a:gd name="T2" fmla="*/ 0 w 376"/>
                <a:gd name="T3" fmla="*/ 138952 h 568"/>
                <a:gd name="T4" fmla="*/ 845540 w 376"/>
                <a:gd name="T5" fmla="*/ 1679254 h 568"/>
                <a:gd name="T6" fmla="*/ 1111619 w 376"/>
                <a:gd name="T7" fmla="*/ 1534389 h 568"/>
                <a:gd name="T8" fmla="*/ 266079 w 376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568"/>
                <a:gd name="T17" fmla="*/ 376 w 376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568">
                  <a:moveTo>
                    <a:pt x="90" y="0"/>
                  </a:moveTo>
                  <a:lnTo>
                    <a:pt x="0" y="47"/>
                  </a:lnTo>
                  <a:lnTo>
                    <a:pt x="286" y="568"/>
                  </a:lnTo>
                  <a:lnTo>
                    <a:pt x="376" y="5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07D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0" name="Freeform 81"/>
            <p:cNvSpPr>
              <a:spLocks/>
            </p:cNvSpPr>
            <p:nvPr/>
          </p:nvSpPr>
          <p:spPr bwMode="auto">
            <a:xfrm>
              <a:off x="6214633" y="3812206"/>
              <a:ext cx="561722" cy="348859"/>
            </a:xfrm>
            <a:custGeom>
              <a:avLst/>
              <a:gdLst>
                <a:gd name="T0" fmla="*/ 526245 w 190"/>
                <a:gd name="T1" fmla="*/ 0 h 118"/>
                <a:gd name="T2" fmla="*/ 0 w 190"/>
                <a:gd name="T3" fmla="*/ 286774 h 118"/>
                <a:gd name="T4" fmla="*/ 29564 w 190"/>
                <a:gd name="T5" fmla="*/ 348859 h 118"/>
                <a:gd name="T6" fmla="*/ 561722 w 190"/>
                <a:gd name="T7" fmla="*/ 56172 h 118"/>
                <a:gd name="T8" fmla="*/ 526245 w 190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18"/>
                <a:gd name="T17" fmla="*/ 190 w 190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18">
                  <a:moveTo>
                    <a:pt x="178" y="0"/>
                  </a:moveTo>
                  <a:lnTo>
                    <a:pt x="0" y="97"/>
                  </a:lnTo>
                  <a:lnTo>
                    <a:pt x="10" y="118"/>
                  </a:lnTo>
                  <a:lnTo>
                    <a:pt x="190" y="1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55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Freeform 82"/>
            <p:cNvSpPr>
              <a:spLocks/>
            </p:cNvSpPr>
            <p:nvPr/>
          </p:nvSpPr>
          <p:spPr bwMode="auto">
            <a:xfrm>
              <a:off x="6377236" y="4134458"/>
              <a:ext cx="230602" cy="271992"/>
            </a:xfrm>
            <a:custGeom>
              <a:avLst/>
              <a:gdLst>
                <a:gd name="T0" fmla="*/ 112345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2345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8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2" name="Freeform 83"/>
            <p:cNvSpPr>
              <a:spLocks/>
            </p:cNvSpPr>
            <p:nvPr/>
          </p:nvSpPr>
          <p:spPr bwMode="auto">
            <a:xfrm>
              <a:off x="6397932" y="4161065"/>
              <a:ext cx="189212" cy="218776"/>
            </a:xfrm>
            <a:custGeom>
              <a:avLst/>
              <a:gdLst>
                <a:gd name="T0" fmla="*/ 97562 w 64"/>
                <a:gd name="T1" fmla="*/ 218776 h 74"/>
                <a:gd name="T2" fmla="*/ 189212 w 64"/>
                <a:gd name="T3" fmla="*/ 168517 h 74"/>
                <a:gd name="T4" fmla="*/ 91650 w 64"/>
                <a:gd name="T5" fmla="*/ 0 h 74"/>
                <a:gd name="T6" fmla="*/ 0 w 64"/>
                <a:gd name="T7" fmla="*/ 50259 h 74"/>
                <a:gd name="T8" fmla="*/ 97562 w 64"/>
                <a:gd name="T9" fmla="*/ 21877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4"/>
                <a:gd name="T17" fmla="*/ 64 w 6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4">
                  <a:moveTo>
                    <a:pt x="33" y="74"/>
                  </a:moveTo>
                  <a:lnTo>
                    <a:pt x="64" y="57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33" y="74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3" name="Freeform 84"/>
            <p:cNvSpPr>
              <a:spLocks/>
            </p:cNvSpPr>
            <p:nvPr/>
          </p:nvSpPr>
          <p:spPr bwMode="auto">
            <a:xfrm>
              <a:off x="6412713" y="4205413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1826 w 45"/>
                <a:gd name="T3" fmla="*/ 82780 h 28"/>
                <a:gd name="T4" fmla="*/ 0 w 45"/>
                <a:gd name="T5" fmla="*/ 62085 h 28"/>
                <a:gd name="T6" fmla="*/ 118258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4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4" name="Freeform 85"/>
            <p:cNvSpPr>
              <a:spLocks/>
            </p:cNvSpPr>
            <p:nvPr/>
          </p:nvSpPr>
          <p:spPr bwMode="auto">
            <a:xfrm>
              <a:off x="6613750" y="4001418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5" name="Freeform 86"/>
            <p:cNvSpPr>
              <a:spLocks/>
            </p:cNvSpPr>
            <p:nvPr/>
          </p:nvSpPr>
          <p:spPr bwMode="auto">
            <a:xfrm>
              <a:off x="6643315" y="4028027"/>
              <a:ext cx="180343" cy="224689"/>
            </a:xfrm>
            <a:custGeom>
              <a:avLst/>
              <a:gdLst>
                <a:gd name="T0" fmla="*/ 88693 w 61"/>
                <a:gd name="T1" fmla="*/ 224689 h 76"/>
                <a:gd name="T2" fmla="*/ 180343 w 61"/>
                <a:gd name="T3" fmla="*/ 168517 h 76"/>
                <a:gd name="T4" fmla="*/ 88693 w 61"/>
                <a:gd name="T5" fmla="*/ 0 h 76"/>
                <a:gd name="T6" fmla="*/ 0 w 61"/>
                <a:gd name="T7" fmla="*/ 50259 h 76"/>
                <a:gd name="T8" fmla="*/ 88693 w 61"/>
                <a:gd name="T9" fmla="*/ 22468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30" y="76"/>
                  </a:moveTo>
                  <a:lnTo>
                    <a:pt x="61" y="57"/>
                  </a:lnTo>
                  <a:lnTo>
                    <a:pt x="30" y="0"/>
                  </a:lnTo>
                  <a:lnTo>
                    <a:pt x="0" y="1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6" name="Freeform 87"/>
            <p:cNvSpPr>
              <a:spLocks/>
            </p:cNvSpPr>
            <p:nvPr/>
          </p:nvSpPr>
          <p:spPr bwMode="auto">
            <a:xfrm>
              <a:off x="6655140" y="4072372"/>
              <a:ext cx="127128" cy="82780"/>
            </a:xfrm>
            <a:custGeom>
              <a:avLst/>
              <a:gdLst>
                <a:gd name="T0" fmla="*/ 127128 w 43"/>
                <a:gd name="T1" fmla="*/ 20695 h 28"/>
                <a:gd name="T2" fmla="*/ 8869 w 43"/>
                <a:gd name="T3" fmla="*/ 82780 h 28"/>
                <a:gd name="T4" fmla="*/ 0 w 43"/>
                <a:gd name="T5" fmla="*/ 62085 h 28"/>
                <a:gd name="T6" fmla="*/ 121215 w 43"/>
                <a:gd name="T7" fmla="*/ 0 h 28"/>
                <a:gd name="T8" fmla="*/ 127128 w 43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"/>
                <a:gd name="T17" fmla="*/ 43 w 4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">
                  <a:moveTo>
                    <a:pt x="43" y="7"/>
                  </a:moveTo>
                  <a:lnTo>
                    <a:pt x="3" y="28"/>
                  </a:lnTo>
                  <a:lnTo>
                    <a:pt x="0" y="21"/>
                  </a:lnTo>
                  <a:lnTo>
                    <a:pt x="41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7" name="Freeform 88"/>
            <p:cNvSpPr>
              <a:spLocks/>
            </p:cNvSpPr>
            <p:nvPr/>
          </p:nvSpPr>
          <p:spPr bwMode="auto">
            <a:xfrm>
              <a:off x="6566447" y="4477405"/>
              <a:ext cx="230602" cy="271992"/>
            </a:xfrm>
            <a:custGeom>
              <a:avLst/>
              <a:gdLst>
                <a:gd name="T0" fmla="*/ 109388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09388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37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8" name="Freeform 89"/>
            <p:cNvSpPr>
              <a:spLocks/>
            </p:cNvSpPr>
            <p:nvPr/>
          </p:nvSpPr>
          <p:spPr bwMode="auto">
            <a:xfrm>
              <a:off x="6587143" y="4504012"/>
              <a:ext cx="189212" cy="218776"/>
            </a:xfrm>
            <a:custGeom>
              <a:avLst/>
              <a:gdLst>
                <a:gd name="T0" fmla="*/ 97562 w 64"/>
                <a:gd name="T1" fmla="*/ 218776 h 74"/>
                <a:gd name="T2" fmla="*/ 189212 w 64"/>
                <a:gd name="T3" fmla="*/ 168517 h 74"/>
                <a:gd name="T4" fmla="*/ 88693 w 64"/>
                <a:gd name="T5" fmla="*/ 0 h 74"/>
                <a:gd name="T6" fmla="*/ 0 w 64"/>
                <a:gd name="T7" fmla="*/ 50259 h 74"/>
                <a:gd name="T8" fmla="*/ 97562 w 64"/>
                <a:gd name="T9" fmla="*/ 21877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4"/>
                <a:gd name="T17" fmla="*/ 64 w 6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4">
                  <a:moveTo>
                    <a:pt x="33" y="74"/>
                  </a:moveTo>
                  <a:lnTo>
                    <a:pt x="64" y="57"/>
                  </a:lnTo>
                  <a:lnTo>
                    <a:pt x="30" y="0"/>
                  </a:lnTo>
                  <a:lnTo>
                    <a:pt x="0" y="17"/>
                  </a:lnTo>
                  <a:lnTo>
                    <a:pt x="33" y="74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9" name="Freeform 90"/>
            <p:cNvSpPr>
              <a:spLocks/>
            </p:cNvSpPr>
            <p:nvPr/>
          </p:nvSpPr>
          <p:spPr bwMode="auto">
            <a:xfrm>
              <a:off x="6598969" y="4548359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4782 w 45"/>
                <a:gd name="T3" fmla="*/ 82780 h 28"/>
                <a:gd name="T4" fmla="*/ 0 w 45"/>
                <a:gd name="T5" fmla="*/ 62085 h 28"/>
                <a:gd name="T6" fmla="*/ 121214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5" y="28"/>
                  </a:lnTo>
                  <a:lnTo>
                    <a:pt x="0" y="21"/>
                  </a:lnTo>
                  <a:lnTo>
                    <a:pt x="41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0" name="Freeform 91"/>
            <p:cNvSpPr>
              <a:spLocks/>
            </p:cNvSpPr>
            <p:nvPr/>
          </p:nvSpPr>
          <p:spPr bwMode="auto">
            <a:xfrm>
              <a:off x="6802962" y="4344364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1" name="Freeform 92"/>
            <p:cNvSpPr>
              <a:spLocks/>
            </p:cNvSpPr>
            <p:nvPr/>
          </p:nvSpPr>
          <p:spPr bwMode="auto">
            <a:xfrm>
              <a:off x="6829571" y="4370973"/>
              <a:ext cx="183299" cy="224689"/>
            </a:xfrm>
            <a:custGeom>
              <a:avLst/>
              <a:gdLst>
                <a:gd name="T0" fmla="*/ 91650 w 62"/>
                <a:gd name="T1" fmla="*/ 224689 h 76"/>
                <a:gd name="T2" fmla="*/ 183299 w 62"/>
                <a:gd name="T3" fmla="*/ 168517 h 76"/>
                <a:gd name="T4" fmla="*/ 91650 w 62"/>
                <a:gd name="T5" fmla="*/ 0 h 76"/>
                <a:gd name="T6" fmla="*/ 0 w 62"/>
                <a:gd name="T7" fmla="*/ 50259 h 76"/>
                <a:gd name="T8" fmla="*/ 91650 w 62"/>
                <a:gd name="T9" fmla="*/ 22468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6"/>
                <a:gd name="T17" fmla="*/ 62 w 6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6">
                  <a:moveTo>
                    <a:pt x="31" y="76"/>
                  </a:moveTo>
                  <a:lnTo>
                    <a:pt x="62" y="57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2" name="Freeform 93"/>
            <p:cNvSpPr>
              <a:spLocks/>
            </p:cNvSpPr>
            <p:nvPr/>
          </p:nvSpPr>
          <p:spPr bwMode="auto">
            <a:xfrm>
              <a:off x="6844352" y="4415319"/>
              <a:ext cx="127128" cy="82780"/>
            </a:xfrm>
            <a:custGeom>
              <a:avLst/>
              <a:gdLst>
                <a:gd name="T0" fmla="*/ 127128 w 43"/>
                <a:gd name="T1" fmla="*/ 20695 h 28"/>
                <a:gd name="T2" fmla="*/ 8869 w 43"/>
                <a:gd name="T3" fmla="*/ 82780 h 28"/>
                <a:gd name="T4" fmla="*/ 0 w 43"/>
                <a:gd name="T5" fmla="*/ 62085 h 28"/>
                <a:gd name="T6" fmla="*/ 118259 w 43"/>
                <a:gd name="T7" fmla="*/ 0 h 28"/>
                <a:gd name="T8" fmla="*/ 127128 w 43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"/>
                <a:gd name="T17" fmla="*/ 43 w 4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">
                  <a:moveTo>
                    <a:pt x="43" y="7"/>
                  </a:moveTo>
                  <a:lnTo>
                    <a:pt x="3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3" name="Freeform 94"/>
            <p:cNvSpPr>
              <a:spLocks/>
            </p:cNvSpPr>
            <p:nvPr/>
          </p:nvSpPr>
          <p:spPr bwMode="auto">
            <a:xfrm>
              <a:off x="6752704" y="4820351"/>
              <a:ext cx="230602" cy="271992"/>
            </a:xfrm>
            <a:custGeom>
              <a:avLst/>
              <a:gdLst>
                <a:gd name="T0" fmla="*/ 112345 w 78"/>
                <a:gd name="T1" fmla="*/ 271992 h 92"/>
                <a:gd name="T2" fmla="*/ 230602 w 78"/>
                <a:gd name="T3" fmla="*/ 209907 h 92"/>
                <a:gd name="T4" fmla="*/ 121214 w 78"/>
                <a:gd name="T5" fmla="*/ 0 h 92"/>
                <a:gd name="T6" fmla="*/ 0 w 78"/>
                <a:gd name="T7" fmla="*/ 70954 h 92"/>
                <a:gd name="T8" fmla="*/ 112345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8" y="92"/>
                  </a:moveTo>
                  <a:lnTo>
                    <a:pt x="78" y="71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4" name="Freeform 95"/>
            <p:cNvSpPr>
              <a:spLocks/>
            </p:cNvSpPr>
            <p:nvPr/>
          </p:nvSpPr>
          <p:spPr bwMode="auto">
            <a:xfrm>
              <a:off x="6776355" y="4849915"/>
              <a:ext cx="186256" cy="215821"/>
            </a:xfrm>
            <a:custGeom>
              <a:avLst/>
              <a:gdLst>
                <a:gd name="T0" fmla="*/ 97563 w 63"/>
                <a:gd name="T1" fmla="*/ 215821 h 73"/>
                <a:gd name="T2" fmla="*/ 186256 w 63"/>
                <a:gd name="T3" fmla="*/ 165561 h 73"/>
                <a:gd name="T4" fmla="*/ 88693 w 63"/>
                <a:gd name="T5" fmla="*/ 0 h 73"/>
                <a:gd name="T6" fmla="*/ 0 w 63"/>
                <a:gd name="T7" fmla="*/ 47303 h 73"/>
                <a:gd name="T8" fmla="*/ 97563 w 63"/>
                <a:gd name="T9" fmla="*/ 21582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73"/>
                <a:gd name="T17" fmla="*/ 63 w 6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73">
                  <a:moveTo>
                    <a:pt x="33" y="73"/>
                  </a:moveTo>
                  <a:lnTo>
                    <a:pt x="63" y="5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5" name="Freeform 96"/>
            <p:cNvSpPr>
              <a:spLocks/>
            </p:cNvSpPr>
            <p:nvPr/>
          </p:nvSpPr>
          <p:spPr bwMode="auto">
            <a:xfrm>
              <a:off x="6788181" y="4891305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4782 w 45"/>
                <a:gd name="T3" fmla="*/ 82780 h 28"/>
                <a:gd name="T4" fmla="*/ 0 w 45"/>
                <a:gd name="T5" fmla="*/ 62085 h 28"/>
                <a:gd name="T6" fmla="*/ 118258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5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6" name="Freeform 97"/>
            <p:cNvSpPr>
              <a:spLocks/>
            </p:cNvSpPr>
            <p:nvPr/>
          </p:nvSpPr>
          <p:spPr bwMode="auto">
            <a:xfrm>
              <a:off x="6992174" y="4687310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7" name="Freeform 98"/>
            <p:cNvSpPr>
              <a:spLocks/>
            </p:cNvSpPr>
            <p:nvPr/>
          </p:nvSpPr>
          <p:spPr bwMode="auto">
            <a:xfrm>
              <a:off x="7018783" y="4716875"/>
              <a:ext cx="183299" cy="221733"/>
            </a:xfrm>
            <a:custGeom>
              <a:avLst/>
              <a:gdLst>
                <a:gd name="T0" fmla="*/ 91650 w 62"/>
                <a:gd name="T1" fmla="*/ 221733 h 75"/>
                <a:gd name="T2" fmla="*/ 183299 w 62"/>
                <a:gd name="T3" fmla="*/ 165561 h 75"/>
                <a:gd name="T4" fmla="*/ 91650 w 62"/>
                <a:gd name="T5" fmla="*/ 0 h 75"/>
                <a:gd name="T6" fmla="*/ 0 w 62"/>
                <a:gd name="T7" fmla="*/ 47303 h 75"/>
                <a:gd name="T8" fmla="*/ 91650 w 62"/>
                <a:gd name="T9" fmla="*/ 22173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5"/>
                <a:gd name="T17" fmla="*/ 62 w 6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5">
                  <a:moveTo>
                    <a:pt x="31" y="75"/>
                  </a:moveTo>
                  <a:lnTo>
                    <a:pt x="62" y="56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8" name="Freeform 99"/>
            <p:cNvSpPr>
              <a:spLocks/>
            </p:cNvSpPr>
            <p:nvPr/>
          </p:nvSpPr>
          <p:spPr bwMode="auto">
            <a:xfrm>
              <a:off x="7033564" y="4758265"/>
              <a:ext cx="127128" cy="82780"/>
            </a:xfrm>
            <a:custGeom>
              <a:avLst/>
              <a:gdLst>
                <a:gd name="T0" fmla="*/ 127128 w 43"/>
                <a:gd name="T1" fmla="*/ 20695 h 28"/>
                <a:gd name="T2" fmla="*/ 5913 w 43"/>
                <a:gd name="T3" fmla="*/ 82780 h 28"/>
                <a:gd name="T4" fmla="*/ 0 w 43"/>
                <a:gd name="T5" fmla="*/ 62085 h 28"/>
                <a:gd name="T6" fmla="*/ 118259 w 43"/>
                <a:gd name="T7" fmla="*/ 0 h 28"/>
                <a:gd name="T8" fmla="*/ 127128 w 43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"/>
                <a:gd name="T17" fmla="*/ 43 w 4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">
                  <a:moveTo>
                    <a:pt x="43" y="7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9" name="Freeform 100"/>
            <p:cNvSpPr>
              <a:spLocks/>
            </p:cNvSpPr>
            <p:nvPr/>
          </p:nvSpPr>
          <p:spPr bwMode="auto">
            <a:xfrm>
              <a:off x="6941915" y="5163297"/>
              <a:ext cx="230602" cy="271992"/>
            </a:xfrm>
            <a:custGeom>
              <a:avLst/>
              <a:gdLst>
                <a:gd name="T0" fmla="*/ 112345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2345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8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0" name="Freeform 101"/>
            <p:cNvSpPr>
              <a:spLocks/>
            </p:cNvSpPr>
            <p:nvPr/>
          </p:nvSpPr>
          <p:spPr bwMode="auto">
            <a:xfrm>
              <a:off x="6962610" y="5192862"/>
              <a:ext cx="189212" cy="215821"/>
            </a:xfrm>
            <a:custGeom>
              <a:avLst/>
              <a:gdLst>
                <a:gd name="T0" fmla="*/ 97562 w 64"/>
                <a:gd name="T1" fmla="*/ 215821 h 73"/>
                <a:gd name="T2" fmla="*/ 189212 w 64"/>
                <a:gd name="T3" fmla="*/ 165561 h 73"/>
                <a:gd name="T4" fmla="*/ 91650 w 64"/>
                <a:gd name="T5" fmla="*/ 0 h 73"/>
                <a:gd name="T6" fmla="*/ 0 w 64"/>
                <a:gd name="T7" fmla="*/ 47303 h 73"/>
                <a:gd name="T8" fmla="*/ 97562 w 64"/>
                <a:gd name="T9" fmla="*/ 21582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3"/>
                <a:gd name="T17" fmla="*/ 64 w 64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3">
                  <a:moveTo>
                    <a:pt x="33" y="73"/>
                  </a:moveTo>
                  <a:lnTo>
                    <a:pt x="64" y="56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1" name="Freeform 102"/>
            <p:cNvSpPr>
              <a:spLocks/>
            </p:cNvSpPr>
            <p:nvPr/>
          </p:nvSpPr>
          <p:spPr bwMode="auto">
            <a:xfrm>
              <a:off x="6977393" y="5234252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4782 w 45"/>
                <a:gd name="T3" fmla="*/ 82780 h 28"/>
                <a:gd name="T4" fmla="*/ 0 w 45"/>
                <a:gd name="T5" fmla="*/ 62085 h 28"/>
                <a:gd name="T6" fmla="*/ 118258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5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2" name="Freeform 103"/>
            <p:cNvSpPr>
              <a:spLocks/>
            </p:cNvSpPr>
            <p:nvPr/>
          </p:nvSpPr>
          <p:spPr bwMode="auto">
            <a:xfrm>
              <a:off x="7181386" y="5030257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3" name="Freeform 104"/>
            <p:cNvSpPr>
              <a:spLocks/>
            </p:cNvSpPr>
            <p:nvPr/>
          </p:nvSpPr>
          <p:spPr bwMode="auto">
            <a:xfrm>
              <a:off x="7207994" y="5059821"/>
              <a:ext cx="183299" cy="221733"/>
            </a:xfrm>
            <a:custGeom>
              <a:avLst/>
              <a:gdLst>
                <a:gd name="T0" fmla="*/ 91650 w 62"/>
                <a:gd name="T1" fmla="*/ 221733 h 75"/>
                <a:gd name="T2" fmla="*/ 183299 w 62"/>
                <a:gd name="T3" fmla="*/ 165561 h 75"/>
                <a:gd name="T4" fmla="*/ 91650 w 62"/>
                <a:gd name="T5" fmla="*/ 0 h 75"/>
                <a:gd name="T6" fmla="*/ 0 w 62"/>
                <a:gd name="T7" fmla="*/ 47303 h 75"/>
                <a:gd name="T8" fmla="*/ 91650 w 62"/>
                <a:gd name="T9" fmla="*/ 22173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5"/>
                <a:gd name="T17" fmla="*/ 62 w 6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5">
                  <a:moveTo>
                    <a:pt x="31" y="75"/>
                  </a:moveTo>
                  <a:lnTo>
                    <a:pt x="62" y="56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4" name="Freeform 105"/>
            <p:cNvSpPr>
              <a:spLocks/>
            </p:cNvSpPr>
            <p:nvPr/>
          </p:nvSpPr>
          <p:spPr bwMode="auto">
            <a:xfrm>
              <a:off x="7222776" y="5101211"/>
              <a:ext cx="124170" cy="82780"/>
            </a:xfrm>
            <a:custGeom>
              <a:avLst/>
              <a:gdLst>
                <a:gd name="T0" fmla="*/ 124170 w 42"/>
                <a:gd name="T1" fmla="*/ 20695 h 28"/>
                <a:gd name="T2" fmla="*/ 5913 w 42"/>
                <a:gd name="T3" fmla="*/ 82780 h 28"/>
                <a:gd name="T4" fmla="*/ 0 w 42"/>
                <a:gd name="T5" fmla="*/ 62085 h 28"/>
                <a:gd name="T6" fmla="*/ 118257 w 42"/>
                <a:gd name="T7" fmla="*/ 0 h 28"/>
                <a:gd name="T8" fmla="*/ 124170 w 42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8"/>
                <a:gd name="T17" fmla="*/ 42 w 4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8">
                  <a:moveTo>
                    <a:pt x="42" y="7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5" name="Freeform 106"/>
            <p:cNvSpPr>
              <a:spLocks/>
            </p:cNvSpPr>
            <p:nvPr/>
          </p:nvSpPr>
          <p:spPr bwMode="auto">
            <a:xfrm>
              <a:off x="8361004" y="4294106"/>
              <a:ext cx="183299" cy="183299"/>
            </a:xfrm>
            <a:custGeom>
              <a:avLst/>
              <a:gdLst>
                <a:gd name="T0" fmla="*/ 183299 w 62"/>
                <a:gd name="T1" fmla="*/ 127127 h 62"/>
                <a:gd name="T2" fmla="*/ 50259 w 62"/>
                <a:gd name="T3" fmla="*/ 183299 h 62"/>
                <a:gd name="T4" fmla="*/ 0 w 62"/>
                <a:gd name="T5" fmla="*/ 56172 h 62"/>
                <a:gd name="T6" fmla="*/ 133040 w 62"/>
                <a:gd name="T7" fmla="*/ 0 h 62"/>
                <a:gd name="T8" fmla="*/ 183299 w 62"/>
                <a:gd name="T9" fmla="*/ 12712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62" y="43"/>
                  </a:moveTo>
                  <a:lnTo>
                    <a:pt x="17" y="62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2" y="43"/>
                  </a:lnTo>
                  <a:close/>
                </a:path>
              </a:pathLst>
            </a:custGeom>
            <a:solidFill>
              <a:srgbClr val="78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6" name="Freeform 107"/>
            <p:cNvSpPr>
              <a:spLocks/>
            </p:cNvSpPr>
            <p:nvPr/>
          </p:nvSpPr>
          <p:spPr bwMode="auto">
            <a:xfrm>
              <a:off x="8180660" y="4370973"/>
              <a:ext cx="189212" cy="177386"/>
            </a:xfrm>
            <a:custGeom>
              <a:avLst/>
              <a:gdLst>
                <a:gd name="T0" fmla="*/ 189212 w 64"/>
                <a:gd name="T1" fmla="*/ 121214 h 60"/>
                <a:gd name="T2" fmla="*/ 56172 w 64"/>
                <a:gd name="T3" fmla="*/ 177386 h 60"/>
                <a:gd name="T4" fmla="*/ 0 w 64"/>
                <a:gd name="T5" fmla="*/ 50259 h 60"/>
                <a:gd name="T6" fmla="*/ 133040 w 64"/>
                <a:gd name="T7" fmla="*/ 0 h 60"/>
                <a:gd name="T8" fmla="*/ 189212 w 64"/>
                <a:gd name="T9" fmla="*/ 12121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60"/>
                <a:gd name="T17" fmla="*/ 64 w 6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60">
                  <a:moveTo>
                    <a:pt x="64" y="41"/>
                  </a:moveTo>
                  <a:lnTo>
                    <a:pt x="19" y="60"/>
                  </a:lnTo>
                  <a:lnTo>
                    <a:pt x="0" y="17"/>
                  </a:lnTo>
                  <a:lnTo>
                    <a:pt x="45" y="0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rgbClr val="78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7" name="Freeform 108"/>
            <p:cNvSpPr>
              <a:spLocks/>
            </p:cNvSpPr>
            <p:nvPr/>
          </p:nvSpPr>
          <p:spPr bwMode="auto">
            <a:xfrm>
              <a:off x="7802237" y="4314800"/>
              <a:ext cx="993362" cy="765717"/>
            </a:xfrm>
            <a:custGeom>
              <a:avLst/>
              <a:gdLst>
                <a:gd name="T0" fmla="*/ 993362 w 336"/>
                <a:gd name="T1" fmla="*/ 422770 h 259"/>
                <a:gd name="T2" fmla="*/ 174430 w 336"/>
                <a:gd name="T3" fmla="*/ 765717 h 259"/>
                <a:gd name="T4" fmla="*/ 0 w 336"/>
                <a:gd name="T5" fmla="*/ 345903 h 259"/>
                <a:gd name="T6" fmla="*/ 818932 w 336"/>
                <a:gd name="T7" fmla="*/ 0 h 259"/>
                <a:gd name="T8" fmla="*/ 993362 w 336"/>
                <a:gd name="T9" fmla="*/ 42277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259"/>
                <a:gd name="T17" fmla="*/ 336 w 336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259">
                  <a:moveTo>
                    <a:pt x="336" y="143"/>
                  </a:moveTo>
                  <a:lnTo>
                    <a:pt x="59" y="259"/>
                  </a:lnTo>
                  <a:lnTo>
                    <a:pt x="0" y="117"/>
                  </a:lnTo>
                  <a:lnTo>
                    <a:pt x="277" y="0"/>
                  </a:lnTo>
                  <a:lnTo>
                    <a:pt x="336" y="143"/>
                  </a:lnTo>
                  <a:close/>
                </a:path>
              </a:pathLst>
            </a:custGeom>
            <a:solidFill>
              <a:srgbClr val="FCF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8" name="Freeform 109"/>
            <p:cNvSpPr>
              <a:spLocks/>
            </p:cNvSpPr>
            <p:nvPr/>
          </p:nvSpPr>
          <p:spPr bwMode="auto">
            <a:xfrm>
              <a:off x="7802237" y="4498099"/>
              <a:ext cx="567635" cy="582418"/>
            </a:xfrm>
            <a:custGeom>
              <a:avLst/>
              <a:gdLst>
                <a:gd name="T0" fmla="*/ 567635 w 192"/>
                <a:gd name="T1" fmla="*/ 413901 h 197"/>
                <a:gd name="T2" fmla="*/ 174429 w 192"/>
                <a:gd name="T3" fmla="*/ 582418 h 197"/>
                <a:gd name="T4" fmla="*/ 0 w 192"/>
                <a:gd name="T5" fmla="*/ 162604 h 197"/>
                <a:gd name="T6" fmla="*/ 393206 w 192"/>
                <a:gd name="T7" fmla="*/ 0 h 197"/>
                <a:gd name="T8" fmla="*/ 567635 w 192"/>
                <a:gd name="T9" fmla="*/ 413901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97"/>
                <a:gd name="T17" fmla="*/ 192 w 192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97">
                  <a:moveTo>
                    <a:pt x="192" y="140"/>
                  </a:moveTo>
                  <a:lnTo>
                    <a:pt x="59" y="197"/>
                  </a:lnTo>
                  <a:lnTo>
                    <a:pt x="0" y="55"/>
                  </a:lnTo>
                  <a:lnTo>
                    <a:pt x="133" y="0"/>
                  </a:lnTo>
                  <a:lnTo>
                    <a:pt x="192" y="140"/>
                  </a:lnTo>
                  <a:close/>
                </a:path>
              </a:pathLst>
            </a:custGeom>
            <a:solidFill>
              <a:srgbClr val="E2E6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9" name="Freeform 110"/>
            <p:cNvSpPr>
              <a:spLocks/>
            </p:cNvSpPr>
            <p:nvPr/>
          </p:nvSpPr>
          <p:spPr bwMode="auto">
            <a:xfrm>
              <a:off x="7950058" y="4498099"/>
              <a:ext cx="753892" cy="538071"/>
            </a:xfrm>
            <a:custGeom>
              <a:avLst/>
              <a:gdLst>
                <a:gd name="T0" fmla="*/ 753892 w 255"/>
                <a:gd name="T1" fmla="*/ 271992 h 182"/>
                <a:gd name="T2" fmla="*/ 118258 w 255"/>
                <a:gd name="T3" fmla="*/ 538071 h 182"/>
                <a:gd name="T4" fmla="*/ 0 w 255"/>
                <a:gd name="T5" fmla="*/ 266079 h 182"/>
                <a:gd name="T6" fmla="*/ 635634 w 255"/>
                <a:gd name="T7" fmla="*/ 0 h 182"/>
                <a:gd name="T8" fmla="*/ 753892 w 255"/>
                <a:gd name="T9" fmla="*/ 27199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82"/>
                <a:gd name="T17" fmla="*/ 255 w 25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82">
                  <a:moveTo>
                    <a:pt x="255" y="92"/>
                  </a:moveTo>
                  <a:lnTo>
                    <a:pt x="40" y="182"/>
                  </a:lnTo>
                  <a:lnTo>
                    <a:pt x="0" y="90"/>
                  </a:lnTo>
                  <a:lnTo>
                    <a:pt x="215" y="0"/>
                  </a:lnTo>
                  <a:lnTo>
                    <a:pt x="255" y="92"/>
                  </a:lnTo>
                  <a:close/>
                </a:path>
              </a:pathLst>
            </a:custGeom>
            <a:solidFill>
              <a:srgbClr val="A3A3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0" name="Freeform 111"/>
            <p:cNvSpPr>
              <a:spLocks/>
            </p:cNvSpPr>
            <p:nvPr/>
          </p:nvSpPr>
          <p:spPr bwMode="auto">
            <a:xfrm>
              <a:off x="7991448" y="4539489"/>
              <a:ext cx="685893" cy="490768"/>
            </a:xfrm>
            <a:custGeom>
              <a:avLst/>
              <a:gdLst>
                <a:gd name="T0" fmla="*/ 685893 w 232"/>
                <a:gd name="T1" fmla="*/ 245384 h 166"/>
                <a:gd name="T2" fmla="*/ 103475 w 232"/>
                <a:gd name="T3" fmla="*/ 490768 h 166"/>
                <a:gd name="T4" fmla="*/ 0 w 232"/>
                <a:gd name="T5" fmla="*/ 239471 h 166"/>
                <a:gd name="T6" fmla="*/ 579461 w 232"/>
                <a:gd name="T7" fmla="*/ 0 h 166"/>
                <a:gd name="T8" fmla="*/ 685893 w 232"/>
                <a:gd name="T9" fmla="*/ 245384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166"/>
                <a:gd name="T17" fmla="*/ 232 w 23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166">
                  <a:moveTo>
                    <a:pt x="232" y="83"/>
                  </a:moveTo>
                  <a:lnTo>
                    <a:pt x="35" y="166"/>
                  </a:lnTo>
                  <a:lnTo>
                    <a:pt x="0" y="81"/>
                  </a:lnTo>
                  <a:lnTo>
                    <a:pt x="196" y="0"/>
                  </a:lnTo>
                  <a:lnTo>
                    <a:pt x="232" y="83"/>
                  </a:lnTo>
                  <a:close/>
                </a:path>
              </a:pathLst>
            </a:custGeom>
            <a:solidFill>
              <a:srgbClr val="F5F5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1" name="Freeform 112"/>
            <p:cNvSpPr>
              <a:spLocks/>
            </p:cNvSpPr>
            <p:nvPr/>
          </p:nvSpPr>
          <p:spPr bwMode="auto">
            <a:xfrm>
              <a:off x="7802237" y="4314800"/>
              <a:ext cx="854410" cy="428684"/>
            </a:xfrm>
            <a:custGeom>
              <a:avLst/>
              <a:gdLst>
                <a:gd name="T0" fmla="*/ 854410 w 289"/>
                <a:gd name="T1" fmla="*/ 85737 h 145"/>
                <a:gd name="T2" fmla="*/ 35477 w 289"/>
                <a:gd name="T3" fmla="*/ 428684 h 145"/>
                <a:gd name="T4" fmla="*/ 0 w 289"/>
                <a:gd name="T5" fmla="*/ 345904 h 145"/>
                <a:gd name="T6" fmla="*/ 818933 w 289"/>
                <a:gd name="T7" fmla="*/ 0 h 145"/>
                <a:gd name="T8" fmla="*/ 854410 w 289"/>
                <a:gd name="T9" fmla="*/ 8573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45"/>
                <a:gd name="T17" fmla="*/ 289 w 28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45">
                  <a:moveTo>
                    <a:pt x="289" y="29"/>
                  </a:moveTo>
                  <a:lnTo>
                    <a:pt x="12" y="145"/>
                  </a:lnTo>
                  <a:lnTo>
                    <a:pt x="0" y="117"/>
                  </a:lnTo>
                  <a:lnTo>
                    <a:pt x="277" y="0"/>
                  </a:lnTo>
                  <a:lnTo>
                    <a:pt x="289" y="29"/>
                  </a:lnTo>
                  <a:close/>
                </a:path>
              </a:pathLst>
            </a:custGeom>
            <a:solidFill>
              <a:srgbClr val="CF7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2" name="Freeform 113"/>
            <p:cNvSpPr>
              <a:spLocks/>
            </p:cNvSpPr>
            <p:nvPr/>
          </p:nvSpPr>
          <p:spPr bwMode="auto">
            <a:xfrm>
              <a:off x="7802237" y="4498099"/>
              <a:ext cx="425726" cy="245385"/>
            </a:xfrm>
            <a:custGeom>
              <a:avLst/>
              <a:gdLst>
                <a:gd name="T0" fmla="*/ 425726 w 144"/>
                <a:gd name="T1" fmla="*/ 76868 h 83"/>
                <a:gd name="T2" fmla="*/ 35477 w 144"/>
                <a:gd name="T3" fmla="*/ 245385 h 83"/>
                <a:gd name="T4" fmla="*/ 0 w 144"/>
                <a:gd name="T5" fmla="*/ 162605 h 83"/>
                <a:gd name="T6" fmla="*/ 393205 w 144"/>
                <a:gd name="T7" fmla="*/ 0 h 83"/>
                <a:gd name="T8" fmla="*/ 425726 w 144"/>
                <a:gd name="T9" fmla="*/ 76868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83"/>
                <a:gd name="T17" fmla="*/ 144 w 144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83">
                  <a:moveTo>
                    <a:pt x="144" y="26"/>
                  </a:moveTo>
                  <a:lnTo>
                    <a:pt x="12" y="83"/>
                  </a:lnTo>
                  <a:lnTo>
                    <a:pt x="0" y="55"/>
                  </a:lnTo>
                  <a:lnTo>
                    <a:pt x="133" y="0"/>
                  </a:lnTo>
                  <a:lnTo>
                    <a:pt x="144" y="26"/>
                  </a:lnTo>
                  <a:close/>
                </a:path>
              </a:pathLst>
            </a:custGeom>
            <a:solidFill>
              <a:srgbClr val="C268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3" name="Freeform 114"/>
            <p:cNvSpPr>
              <a:spLocks/>
            </p:cNvSpPr>
            <p:nvPr/>
          </p:nvSpPr>
          <p:spPr bwMode="auto">
            <a:xfrm>
              <a:off x="8411262" y="4560185"/>
              <a:ext cx="144866" cy="289730"/>
            </a:xfrm>
            <a:custGeom>
              <a:avLst/>
              <a:gdLst>
                <a:gd name="T0" fmla="*/ 112345 w 49"/>
                <a:gd name="T1" fmla="*/ 289730 h 98"/>
                <a:gd name="T2" fmla="*/ 144866 w 49"/>
                <a:gd name="T3" fmla="*/ 274948 h 98"/>
                <a:gd name="T4" fmla="*/ 26608 w 49"/>
                <a:gd name="T5" fmla="*/ 0 h 98"/>
                <a:gd name="T6" fmla="*/ 0 w 49"/>
                <a:gd name="T7" fmla="*/ 8869 h 98"/>
                <a:gd name="T8" fmla="*/ 112345 w 49"/>
                <a:gd name="T9" fmla="*/ 28973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8"/>
                <a:gd name="T17" fmla="*/ 49 w 4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8">
                  <a:moveTo>
                    <a:pt x="38" y="98"/>
                  </a:moveTo>
                  <a:lnTo>
                    <a:pt x="49" y="93"/>
                  </a:lnTo>
                  <a:lnTo>
                    <a:pt x="9" y="0"/>
                  </a:lnTo>
                  <a:lnTo>
                    <a:pt x="0" y="3"/>
                  </a:lnTo>
                  <a:lnTo>
                    <a:pt x="38" y="98"/>
                  </a:lnTo>
                  <a:close/>
                </a:path>
              </a:pathLst>
            </a:custGeom>
            <a:solidFill>
              <a:srgbClr val="A3A3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Freeform 115"/>
            <p:cNvSpPr>
              <a:spLocks/>
            </p:cNvSpPr>
            <p:nvPr/>
          </p:nvSpPr>
          <p:spPr bwMode="auto">
            <a:xfrm>
              <a:off x="8473348" y="4631139"/>
              <a:ext cx="159647" cy="91650"/>
            </a:xfrm>
            <a:custGeom>
              <a:avLst/>
              <a:gdLst>
                <a:gd name="T0" fmla="*/ 0 w 54"/>
                <a:gd name="T1" fmla="*/ 56173 h 31"/>
                <a:gd name="T2" fmla="*/ 14782 w 54"/>
                <a:gd name="T3" fmla="*/ 91650 h 31"/>
                <a:gd name="T4" fmla="*/ 159647 w 54"/>
                <a:gd name="T5" fmla="*/ 29565 h 31"/>
                <a:gd name="T6" fmla="*/ 147821 w 54"/>
                <a:gd name="T7" fmla="*/ 0 h 31"/>
                <a:gd name="T8" fmla="*/ 0 w 54"/>
                <a:gd name="T9" fmla="*/ 5617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0" y="19"/>
                  </a:moveTo>
                  <a:lnTo>
                    <a:pt x="5" y="31"/>
                  </a:lnTo>
                  <a:lnTo>
                    <a:pt x="54" y="10"/>
                  </a:lnTo>
                  <a:lnTo>
                    <a:pt x="5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3A3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Freeform 116"/>
            <p:cNvSpPr>
              <a:spLocks/>
            </p:cNvSpPr>
            <p:nvPr/>
          </p:nvSpPr>
          <p:spPr bwMode="auto">
            <a:xfrm>
              <a:off x="6634446" y="5101211"/>
              <a:ext cx="440510" cy="455291"/>
            </a:xfrm>
            <a:custGeom>
              <a:avLst/>
              <a:gdLst>
                <a:gd name="T0" fmla="*/ 405549 w 63"/>
                <a:gd name="T1" fmla="*/ 168107 h 65"/>
                <a:gd name="T2" fmla="*/ 363596 w 63"/>
                <a:gd name="T3" fmla="*/ 343219 h 65"/>
                <a:gd name="T4" fmla="*/ 363596 w 63"/>
                <a:gd name="T5" fmla="*/ 350224 h 65"/>
                <a:gd name="T6" fmla="*/ 300666 w 63"/>
                <a:gd name="T7" fmla="*/ 364233 h 65"/>
                <a:gd name="T8" fmla="*/ 293673 w 63"/>
                <a:gd name="T9" fmla="*/ 364233 h 65"/>
                <a:gd name="T10" fmla="*/ 258712 w 63"/>
                <a:gd name="T11" fmla="*/ 413264 h 65"/>
                <a:gd name="T12" fmla="*/ 251720 w 63"/>
                <a:gd name="T13" fmla="*/ 420269 h 65"/>
                <a:gd name="T14" fmla="*/ 97891 w 63"/>
                <a:gd name="T15" fmla="*/ 385246 h 65"/>
                <a:gd name="T16" fmla="*/ 76914 w 63"/>
                <a:gd name="T17" fmla="*/ 315201 h 65"/>
                <a:gd name="T18" fmla="*/ 34961 w 63"/>
                <a:gd name="T19" fmla="*/ 273175 h 65"/>
                <a:gd name="T20" fmla="*/ 48946 w 63"/>
                <a:gd name="T21" fmla="*/ 154098 h 65"/>
                <a:gd name="T22" fmla="*/ 20977 w 63"/>
                <a:gd name="T23" fmla="*/ 126081 h 65"/>
                <a:gd name="T24" fmla="*/ 48946 w 63"/>
                <a:gd name="T25" fmla="*/ 14009 h 65"/>
                <a:gd name="T26" fmla="*/ 69922 w 63"/>
                <a:gd name="T27" fmla="*/ 7004 h 65"/>
                <a:gd name="T28" fmla="*/ 153829 w 63"/>
                <a:gd name="T29" fmla="*/ 42027 h 65"/>
                <a:gd name="T30" fmla="*/ 160821 w 63"/>
                <a:gd name="T31" fmla="*/ 42027 h 65"/>
                <a:gd name="T32" fmla="*/ 160821 w 63"/>
                <a:gd name="T33" fmla="*/ 42027 h 65"/>
                <a:gd name="T34" fmla="*/ 286681 w 63"/>
                <a:gd name="T35" fmla="*/ 70045 h 65"/>
                <a:gd name="T36" fmla="*/ 300666 w 63"/>
                <a:gd name="T37" fmla="*/ 105067 h 65"/>
                <a:gd name="T38" fmla="*/ 405549 w 63"/>
                <a:gd name="T39" fmla="*/ 168107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65"/>
                <a:gd name="T62" fmla="*/ 63 w 63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65">
                  <a:moveTo>
                    <a:pt x="58" y="24"/>
                  </a:moveTo>
                  <a:cubicBezTo>
                    <a:pt x="63" y="32"/>
                    <a:pt x="61" y="44"/>
                    <a:pt x="52" y="4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9" y="51"/>
                    <a:pt x="46" y="52"/>
                    <a:pt x="43" y="52"/>
                  </a:cubicBezTo>
                  <a:cubicBezTo>
                    <a:pt x="43" y="52"/>
                    <a:pt x="42" y="52"/>
                    <a:pt x="42" y="52"/>
                  </a:cubicBezTo>
                  <a:cubicBezTo>
                    <a:pt x="41" y="55"/>
                    <a:pt x="39" y="57"/>
                    <a:pt x="37" y="59"/>
                  </a:cubicBezTo>
                  <a:cubicBezTo>
                    <a:pt x="36" y="59"/>
                    <a:pt x="36" y="60"/>
                    <a:pt x="36" y="60"/>
                  </a:cubicBezTo>
                  <a:cubicBezTo>
                    <a:pt x="28" y="65"/>
                    <a:pt x="18" y="63"/>
                    <a:pt x="14" y="55"/>
                  </a:cubicBezTo>
                  <a:cubicBezTo>
                    <a:pt x="12" y="52"/>
                    <a:pt x="11" y="48"/>
                    <a:pt x="11" y="45"/>
                  </a:cubicBezTo>
                  <a:cubicBezTo>
                    <a:pt x="9" y="44"/>
                    <a:pt x="6" y="42"/>
                    <a:pt x="5" y="39"/>
                  </a:cubicBezTo>
                  <a:cubicBezTo>
                    <a:pt x="1" y="34"/>
                    <a:pt x="2" y="26"/>
                    <a:pt x="7" y="22"/>
                  </a:cubicBezTo>
                  <a:cubicBezTo>
                    <a:pt x="6" y="21"/>
                    <a:pt x="4" y="20"/>
                    <a:pt x="3" y="18"/>
                  </a:cubicBezTo>
                  <a:cubicBezTo>
                    <a:pt x="0" y="13"/>
                    <a:pt x="1" y="6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14" y="0"/>
                    <a:pt x="20" y="1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9" y="2"/>
                    <a:pt x="37" y="4"/>
                    <a:pt x="41" y="10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9" y="16"/>
                    <a:pt x="54" y="19"/>
                    <a:pt x="58" y="24"/>
                  </a:cubicBezTo>
                  <a:close/>
                </a:path>
              </a:pathLst>
            </a:custGeom>
            <a:solidFill>
              <a:srgbClr val="70B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6" name="Freeform 117"/>
            <p:cNvSpPr>
              <a:spLocks/>
            </p:cNvSpPr>
            <p:nvPr/>
          </p:nvSpPr>
          <p:spPr bwMode="auto">
            <a:xfrm>
              <a:off x="6634446" y="5107124"/>
              <a:ext cx="301556" cy="449378"/>
            </a:xfrm>
            <a:custGeom>
              <a:avLst/>
              <a:gdLst>
                <a:gd name="T0" fmla="*/ 70129 w 43"/>
                <a:gd name="T1" fmla="*/ 0 h 64"/>
                <a:gd name="T2" fmla="*/ 301556 w 43"/>
                <a:gd name="T3" fmla="*/ 358098 h 64"/>
                <a:gd name="T4" fmla="*/ 294543 w 43"/>
                <a:gd name="T5" fmla="*/ 358098 h 64"/>
                <a:gd name="T6" fmla="*/ 259478 w 43"/>
                <a:gd name="T7" fmla="*/ 407249 h 64"/>
                <a:gd name="T8" fmla="*/ 252466 w 43"/>
                <a:gd name="T9" fmla="*/ 414270 h 64"/>
                <a:gd name="T10" fmla="*/ 98181 w 43"/>
                <a:gd name="T11" fmla="*/ 379163 h 64"/>
                <a:gd name="T12" fmla="*/ 77142 w 43"/>
                <a:gd name="T13" fmla="*/ 308947 h 64"/>
                <a:gd name="T14" fmla="*/ 35065 w 43"/>
                <a:gd name="T15" fmla="*/ 266818 h 64"/>
                <a:gd name="T16" fmla="*/ 49091 w 43"/>
                <a:gd name="T17" fmla="*/ 147452 h 64"/>
                <a:gd name="T18" fmla="*/ 21039 w 43"/>
                <a:gd name="T19" fmla="*/ 119366 h 64"/>
                <a:gd name="T20" fmla="*/ 49091 w 43"/>
                <a:gd name="T21" fmla="*/ 7022 h 64"/>
                <a:gd name="T22" fmla="*/ 70129 w 43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64"/>
                <a:gd name="T38" fmla="*/ 43 w 43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64">
                  <a:moveTo>
                    <a:pt x="10" y="0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2" y="51"/>
                    <a:pt x="42" y="51"/>
                  </a:cubicBezTo>
                  <a:cubicBezTo>
                    <a:pt x="41" y="54"/>
                    <a:pt x="39" y="56"/>
                    <a:pt x="37" y="58"/>
                  </a:cubicBezTo>
                  <a:cubicBezTo>
                    <a:pt x="36" y="58"/>
                    <a:pt x="36" y="59"/>
                    <a:pt x="36" y="59"/>
                  </a:cubicBezTo>
                  <a:cubicBezTo>
                    <a:pt x="28" y="64"/>
                    <a:pt x="18" y="62"/>
                    <a:pt x="14" y="54"/>
                  </a:cubicBezTo>
                  <a:cubicBezTo>
                    <a:pt x="12" y="51"/>
                    <a:pt x="11" y="47"/>
                    <a:pt x="11" y="44"/>
                  </a:cubicBezTo>
                  <a:cubicBezTo>
                    <a:pt x="9" y="43"/>
                    <a:pt x="6" y="41"/>
                    <a:pt x="5" y="38"/>
                  </a:cubicBezTo>
                  <a:cubicBezTo>
                    <a:pt x="1" y="33"/>
                    <a:pt x="2" y="25"/>
                    <a:pt x="7" y="21"/>
                  </a:cubicBezTo>
                  <a:cubicBezTo>
                    <a:pt x="6" y="20"/>
                    <a:pt x="4" y="19"/>
                    <a:pt x="3" y="17"/>
                  </a:cubicBezTo>
                  <a:cubicBezTo>
                    <a:pt x="0" y="12"/>
                    <a:pt x="1" y="5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51A1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7" name="Freeform 118"/>
            <p:cNvSpPr>
              <a:spLocks/>
            </p:cNvSpPr>
            <p:nvPr/>
          </p:nvSpPr>
          <p:spPr bwMode="auto">
            <a:xfrm>
              <a:off x="6808875" y="5346596"/>
              <a:ext cx="203995" cy="174431"/>
            </a:xfrm>
            <a:custGeom>
              <a:avLst/>
              <a:gdLst>
                <a:gd name="T0" fmla="*/ 189926 w 29"/>
                <a:gd name="T1" fmla="*/ 34886 h 25"/>
                <a:gd name="T2" fmla="*/ 189926 w 29"/>
                <a:gd name="T3" fmla="*/ 104659 h 25"/>
                <a:gd name="T4" fmla="*/ 154755 w 29"/>
                <a:gd name="T5" fmla="*/ 118613 h 25"/>
                <a:gd name="T6" fmla="*/ 119583 w 29"/>
                <a:gd name="T7" fmla="*/ 118613 h 25"/>
                <a:gd name="T8" fmla="*/ 112549 w 29"/>
                <a:gd name="T9" fmla="*/ 139545 h 25"/>
                <a:gd name="T10" fmla="*/ 84412 w 29"/>
                <a:gd name="T11" fmla="*/ 167454 h 25"/>
                <a:gd name="T12" fmla="*/ 14069 w 29"/>
                <a:gd name="T13" fmla="*/ 139545 h 25"/>
                <a:gd name="T14" fmla="*/ 42206 w 29"/>
                <a:gd name="T15" fmla="*/ 41863 h 25"/>
                <a:gd name="T16" fmla="*/ 63309 w 29"/>
                <a:gd name="T17" fmla="*/ 27909 h 25"/>
                <a:gd name="T18" fmla="*/ 84412 w 29"/>
                <a:gd name="T19" fmla="*/ 13954 h 25"/>
                <a:gd name="T20" fmla="*/ 189926 w 29"/>
                <a:gd name="T21" fmla="*/ 34886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25"/>
                <a:gd name="T35" fmla="*/ 29 w 29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25">
                  <a:moveTo>
                    <a:pt x="27" y="5"/>
                  </a:moveTo>
                  <a:cubicBezTo>
                    <a:pt x="29" y="7"/>
                    <a:pt x="29" y="11"/>
                    <a:pt x="27" y="15"/>
                  </a:cubicBezTo>
                  <a:cubicBezTo>
                    <a:pt x="25" y="16"/>
                    <a:pt x="23" y="16"/>
                    <a:pt x="22" y="17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5" y="22"/>
                    <a:pt x="13" y="23"/>
                    <a:pt x="12" y="24"/>
                  </a:cubicBezTo>
                  <a:cubicBezTo>
                    <a:pt x="8" y="25"/>
                    <a:pt x="4" y="23"/>
                    <a:pt x="2" y="20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8" y="0"/>
                    <a:pt x="24" y="1"/>
                    <a:pt x="27" y="5"/>
                  </a:cubicBezTo>
                  <a:close/>
                </a:path>
              </a:pathLst>
            </a:custGeom>
            <a:solidFill>
              <a:srgbClr val="5C91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8" name="Freeform 119"/>
            <p:cNvSpPr>
              <a:spLocks/>
            </p:cNvSpPr>
            <p:nvPr/>
          </p:nvSpPr>
          <p:spPr bwMode="auto">
            <a:xfrm>
              <a:off x="6853222" y="5358422"/>
              <a:ext cx="174431" cy="239472"/>
            </a:xfrm>
            <a:custGeom>
              <a:avLst/>
              <a:gdLst>
                <a:gd name="T0" fmla="*/ 41863 w 25"/>
                <a:gd name="T1" fmla="*/ 0 h 34"/>
                <a:gd name="T2" fmla="*/ 174431 w 25"/>
                <a:gd name="T3" fmla="*/ 211299 h 34"/>
                <a:gd name="T4" fmla="*/ 132568 w 25"/>
                <a:gd name="T5" fmla="*/ 239472 h 34"/>
                <a:gd name="T6" fmla="*/ 0 w 25"/>
                <a:gd name="T7" fmla="*/ 28173 h 34"/>
                <a:gd name="T8" fmla="*/ 20932 w 25"/>
                <a:gd name="T9" fmla="*/ 14087 h 34"/>
                <a:gd name="T10" fmla="*/ 41863 w 25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4"/>
                <a:gd name="T20" fmla="*/ 25 w 2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4">
                  <a:moveTo>
                    <a:pt x="6" y="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8A7A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9" name="Freeform 120"/>
            <p:cNvSpPr>
              <a:spLocks/>
            </p:cNvSpPr>
            <p:nvPr/>
          </p:nvSpPr>
          <p:spPr bwMode="auto">
            <a:xfrm>
              <a:off x="7006957" y="3971854"/>
              <a:ext cx="1031796" cy="1330395"/>
            </a:xfrm>
            <a:custGeom>
              <a:avLst/>
              <a:gdLst>
                <a:gd name="T0" fmla="*/ 1031796 w 349"/>
                <a:gd name="T1" fmla="*/ 1093880 h 450"/>
                <a:gd name="T2" fmla="*/ 452335 w 349"/>
                <a:gd name="T3" fmla="*/ 1330395 h 450"/>
                <a:gd name="T4" fmla="*/ 0 w 349"/>
                <a:gd name="T5" fmla="*/ 239471 h 450"/>
                <a:gd name="T6" fmla="*/ 579461 w 349"/>
                <a:gd name="T7" fmla="*/ 0 h 450"/>
                <a:gd name="T8" fmla="*/ 1031796 w 349"/>
                <a:gd name="T9" fmla="*/ 109388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9"/>
                <a:gd name="T16" fmla="*/ 0 h 450"/>
                <a:gd name="T17" fmla="*/ 349 w 349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9" h="450">
                  <a:moveTo>
                    <a:pt x="349" y="370"/>
                  </a:moveTo>
                  <a:lnTo>
                    <a:pt x="153" y="450"/>
                  </a:lnTo>
                  <a:lnTo>
                    <a:pt x="0" y="81"/>
                  </a:lnTo>
                  <a:lnTo>
                    <a:pt x="196" y="0"/>
                  </a:lnTo>
                  <a:lnTo>
                    <a:pt x="349" y="370"/>
                  </a:lnTo>
                  <a:close/>
                </a:path>
              </a:pathLst>
            </a:custGeom>
            <a:solidFill>
              <a:srgbClr val="FFF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0" name="Freeform 121"/>
            <p:cNvSpPr>
              <a:spLocks/>
            </p:cNvSpPr>
            <p:nvPr/>
          </p:nvSpPr>
          <p:spPr bwMode="auto">
            <a:xfrm>
              <a:off x="7299643" y="3770816"/>
              <a:ext cx="189212" cy="224689"/>
            </a:xfrm>
            <a:custGeom>
              <a:avLst/>
              <a:gdLst>
                <a:gd name="T0" fmla="*/ 189212 w 64"/>
                <a:gd name="T1" fmla="*/ 180342 h 76"/>
                <a:gd name="T2" fmla="*/ 76867 w 64"/>
                <a:gd name="T3" fmla="*/ 224689 h 76"/>
                <a:gd name="T4" fmla="*/ 0 w 64"/>
                <a:gd name="T5" fmla="*/ 41390 h 76"/>
                <a:gd name="T6" fmla="*/ 112345 w 64"/>
                <a:gd name="T7" fmla="*/ 0 h 76"/>
                <a:gd name="T8" fmla="*/ 189212 w 64"/>
                <a:gd name="T9" fmla="*/ 18034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6"/>
                <a:gd name="T17" fmla="*/ 64 w 64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6">
                  <a:moveTo>
                    <a:pt x="64" y="61"/>
                  </a:moveTo>
                  <a:lnTo>
                    <a:pt x="26" y="76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5D80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1" name="Freeform 122"/>
            <p:cNvSpPr>
              <a:spLocks/>
            </p:cNvSpPr>
            <p:nvPr/>
          </p:nvSpPr>
          <p:spPr bwMode="auto">
            <a:xfrm>
              <a:off x="7299643" y="3791512"/>
              <a:ext cx="138953" cy="203995"/>
            </a:xfrm>
            <a:custGeom>
              <a:avLst/>
              <a:gdLst>
                <a:gd name="T0" fmla="*/ 138953 w 47"/>
                <a:gd name="T1" fmla="*/ 174430 h 69"/>
                <a:gd name="T2" fmla="*/ 76868 w 47"/>
                <a:gd name="T3" fmla="*/ 203995 h 69"/>
                <a:gd name="T4" fmla="*/ 0 w 47"/>
                <a:gd name="T5" fmla="*/ 20695 h 69"/>
                <a:gd name="T6" fmla="*/ 62085 w 47"/>
                <a:gd name="T7" fmla="*/ 0 h 69"/>
                <a:gd name="T8" fmla="*/ 138953 w 47"/>
                <a:gd name="T9" fmla="*/ 17443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69"/>
                <a:gd name="T17" fmla="*/ 47 w 4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69">
                  <a:moveTo>
                    <a:pt x="47" y="59"/>
                  </a:moveTo>
                  <a:lnTo>
                    <a:pt x="26" y="69"/>
                  </a:lnTo>
                  <a:lnTo>
                    <a:pt x="0" y="7"/>
                  </a:lnTo>
                  <a:lnTo>
                    <a:pt x="21" y="0"/>
                  </a:lnTo>
                  <a:lnTo>
                    <a:pt x="47" y="59"/>
                  </a:lnTo>
                  <a:close/>
                </a:path>
              </a:pathLst>
            </a:custGeom>
            <a:solidFill>
              <a:srgbClr val="5373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2" name="Freeform 123"/>
            <p:cNvSpPr>
              <a:spLocks/>
            </p:cNvSpPr>
            <p:nvPr/>
          </p:nvSpPr>
          <p:spPr bwMode="auto">
            <a:xfrm>
              <a:off x="7284862" y="3761948"/>
              <a:ext cx="168518" cy="106432"/>
            </a:xfrm>
            <a:custGeom>
              <a:avLst/>
              <a:gdLst>
                <a:gd name="T0" fmla="*/ 168518 w 57"/>
                <a:gd name="T1" fmla="*/ 50260 h 36"/>
                <a:gd name="T2" fmla="*/ 20695 w 57"/>
                <a:gd name="T3" fmla="*/ 106432 h 36"/>
                <a:gd name="T4" fmla="*/ 0 w 57"/>
                <a:gd name="T5" fmla="*/ 65042 h 36"/>
                <a:gd name="T6" fmla="*/ 147823 w 57"/>
                <a:gd name="T7" fmla="*/ 0 h 36"/>
                <a:gd name="T8" fmla="*/ 168518 w 57"/>
                <a:gd name="T9" fmla="*/ 5026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6"/>
                <a:gd name="T17" fmla="*/ 57 w 5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6">
                  <a:moveTo>
                    <a:pt x="57" y="17"/>
                  </a:moveTo>
                  <a:lnTo>
                    <a:pt x="7" y="36"/>
                  </a:lnTo>
                  <a:lnTo>
                    <a:pt x="0" y="22"/>
                  </a:lnTo>
                  <a:lnTo>
                    <a:pt x="50" y="0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7EA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3" name="Freeform 124"/>
            <p:cNvSpPr>
              <a:spLocks/>
            </p:cNvSpPr>
            <p:nvPr/>
          </p:nvSpPr>
          <p:spPr bwMode="auto">
            <a:xfrm>
              <a:off x="7006957" y="4093068"/>
              <a:ext cx="747979" cy="1209182"/>
            </a:xfrm>
            <a:custGeom>
              <a:avLst/>
              <a:gdLst>
                <a:gd name="T0" fmla="*/ 747979 w 253"/>
                <a:gd name="T1" fmla="*/ 1090925 h 409"/>
                <a:gd name="T2" fmla="*/ 452335 w 253"/>
                <a:gd name="T3" fmla="*/ 1209182 h 409"/>
                <a:gd name="T4" fmla="*/ 0 w 253"/>
                <a:gd name="T5" fmla="*/ 118257 h 409"/>
                <a:gd name="T6" fmla="*/ 292687 w 253"/>
                <a:gd name="T7" fmla="*/ 0 h 409"/>
                <a:gd name="T8" fmla="*/ 747979 w 253"/>
                <a:gd name="T9" fmla="*/ 1090925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409"/>
                <a:gd name="T17" fmla="*/ 253 w 253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409">
                  <a:moveTo>
                    <a:pt x="253" y="369"/>
                  </a:moveTo>
                  <a:lnTo>
                    <a:pt x="153" y="409"/>
                  </a:lnTo>
                  <a:lnTo>
                    <a:pt x="0" y="40"/>
                  </a:lnTo>
                  <a:lnTo>
                    <a:pt x="99" y="0"/>
                  </a:lnTo>
                  <a:lnTo>
                    <a:pt x="253" y="369"/>
                  </a:lnTo>
                  <a:close/>
                </a:path>
              </a:pathLst>
            </a:custGeom>
            <a:solidFill>
              <a:srgbClr val="FFE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4" name="Freeform 125"/>
            <p:cNvSpPr>
              <a:spLocks/>
            </p:cNvSpPr>
            <p:nvPr/>
          </p:nvSpPr>
          <p:spPr bwMode="auto">
            <a:xfrm>
              <a:off x="6900525" y="3838815"/>
              <a:ext cx="747979" cy="399119"/>
            </a:xfrm>
            <a:custGeom>
              <a:avLst/>
              <a:gdLst>
                <a:gd name="T0" fmla="*/ 706589 w 253"/>
                <a:gd name="T1" fmla="*/ 0 h 135"/>
                <a:gd name="T2" fmla="*/ 0 w 253"/>
                <a:gd name="T3" fmla="*/ 295644 h 135"/>
                <a:gd name="T4" fmla="*/ 41390 w 253"/>
                <a:gd name="T5" fmla="*/ 399119 h 135"/>
                <a:gd name="T6" fmla="*/ 747979 w 253"/>
                <a:gd name="T7" fmla="*/ 106432 h 135"/>
                <a:gd name="T8" fmla="*/ 706589 w 253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135"/>
                <a:gd name="T17" fmla="*/ 253 w 25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135">
                  <a:moveTo>
                    <a:pt x="239" y="0"/>
                  </a:moveTo>
                  <a:lnTo>
                    <a:pt x="0" y="100"/>
                  </a:lnTo>
                  <a:lnTo>
                    <a:pt x="14" y="135"/>
                  </a:lnTo>
                  <a:lnTo>
                    <a:pt x="253" y="3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5" name="Freeform 126"/>
            <p:cNvSpPr>
              <a:spLocks/>
            </p:cNvSpPr>
            <p:nvPr/>
          </p:nvSpPr>
          <p:spPr bwMode="auto">
            <a:xfrm>
              <a:off x="6900525" y="3986637"/>
              <a:ext cx="399119" cy="251298"/>
            </a:xfrm>
            <a:custGeom>
              <a:avLst/>
              <a:gdLst>
                <a:gd name="T0" fmla="*/ 348860 w 135"/>
                <a:gd name="T1" fmla="*/ 0 h 85"/>
                <a:gd name="T2" fmla="*/ 0 w 135"/>
                <a:gd name="T3" fmla="*/ 147822 h 85"/>
                <a:gd name="T4" fmla="*/ 41390 w 135"/>
                <a:gd name="T5" fmla="*/ 251298 h 85"/>
                <a:gd name="T6" fmla="*/ 399119 w 135"/>
                <a:gd name="T7" fmla="*/ 106432 h 85"/>
                <a:gd name="T8" fmla="*/ 348860 w 135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85"/>
                <a:gd name="T17" fmla="*/ 135 w 13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85">
                  <a:moveTo>
                    <a:pt x="118" y="0"/>
                  </a:moveTo>
                  <a:lnTo>
                    <a:pt x="0" y="50"/>
                  </a:lnTo>
                  <a:lnTo>
                    <a:pt x="14" y="85"/>
                  </a:lnTo>
                  <a:lnTo>
                    <a:pt x="135" y="3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F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6" name="Freeform 127"/>
            <p:cNvSpPr>
              <a:spLocks/>
            </p:cNvSpPr>
            <p:nvPr/>
          </p:nvSpPr>
          <p:spPr bwMode="auto">
            <a:xfrm>
              <a:off x="7172517" y="4211326"/>
              <a:ext cx="198082" cy="230602"/>
            </a:xfrm>
            <a:custGeom>
              <a:avLst/>
              <a:gdLst>
                <a:gd name="T0" fmla="*/ 63669 w 28"/>
                <a:gd name="T1" fmla="*/ 230602 h 33"/>
                <a:gd name="T2" fmla="*/ 198082 w 28"/>
                <a:gd name="T3" fmla="*/ 174698 h 33"/>
                <a:gd name="T4" fmla="*/ 148562 w 28"/>
                <a:gd name="T5" fmla="*/ 55904 h 33"/>
                <a:gd name="T6" fmla="*/ 56595 w 28"/>
                <a:gd name="T7" fmla="*/ 13976 h 33"/>
                <a:gd name="T8" fmla="*/ 56595 w 28"/>
                <a:gd name="T9" fmla="*/ 13976 h 33"/>
                <a:gd name="T10" fmla="*/ 14149 w 28"/>
                <a:gd name="T11" fmla="*/ 111807 h 33"/>
                <a:gd name="T12" fmla="*/ 63669 w 28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7" name="Freeform 128"/>
            <p:cNvSpPr>
              <a:spLocks/>
            </p:cNvSpPr>
            <p:nvPr/>
          </p:nvSpPr>
          <p:spPr bwMode="auto">
            <a:xfrm>
              <a:off x="7193211" y="4237933"/>
              <a:ext cx="147822" cy="168518"/>
            </a:xfrm>
            <a:custGeom>
              <a:avLst/>
              <a:gdLst>
                <a:gd name="T0" fmla="*/ 49274 w 21"/>
                <a:gd name="T1" fmla="*/ 168518 h 24"/>
                <a:gd name="T2" fmla="*/ 147822 w 21"/>
                <a:gd name="T3" fmla="*/ 133410 h 24"/>
                <a:gd name="T4" fmla="*/ 112626 w 21"/>
                <a:gd name="T5" fmla="*/ 42130 h 24"/>
                <a:gd name="T6" fmla="*/ 42235 w 21"/>
                <a:gd name="T7" fmla="*/ 14043 h 24"/>
                <a:gd name="T8" fmla="*/ 42235 w 21"/>
                <a:gd name="T9" fmla="*/ 14043 h 24"/>
                <a:gd name="T10" fmla="*/ 14078 w 21"/>
                <a:gd name="T11" fmla="*/ 84259 h 24"/>
                <a:gd name="T12" fmla="*/ 49274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2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8" name="Freeform 129"/>
            <p:cNvSpPr>
              <a:spLocks/>
            </p:cNvSpPr>
            <p:nvPr/>
          </p:nvSpPr>
          <p:spPr bwMode="auto">
            <a:xfrm>
              <a:off x="7222776" y="4232020"/>
              <a:ext cx="82780" cy="168518"/>
            </a:xfrm>
            <a:custGeom>
              <a:avLst/>
              <a:gdLst>
                <a:gd name="T0" fmla="*/ 67998 w 28"/>
                <a:gd name="T1" fmla="*/ 168518 h 57"/>
                <a:gd name="T2" fmla="*/ 82780 w 28"/>
                <a:gd name="T3" fmla="*/ 162605 h 57"/>
                <a:gd name="T4" fmla="*/ 14782 w 28"/>
                <a:gd name="T5" fmla="*/ 0 h 57"/>
                <a:gd name="T6" fmla="*/ 0 w 28"/>
                <a:gd name="T7" fmla="*/ 5913 h 57"/>
                <a:gd name="T8" fmla="*/ 67998 w 28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7"/>
                <a:gd name="T17" fmla="*/ 28 w 2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7">
                  <a:moveTo>
                    <a:pt x="23" y="57"/>
                  </a:moveTo>
                  <a:lnTo>
                    <a:pt x="28" y="55"/>
                  </a:lnTo>
                  <a:lnTo>
                    <a:pt x="5" y="0"/>
                  </a:lnTo>
                  <a:lnTo>
                    <a:pt x="0" y="2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9" name="Freeform 130"/>
            <p:cNvSpPr>
              <a:spLocks/>
            </p:cNvSpPr>
            <p:nvPr/>
          </p:nvSpPr>
          <p:spPr bwMode="auto">
            <a:xfrm>
              <a:off x="7193211" y="4267497"/>
              <a:ext cx="121215" cy="62086"/>
            </a:xfrm>
            <a:custGeom>
              <a:avLst/>
              <a:gdLst>
                <a:gd name="T0" fmla="*/ 0 w 41"/>
                <a:gd name="T1" fmla="*/ 47304 h 21"/>
                <a:gd name="T2" fmla="*/ 8869 w 41"/>
                <a:gd name="T3" fmla="*/ 62086 h 21"/>
                <a:gd name="T4" fmla="*/ 121215 w 41"/>
                <a:gd name="T5" fmla="*/ 14782 h 21"/>
                <a:gd name="T6" fmla="*/ 112346 w 41"/>
                <a:gd name="T7" fmla="*/ 0 h 21"/>
                <a:gd name="T8" fmla="*/ 0 w 41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"/>
                <a:gd name="T17" fmla="*/ 41 w 4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">
                  <a:moveTo>
                    <a:pt x="0" y="16"/>
                  </a:moveTo>
                  <a:lnTo>
                    <a:pt x="3" y="21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0" name="Freeform 131"/>
            <p:cNvSpPr>
              <a:spLocks/>
            </p:cNvSpPr>
            <p:nvPr/>
          </p:nvSpPr>
          <p:spPr bwMode="auto">
            <a:xfrm>
              <a:off x="7213907" y="4314800"/>
              <a:ext cx="121215" cy="65042"/>
            </a:xfrm>
            <a:custGeom>
              <a:avLst/>
              <a:gdLst>
                <a:gd name="T0" fmla="*/ 0 w 41"/>
                <a:gd name="T1" fmla="*/ 50260 h 22"/>
                <a:gd name="T2" fmla="*/ 8869 w 41"/>
                <a:gd name="T3" fmla="*/ 65042 h 22"/>
                <a:gd name="T4" fmla="*/ 121215 w 41"/>
                <a:gd name="T5" fmla="*/ 14782 h 22"/>
                <a:gd name="T6" fmla="*/ 112346 w 41"/>
                <a:gd name="T7" fmla="*/ 0 h 22"/>
                <a:gd name="T8" fmla="*/ 0 w 41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"/>
                <a:gd name="T17" fmla="*/ 41 w 4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">
                  <a:moveTo>
                    <a:pt x="0" y="17"/>
                  </a:moveTo>
                  <a:lnTo>
                    <a:pt x="3" y="22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1" name="Freeform 132"/>
            <p:cNvSpPr>
              <a:spLocks/>
            </p:cNvSpPr>
            <p:nvPr/>
          </p:nvSpPr>
          <p:spPr bwMode="auto">
            <a:xfrm>
              <a:off x="7391293" y="4119675"/>
              <a:ext cx="195125" cy="230602"/>
            </a:xfrm>
            <a:custGeom>
              <a:avLst/>
              <a:gdLst>
                <a:gd name="T0" fmla="*/ 62719 w 28"/>
                <a:gd name="T1" fmla="*/ 230602 h 33"/>
                <a:gd name="T2" fmla="*/ 195125 w 28"/>
                <a:gd name="T3" fmla="*/ 174698 h 33"/>
                <a:gd name="T4" fmla="*/ 146344 w 28"/>
                <a:gd name="T5" fmla="*/ 55904 h 33"/>
                <a:gd name="T6" fmla="*/ 55750 w 28"/>
                <a:gd name="T7" fmla="*/ 20964 h 33"/>
                <a:gd name="T8" fmla="*/ 55750 w 28"/>
                <a:gd name="T9" fmla="*/ 20964 h 33"/>
                <a:gd name="T10" fmla="*/ 13938 w 28"/>
                <a:gd name="T11" fmla="*/ 111807 h 33"/>
                <a:gd name="T12" fmla="*/ 62719 w 28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2" name="Freeform 133"/>
            <p:cNvSpPr>
              <a:spLocks/>
            </p:cNvSpPr>
            <p:nvPr/>
          </p:nvSpPr>
          <p:spPr bwMode="auto">
            <a:xfrm>
              <a:off x="7411987" y="4149240"/>
              <a:ext cx="144866" cy="174431"/>
            </a:xfrm>
            <a:custGeom>
              <a:avLst/>
              <a:gdLst>
                <a:gd name="T0" fmla="*/ 48289 w 21"/>
                <a:gd name="T1" fmla="*/ 174431 h 25"/>
                <a:gd name="T2" fmla="*/ 144866 w 21"/>
                <a:gd name="T3" fmla="*/ 132568 h 25"/>
                <a:gd name="T4" fmla="*/ 110374 w 21"/>
                <a:gd name="T5" fmla="*/ 41863 h 25"/>
                <a:gd name="T6" fmla="*/ 41390 w 21"/>
                <a:gd name="T7" fmla="*/ 13954 h 25"/>
                <a:gd name="T8" fmla="*/ 41390 w 21"/>
                <a:gd name="T9" fmla="*/ 13954 h 25"/>
                <a:gd name="T10" fmla="*/ 13797 w 21"/>
                <a:gd name="T11" fmla="*/ 83727 h 25"/>
                <a:gd name="T12" fmla="*/ 48289 w 21"/>
                <a:gd name="T13" fmla="*/ 17443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5"/>
                <a:gd name="T23" fmla="*/ 21 w 2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5">
                  <a:moveTo>
                    <a:pt x="7" y="25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4"/>
                    <a:pt x="0" y="8"/>
                    <a:pt x="2" y="12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3" name="Freeform 134"/>
            <p:cNvSpPr>
              <a:spLocks/>
            </p:cNvSpPr>
            <p:nvPr/>
          </p:nvSpPr>
          <p:spPr bwMode="auto">
            <a:xfrm>
              <a:off x="7438596" y="4140371"/>
              <a:ext cx="85738" cy="168518"/>
            </a:xfrm>
            <a:custGeom>
              <a:avLst/>
              <a:gdLst>
                <a:gd name="T0" fmla="*/ 70956 w 29"/>
                <a:gd name="T1" fmla="*/ 168518 h 57"/>
                <a:gd name="T2" fmla="*/ 85738 w 29"/>
                <a:gd name="T3" fmla="*/ 162605 h 57"/>
                <a:gd name="T4" fmla="*/ 14782 w 29"/>
                <a:gd name="T5" fmla="*/ 0 h 57"/>
                <a:gd name="T6" fmla="*/ 0 w 29"/>
                <a:gd name="T7" fmla="*/ 8869 h 57"/>
                <a:gd name="T8" fmla="*/ 70956 w 29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7"/>
                <a:gd name="T17" fmla="*/ 29 w 2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7">
                  <a:moveTo>
                    <a:pt x="24" y="57"/>
                  </a:moveTo>
                  <a:lnTo>
                    <a:pt x="29" y="55"/>
                  </a:lnTo>
                  <a:lnTo>
                    <a:pt x="5" y="0"/>
                  </a:lnTo>
                  <a:lnTo>
                    <a:pt x="0" y="3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4" name="Freeform 135"/>
            <p:cNvSpPr>
              <a:spLocks/>
            </p:cNvSpPr>
            <p:nvPr/>
          </p:nvSpPr>
          <p:spPr bwMode="auto">
            <a:xfrm>
              <a:off x="7411987" y="4175848"/>
              <a:ext cx="118257" cy="62086"/>
            </a:xfrm>
            <a:custGeom>
              <a:avLst/>
              <a:gdLst>
                <a:gd name="T0" fmla="*/ 0 w 40"/>
                <a:gd name="T1" fmla="*/ 50260 h 21"/>
                <a:gd name="T2" fmla="*/ 5913 w 40"/>
                <a:gd name="T3" fmla="*/ 62086 h 21"/>
                <a:gd name="T4" fmla="*/ 118257 w 40"/>
                <a:gd name="T5" fmla="*/ 20695 h 21"/>
                <a:gd name="T6" fmla="*/ 112344 w 40"/>
                <a:gd name="T7" fmla="*/ 0 h 21"/>
                <a:gd name="T8" fmla="*/ 0 w 40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7"/>
                  </a:moveTo>
                  <a:lnTo>
                    <a:pt x="2" y="21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5" name="Freeform 136"/>
            <p:cNvSpPr>
              <a:spLocks/>
            </p:cNvSpPr>
            <p:nvPr/>
          </p:nvSpPr>
          <p:spPr bwMode="auto">
            <a:xfrm>
              <a:off x="7432683" y="4226107"/>
              <a:ext cx="118257" cy="62086"/>
            </a:xfrm>
            <a:custGeom>
              <a:avLst/>
              <a:gdLst>
                <a:gd name="T0" fmla="*/ 0 w 40"/>
                <a:gd name="T1" fmla="*/ 47304 h 21"/>
                <a:gd name="T2" fmla="*/ 5913 w 40"/>
                <a:gd name="T3" fmla="*/ 62086 h 21"/>
                <a:gd name="T4" fmla="*/ 118257 w 40"/>
                <a:gd name="T5" fmla="*/ 11826 h 21"/>
                <a:gd name="T6" fmla="*/ 112344 w 40"/>
                <a:gd name="T7" fmla="*/ 0 h 21"/>
                <a:gd name="T8" fmla="*/ 0 w 40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6"/>
                  </a:moveTo>
                  <a:lnTo>
                    <a:pt x="2" y="21"/>
                  </a:lnTo>
                  <a:lnTo>
                    <a:pt x="40" y="4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6" name="Freeform 137"/>
            <p:cNvSpPr>
              <a:spLocks/>
            </p:cNvSpPr>
            <p:nvPr/>
          </p:nvSpPr>
          <p:spPr bwMode="auto">
            <a:xfrm>
              <a:off x="7299643" y="4518795"/>
              <a:ext cx="195125" cy="230602"/>
            </a:xfrm>
            <a:custGeom>
              <a:avLst/>
              <a:gdLst>
                <a:gd name="T0" fmla="*/ 62719 w 28"/>
                <a:gd name="T1" fmla="*/ 230602 h 33"/>
                <a:gd name="T2" fmla="*/ 195125 w 28"/>
                <a:gd name="T3" fmla="*/ 174698 h 33"/>
                <a:gd name="T4" fmla="*/ 146344 w 28"/>
                <a:gd name="T5" fmla="*/ 55904 h 33"/>
                <a:gd name="T6" fmla="*/ 55750 w 28"/>
                <a:gd name="T7" fmla="*/ 13976 h 33"/>
                <a:gd name="T8" fmla="*/ 55750 w 28"/>
                <a:gd name="T9" fmla="*/ 13976 h 33"/>
                <a:gd name="T10" fmla="*/ 13938 w 28"/>
                <a:gd name="T11" fmla="*/ 111807 h 33"/>
                <a:gd name="T12" fmla="*/ 62719 w 28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5"/>
                    <a:pt x="0" y="10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7" name="Freeform 138"/>
            <p:cNvSpPr>
              <a:spLocks/>
            </p:cNvSpPr>
            <p:nvPr/>
          </p:nvSpPr>
          <p:spPr bwMode="auto">
            <a:xfrm>
              <a:off x="7320339" y="4548359"/>
              <a:ext cx="147822" cy="168518"/>
            </a:xfrm>
            <a:custGeom>
              <a:avLst/>
              <a:gdLst>
                <a:gd name="T0" fmla="*/ 49274 w 21"/>
                <a:gd name="T1" fmla="*/ 168518 h 24"/>
                <a:gd name="T2" fmla="*/ 147822 w 21"/>
                <a:gd name="T3" fmla="*/ 126389 h 24"/>
                <a:gd name="T4" fmla="*/ 112626 w 21"/>
                <a:gd name="T5" fmla="*/ 42130 h 24"/>
                <a:gd name="T6" fmla="*/ 42235 w 21"/>
                <a:gd name="T7" fmla="*/ 14043 h 24"/>
                <a:gd name="T8" fmla="*/ 42235 w 21"/>
                <a:gd name="T9" fmla="*/ 14043 h 24"/>
                <a:gd name="T10" fmla="*/ 14078 w 21"/>
                <a:gd name="T11" fmla="*/ 84259 h 24"/>
                <a:gd name="T12" fmla="*/ 49274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2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8" name="Freeform 139"/>
            <p:cNvSpPr>
              <a:spLocks/>
            </p:cNvSpPr>
            <p:nvPr/>
          </p:nvSpPr>
          <p:spPr bwMode="auto">
            <a:xfrm>
              <a:off x="7346946" y="4539489"/>
              <a:ext cx="85738" cy="168518"/>
            </a:xfrm>
            <a:custGeom>
              <a:avLst/>
              <a:gdLst>
                <a:gd name="T0" fmla="*/ 70956 w 29"/>
                <a:gd name="T1" fmla="*/ 168518 h 57"/>
                <a:gd name="T2" fmla="*/ 85738 w 29"/>
                <a:gd name="T3" fmla="*/ 162605 h 57"/>
                <a:gd name="T4" fmla="*/ 14782 w 29"/>
                <a:gd name="T5" fmla="*/ 0 h 57"/>
                <a:gd name="T6" fmla="*/ 0 w 29"/>
                <a:gd name="T7" fmla="*/ 8869 h 57"/>
                <a:gd name="T8" fmla="*/ 70956 w 29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7"/>
                <a:gd name="T17" fmla="*/ 29 w 2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7">
                  <a:moveTo>
                    <a:pt x="24" y="57"/>
                  </a:moveTo>
                  <a:lnTo>
                    <a:pt x="29" y="55"/>
                  </a:lnTo>
                  <a:lnTo>
                    <a:pt x="5" y="0"/>
                  </a:lnTo>
                  <a:lnTo>
                    <a:pt x="0" y="3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9" name="Freeform 140"/>
            <p:cNvSpPr>
              <a:spLocks/>
            </p:cNvSpPr>
            <p:nvPr/>
          </p:nvSpPr>
          <p:spPr bwMode="auto">
            <a:xfrm>
              <a:off x="7326252" y="4574966"/>
              <a:ext cx="121215" cy="62086"/>
            </a:xfrm>
            <a:custGeom>
              <a:avLst/>
              <a:gdLst>
                <a:gd name="T0" fmla="*/ 0 w 41"/>
                <a:gd name="T1" fmla="*/ 50260 h 21"/>
                <a:gd name="T2" fmla="*/ 0 w 41"/>
                <a:gd name="T3" fmla="*/ 62086 h 21"/>
                <a:gd name="T4" fmla="*/ 121215 w 41"/>
                <a:gd name="T5" fmla="*/ 14782 h 21"/>
                <a:gd name="T6" fmla="*/ 112346 w 41"/>
                <a:gd name="T7" fmla="*/ 0 h 21"/>
                <a:gd name="T8" fmla="*/ 0 w 41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"/>
                <a:gd name="T17" fmla="*/ 41 w 4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">
                  <a:moveTo>
                    <a:pt x="0" y="17"/>
                  </a:moveTo>
                  <a:lnTo>
                    <a:pt x="0" y="21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0" name="Freeform 141"/>
            <p:cNvSpPr>
              <a:spLocks/>
            </p:cNvSpPr>
            <p:nvPr/>
          </p:nvSpPr>
          <p:spPr bwMode="auto">
            <a:xfrm>
              <a:off x="7341033" y="4625226"/>
              <a:ext cx="118257" cy="62086"/>
            </a:xfrm>
            <a:custGeom>
              <a:avLst/>
              <a:gdLst>
                <a:gd name="T0" fmla="*/ 0 w 40"/>
                <a:gd name="T1" fmla="*/ 47304 h 21"/>
                <a:gd name="T2" fmla="*/ 5913 w 40"/>
                <a:gd name="T3" fmla="*/ 62086 h 21"/>
                <a:gd name="T4" fmla="*/ 118257 w 40"/>
                <a:gd name="T5" fmla="*/ 11826 h 21"/>
                <a:gd name="T6" fmla="*/ 118257 w 40"/>
                <a:gd name="T7" fmla="*/ 0 h 21"/>
                <a:gd name="T8" fmla="*/ 0 w 40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6"/>
                  </a:moveTo>
                  <a:lnTo>
                    <a:pt x="2" y="2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1" name="Freeform 142"/>
            <p:cNvSpPr>
              <a:spLocks/>
            </p:cNvSpPr>
            <p:nvPr/>
          </p:nvSpPr>
          <p:spPr bwMode="auto">
            <a:xfrm>
              <a:off x="7515464" y="4427144"/>
              <a:ext cx="195125" cy="233559"/>
            </a:xfrm>
            <a:custGeom>
              <a:avLst/>
              <a:gdLst>
                <a:gd name="T0" fmla="*/ 62719 w 28"/>
                <a:gd name="T1" fmla="*/ 233559 h 33"/>
                <a:gd name="T2" fmla="*/ 195125 w 28"/>
                <a:gd name="T3" fmla="*/ 176939 h 33"/>
                <a:gd name="T4" fmla="*/ 146344 w 28"/>
                <a:gd name="T5" fmla="*/ 56620 h 33"/>
                <a:gd name="T6" fmla="*/ 55750 w 28"/>
                <a:gd name="T7" fmla="*/ 21233 h 33"/>
                <a:gd name="T8" fmla="*/ 55750 w 28"/>
                <a:gd name="T9" fmla="*/ 21233 h 33"/>
                <a:gd name="T10" fmla="*/ 13938 w 28"/>
                <a:gd name="T11" fmla="*/ 113241 h 33"/>
                <a:gd name="T12" fmla="*/ 62719 w 28"/>
                <a:gd name="T13" fmla="*/ 23355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3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2" name="Freeform 143"/>
            <p:cNvSpPr>
              <a:spLocks/>
            </p:cNvSpPr>
            <p:nvPr/>
          </p:nvSpPr>
          <p:spPr bwMode="auto">
            <a:xfrm>
              <a:off x="7536158" y="4456709"/>
              <a:ext cx="147822" cy="168518"/>
            </a:xfrm>
            <a:custGeom>
              <a:avLst/>
              <a:gdLst>
                <a:gd name="T0" fmla="*/ 49274 w 21"/>
                <a:gd name="T1" fmla="*/ 168518 h 24"/>
                <a:gd name="T2" fmla="*/ 147822 w 21"/>
                <a:gd name="T3" fmla="*/ 133410 h 24"/>
                <a:gd name="T4" fmla="*/ 112626 w 21"/>
                <a:gd name="T5" fmla="*/ 42130 h 24"/>
                <a:gd name="T6" fmla="*/ 42235 w 21"/>
                <a:gd name="T7" fmla="*/ 14043 h 24"/>
                <a:gd name="T8" fmla="*/ 42235 w 21"/>
                <a:gd name="T9" fmla="*/ 14043 h 24"/>
                <a:gd name="T10" fmla="*/ 14078 w 21"/>
                <a:gd name="T11" fmla="*/ 84259 h 24"/>
                <a:gd name="T12" fmla="*/ 49274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2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3" name="Freeform 144"/>
            <p:cNvSpPr>
              <a:spLocks/>
            </p:cNvSpPr>
            <p:nvPr/>
          </p:nvSpPr>
          <p:spPr bwMode="auto">
            <a:xfrm>
              <a:off x="7565722" y="4447840"/>
              <a:ext cx="82780" cy="168518"/>
            </a:xfrm>
            <a:custGeom>
              <a:avLst/>
              <a:gdLst>
                <a:gd name="T0" fmla="*/ 67998 w 28"/>
                <a:gd name="T1" fmla="*/ 168518 h 57"/>
                <a:gd name="T2" fmla="*/ 82780 w 28"/>
                <a:gd name="T3" fmla="*/ 162605 h 57"/>
                <a:gd name="T4" fmla="*/ 11826 w 28"/>
                <a:gd name="T5" fmla="*/ 0 h 57"/>
                <a:gd name="T6" fmla="*/ 0 w 28"/>
                <a:gd name="T7" fmla="*/ 8869 h 57"/>
                <a:gd name="T8" fmla="*/ 67998 w 28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7"/>
                <a:gd name="T17" fmla="*/ 28 w 2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7">
                  <a:moveTo>
                    <a:pt x="23" y="57"/>
                  </a:moveTo>
                  <a:lnTo>
                    <a:pt x="28" y="55"/>
                  </a:lnTo>
                  <a:lnTo>
                    <a:pt x="4" y="0"/>
                  </a:lnTo>
                  <a:lnTo>
                    <a:pt x="0" y="3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4" name="Freeform 145"/>
            <p:cNvSpPr>
              <a:spLocks/>
            </p:cNvSpPr>
            <p:nvPr/>
          </p:nvSpPr>
          <p:spPr bwMode="auto">
            <a:xfrm>
              <a:off x="7545028" y="4483318"/>
              <a:ext cx="118257" cy="65042"/>
            </a:xfrm>
            <a:custGeom>
              <a:avLst/>
              <a:gdLst>
                <a:gd name="T0" fmla="*/ 0 w 40"/>
                <a:gd name="T1" fmla="*/ 50260 h 22"/>
                <a:gd name="T2" fmla="*/ 0 w 40"/>
                <a:gd name="T3" fmla="*/ 65042 h 22"/>
                <a:gd name="T4" fmla="*/ 118257 w 40"/>
                <a:gd name="T5" fmla="*/ 14782 h 22"/>
                <a:gd name="T6" fmla="*/ 109388 w 40"/>
                <a:gd name="T7" fmla="*/ 0 h 22"/>
                <a:gd name="T8" fmla="*/ 0 w 40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0" y="17"/>
                  </a:moveTo>
                  <a:lnTo>
                    <a:pt x="0" y="22"/>
                  </a:lnTo>
                  <a:lnTo>
                    <a:pt x="40" y="5"/>
                  </a:lnTo>
                  <a:lnTo>
                    <a:pt x="3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5" name="Freeform 146"/>
            <p:cNvSpPr>
              <a:spLocks/>
            </p:cNvSpPr>
            <p:nvPr/>
          </p:nvSpPr>
          <p:spPr bwMode="auto">
            <a:xfrm>
              <a:off x="7556854" y="4533576"/>
              <a:ext cx="121215" cy="62086"/>
            </a:xfrm>
            <a:custGeom>
              <a:avLst/>
              <a:gdLst>
                <a:gd name="T0" fmla="*/ 0 w 41"/>
                <a:gd name="T1" fmla="*/ 50260 h 21"/>
                <a:gd name="T2" fmla="*/ 8869 w 41"/>
                <a:gd name="T3" fmla="*/ 62086 h 21"/>
                <a:gd name="T4" fmla="*/ 121215 w 41"/>
                <a:gd name="T5" fmla="*/ 14782 h 21"/>
                <a:gd name="T6" fmla="*/ 121215 w 41"/>
                <a:gd name="T7" fmla="*/ 0 h 21"/>
                <a:gd name="T8" fmla="*/ 0 w 41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"/>
                <a:gd name="T17" fmla="*/ 41 w 4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">
                  <a:moveTo>
                    <a:pt x="0" y="17"/>
                  </a:moveTo>
                  <a:lnTo>
                    <a:pt x="3" y="21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6" name="Freeform 147"/>
            <p:cNvSpPr>
              <a:spLocks/>
            </p:cNvSpPr>
            <p:nvPr/>
          </p:nvSpPr>
          <p:spPr bwMode="auto">
            <a:xfrm>
              <a:off x="7447465" y="4861741"/>
              <a:ext cx="186256" cy="230602"/>
            </a:xfrm>
            <a:custGeom>
              <a:avLst/>
              <a:gdLst>
                <a:gd name="T0" fmla="*/ 62085 w 27"/>
                <a:gd name="T1" fmla="*/ 230602 h 33"/>
                <a:gd name="T2" fmla="*/ 186256 w 27"/>
                <a:gd name="T3" fmla="*/ 174698 h 33"/>
                <a:gd name="T4" fmla="*/ 137967 w 27"/>
                <a:gd name="T5" fmla="*/ 55904 h 33"/>
                <a:gd name="T6" fmla="*/ 48289 w 27"/>
                <a:gd name="T7" fmla="*/ 20964 h 33"/>
                <a:gd name="T8" fmla="*/ 48289 w 27"/>
                <a:gd name="T9" fmla="*/ 20964 h 33"/>
                <a:gd name="T10" fmla="*/ 13797 w 27"/>
                <a:gd name="T11" fmla="*/ 111807 h 33"/>
                <a:gd name="T12" fmla="*/ 62085 w 27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9" y="33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3"/>
                    <a:pt x="12" y="0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7" name="Freeform 148"/>
            <p:cNvSpPr>
              <a:spLocks/>
            </p:cNvSpPr>
            <p:nvPr/>
          </p:nvSpPr>
          <p:spPr bwMode="auto">
            <a:xfrm>
              <a:off x="7468161" y="4891305"/>
              <a:ext cx="144866" cy="168518"/>
            </a:xfrm>
            <a:custGeom>
              <a:avLst/>
              <a:gdLst>
                <a:gd name="T0" fmla="*/ 48289 w 21"/>
                <a:gd name="T1" fmla="*/ 168518 h 24"/>
                <a:gd name="T2" fmla="*/ 144866 w 21"/>
                <a:gd name="T3" fmla="*/ 133410 h 24"/>
                <a:gd name="T4" fmla="*/ 103476 w 21"/>
                <a:gd name="T5" fmla="*/ 42130 h 24"/>
                <a:gd name="T6" fmla="*/ 41390 w 21"/>
                <a:gd name="T7" fmla="*/ 14043 h 24"/>
                <a:gd name="T8" fmla="*/ 41390 w 21"/>
                <a:gd name="T9" fmla="*/ 14043 h 24"/>
                <a:gd name="T10" fmla="*/ 6898 w 21"/>
                <a:gd name="T11" fmla="*/ 84259 h 24"/>
                <a:gd name="T12" fmla="*/ 48289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9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1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8" name="Freeform 149"/>
            <p:cNvSpPr>
              <a:spLocks/>
            </p:cNvSpPr>
            <p:nvPr/>
          </p:nvSpPr>
          <p:spPr bwMode="auto">
            <a:xfrm>
              <a:off x="7494768" y="4882435"/>
              <a:ext cx="76867" cy="168518"/>
            </a:xfrm>
            <a:custGeom>
              <a:avLst/>
              <a:gdLst>
                <a:gd name="T0" fmla="*/ 62085 w 26"/>
                <a:gd name="T1" fmla="*/ 168518 h 57"/>
                <a:gd name="T2" fmla="*/ 76867 w 26"/>
                <a:gd name="T3" fmla="*/ 162605 h 57"/>
                <a:gd name="T4" fmla="*/ 14782 w 26"/>
                <a:gd name="T5" fmla="*/ 0 h 57"/>
                <a:gd name="T6" fmla="*/ 0 w 26"/>
                <a:gd name="T7" fmla="*/ 8869 h 57"/>
                <a:gd name="T8" fmla="*/ 62085 w 26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7"/>
                <a:gd name="T17" fmla="*/ 26 w 2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7">
                  <a:moveTo>
                    <a:pt x="21" y="57"/>
                  </a:moveTo>
                  <a:lnTo>
                    <a:pt x="26" y="55"/>
                  </a:lnTo>
                  <a:lnTo>
                    <a:pt x="5" y="0"/>
                  </a:lnTo>
                  <a:lnTo>
                    <a:pt x="0" y="3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9" name="Freeform 150"/>
            <p:cNvSpPr>
              <a:spLocks/>
            </p:cNvSpPr>
            <p:nvPr/>
          </p:nvSpPr>
          <p:spPr bwMode="auto">
            <a:xfrm>
              <a:off x="7468161" y="4917912"/>
              <a:ext cx="118257" cy="65042"/>
            </a:xfrm>
            <a:custGeom>
              <a:avLst/>
              <a:gdLst>
                <a:gd name="T0" fmla="*/ 0 w 40"/>
                <a:gd name="T1" fmla="*/ 50260 h 22"/>
                <a:gd name="T2" fmla="*/ 5913 w 40"/>
                <a:gd name="T3" fmla="*/ 65042 h 22"/>
                <a:gd name="T4" fmla="*/ 118257 w 40"/>
                <a:gd name="T5" fmla="*/ 14782 h 22"/>
                <a:gd name="T6" fmla="*/ 109388 w 40"/>
                <a:gd name="T7" fmla="*/ 0 h 22"/>
                <a:gd name="T8" fmla="*/ 0 w 40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0" y="17"/>
                  </a:moveTo>
                  <a:lnTo>
                    <a:pt x="2" y="22"/>
                  </a:lnTo>
                  <a:lnTo>
                    <a:pt x="40" y="5"/>
                  </a:lnTo>
                  <a:lnTo>
                    <a:pt x="3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0" name="Freeform 151"/>
            <p:cNvSpPr>
              <a:spLocks/>
            </p:cNvSpPr>
            <p:nvPr/>
          </p:nvSpPr>
          <p:spPr bwMode="auto">
            <a:xfrm>
              <a:off x="7488855" y="4968173"/>
              <a:ext cx="118257" cy="62086"/>
            </a:xfrm>
            <a:custGeom>
              <a:avLst/>
              <a:gdLst>
                <a:gd name="T0" fmla="*/ 0 w 40"/>
                <a:gd name="T1" fmla="*/ 47304 h 21"/>
                <a:gd name="T2" fmla="*/ 5913 w 40"/>
                <a:gd name="T3" fmla="*/ 62086 h 21"/>
                <a:gd name="T4" fmla="*/ 118257 w 40"/>
                <a:gd name="T5" fmla="*/ 14782 h 21"/>
                <a:gd name="T6" fmla="*/ 112344 w 40"/>
                <a:gd name="T7" fmla="*/ 0 h 21"/>
                <a:gd name="T8" fmla="*/ 0 w 40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6"/>
                  </a:moveTo>
                  <a:lnTo>
                    <a:pt x="2" y="21"/>
                  </a:lnTo>
                  <a:lnTo>
                    <a:pt x="40" y="5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1" name="Freeform 152"/>
            <p:cNvSpPr>
              <a:spLocks/>
            </p:cNvSpPr>
            <p:nvPr/>
          </p:nvSpPr>
          <p:spPr bwMode="auto">
            <a:xfrm>
              <a:off x="7663285" y="4770091"/>
              <a:ext cx="189212" cy="233559"/>
            </a:xfrm>
            <a:custGeom>
              <a:avLst/>
              <a:gdLst>
                <a:gd name="T0" fmla="*/ 63071 w 27"/>
                <a:gd name="T1" fmla="*/ 233559 h 33"/>
                <a:gd name="T2" fmla="*/ 189212 w 27"/>
                <a:gd name="T3" fmla="*/ 176939 h 33"/>
                <a:gd name="T4" fmla="*/ 140157 w 27"/>
                <a:gd name="T5" fmla="*/ 56620 h 33"/>
                <a:gd name="T6" fmla="*/ 49055 w 27"/>
                <a:gd name="T7" fmla="*/ 21233 h 33"/>
                <a:gd name="T8" fmla="*/ 49055 w 27"/>
                <a:gd name="T9" fmla="*/ 21233 h 33"/>
                <a:gd name="T10" fmla="*/ 14016 w 27"/>
                <a:gd name="T11" fmla="*/ 113241 h 33"/>
                <a:gd name="T12" fmla="*/ 63071 w 27"/>
                <a:gd name="T13" fmla="*/ 23355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9" y="33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3"/>
                    <a:pt x="12" y="0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2" name="Freeform 153"/>
            <p:cNvSpPr>
              <a:spLocks/>
            </p:cNvSpPr>
            <p:nvPr/>
          </p:nvSpPr>
          <p:spPr bwMode="auto">
            <a:xfrm>
              <a:off x="7683979" y="4799655"/>
              <a:ext cx="147822" cy="174431"/>
            </a:xfrm>
            <a:custGeom>
              <a:avLst/>
              <a:gdLst>
                <a:gd name="T0" fmla="*/ 49274 w 21"/>
                <a:gd name="T1" fmla="*/ 174431 h 25"/>
                <a:gd name="T2" fmla="*/ 147822 w 21"/>
                <a:gd name="T3" fmla="*/ 132568 h 25"/>
                <a:gd name="T4" fmla="*/ 105587 w 21"/>
                <a:gd name="T5" fmla="*/ 41863 h 25"/>
                <a:gd name="T6" fmla="*/ 42235 w 21"/>
                <a:gd name="T7" fmla="*/ 13954 h 25"/>
                <a:gd name="T8" fmla="*/ 42235 w 21"/>
                <a:gd name="T9" fmla="*/ 13954 h 25"/>
                <a:gd name="T10" fmla="*/ 7039 w 21"/>
                <a:gd name="T11" fmla="*/ 83727 h 25"/>
                <a:gd name="T12" fmla="*/ 49274 w 21"/>
                <a:gd name="T13" fmla="*/ 17443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5"/>
                <a:gd name="T23" fmla="*/ 21 w 2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5">
                  <a:moveTo>
                    <a:pt x="7" y="25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9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4"/>
                    <a:pt x="0" y="8"/>
                    <a:pt x="1" y="12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3" name="Freeform 154"/>
            <p:cNvSpPr>
              <a:spLocks/>
            </p:cNvSpPr>
            <p:nvPr/>
          </p:nvSpPr>
          <p:spPr bwMode="auto">
            <a:xfrm>
              <a:off x="7710588" y="4793742"/>
              <a:ext cx="76867" cy="165560"/>
            </a:xfrm>
            <a:custGeom>
              <a:avLst/>
              <a:gdLst>
                <a:gd name="T0" fmla="*/ 65041 w 26"/>
                <a:gd name="T1" fmla="*/ 165560 h 56"/>
                <a:gd name="T2" fmla="*/ 76867 w 26"/>
                <a:gd name="T3" fmla="*/ 165560 h 56"/>
                <a:gd name="T4" fmla="*/ 14782 w 26"/>
                <a:gd name="T5" fmla="*/ 0 h 56"/>
                <a:gd name="T6" fmla="*/ 0 w 26"/>
                <a:gd name="T7" fmla="*/ 5913 h 56"/>
                <a:gd name="T8" fmla="*/ 65041 w 26"/>
                <a:gd name="T9" fmla="*/ 16556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2" y="56"/>
                  </a:moveTo>
                  <a:lnTo>
                    <a:pt x="26" y="56"/>
                  </a:lnTo>
                  <a:lnTo>
                    <a:pt x="5" y="0"/>
                  </a:lnTo>
                  <a:lnTo>
                    <a:pt x="0" y="2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4" name="Freeform 155"/>
            <p:cNvSpPr>
              <a:spLocks/>
            </p:cNvSpPr>
            <p:nvPr/>
          </p:nvSpPr>
          <p:spPr bwMode="auto">
            <a:xfrm>
              <a:off x="7683979" y="4826264"/>
              <a:ext cx="118257" cy="65042"/>
            </a:xfrm>
            <a:custGeom>
              <a:avLst/>
              <a:gdLst>
                <a:gd name="T0" fmla="*/ 0 w 40"/>
                <a:gd name="T1" fmla="*/ 50260 h 22"/>
                <a:gd name="T2" fmla="*/ 5913 w 40"/>
                <a:gd name="T3" fmla="*/ 65042 h 22"/>
                <a:gd name="T4" fmla="*/ 118257 w 40"/>
                <a:gd name="T5" fmla="*/ 23652 h 22"/>
                <a:gd name="T6" fmla="*/ 112344 w 40"/>
                <a:gd name="T7" fmla="*/ 0 h 22"/>
                <a:gd name="T8" fmla="*/ 0 w 40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0" y="17"/>
                  </a:moveTo>
                  <a:lnTo>
                    <a:pt x="2" y="22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5" name="Freeform 156"/>
            <p:cNvSpPr>
              <a:spLocks/>
            </p:cNvSpPr>
            <p:nvPr/>
          </p:nvSpPr>
          <p:spPr bwMode="auto">
            <a:xfrm>
              <a:off x="7704675" y="4876522"/>
              <a:ext cx="118257" cy="62086"/>
            </a:xfrm>
            <a:custGeom>
              <a:avLst/>
              <a:gdLst>
                <a:gd name="T0" fmla="*/ 0 w 40"/>
                <a:gd name="T1" fmla="*/ 50260 h 21"/>
                <a:gd name="T2" fmla="*/ 5913 w 40"/>
                <a:gd name="T3" fmla="*/ 62086 h 21"/>
                <a:gd name="T4" fmla="*/ 118257 w 40"/>
                <a:gd name="T5" fmla="*/ 14782 h 21"/>
                <a:gd name="T6" fmla="*/ 112344 w 40"/>
                <a:gd name="T7" fmla="*/ 0 h 21"/>
                <a:gd name="T8" fmla="*/ 0 w 40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7"/>
                  </a:moveTo>
                  <a:lnTo>
                    <a:pt x="2" y="21"/>
                  </a:lnTo>
                  <a:lnTo>
                    <a:pt x="40" y="5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6" name="Freeform 157"/>
            <p:cNvSpPr>
              <a:spLocks/>
            </p:cNvSpPr>
            <p:nvPr/>
          </p:nvSpPr>
          <p:spPr bwMode="auto">
            <a:xfrm>
              <a:off x="9446014" y="3040578"/>
              <a:ext cx="286775" cy="1185531"/>
            </a:xfrm>
            <a:custGeom>
              <a:avLst/>
              <a:gdLst>
                <a:gd name="T0" fmla="*/ 286775 w 97"/>
                <a:gd name="T1" fmla="*/ 1185531 h 401"/>
                <a:gd name="T2" fmla="*/ 257211 w 97"/>
                <a:gd name="T3" fmla="*/ 1185531 h 401"/>
                <a:gd name="T4" fmla="*/ 0 w 97"/>
                <a:gd name="T5" fmla="*/ 8869 h 401"/>
                <a:gd name="T6" fmla="*/ 26608 w 97"/>
                <a:gd name="T7" fmla="*/ 0 h 401"/>
                <a:gd name="T8" fmla="*/ 286775 w 97"/>
                <a:gd name="T9" fmla="*/ 1185531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01"/>
                <a:gd name="T17" fmla="*/ 97 w 97"/>
                <a:gd name="T18" fmla="*/ 401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01">
                  <a:moveTo>
                    <a:pt x="97" y="401"/>
                  </a:moveTo>
                  <a:lnTo>
                    <a:pt x="87" y="401"/>
                  </a:lnTo>
                  <a:lnTo>
                    <a:pt x="0" y="3"/>
                  </a:lnTo>
                  <a:lnTo>
                    <a:pt x="9" y="0"/>
                  </a:lnTo>
                  <a:lnTo>
                    <a:pt x="97" y="401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7" name="Freeform 158"/>
            <p:cNvSpPr>
              <a:spLocks/>
            </p:cNvSpPr>
            <p:nvPr/>
          </p:nvSpPr>
          <p:spPr bwMode="auto">
            <a:xfrm>
              <a:off x="8996636" y="3489956"/>
              <a:ext cx="1182573" cy="286775"/>
            </a:xfrm>
            <a:custGeom>
              <a:avLst/>
              <a:gdLst>
                <a:gd name="T0" fmla="*/ 0 w 400"/>
                <a:gd name="T1" fmla="*/ 286775 h 97"/>
                <a:gd name="T2" fmla="*/ 0 w 400"/>
                <a:gd name="T3" fmla="*/ 266080 h 97"/>
                <a:gd name="T4" fmla="*/ 1176660 w 400"/>
                <a:gd name="T5" fmla="*/ 0 h 97"/>
                <a:gd name="T6" fmla="*/ 1182573 w 400"/>
                <a:gd name="T7" fmla="*/ 26608 h 97"/>
                <a:gd name="T8" fmla="*/ 0 w 400"/>
                <a:gd name="T9" fmla="*/ 28677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97"/>
                <a:gd name="T17" fmla="*/ 400 w 400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97">
                  <a:moveTo>
                    <a:pt x="0" y="97"/>
                  </a:moveTo>
                  <a:lnTo>
                    <a:pt x="0" y="90"/>
                  </a:lnTo>
                  <a:lnTo>
                    <a:pt x="398" y="0"/>
                  </a:lnTo>
                  <a:lnTo>
                    <a:pt x="400" y="9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8" name="Freeform 159"/>
            <p:cNvSpPr>
              <a:spLocks/>
            </p:cNvSpPr>
            <p:nvPr/>
          </p:nvSpPr>
          <p:spPr bwMode="auto">
            <a:xfrm>
              <a:off x="9250889" y="3117445"/>
              <a:ext cx="671111" cy="1037709"/>
            </a:xfrm>
            <a:custGeom>
              <a:avLst/>
              <a:gdLst>
                <a:gd name="T0" fmla="*/ 26608 w 227"/>
                <a:gd name="T1" fmla="*/ 1037709 h 351"/>
                <a:gd name="T2" fmla="*/ 0 w 227"/>
                <a:gd name="T3" fmla="*/ 1022927 h 351"/>
                <a:gd name="T4" fmla="*/ 647460 w 227"/>
                <a:gd name="T5" fmla="*/ 0 h 351"/>
                <a:gd name="T6" fmla="*/ 671111 w 227"/>
                <a:gd name="T7" fmla="*/ 14782 h 351"/>
                <a:gd name="T8" fmla="*/ 26608 w 227"/>
                <a:gd name="T9" fmla="*/ 1037709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351"/>
                <a:gd name="T17" fmla="*/ 227 w 227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351">
                  <a:moveTo>
                    <a:pt x="9" y="351"/>
                  </a:moveTo>
                  <a:lnTo>
                    <a:pt x="0" y="346"/>
                  </a:lnTo>
                  <a:lnTo>
                    <a:pt x="219" y="0"/>
                  </a:lnTo>
                  <a:lnTo>
                    <a:pt x="227" y="5"/>
                  </a:lnTo>
                  <a:lnTo>
                    <a:pt x="9" y="351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9" name="Freeform 160"/>
            <p:cNvSpPr>
              <a:spLocks/>
            </p:cNvSpPr>
            <p:nvPr/>
          </p:nvSpPr>
          <p:spPr bwMode="auto">
            <a:xfrm>
              <a:off x="9067590" y="3300744"/>
              <a:ext cx="1034752" cy="671111"/>
            </a:xfrm>
            <a:custGeom>
              <a:avLst/>
              <a:gdLst>
                <a:gd name="T0" fmla="*/ 0 w 350"/>
                <a:gd name="T1" fmla="*/ 20695 h 227"/>
                <a:gd name="T2" fmla="*/ 20695 w 350"/>
                <a:gd name="T3" fmla="*/ 0 h 227"/>
                <a:gd name="T4" fmla="*/ 1034752 w 350"/>
                <a:gd name="T5" fmla="*/ 650416 h 227"/>
                <a:gd name="T6" fmla="*/ 1019970 w 350"/>
                <a:gd name="T7" fmla="*/ 671111 h 227"/>
                <a:gd name="T8" fmla="*/ 0 w 350"/>
                <a:gd name="T9" fmla="*/ 20695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227"/>
                <a:gd name="T17" fmla="*/ 350 w 350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227">
                  <a:moveTo>
                    <a:pt x="0" y="7"/>
                  </a:moveTo>
                  <a:lnTo>
                    <a:pt x="7" y="0"/>
                  </a:lnTo>
                  <a:lnTo>
                    <a:pt x="350" y="220"/>
                  </a:lnTo>
                  <a:lnTo>
                    <a:pt x="345" y="22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0" name="Freeform 161"/>
            <p:cNvSpPr>
              <a:spLocks noEditPoints="1"/>
            </p:cNvSpPr>
            <p:nvPr/>
          </p:nvSpPr>
          <p:spPr bwMode="auto">
            <a:xfrm>
              <a:off x="8928639" y="2972579"/>
              <a:ext cx="1321527" cy="1321527"/>
            </a:xfrm>
            <a:custGeom>
              <a:avLst/>
              <a:gdLst>
                <a:gd name="T0" fmla="*/ 531408 w 189"/>
                <a:gd name="T1" fmla="*/ 69922 h 189"/>
                <a:gd name="T2" fmla="*/ 69922 w 189"/>
                <a:gd name="T3" fmla="*/ 790119 h 189"/>
                <a:gd name="T4" fmla="*/ 790119 w 189"/>
                <a:gd name="T5" fmla="*/ 1251605 h 189"/>
                <a:gd name="T6" fmla="*/ 1251605 w 189"/>
                <a:gd name="T7" fmla="*/ 531408 h 189"/>
                <a:gd name="T8" fmla="*/ 531408 w 189"/>
                <a:gd name="T9" fmla="*/ 69922 h 189"/>
                <a:gd name="T10" fmla="*/ 776135 w 189"/>
                <a:gd name="T11" fmla="*/ 1202660 h 189"/>
                <a:gd name="T12" fmla="*/ 125860 w 189"/>
                <a:gd name="T13" fmla="*/ 783127 h 189"/>
                <a:gd name="T14" fmla="*/ 538400 w 189"/>
                <a:gd name="T15" fmla="*/ 125860 h 189"/>
                <a:gd name="T16" fmla="*/ 1195667 w 189"/>
                <a:gd name="T17" fmla="*/ 545392 h 189"/>
                <a:gd name="T18" fmla="*/ 776135 w 189"/>
                <a:gd name="T19" fmla="*/ 120266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89"/>
                <a:gd name="T32" fmla="*/ 189 w 189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89">
                  <a:moveTo>
                    <a:pt x="76" y="10"/>
                  </a:moveTo>
                  <a:cubicBezTo>
                    <a:pt x="29" y="21"/>
                    <a:pt x="0" y="67"/>
                    <a:pt x="10" y="113"/>
                  </a:cubicBezTo>
                  <a:cubicBezTo>
                    <a:pt x="20" y="160"/>
                    <a:pt x="66" y="189"/>
                    <a:pt x="113" y="179"/>
                  </a:cubicBezTo>
                  <a:cubicBezTo>
                    <a:pt x="160" y="169"/>
                    <a:pt x="189" y="123"/>
                    <a:pt x="179" y="76"/>
                  </a:cubicBezTo>
                  <a:cubicBezTo>
                    <a:pt x="168" y="29"/>
                    <a:pt x="122" y="0"/>
                    <a:pt x="76" y="10"/>
                  </a:cubicBezTo>
                  <a:close/>
                  <a:moveTo>
                    <a:pt x="111" y="172"/>
                  </a:moveTo>
                  <a:cubicBezTo>
                    <a:pt x="69" y="181"/>
                    <a:pt x="27" y="154"/>
                    <a:pt x="18" y="112"/>
                  </a:cubicBezTo>
                  <a:cubicBezTo>
                    <a:pt x="8" y="69"/>
                    <a:pt x="35" y="27"/>
                    <a:pt x="77" y="18"/>
                  </a:cubicBezTo>
                  <a:cubicBezTo>
                    <a:pt x="120" y="9"/>
                    <a:pt x="162" y="35"/>
                    <a:pt x="171" y="78"/>
                  </a:cubicBezTo>
                  <a:cubicBezTo>
                    <a:pt x="180" y="120"/>
                    <a:pt x="154" y="162"/>
                    <a:pt x="111" y="172"/>
                  </a:cubicBez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1" name="Freeform 162"/>
            <p:cNvSpPr>
              <a:spLocks noEditPoints="1"/>
            </p:cNvSpPr>
            <p:nvPr/>
          </p:nvSpPr>
          <p:spPr bwMode="auto">
            <a:xfrm>
              <a:off x="9215412" y="3265267"/>
              <a:ext cx="739108" cy="742066"/>
            </a:xfrm>
            <a:custGeom>
              <a:avLst/>
              <a:gdLst>
                <a:gd name="T0" fmla="*/ 299827 w 106"/>
                <a:gd name="T1" fmla="*/ 35003 h 106"/>
                <a:gd name="T2" fmla="*/ 41836 w 106"/>
                <a:gd name="T3" fmla="*/ 441039 h 106"/>
                <a:gd name="T4" fmla="*/ 446254 w 106"/>
                <a:gd name="T5" fmla="*/ 700062 h 106"/>
                <a:gd name="T6" fmla="*/ 704244 w 106"/>
                <a:gd name="T7" fmla="*/ 294026 h 106"/>
                <a:gd name="T8" fmla="*/ 299827 w 106"/>
                <a:gd name="T9" fmla="*/ 35003 h 106"/>
                <a:gd name="T10" fmla="*/ 439281 w 106"/>
                <a:gd name="T11" fmla="*/ 672060 h 106"/>
                <a:gd name="T12" fmla="*/ 69727 w 106"/>
                <a:gd name="T13" fmla="*/ 434039 h 106"/>
                <a:gd name="T14" fmla="*/ 306800 w 106"/>
                <a:gd name="T15" fmla="*/ 70006 h 106"/>
                <a:gd name="T16" fmla="*/ 669381 w 106"/>
                <a:gd name="T17" fmla="*/ 301027 h 106"/>
                <a:gd name="T18" fmla="*/ 439281 w 106"/>
                <a:gd name="T19" fmla="*/ 67206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106"/>
                <a:gd name="T32" fmla="*/ 106 w 106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106">
                  <a:moveTo>
                    <a:pt x="43" y="5"/>
                  </a:moveTo>
                  <a:cubicBezTo>
                    <a:pt x="17" y="11"/>
                    <a:pt x="0" y="37"/>
                    <a:pt x="6" y="63"/>
                  </a:cubicBezTo>
                  <a:cubicBezTo>
                    <a:pt x="12" y="89"/>
                    <a:pt x="38" y="106"/>
                    <a:pt x="64" y="100"/>
                  </a:cubicBezTo>
                  <a:cubicBezTo>
                    <a:pt x="90" y="94"/>
                    <a:pt x="106" y="68"/>
                    <a:pt x="101" y="42"/>
                  </a:cubicBezTo>
                  <a:cubicBezTo>
                    <a:pt x="95" y="16"/>
                    <a:pt x="69" y="0"/>
                    <a:pt x="43" y="5"/>
                  </a:cubicBezTo>
                  <a:close/>
                  <a:moveTo>
                    <a:pt x="63" y="96"/>
                  </a:moveTo>
                  <a:cubicBezTo>
                    <a:pt x="39" y="101"/>
                    <a:pt x="16" y="86"/>
                    <a:pt x="10" y="62"/>
                  </a:cubicBezTo>
                  <a:cubicBezTo>
                    <a:pt x="5" y="38"/>
                    <a:pt x="20" y="15"/>
                    <a:pt x="44" y="10"/>
                  </a:cubicBezTo>
                  <a:cubicBezTo>
                    <a:pt x="68" y="4"/>
                    <a:pt x="91" y="19"/>
                    <a:pt x="96" y="43"/>
                  </a:cubicBezTo>
                  <a:cubicBezTo>
                    <a:pt x="102" y="67"/>
                    <a:pt x="87" y="91"/>
                    <a:pt x="63" y="96"/>
                  </a:cubicBezTo>
                  <a:close/>
                </a:path>
              </a:pathLst>
            </a:custGeom>
            <a:solidFill>
              <a:srgbClr val="7F8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2" name="Freeform 163"/>
            <p:cNvSpPr>
              <a:spLocks/>
            </p:cNvSpPr>
            <p:nvPr/>
          </p:nvSpPr>
          <p:spPr bwMode="auto">
            <a:xfrm>
              <a:off x="9375059" y="3105619"/>
              <a:ext cx="230602" cy="215821"/>
            </a:xfrm>
            <a:custGeom>
              <a:avLst/>
              <a:gdLst>
                <a:gd name="T0" fmla="*/ 195662 w 33"/>
                <a:gd name="T1" fmla="*/ 0 h 31"/>
                <a:gd name="T2" fmla="*/ 223614 w 33"/>
                <a:gd name="T3" fmla="*/ 118353 h 31"/>
                <a:gd name="T4" fmla="*/ 174698 w 33"/>
                <a:gd name="T5" fmla="*/ 187973 h 31"/>
                <a:gd name="T6" fmla="*/ 104819 w 33"/>
                <a:gd name="T7" fmla="*/ 208859 h 31"/>
                <a:gd name="T8" fmla="*/ 27952 w 33"/>
                <a:gd name="T9" fmla="*/ 160125 h 31"/>
                <a:gd name="T10" fmla="*/ 0 w 33"/>
                <a:gd name="T11" fmla="*/ 48734 h 31"/>
                <a:gd name="T12" fmla="*/ 20964 w 33"/>
                <a:gd name="T13" fmla="*/ 41772 h 31"/>
                <a:gd name="T14" fmla="*/ 34940 w 33"/>
                <a:gd name="T15" fmla="*/ 97468 h 31"/>
                <a:gd name="T16" fmla="*/ 83855 w 33"/>
                <a:gd name="T17" fmla="*/ 90506 h 31"/>
                <a:gd name="T18" fmla="*/ 69879 w 33"/>
                <a:gd name="T19" fmla="*/ 34810 h 31"/>
                <a:gd name="T20" fmla="*/ 90843 w 33"/>
                <a:gd name="T21" fmla="*/ 27848 h 31"/>
                <a:gd name="T22" fmla="*/ 97831 w 33"/>
                <a:gd name="T23" fmla="*/ 83544 h 31"/>
                <a:gd name="T24" fmla="*/ 195662 w 33"/>
                <a:gd name="T25" fmla="*/ 62658 h 31"/>
                <a:gd name="T26" fmla="*/ 181686 w 33"/>
                <a:gd name="T27" fmla="*/ 6962 h 31"/>
                <a:gd name="T28" fmla="*/ 195662 w 3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8" y="0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21"/>
                    <a:pt x="30" y="26"/>
                    <a:pt x="25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0" y="31"/>
                    <a:pt x="5" y="28"/>
                    <a:pt x="4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C4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3" name="Freeform 164"/>
            <p:cNvSpPr>
              <a:spLocks/>
            </p:cNvSpPr>
            <p:nvPr/>
          </p:nvSpPr>
          <p:spPr bwMode="auto">
            <a:xfrm>
              <a:off x="9375059" y="3132226"/>
              <a:ext cx="153735" cy="189212"/>
            </a:xfrm>
            <a:custGeom>
              <a:avLst/>
              <a:gdLst>
                <a:gd name="T0" fmla="*/ 125783 w 22"/>
                <a:gd name="T1" fmla="*/ 49055 h 27"/>
                <a:gd name="T2" fmla="*/ 153735 w 22"/>
                <a:gd name="T3" fmla="*/ 168188 h 27"/>
                <a:gd name="T4" fmla="*/ 104819 w 22"/>
                <a:gd name="T5" fmla="*/ 182204 h 27"/>
                <a:gd name="T6" fmla="*/ 27952 w 22"/>
                <a:gd name="T7" fmla="*/ 133149 h 27"/>
                <a:gd name="T8" fmla="*/ 0 w 22"/>
                <a:gd name="T9" fmla="*/ 21024 h 27"/>
                <a:gd name="T10" fmla="*/ 20964 w 22"/>
                <a:gd name="T11" fmla="*/ 14016 h 27"/>
                <a:gd name="T12" fmla="*/ 34940 w 22"/>
                <a:gd name="T13" fmla="*/ 70079 h 27"/>
                <a:gd name="T14" fmla="*/ 83855 w 22"/>
                <a:gd name="T15" fmla="*/ 63071 h 27"/>
                <a:gd name="T16" fmla="*/ 69880 w 22"/>
                <a:gd name="T17" fmla="*/ 7008 h 27"/>
                <a:gd name="T18" fmla="*/ 90843 w 22"/>
                <a:gd name="T19" fmla="*/ 0 h 27"/>
                <a:gd name="T20" fmla="*/ 97831 w 22"/>
                <a:gd name="T21" fmla="*/ 56063 h 27"/>
                <a:gd name="T22" fmla="*/ 125783 w 22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7"/>
                <a:gd name="T38" fmla="*/ 22 w 2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7">
                  <a:moveTo>
                    <a:pt x="18" y="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0" y="27"/>
                    <a:pt x="5" y="24"/>
                    <a:pt x="4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A1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4" name="Freeform 165"/>
            <p:cNvSpPr>
              <a:spLocks/>
            </p:cNvSpPr>
            <p:nvPr/>
          </p:nvSpPr>
          <p:spPr bwMode="auto">
            <a:xfrm>
              <a:off x="9375059" y="3076055"/>
              <a:ext cx="195125" cy="76867"/>
            </a:xfrm>
            <a:custGeom>
              <a:avLst/>
              <a:gdLst>
                <a:gd name="T0" fmla="*/ 167250 w 28"/>
                <a:gd name="T1" fmla="*/ 6988 h 11"/>
                <a:gd name="T2" fmla="*/ 20906 w 28"/>
                <a:gd name="T3" fmla="*/ 34940 h 11"/>
                <a:gd name="T4" fmla="*/ 0 w 28"/>
                <a:gd name="T5" fmla="*/ 69879 h 11"/>
                <a:gd name="T6" fmla="*/ 6969 w 28"/>
                <a:gd name="T7" fmla="*/ 76867 h 11"/>
                <a:gd name="T8" fmla="*/ 195125 w 28"/>
                <a:gd name="T9" fmla="*/ 34940 h 11"/>
                <a:gd name="T10" fmla="*/ 195125 w 28"/>
                <a:gd name="T11" fmla="*/ 27952 h 11"/>
                <a:gd name="T12" fmla="*/ 167250 w 28"/>
                <a:gd name="T13" fmla="*/ 698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1"/>
                <a:gd name="T23" fmla="*/ 28 w 2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1">
                  <a:moveTo>
                    <a:pt x="2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5" name="Freeform 166"/>
            <p:cNvSpPr>
              <a:spLocks/>
            </p:cNvSpPr>
            <p:nvPr/>
          </p:nvSpPr>
          <p:spPr bwMode="auto">
            <a:xfrm>
              <a:off x="9570184" y="3980724"/>
              <a:ext cx="224689" cy="209908"/>
            </a:xfrm>
            <a:custGeom>
              <a:avLst/>
              <a:gdLst>
                <a:gd name="T0" fmla="*/ 196603 w 32"/>
                <a:gd name="T1" fmla="*/ 0 h 30"/>
                <a:gd name="T2" fmla="*/ 217667 w 32"/>
                <a:gd name="T3" fmla="*/ 111951 h 30"/>
                <a:gd name="T4" fmla="*/ 175538 w 32"/>
                <a:gd name="T5" fmla="*/ 181920 h 30"/>
                <a:gd name="T6" fmla="*/ 98301 w 32"/>
                <a:gd name="T7" fmla="*/ 202911 h 30"/>
                <a:gd name="T8" fmla="*/ 21065 w 32"/>
                <a:gd name="T9" fmla="*/ 153933 h 30"/>
                <a:gd name="T10" fmla="*/ 0 w 32"/>
                <a:gd name="T11" fmla="*/ 41982 h 30"/>
                <a:gd name="T12" fmla="*/ 14043 w 32"/>
                <a:gd name="T13" fmla="*/ 34985 h 30"/>
                <a:gd name="T14" fmla="*/ 28086 w 32"/>
                <a:gd name="T15" fmla="*/ 90960 h 30"/>
                <a:gd name="T16" fmla="*/ 77237 w 32"/>
                <a:gd name="T17" fmla="*/ 83963 h 30"/>
                <a:gd name="T18" fmla="*/ 70215 w 32"/>
                <a:gd name="T19" fmla="*/ 27988 h 30"/>
                <a:gd name="T20" fmla="*/ 84258 w 32"/>
                <a:gd name="T21" fmla="*/ 20991 h 30"/>
                <a:gd name="T22" fmla="*/ 98301 w 32"/>
                <a:gd name="T23" fmla="*/ 76966 h 30"/>
                <a:gd name="T24" fmla="*/ 189581 w 32"/>
                <a:gd name="T25" fmla="*/ 55975 h 30"/>
                <a:gd name="T26" fmla="*/ 175538 w 32"/>
                <a:gd name="T27" fmla="*/ 0 h 30"/>
                <a:gd name="T28" fmla="*/ 196603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8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5"/>
                    <a:pt x="25" y="26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5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73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6" name="Freeform 167"/>
            <p:cNvSpPr>
              <a:spLocks/>
            </p:cNvSpPr>
            <p:nvPr/>
          </p:nvSpPr>
          <p:spPr bwMode="auto">
            <a:xfrm>
              <a:off x="9570184" y="4001418"/>
              <a:ext cx="147822" cy="189212"/>
            </a:xfrm>
            <a:custGeom>
              <a:avLst/>
              <a:gdLst>
                <a:gd name="T0" fmla="*/ 126705 w 21"/>
                <a:gd name="T1" fmla="*/ 49055 h 27"/>
                <a:gd name="T2" fmla="*/ 147822 w 21"/>
                <a:gd name="T3" fmla="*/ 168188 h 27"/>
                <a:gd name="T4" fmla="*/ 98548 w 21"/>
                <a:gd name="T5" fmla="*/ 182204 h 27"/>
                <a:gd name="T6" fmla="*/ 21117 w 21"/>
                <a:gd name="T7" fmla="*/ 133149 h 27"/>
                <a:gd name="T8" fmla="*/ 0 w 21"/>
                <a:gd name="T9" fmla="*/ 21024 h 27"/>
                <a:gd name="T10" fmla="*/ 14078 w 21"/>
                <a:gd name="T11" fmla="*/ 14016 h 27"/>
                <a:gd name="T12" fmla="*/ 28157 w 21"/>
                <a:gd name="T13" fmla="*/ 70079 h 27"/>
                <a:gd name="T14" fmla="*/ 77431 w 21"/>
                <a:gd name="T15" fmla="*/ 63071 h 27"/>
                <a:gd name="T16" fmla="*/ 70391 w 21"/>
                <a:gd name="T17" fmla="*/ 7008 h 27"/>
                <a:gd name="T18" fmla="*/ 84470 w 21"/>
                <a:gd name="T19" fmla="*/ 0 h 27"/>
                <a:gd name="T20" fmla="*/ 98548 w 21"/>
                <a:gd name="T21" fmla="*/ 56063 h 27"/>
                <a:gd name="T22" fmla="*/ 126705 w 21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8" y="7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5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815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7" name="Freeform 168"/>
            <p:cNvSpPr>
              <a:spLocks/>
            </p:cNvSpPr>
            <p:nvPr/>
          </p:nvSpPr>
          <p:spPr bwMode="auto">
            <a:xfrm>
              <a:off x="9564271" y="3951159"/>
              <a:ext cx="201037" cy="76867"/>
            </a:xfrm>
            <a:custGeom>
              <a:avLst/>
              <a:gdLst>
                <a:gd name="T0" fmla="*/ 166375 w 29"/>
                <a:gd name="T1" fmla="*/ 0 h 11"/>
                <a:gd name="T2" fmla="*/ 27729 w 29"/>
                <a:gd name="T3" fmla="*/ 34940 h 11"/>
                <a:gd name="T4" fmla="*/ 6932 w 29"/>
                <a:gd name="T5" fmla="*/ 62891 h 11"/>
                <a:gd name="T6" fmla="*/ 6932 w 29"/>
                <a:gd name="T7" fmla="*/ 76867 h 11"/>
                <a:gd name="T8" fmla="*/ 201037 w 29"/>
                <a:gd name="T9" fmla="*/ 27952 h 11"/>
                <a:gd name="T10" fmla="*/ 201037 w 29"/>
                <a:gd name="T11" fmla="*/ 20964 h 11"/>
                <a:gd name="T12" fmla="*/ 166375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8" name="Freeform 169"/>
            <p:cNvSpPr>
              <a:spLocks/>
            </p:cNvSpPr>
            <p:nvPr/>
          </p:nvSpPr>
          <p:spPr bwMode="auto">
            <a:xfrm>
              <a:off x="9738702" y="3167704"/>
              <a:ext cx="224689" cy="209908"/>
            </a:xfrm>
            <a:custGeom>
              <a:avLst/>
              <a:gdLst>
                <a:gd name="T0" fmla="*/ 189581 w 32"/>
                <a:gd name="T1" fmla="*/ 0 h 30"/>
                <a:gd name="T2" fmla="*/ 217667 w 32"/>
                <a:gd name="T3" fmla="*/ 111951 h 30"/>
                <a:gd name="T4" fmla="*/ 168517 w 32"/>
                <a:gd name="T5" fmla="*/ 188917 h 30"/>
                <a:gd name="T6" fmla="*/ 98301 w 32"/>
                <a:gd name="T7" fmla="*/ 202911 h 30"/>
                <a:gd name="T8" fmla="*/ 21065 w 32"/>
                <a:gd name="T9" fmla="*/ 153933 h 30"/>
                <a:gd name="T10" fmla="*/ 0 w 32"/>
                <a:gd name="T11" fmla="*/ 41982 h 30"/>
                <a:gd name="T12" fmla="*/ 14043 w 32"/>
                <a:gd name="T13" fmla="*/ 41982 h 30"/>
                <a:gd name="T14" fmla="*/ 28086 w 32"/>
                <a:gd name="T15" fmla="*/ 97957 h 30"/>
                <a:gd name="T16" fmla="*/ 77237 w 32"/>
                <a:gd name="T17" fmla="*/ 83963 h 30"/>
                <a:gd name="T18" fmla="*/ 63194 w 32"/>
                <a:gd name="T19" fmla="*/ 27988 h 30"/>
                <a:gd name="T20" fmla="*/ 84258 w 32"/>
                <a:gd name="T21" fmla="*/ 20991 h 30"/>
                <a:gd name="T22" fmla="*/ 98301 w 32"/>
                <a:gd name="T23" fmla="*/ 83963 h 30"/>
                <a:gd name="T24" fmla="*/ 189581 w 32"/>
                <a:gd name="T25" fmla="*/ 62972 h 30"/>
                <a:gd name="T26" fmla="*/ 175538 w 32"/>
                <a:gd name="T27" fmla="*/ 6997 h 30"/>
                <a:gd name="T28" fmla="*/ 189581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7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6"/>
                    <a:pt x="2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4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DC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9" name="Freeform 170"/>
            <p:cNvSpPr>
              <a:spLocks/>
            </p:cNvSpPr>
            <p:nvPr/>
          </p:nvSpPr>
          <p:spPr bwMode="auto">
            <a:xfrm>
              <a:off x="9738702" y="3188400"/>
              <a:ext cx="147822" cy="189212"/>
            </a:xfrm>
            <a:custGeom>
              <a:avLst/>
              <a:gdLst>
                <a:gd name="T0" fmla="*/ 119665 w 21"/>
                <a:gd name="T1" fmla="*/ 56063 h 27"/>
                <a:gd name="T2" fmla="*/ 147822 w 21"/>
                <a:gd name="T3" fmla="*/ 175196 h 27"/>
                <a:gd name="T4" fmla="*/ 98548 w 21"/>
                <a:gd name="T5" fmla="*/ 182204 h 27"/>
                <a:gd name="T6" fmla="*/ 21117 w 21"/>
                <a:gd name="T7" fmla="*/ 133149 h 27"/>
                <a:gd name="T8" fmla="*/ 0 w 21"/>
                <a:gd name="T9" fmla="*/ 21024 h 27"/>
                <a:gd name="T10" fmla="*/ 14078 w 21"/>
                <a:gd name="T11" fmla="*/ 21024 h 27"/>
                <a:gd name="T12" fmla="*/ 28157 w 21"/>
                <a:gd name="T13" fmla="*/ 77086 h 27"/>
                <a:gd name="T14" fmla="*/ 77431 w 21"/>
                <a:gd name="T15" fmla="*/ 63071 h 27"/>
                <a:gd name="T16" fmla="*/ 63352 w 21"/>
                <a:gd name="T17" fmla="*/ 7008 h 27"/>
                <a:gd name="T18" fmla="*/ 84470 w 21"/>
                <a:gd name="T19" fmla="*/ 0 h 27"/>
                <a:gd name="T20" fmla="*/ 98548 w 21"/>
                <a:gd name="T21" fmla="*/ 63071 h 27"/>
                <a:gd name="T22" fmla="*/ 119665 w 21"/>
                <a:gd name="T23" fmla="*/ 56063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7" y="8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4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7591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0" name="Freeform 171"/>
            <p:cNvSpPr>
              <a:spLocks/>
            </p:cNvSpPr>
            <p:nvPr/>
          </p:nvSpPr>
          <p:spPr bwMode="auto">
            <a:xfrm>
              <a:off x="9732789" y="3141097"/>
              <a:ext cx="201037" cy="76867"/>
            </a:xfrm>
            <a:custGeom>
              <a:avLst/>
              <a:gdLst>
                <a:gd name="T0" fmla="*/ 166375 w 29"/>
                <a:gd name="T1" fmla="*/ 0 h 11"/>
                <a:gd name="T2" fmla="*/ 20797 w 29"/>
                <a:gd name="T3" fmla="*/ 34940 h 11"/>
                <a:gd name="T4" fmla="*/ 0 w 29"/>
                <a:gd name="T5" fmla="*/ 62891 h 11"/>
                <a:gd name="T6" fmla="*/ 6932 w 29"/>
                <a:gd name="T7" fmla="*/ 76867 h 11"/>
                <a:gd name="T8" fmla="*/ 201037 w 29"/>
                <a:gd name="T9" fmla="*/ 34940 h 11"/>
                <a:gd name="T10" fmla="*/ 194105 w 29"/>
                <a:gd name="T11" fmla="*/ 20964 h 11"/>
                <a:gd name="T12" fmla="*/ 166375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1" name="Freeform 172"/>
            <p:cNvSpPr>
              <a:spLocks/>
            </p:cNvSpPr>
            <p:nvPr/>
          </p:nvSpPr>
          <p:spPr bwMode="auto">
            <a:xfrm>
              <a:off x="9227238" y="3915682"/>
              <a:ext cx="224689" cy="212863"/>
            </a:xfrm>
            <a:custGeom>
              <a:avLst/>
              <a:gdLst>
                <a:gd name="T0" fmla="*/ 189581 w 32"/>
                <a:gd name="T1" fmla="*/ 0 h 30"/>
                <a:gd name="T2" fmla="*/ 217667 w 32"/>
                <a:gd name="T3" fmla="*/ 113527 h 30"/>
                <a:gd name="T4" fmla="*/ 168517 w 32"/>
                <a:gd name="T5" fmla="*/ 191577 h 30"/>
                <a:gd name="T6" fmla="*/ 98301 w 32"/>
                <a:gd name="T7" fmla="*/ 205768 h 30"/>
                <a:gd name="T8" fmla="*/ 21065 w 32"/>
                <a:gd name="T9" fmla="*/ 156100 h 30"/>
                <a:gd name="T10" fmla="*/ 0 w 32"/>
                <a:gd name="T11" fmla="*/ 42573 h 30"/>
                <a:gd name="T12" fmla="*/ 14043 w 32"/>
                <a:gd name="T13" fmla="*/ 42573 h 30"/>
                <a:gd name="T14" fmla="*/ 28086 w 32"/>
                <a:gd name="T15" fmla="*/ 99336 h 30"/>
                <a:gd name="T16" fmla="*/ 77237 w 32"/>
                <a:gd name="T17" fmla="*/ 85145 h 30"/>
                <a:gd name="T18" fmla="*/ 63194 w 32"/>
                <a:gd name="T19" fmla="*/ 28382 h 30"/>
                <a:gd name="T20" fmla="*/ 84258 w 32"/>
                <a:gd name="T21" fmla="*/ 28382 h 30"/>
                <a:gd name="T22" fmla="*/ 91280 w 32"/>
                <a:gd name="T23" fmla="*/ 85145 h 30"/>
                <a:gd name="T24" fmla="*/ 189581 w 32"/>
                <a:gd name="T25" fmla="*/ 63859 h 30"/>
                <a:gd name="T26" fmla="*/ 175538 w 32"/>
                <a:gd name="T27" fmla="*/ 7095 h 30"/>
                <a:gd name="T28" fmla="*/ 189581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7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6"/>
                    <a:pt x="2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4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C4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2" name="Freeform 173"/>
            <p:cNvSpPr>
              <a:spLocks/>
            </p:cNvSpPr>
            <p:nvPr/>
          </p:nvSpPr>
          <p:spPr bwMode="auto">
            <a:xfrm>
              <a:off x="9227238" y="3945247"/>
              <a:ext cx="147822" cy="183299"/>
            </a:xfrm>
            <a:custGeom>
              <a:avLst/>
              <a:gdLst>
                <a:gd name="T0" fmla="*/ 119665 w 21"/>
                <a:gd name="T1" fmla="*/ 49350 h 26"/>
                <a:gd name="T2" fmla="*/ 147822 w 21"/>
                <a:gd name="T3" fmla="*/ 169199 h 26"/>
                <a:gd name="T4" fmla="*/ 98548 w 21"/>
                <a:gd name="T5" fmla="*/ 176249 h 26"/>
                <a:gd name="T6" fmla="*/ 21117 w 21"/>
                <a:gd name="T7" fmla="*/ 126899 h 26"/>
                <a:gd name="T8" fmla="*/ 0 w 21"/>
                <a:gd name="T9" fmla="*/ 14100 h 26"/>
                <a:gd name="T10" fmla="*/ 14078 w 21"/>
                <a:gd name="T11" fmla="*/ 14100 h 26"/>
                <a:gd name="T12" fmla="*/ 28157 w 21"/>
                <a:gd name="T13" fmla="*/ 70500 h 26"/>
                <a:gd name="T14" fmla="*/ 77431 w 21"/>
                <a:gd name="T15" fmla="*/ 56400 h 26"/>
                <a:gd name="T16" fmla="*/ 63352 w 21"/>
                <a:gd name="T17" fmla="*/ 0 h 26"/>
                <a:gd name="T18" fmla="*/ 84470 w 21"/>
                <a:gd name="T19" fmla="*/ 0 h 26"/>
                <a:gd name="T20" fmla="*/ 91509 w 21"/>
                <a:gd name="T21" fmla="*/ 56400 h 26"/>
                <a:gd name="T22" fmla="*/ 119665 w 21"/>
                <a:gd name="T23" fmla="*/ 4935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6"/>
                <a:gd name="T38" fmla="*/ 21 w 21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6">
                  <a:moveTo>
                    <a:pt x="17" y="7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6"/>
                    <a:pt x="4" y="23"/>
                    <a:pt x="3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A1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3" name="Freeform 174"/>
            <p:cNvSpPr>
              <a:spLocks/>
            </p:cNvSpPr>
            <p:nvPr/>
          </p:nvSpPr>
          <p:spPr bwMode="auto">
            <a:xfrm>
              <a:off x="9221325" y="3889073"/>
              <a:ext cx="203995" cy="76867"/>
            </a:xfrm>
            <a:custGeom>
              <a:avLst/>
              <a:gdLst>
                <a:gd name="T0" fmla="*/ 168823 w 29"/>
                <a:gd name="T1" fmla="*/ 0 h 11"/>
                <a:gd name="T2" fmla="*/ 21103 w 29"/>
                <a:gd name="T3" fmla="*/ 34940 h 11"/>
                <a:gd name="T4" fmla="*/ 0 w 29"/>
                <a:gd name="T5" fmla="*/ 62891 h 11"/>
                <a:gd name="T6" fmla="*/ 7034 w 29"/>
                <a:gd name="T7" fmla="*/ 76867 h 11"/>
                <a:gd name="T8" fmla="*/ 203995 w 29"/>
                <a:gd name="T9" fmla="*/ 34940 h 11"/>
                <a:gd name="T10" fmla="*/ 196961 w 29"/>
                <a:gd name="T11" fmla="*/ 20964 h 11"/>
                <a:gd name="T12" fmla="*/ 168823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4" name="Freeform 175"/>
            <p:cNvSpPr>
              <a:spLocks/>
            </p:cNvSpPr>
            <p:nvPr/>
          </p:nvSpPr>
          <p:spPr bwMode="auto">
            <a:xfrm>
              <a:off x="9088286" y="3306657"/>
              <a:ext cx="230602" cy="218776"/>
            </a:xfrm>
            <a:custGeom>
              <a:avLst/>
              <a:gdLst>
                <a:gd name="T0" fmla="*/ 195662 w 33"/>
                <a:gd name="T1" fmla="*/ 0 h 31"/>
                <a:gd name="T2" fmla="*/ 223614 w 33"/>
                <a:gd name="T3" fmla="*/ 119974 h 31"/>
                <a:gd name="T4" fmla="*/ 174698 w 33"/>
                <a:gd name="T5" fmla="*/ 190547 h 31"/>
                <a:gd name="T6" fmla="*/ 104819 w 33"/>
                <a:gd name="T7" fmla="*/ 211719 h 31"/>
                <a:gd name="T8" fmla="*/ 27952 w 33"/>
                <a:gd name="T9" fmla="*/ 162318 h 31"/>
                <a:gd name="T10" fmla="*/ 0 w 33"/>
                <a:gd name="T11" fmla="*/ 49401 h 31"/>
                <a:gd name="T12" fmla="*/ 20964 w 33"/>
                <a:gd name="T13" fmla="*/ 42344 h 31"/>
                <a:gd name="T14" fmla="*/ 34940 w 33"/>
                <a:gd name="T15" fmla="*/ 98802 h 31"/>
                <a:gd name="T16" fmla="*/ 83855 w 33"/>
                <a:gd name="T17" fmla="*/ 91745 h 31"/>
                <a:gd name="T18" fmla="*/ 69879 w 33"/>
                <a:gd name="T19" fmla="*/ 28229 h 31"/>
                <a:gd name="T20" fmla="*/ 90843 w 33"/>
                <a:gd name="T21" fmla="*/ 28229 h 31"/>
                <a:gd name="T22" fmla="*/ 97831 w 33"/>
                <a:gd name="T23" fmla="*/ 84687 h 31"/>
                <a:gd name="T24" fmla="*/ 188674 w 33"/>
                <a:gd name="T25" fmla="*/ 63516 h 31"/>
                <a:gd name="T26" fmla="*/ 181686 w 33"/>
                <a:gd name="T27" fmla="*/ 7057 h 31"/>
                <a:gd name="T28" fmla="*/ 195662 w 3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8" y="0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21"/>
                    <a:pt x="30" y="26"/>
                    <a:pt x="25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0" y="31"/>
                    <a:pt x="5" y="28"/>
                    <a:pt x="4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DBBF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5" name="Freeform 176"/>
            <p:cNvSpPr>
              <a:spLocks/>
            </p:cNvSpPr>
            <p:nvPr/>
          </p:nvSpPr>
          <p:spPr bwMode="auto">
            <a:xfrm>
              <a:off x="9088286" y="3336221"/>
              <a:ext cx="153735" cy="189212"/>
            </a:xfrm>
            <a:custGeom>
              <a:avLst/>
              <a:gdLst>
                <a:gd name="T0" fmla="*/ 125783 w 22"/>
                <a:gd name="T1" fmla="*/ 49055 h 27"/>
                <a:gd name="T2" fmla="*/ 153735 w 22"/>
                <a:gd name="T3" fmla="*/ 168188 h 27"/>
                <a:gd name="T4" fmla="*/ 104819 w 22"/>
                <a:gd name="T5" fmla="*/ 182204 h 27"/>
                <a:gd name="T6" fmla="*/ 27952 w 22"/>
                <a:gd name="T7" fmla="*/ 133149 h 27"/>
                <a:gd name="T8" fmla="*/ 0 w 22"/>
                <a:gd name="T9" fmla="*/ 21024 h 27"/>
                <a:gd name="T10" fmla="*/ 20964 w 22"/>
                <a:gd name="T11" fmla="*/ 14016 h 27"/>
                <a:gd name="T12" fmla="*/ 34940 w 22"/>
                <a:gd name="T13" fmla="*/ 70079 h 27"/>
                <a:gd name="T14" fmla="*/ 83855 w 22"/>
                <a:gd name="T15" fmla="*/ 63071 h 27"/>
                <a:gd name="T16" fmla="*/ 69880 w 22"/>
                <a:gd name="T17" fmla="*/ 0 h 27"/>
                <a:gd name="T18" fmla="*/ 90843 w 22"/>
                <a:gd name="T19" fmla="*/ 0 h 27"/>
                <a:gd name="T20" fmla="*/ 97831 w 22"/>
                <a:gd name="T21" fmla="*/ 56063 h 27"/>
                <a:gd name="T22" fmla="*/ 125783 w 22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7"/>
                <a:gd name="T38" fmla="*/ 22 w 2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7">
                  <a:moveTo>
                    <a:pt x="18" y="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0" y="27"/>
                    <a:pt x="5" y="24"/>
                    <a:pt x="4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B09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6" name="Freeform 177"/>
            <p:cNvSpPr>
              <a:spLocks/>
            </p:cNvSpPr>
            <p:nvPr/>
          </p:nvSpPr>
          <p:spPr bwMode="auto">
            <a:xfrm>
              <a:off x="9088286" y="3280048"/>
              <a:ext cx="195125" cy="76867"/>
            </a:xfrm>
            <a:custGeom>
              <a:avLst/>
              <a:gdLst>
                <a:gd name="T0" fmla="*/ 167250 w 28"/>
                <a:gd name="T1" fmla="*/ 6988 h 11"/>
                <a:gd name="T2" fmla="*/ 20906 w 28"/>
                <a:gd name="T3" fmla="*/ 34940 h 11"/>
                <a:gd name="T4" fmla="*/ 0 w 28"/>
                <a:gd name="T5" fmla="*/ 69879 h 11"/>
                <a:gd name="T6" fmla="*/ 0 w 28"/>
                <a:gd name="T7" fmla="*/ 76867 h 11"/>
                <a:gd name="T8" fmla="*/ 195125 w 28"/>
                <a:gd name="T9" fmla="*/ 34940 h 11"/>
                <a:gd name="T10" fmla="*/ 195125 w 28"/>
                <a:gd name="T11" fmla="*/ 27952 h 11"/>
                <a:gd name="T12" fmla="*/ 167250 w 28"/>
                <a:gd name="T13" fmla="*/ 698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1"/>
                <a:gd name="T23" fmla="*/ 28 w 2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1">
                  <a:moveTo>
                    <a:pt x="2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7" name="Freeform 178"/>
            <p:cNvSpPr>
              <a:spLocks/>
            </p:cNvSpPr>
            <p:nvPr/>
          </p:nvSpPr>
          <p:spPr bwMode="auto">
            <a:xfrm>
              <a:off x="9871740" y="3776729"/>
              <a:ext cx="224689" cy="209908"/>
            </a:xfrm>
            <a:custGeom>
              <a:avLst/>
              <a:gdLst>
                <a:gd name="T0" fmla="*/ 196603 w 32"/>
                <a:gd name="T1" fmla="*/ 0 h 30"/>
                <a:gd name="T2" fmla="*/ 217667 w 32"/>
                <a:gd name="T3" fmla="*/ 111951 h 30"/>
                <a:gd name="T4" fmla="*/ 168517 w 32"/>
                <a:gd name="T5" fmla="*/ 188917 h 30"/>
                <a:gd name="T6" fmla="*/ 98301 w 32"/>
                <a:gd name="T7" fmla="*/ 202911 h 30"/>
                <a:gd name="T8" fmla="*/ 21065 w 32"/>
                <a:gd name="T9" fmla="*/ 153933 h 30"/>
                <a:gd name="T10" fmla="*/ 0 w 32"/>
                <a:gd name="T11" fmla="*/ 41982 h 30"/>
                <a:gd name="T12" fmla="*/ 14043 w 32"/>
                <a:gd name="T13" fmla="*/ 34985 h 30"/>
                <a:gd name="T14" fmla="*/ 28086 w 32"/>
                <a:gd name="T15" fmla="*/ 90960 h 30"/>
                <a:gd name="T16" fmla="*/ 77237 w 32"/>
                <a:gd name="T17" fmla="*/ 83963 h 30"/>
                <a:gd name="T18" fmla="*/ 63194 w 32"/>
                <a:gd name="T19" fmla="*/ 27988 h 30"/>
                <a:gd name="T20" fmla="*/ 84258 w 32"/>
                <a:gd name="T21" fmla="*/ 20991 h 30"/>
                <a:gd name="T22" fmla="*/ 98301 w 32"/>
                <a:gd name="T23" fmla="*/ 76966 h 30"/>
                <a:gd name="T24" fmla="*/ 189581 w 32"/>
                <a:gd name="T25" fmla="*/ 55975 h 30"/>
                <a:gd name="T26" fmla="*/ 175538 w 32"/>
                <a:gd name="T27" fmla="*/ 0 h 30"/>
                <a:gd name="T28" fmla="*/ 196603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8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5"/>
                    <a:pt x="2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4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5EC1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8" name="Freeform 179"/>
            <p:cNvSpPr>
              <a:spLocks/>
            </p:cNvSpPr>
            <p:nvPr/>
          </p:nvSpPr>
          <p:spPr bwMode="auto">
            <a:xfrm>
              <a:off x="9871740" y="3797425"/>
              <a:ext cx="147822" cy="189212"/>
            </a:xfrm>
            <a:custGeom>
              <a:avLst/>
              <a:gdLst>
                <a:gd name="T0" fmla="*/ 126705 w 21"/>
                <a:gd name="T1" fmla="*/ 49055 h 27"/>
                <a:gd name="T2" fmla="*/ 147822 w 21"/>
                <a:gd name="T3" fmla="*/ 168188 h 27"/>
                <a:gd name="T4" fmla="*/ 98548 w 21"/>
                <a:gd name="T5" fmla="*/ 182204 h 27"/>
                <a:gd name="T6" fmla="*/ 21117 w 21"/>
                <a:gd name="T7" fmla="*/ 133149 h 27"/>
                <a:gd name="T8" fmla="*/ 0 w 21"/>
                <a:gd name="T9" fmla="*/ 21024 h 27"/>
                <a:gd name="T10" fmla="*/ 14078 w 21"/>
                <a:gd name="T11" fmla="*/ 14016 h 27"/>
                <a:gd name="T12" fmla="*/ 28157 w 21"/>
                <a:gd name="T13" fmla="*/ 70079 h 27"/>
                <a:gd name="T14" fmla="*/ 77431 w 21"/>
                <a:gd name="T15" fmla="*/ 63071 h 27"/>
                <a:gd name="T16" fmla="*/ 63352 w 21"/>
                <a:gd name="T17" fmla="*/ 7008 h 27"/>
                <a:gd name="T18" fmla="*/ 84470 w 21"/>
                <a:gd name="T19" fmla="*/ 0 h 27"/>
                <a:gd name="T20" fmla="*/ 98548 w 21"/>
                <a:gd name="T21" fmla="*/ 56063 h 27"/>
                <a:gd name="T22" fmla="*/ 126705 w 21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8" y="7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4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4D9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9" name="Freeform 180"/>
            <p:cNvSpPr>
              <a:spLocks/>
            </p:cNvSpPr>
            <p:nvPr/>
          </p:nvSpPr>
          <p:spPr bwMode="auto">
            <a:xfrm>
              <a:off x="9865827" y="3750122"/>
              <a:ext cx="201037" cy="76867"/>
            </a:xfrm>
            <a:custGeom>
              <a:avLst/>
              <a:gdLst>
                <a:gd name="T0" fmla="*/ 166375 w 29"/>
                <a:gd name="T1" fmla="*/ 0 h 11"/>
                <a:gd name="T2" fmla="*/ 20797 w 29"/>
                <a:gd name="T3" fmla="*/ 34940 h 11"/>
                <a:gd name="T4" fmla="*/ 6932 w 29"/>
                <a:gd name="T5" fmla="*/ 62891 h 11"/>
                <a:gd name="T6" fmla="*/ 6932 w 29"/>
                <a:gd name="T7" fmla="*/ 76867 h 11"/>
                <a:gd name="T8" fmla="*/ 201037 w 29"/>
                <a:gd name="T9" fmla="*/ 27952 h 11"/>
                <a:gd name="T10" fmla="*/ 194105 w 29"/>
                <a:gd name="T11" fmla="*/ 20964 h 11"/>
                <a:gd name="T12" fmla="*/ 166375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0" name="Freeform 181"/>
            <p:cNvSpPr>
              <a:spLocks/>
            </p:cNvSpPr>
            <p:nvPr/>
          </p:nvSpPr>
          <p:spPr bwMode="auto">
            <a:xfrm>
              <a:off x="9907217" y="3448566"/>
              <a:ext cx="221733" cy="209908"/>
            </a:xfrm>
            <a:custGeom>
              <a:avLst/>
              <a:gdLst>
                <a:gd name="T0" fmla="*/ 194016 w 32"/>
                <a:gd name="T1" fmla="*/ 0 h 30"/>
                <a:gd name="T2" fmla="*/ 214804 w 32"/>
                <a:gd name="T3" fmla="*/ 111951 h 30"/>
                <a:gd name="T4" fmla="*/ 173229 w 32"/>
                <a:gd name="T5" fmla="*/ 188917 h 30"/>
                <a:gd name="T6" fmla="*/ 97008 w 32"/>
                <a:gd name="T7" fmla="*/ 202911 h 30"/>
                <a:gd name="T8" fmla="*/ 20787 w 32"/>
                <a:gd name="T9" fmla="*/ 153933 h 30"/>
                <a:gd name="T10" fmla="*/ 0 w 32"/>
                <a:gd name="T11" fmla="*/ 41982 h 30"/>
                <a:gd name="T12" fmla="*/ 13858 w 32"/>
                <a:gd name="T13" fmla="*/ 34985 h 30"/>
                <a:gd name="T14" fmla="*/ 27717 w 32"/>
                <a:gd name="T15" fmla="*/ 97957 h 30"/>
                <a:gd name="T16" fmla="*/ 76221 w 32"/>
                <a:gd name="T17" fmla="*/ 83963 h 30"/>
                <a:gd name="T18" fmla="*/ 69292 w 32"/>
                <a:gd name="T19" fmla="*/ 27988 h 30"/>
                <a:gd name="T20" fmla="*/ 83150 w 32"/>
                <a:gd name="T21" fmla="*/ 20991 h 30"/>
                <a:gd name="T22" fmla="*/ 97008 w 32"/>
                <a:gd name="T23" fmla="*/ 76966 h 30"/>
                <a:gd name="T24" fmla="*/ 187087 w 32"/>
                <a:gd name="T25" fmla="*/ 55975 h 30"/>
                <a:gd name="T26" fmla="*/ 173229 w 32"/>
                <a:gd name="T27" fmla="*/ 0 h 30"/>
                <a:gd name="T28" fmla="*/ 194016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8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6"/>
                    <a:pt x="25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5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778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1" name="Freeform 182"/>
            <p:cNvSpPr>
              <a:spLocks/>
            </p:cNvSpPr>
            <p:nvPr/>
          </p:nvSpPr>
          <p:spPr bwMode="auto">
            <a:xfrm>
              <a:off x="9907217" y="3469260"/>
              <a:ext cx="144866" cy="189212"/>
            </a:xfrm>
            <a:custGeom>
              <a:avLst/>
              <a:gdLst>
                <a:gd name="T0" fmla="*/ 124171 w 21"/>
                <a:gd name="T1" fmla="*/ 56063 h 27"/>
                <a:gd name="T2" fmla="*/ 144866 w 21"/>
                <a:gd name="T3" fmla="*/ 168188 h 27"/>
                <a:gd name="T4" fmla="*/ 96577 w 21"/>
                <a:gd name="T5" fmla="*/ 182204 h 27"/>
                <a:gd name="T6" fmla="*/ 20695 w 21"/>
                <a:gd name="T7" fmla="*/ 133149 h 27"/>
                <a:gd name="T8" fmla="*/ 0 w 21"/>
                <a:gd name="T9" fmla="*/ 21024 h 27"/>
                <a:gd name="T10" fmla="*/ 13797 w 21"/>
                <a:gd name="T11" fmla="*/ 14016 h 27"/>
                <a:gd name="T12" fmla="*/ 27594 w 21"/>
                <a:gd name="T13" fmla="*/ 77086 h 27"/>
                <a:gd name="T14" fmla="*/ 75882 w 21"/>
                <a:gd name="T15" fmla="*/ 63071 h 27"/>
                <a:gd name="T16" fmla="*/ 68984 w 21"/>
                <a:gd name="T17" fmla="*/ 7008 h 27"/>
                <a:gd name="T18" fmla="*/ 82781 w 21"/>
                <a:gd name="T19" fmla="*/ 0 h 27"/>
                <a:gd name="T20" fmla="*/ 96577 w 21"/>
                <a:gd name="T21" fmla="*/ 56063 h 27"/>
                <a:gd name="T22" fmla="*/ 124171 w 21"/>
                <a:gd name="T23" fmla="*/ 56063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8" y="8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5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5D66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2" name="Freeform 183"/>
            <p:cNvSpPr>
              <a:spLocks/>
            </p:cNvSpPr>
            <p:nvPr/>
          </p:nvSpPr>
          <p:spPr bwMode="auto">
            <a:xfrm>
              <a:off x="9898349" y="3419001"/>
              <a:ext cx="203995" cy="76867"/>
            </a:xfrm>
            <a:custGeom>
              <a:avLst/>
              <a:gdLst>
                <a:gd name="T0" fmla="*/ 168823 w 29"/>
                <a:gd name="T1" fmla="*/ 0 h 11"/>
                <a:gd name="T2" fmla="*/ 28137 w 29"/>
                <a:gd name="T3" fmla="*/ 34940 h 11"/>
                <a:gd name="T4" fmla="*/ 7034 w 29"/>
                <a:gd name="T5" fmla="*/ 62891 h 11"/>
                <a:gd name="T6" fmla="*/ 7034 w 29"/>
                <a:gd name="T7" fmla="*/ 76867 h 11"/>
                <a:gd name="T8" fmla="*/ 203995 w 29"/>
                <a:gd name="T9" fmla="*/ 34940 h 11"/>
                <a:gd name="T10" fmla="*/ 203995 w 29"/>
                <a:gd name="T11" fmla="*/ 20964 h 11"/>
                <a:gd name="T12" fmla="*/ 168823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3" name="Freeform 184"/>
            <p:cNvSpPr>
              <a:spLocks/>
            </p:cNvSpPr>
            <p:nvPr/>
          </p:nvSpPr>
          <p:spPr bwMode="auto">
            <a:xfrm>
              <a:off x="9040983" y="3637778"/>
              <a:ext cx="230602" cy="209908"/>
            </a:xfrm>
            <a:custGeom>
              <a:avLst/>
              <a:gdLst>
                <a:gd name="T0" fmla="*/ 195662 w 33"/>
                <a:gd name="T1" fmla="*/ 0 h 30"/>
                <a:gd name="T2" fmla="*/ 223614 w 33"/>
                <a:gd name="T3" fmla="*/ 111951 h 30"/>
                <a:gd name="T4" fmla="*/ 174698 w 33"/>
                <a:gd name="T5" fmla="*/ 188917 h 30"/>
                <a:gd name="T6" fmla="*/ 97831 w 33"/>
                <a:gd name="T7" fmla="*/ 202911 h 30"/>
                <a:gd name="T8" fmla="*/ 27952 w 33"/>
                <a:gd name="T9" fmla="*/ 160929 h 30"/>
                <a:gd name="T10" fmla="*/ 0 w 33"/>
                <a:gd name="T11" fmla="*/ 41982 h 30"/>
                <a:gd name="T12" fmla="*/ 20964 w 33"/>
                <a:gd name="T13" fmla="*/ 41982 h 30"/>
                <a:gd name="T14" fmla="*/ 27952 w 33"/>
                <a:gd name="T15" fmla="*/ 97957 h 30"/>
                <a:gd name="T16" fmla="*/ 83855 w 33"/>
                <a:gd name="T17" fmla="*/ 83963 h 30"/>
                <a:gd name="T18" fmla="*/ 69879 w 33"/>
                <a:gd name="T19" fmla="*/ 27988 h 30"/>
                <a:gd name="T20" fmla="*/ 83855 w 33"/>
                <a:gd name="T21" fmla="*/ 27988 h 30"/>
                <a:gd name="T22" fmla="*/ 97831 w 33"/>
                <a:gd name="T23" fmla="*/ 83963 h 30"/>
                <a:gd name="T24" fmla="*/ 188674 w 33"/>
                <a:gd name="T25" fmla="*/ 62972 h 30"/>
                <a:gd name="T26" fmla="*/ 174698 w 33"/>
                <a:gd name="T27" fmla="*/ 6997 h 30"/>
                <a:gd name="T28" fmla="*/ 195662 w 33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0"/>
                <a:gd name="T47" fmla="*/ 33 w 3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0">
                  <a:moveTo>
                    <a:pt x="28" y="0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3" y="21"/>
                    <a:pt x="30" y="26"/>
                    <a:pt x="25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5" y="27"/>
                    <a:pt x="4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9DC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4" name="Freeform 185"/>
            <p:cNvSpPr>
              <a:spLocks/>
            </p:cNvSpPr>
            <p:nvPr/>
          </p:nvSpPr>
          <p:spPr bwMode="auto">
            <a:xfrm>
              <a:off x="9040983" y="3664384"/>
              <a:ext cx="153735" cy="183299"/>
            </a:xfrm>
            <a:custGeom>
              <a:avLst/>
              <a:gdLst>
                <a:gd name="T0" fmla="*/ 125783 w 22"/>
                <a:gd name="T1" fmla="*/ 49350 h 26"/>
                <a:gd name="T2" fmla="*/ 153735 w 22"/>
                <a:gd name="T3" fmla="*/ 169199 h 26"/>
                <a:gd name="T4" fmla="*/ 97831 w 22"/>
                <a:gd name="T5" fmla="*/ 176249 h 26"/>
                <a:gd name="T6" fmla="*/ 27952 w 22"/>
                <a:gd name="T7" fmla="*/ 133949 h 26"/>
                <a:gd name="T8" fmla="*/ 0 w 22"/>
                <a:gd name="T9" fmla="*/ 14100 h 26"/>
                <a:gd name="T10" fmla="*/ 20964 w 22"/>
                <a:gd name="T11" fmla="*/ 14100 h 26"/>
                <a:gd name="T12" fmla="*/ 27952 w 22"/>
                <a:gd name="T13" fmla="*/ 70500 h 26"/>
                <a:gd name="T14" fmla="*/ 83855 w 22"/>
                <a:gd name="T15" fmla="*/ 56400 h 26"/>
                <a:gd name="T16" fmla="*/ 69880 w 22"/>
                <a:gd name="T17" fmla="*/ 0 h 26"/>
                <a:gd name="T18" fmla="*/ 83855 w 22"/>
                <a:gd name="T19" fmla="*/ 0 h 26"/>
                <a:gd name="T20" fmla="*/ 97831 w 22"/>
                <a:gd name="T21" fmla="*/ 56400 h 26"/>
                <a:gd name="T22" fmla="*/ 125783 w 22"/>
                <a:gd name="T23" fmla="*/ 4935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6"/>
                <a:gd name="T38" fmla="*/ 22 w 22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6">
                  <a:moveTo>
                    <a:pt x="18" y="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6"/>
                    <a:pt x="5" y="23"/>
                    <a:pt x="4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7591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5" name="Freeform 186"/>
            <p:cNvSpPr>
              <a:spLocks/>
            </p:cNvSpPr>
            <p:nvPr/>
          </p:nvSpPr>
          <p:spPr bwMode="auto">
            <a:xfrm>
              <a:off x="9032113" y="3608213"/>
              <a:ext cx="203995" cy="76867"/>
            </a:xfrm>
            <a:custGeom>
              <a:avLst/>
              <a:gdLst>
                <a:gd name="T0" fmla="*/ 168823 w 29"/>
                <a:gd name="T1" fmla="*/ 6988 h 11"/>
                <a:gd name="T2" fmla="*/ 28137 w 29"/>
                <a:gd name="T3" fmla="*/ 34940 h 11"/>
                <a:gd name="T4" fmla="*/ 7034 w 29"/>
                <a:gd name="T5" fmla="*/ 69879 h 11"/>
                <a:gd name="T6" fmla="*/ 7034 w 29"/>
                <a:gd name="T7" fmla="*/ 76867 h 11"/>
                <a:gd name="T8" fmla="*/ 203995 w 29"/>
                <a:gd name="T9" fmla="*/ 34940 h 11"/>
                <a:gd name="T10" fmla="*/ 203995 w 29"/>
                <a:gd name="T11" fmla="*/ 20964 h 11"/>
                <a:gd name="T12" fmla="*/ 168823 w 29"/>
                <a:gd name="T13" fmla="*/ 698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1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6"/>
                    <a:pt x="0" y="8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6" name="Freeform 187"/>
            <p:cNvSpPr>
              <a:spLocks/>
            </p:cNvSpPr>
            <p:nvPr/>
          </p:nvSpPr>
          <p:spPr bwMode="auto">
            <a:xfrm>
              <a:off x="9584967" y="3622994"/>
              <a:ext cx="419814" cy="848497"/>
            </a:xfrm>
            <a:custGeom>
              <a:avLst/>
              <a:gdLst>
                <a:gd name="T0" fmla="*/ 419814 w 142"/>
                <a:gd name="T1" fmla="*/ 833715 h 287"/>
                <a:gd name="T2" fmla="*/ 390250 w 142"/>
                <a:gd name="T3" fmla="*/ 848497 h 287"/>
                <a:gd name="T4" fmla="*/ 0 w 142"/>
                <a:gd name="T5" fmla="*/ 14782 h 287"/>
                <a:gd name="T6" fmla="*/ 35477 w 142"/>
                <a:gd name="T7" fmla="*/ 0 h 287"/>
                <a:gd name="T8" fmla="*/ 419814 w 142"/>
                <a:gd name="T9" fmla="*/ 833715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87"/>
                <a:gd name="T17" fmla="*/ 142 w 142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87">
                  <a:moveTo>
                    <a:pt x="142" y="282"/>
                  </a:moveTo>
                  <a:lnTo>
                    <a:pt x="132" y="287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2" y="282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7" name="Rectangle 188"/>
            <p:cNvSpPr>
              <a:spLocks noChangeArrowheads="1"/>
            </p:cNvSpPr>
            <p:nvPr/>
          </p:nvSpPr>
          <p:spPr bwMode="auto">
            <a:xfrm>
              <a:off x="9558358" y="3637778"/>
              <a:ext cx="32522" cy="916494"/>
            </a:xfrm>
            <a:prstGeom prst="rect">
              <a:avLst/>
            </a:prstGeom>
            <a:solidFill>
              <a:srgbClr val="785C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3738" name="Freeform 189"/>
            <p:cNvSpPr>
              <a:spLocks/>
            </p:cNvSpPr>
            <p:nvPr/>
          </p:nvSpPr>
          <p:spPr bwMode="auto">
            <a:xfrm>
              <a:off x="9380972" y="4205413"/>
              <a:ext cx="700676" cy="390249"/>
            </a:xfrm>
            <a:custGeom>
              <a:avLst/>
              <a:gdLst>
                <a:gd name="T0" fmla="*/ 0 w 237"/>
                <a:gd name="T1" fmla="*/ 390249 h 132"/>
                <a:gd name="T2" fmla="*/ 700676 w 237"/>
                <a:gd name="T3" fmla="*/ 236515 h 132"/>
                <a:gd name="T4" fmla="*/ 496682 w 237"/>
                <a:gd name="T5" fmla="*/ 0 h 132"/>
                <a:gd name="T6" fmla="*/ 85737 w 237"/>
                <a:gd name="T7" fmla="*/ 88693 h 132"/>
                <a:gd name="T8" fmla="*/ 0 w 237"/>
                <a:gd name="T9" fmla="*/ 390249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32"/>
                <a:gd name="T17" fmla="*/ 237 w 237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32">
                  <a:moveTo>
                    <a:pt x="0" y="132"/>
                  </a:moveTo>
                  <a:lnTo>
                    <a:pt x="237" y="80"/>
                  </a:lnTo>
                  <a:lnTo>
                    <a:pt x="168" y="0"/>
                  </a:lnTo>
                  <a:lnTo>
                    <a:pt x="29" y="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9" name="Freeform 190"/>
            <p:cNvSpPr>
              <a:spLocks/>
            </p:cNvSpPr>
            <p:nvPr/>
          </p:nvSpPr>
          <p:spPr bwMode="auto">
            <a:xfrm>
              <a:off x="9451927" y="4217238"/>
              <a:ext cx="567635" cy="366598"/>
            </a:xfrm>
            <a:custGeom>
              <a:avLst/>
              <a:gdLst>
                <a:gd name="T0" fmla="*/ 0 w 192"/>
                <a:gd name="T1" fmla="*/ 366598 h 124"/>
                <a:gd name="T2" fmla="*/ 567635 w 192"/>
                <a:gd name="T3" fmla="*/ 239471 h 124"/>
                <a:gd name="T4" fmla="*/ 393206 w 192"/>
                <a:gd name="T5" fmla="*/ 0 h 124"/>
                <a:gd name="T6" fmla="*/ 56172 w 192"/>
                <a:gd name="T7" fmla="*/ 70954 h 124"/>
                <a:gd name="T8" fmla="*/ 0 w 192"/>
                <a:gd name="T9" fmla="*/ 366598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24"/>
                <a:gd name="T17" fmla="*/ 192 w 192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24">
                  <a:moveTo>
                    <a:pt x="0" y="124"/>
                  </a:moveTo>
                  <a:lnTo>
                    <a:pt x="192" y="81"/>
                  </a:lnTo>
                  <a:lnTo>
                    <a:pt x="133" y="0"/>
                  </a:lnTo>
                  <a:lnTo>
                    <a:pt x="19" y="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0" name="Freeform 191"/>
            <p:cNvSpPr>
              <a:spLocks/>
            </p:cNvSpPr>
            <p:nvPr/>
          </p:nvSpPr>
          <p:spPr bwMode="auto">
            <a:xfrm>
              <a:off x="9522881" y="4226107"/>
              <a:ext cx="419814" cy="342946"/>
            </a:xfrm>
            <a:custGeom>
              <a:avLst/>
              <a:gdLst>
                <a:gd name="T0" fmla="*/ 0 w 142"/>
                <a:gd name="T1" fmla="*/ 342946 h 116"/>
                <a:gd name="T2" fmla="*/ 419814 w 142"/>
                <a:gd name="T3" fmla="*/ 245384 h 116"/>
                <a:gd name="T4" fmla="*/ 277905 w 142"/>
                <a:gd name="T5" fmla="*/ 0 h 116"/>
                <a:gd name="T6" fmla="*/ 26608 w 142"/>
                <a:gd name="T7" fmla="*/ 56172 h 116"/>
                <a:gd name="T8" fmla="*/ 0 w 142"/>
                <a:gd name="T9" fmla="*/ 3429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116"/>
                <a:gd name="T17" fmla="*/ 142 w 1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116">
                  <a:moveTo>
                    <a:pt x="0" y="116"/>
                  </a:moveTo>
                  <a:lnTo>
                    <a:pt x="142" y="83"/>
                  </a:lnTo>
                  <a:lnTo>
                    <a:pt x="94" y="0"/>
                  </a:lnTo>
                  <a:lnTo>
                    <a:pt x="9" y="1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1" name="Freeform 192"/>
            <p:cNvSpPr>
              <a:spLocks/>
            </p:cNvSpPr>
            <p:nvPr/>
          </p:nvSpPr>
          <p:spPr bwMode="auto">
            <a:xfrm>
              <a:off x="9599748" y="4232020"/>
              <a:ext cx="266079" cy="316339"/>
            </a:xfrm>
            <a:custGeom>
              <a:avLst/>
              <a:gdLst>
                <a:gd name="T0" fmla="*/ 0 w 90"/>
                <a:gd name="T1" fmla="*/ 316339 h 107"/>
                <a:gd name="T2" fmla="*/ 266079 w 90"/>
                <a:gd name="T3" fmla="*/ 260167 h 107"/>
                <a:gd name="T4" fmla="*/ 153735 w 90"/>
                <a:gd name="T5" fmla="*/ 0 h 107"/>
                <a:gd name="T6" fmla="*/ 0 w 90"/>
                <a:gd name="T7" fmla="*/ 35477 h 107"/>
                <a:gd name="T8" fmla="*/ 0 w 90"/>
                <a:gd name="T9" fmla="*/ 316339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07"/>
                <a:gd name="T17" fmla="*/ 90 w 9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07">
                  <a:moveTo>
                    <a:pt x="0" y="107"/>
                  </a:moveTo>
                  <a:lnTo>
                    <a:pt x="90" y="88"/>
                  </a:lnTo>
                  <a:lnTo>
                    <a:pt x="52" y="0"/>
                  </a:lnTo>
                  <a:lnTo>
                    <a:pt x="0" y="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2" name="Freeform 193"/>
            <p:cNvSpPr>
              <a:spLocks/>
            </p:cNvSpPr>
            <p:nvPr/>
          </p:nvSpPr>
          <p:spPr bwMode="auto">
            <a:xfrm>
              <a:off x="9641138" y="4246803"/>
              <a:ext cx="138953" cy="280862"/>
            </a:xfrm>
            <a:custGeom>
              <a:avLst/>
              <a:gdLst>
                <a:gd name="T0" fmla="*/ 41390 w 47"/>
                <a:gd name="T1" fmla="*/ 280862 h 95"/>
                <a:gd name="T2" fmla="*/ 138953 w 47"/>
                <a:gd name="T3" fmla="*/ 257210 h 95"/>
                <a:gd name="T4" fmla="*/ 62085 w 47"/>
                <a:gd name="T5" fmla="*/ 0 h 95"/>
                <a:gd name="T6" fmla="*/ 0 w 47"/>
                <a:gd name="T7" fmla="*/ 14782 h 95"/>
                <a:gd name="T8" fmla="*/ 41390 w 47"/>
                <a:gd name="T9" fmla="*/ 28086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95"/>
                <a:gd name="T17" fmla="*/ 47 w 4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95">
                  <a:moveTo>
                    <a:pt x="14" y="95"/>
                  </a:moveTo>
                  <a:lnTo>
                    <a:pt x="47" y="87"/>
                  </a:lnTo>
                  <a:lnTo>
                    <a:pt x="21" y="0"/>
                  </a:lnTo>
                  <a:lnTo>
                    <a:pt x="0" y="5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3" name="Freeform 194"/>
            <p:cNvSpPr>
              <a:spLocks/>
            </p:cNvSpPr>
            <p:nvPr/>
          </p:nvSpPr>
          <p:spPr bwMode="auto">
            <a:xfrm>
              <a:off x="9425320" y="4155152"/>
              <a:ext cx="487812" cy="147822"/>
            </a:xfrm>
            <a:custGeom>
              <a:avLst/>
              <a:gdLst>
                <a:gd name="T0" fmla="*/ 473030 w 165"/>
                <a:gd name="T1" fmla="*/ 0 h 50"/>
                <a:gd name="T2" fmla="*/ 0 w 165"/>
                <a:gd name="T3" fmla="*/ 106432 h 50"/>
                <a:gd name="T4" fmla="*/ 11826 w 165"/>
                <a:gd name="T5" fmla="*/ 147822 h 50"/>
                <a:gd name="T6" fmla="*/ 487812 w 165"/>
                <a:gd name="T7" fmla="*/ 41390 h 50"/>
                <a:gd name="T8" fmla="*/ 473030 w 165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50"/>
                <a:gd name="T17" fmla="*/ 165 w 16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50">
                  <a:moveTo>
                    <a:pt x="160" y="0"/>
                  </a:moveTo>
                  <a:lnTo>
                    <a:pt x="0" y="36"/>
                  </a:lnTo>
                  <a:lnTo>
                    <a:pt x="4" y="50"/>
                  </a:lnTo>
                  <a:lnTo>
                    <a:pt x="165" y="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4" name="Freeform 195"/>
            <p:cNvSpPr>
              <a:spLocks/>
            </p:cNvSpPr>
            <p:nvPr/>
          </p:nvSpPr>
          <p:spPr bwMode="auto">
            <a:xfrm>
              <a:off x="9481491" y="4232020"/>
              <a:ext cx="62086" cy="62086"/>
            </a:xfrm>
            <a:custGeom>
              <a:avLst/>
              <a:gdLst>
                <a:gd name="T0" fmla="*/ 53217 w 21"/>
                <a:gd name="T1" fmla="*/ 0 h 21"/>
                <a:gd name="T2" fmla="*/ 0 w 21"/>
                <a:gd name="T3" fmla="*/ 14782 h 21"/>
                <a:gd name="T4" fmla="*/ 11826 w 21"/>
                <a:gd name="T5" fmla="*/ 62086 h 21"/>
                <a:gd name="T6" fmla="*/ 62086 w 21"/>
                <a:gd name="T7" fmla="*/ 50260 h 21"/>
                <a:gd name="T8" fmla="*/ 5321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8" y="0"/>
                  </a:moveTo>
                  <a:lnTo>
                    <a:pt x="0" y="5"/>
                  </a:lnTo>
                  <a:lnTo>
                    <a:pt x="4" y="21"/>
                  </a:lnTo>
                  <a:lnTo>
                    <a:pt x="21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5" name="Freeform 196"/>
            <p:cNvSpPr>
              <a:spLocks/>
            </p:cNvSpPr>
            <p:nvPr/>
          </p:nvSpPr>
          <p:spPr bwMode="auto">
            <a:xfrm>
              <a:off x="9584967" y="4211326"/>
              <a:ext cx="62086" cy="56173"/>
            </a:xfrm>
            <a:custGeom>
              <a:avLst/>
              <a:gdLst>
                <a:gd name="T0" fmla="*/ 50260 w 21"/>
                <a:gd name="T1" fmla="*/ 0 h 19"/>
                <a:gd name="T2" fmla="*/ 0 w 21"/>
                <a:gd name="T3" fmla="*/ 14782 h 19"/>
                <a:gd name="T4" fmla="*/ 5913 w 21"/>
                <a:gd name="T5" fmla="*/ 56173 h 19"/>
                <a:gd name="T6" fmla="*/ 62086 w 21"/>
                <a:gd name="T7" fmla="*/ 50260 h 19"/>
                <a:gd name="T8" fmla="*/ 5026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7" y="0"/>
                  </a:moveTo>
                  <a:lnTo>
                    <a:pt x="0" y="5"/>
                  </a:lnTo>
                  <a:lnTo>
                    <a:pt x="2" y="19"/>
                  </a:lnTo>
                  <a:lnTo>
                    <a:pt x="2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6" name="Freeform 197"/>
            <p:cNvSpPr>
              <a:spLocks/>
            </p:cNvSpPr>
            <p:nvPr/>
          </p:nvSpPr>
          <p:spPr bwMode="auto">
            <a:xfrm>
              <a:off x="9688441" y="4190630"/>
              <a:ext cx="65042" cy="56173"/>
            </a:xfrm>
            <a:custGeom>
              <a:avLst/>
              <a:gdLst>
                <a:gd name="T0" fmla="*/ 50260 w 22"/>
                <a:gd name="T1" fmla="*/ 0 h 19"/>
                <a:gd name="T2" fmla="*/ 0 w 22"/>
                <a:gd name="T3" fmla="*/ 5913 h 19"/>
                <a:gd name="T4" fmla="*/ 8869 w 22"/>
                <a:gd name="T5" fmla="*/ 56173 h 19"/>
                <a:gd name="T6" fmla="*/ 65042 w 22"/>
                <a:gd name="T7" fmla="*/ 41391 h 19"/>
                <a:gd name="T8" fmla="*/ 50260 w 2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17" y="0"/>
                  </a:moveTo>
                  <a:lnTo>
                    <a:pt x="0" y="2"/>
                  </a:lnTo>
                  <a:lnTo>
                    <a:pt x="3" y="19"/>
                  </a:lnTo>
                  <a:lnTo>
                    <a:pt x="22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7" name="Freeform 198"/>
            <p:cNvSpPr>
              <a:spLocks/>
            </p:cNvSpPr>
            <p:nvPr/>
          </p:nvSpPr>
          <p:spPr bwMode="auto">
            <a:xfrm>
              <a:off x="9794873" y="4161065"/>
              <a:ext cx="62086" cy="65042"/>
            </a:xfrm>
            <a:custGeom>
              <a:avLst/>
              <a:gdLst>
                <a:gd name="T0" fmla="*/ 50260 w 21"/>
                <a:gd name="T1" fmla="*/ 0 h 22"/>
                <a:gd name="T2" fmla="*/ 0 w 21"/>
                <a:gd name="T3" fmla="*/ 14782 h 22"/>
                <a:gd name="T4" fmla="*/ 5913 w 21"/>
                <a:gd name="T5" fmla="*/ 65042 h 22"/>
                <a:gd name="T6" fmla="*/ 62086 w 21"/>
                <a:gd name="T7" fmla="*/ 50260 h 22"/>
                <a:gd name="T8" fmla="*/ 50260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17" y="0"/>
                  </a:moveTo>
                  <a:lnTo>
                    <a:pt x="0" y="5"/>
                  </a:lnTo>
                  <a:lnTo>
                    <a:pt x="2" y="22"/>
                  </a:lnTo>
                  <a:lnTo>
                    <a:pt x="2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8" name="Freeform 199"/>
            <p:cNvSpPr>
              <a:spLocks/>
            </p:cNvSpPr>
            <p:nvPr/>
          </p:nvSpPr>
          <p:spPr bwMode="auto">
            <a:xfrm>
              <a:off x="9451927" y="3945247"/>
              <a:ext cx="419814" cy="307469"/>
            </a:xfrm>
            <a:custGeom>
              <a:avLst/>
              <a:gdLst>
                <a:gd name="T0" fmla="*/ 153932 w 60"/>
                <a:gd name="T1" fmla="*/ 0 h 44"/>
                <a:gd name="T2" fmla="*/ 0 w 60"/>
                <a:gd name="T3" fmla="*/ 307469 h 44"/>
                <a:gd name="T4" fmla="*/ 209907 w 60"/>
                <a:gd name="T5" fmla="*/ 258553 h 44"/>
                <a:gd name="T6" fmla="*/ 419814 w 60"/>
                <a:gd name="T7" fmla="*/ 209638 h 44"/>
                <a:gd name="T8" fmla="*/ 153932 w 6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4"/>
                <a:gd name="T17" fmla="*/ 60 w 6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4">
                  <a:moveTo>
                    <a:pt x="22" y="0"/>
                  </a:moveTo>
                  <a:cubicBezTo>
                    <a:pt x="24" y="31"/>
                    <a:pt x="0" y="44"/>
                    <a:pt x="0" y="4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33" y="30"/>
                    <a:pt x="22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9" name="Freeform 200"/>
            <p:cNvSpPr>
              <a:spLocks/>
            </p:cNvSpPr>
            <p:nvPr/>
          </p:nvSpPr>
          <p:spPr bwMode="auto">
            <a:xfrm>
              <a:off x="9641138" y="4406450"/>
              <a:ext cx="189212" cy="133040"/>
            </a:xfrm>
            <a:custGeom>
              <a:avLst/>
              <a:gdLst>
                <a:gd name="T0" fmla="*/ 70079 w 27"/>
                <a:gd name="T1" fmla="*/ 0 h 19"/>
                <a:gd name="T2" fmla="*/ 0 w 27"/>
                <a:gd name="T3" fmla="*/ 133040 h 19"/>
                <a:gd name="T4" fmla="*/ 91102 w 27"/>
                <a:gd name="T5" fmla="*/ 112034 h 19"/>
                <a:gd name="T6" fmla="*/ 189212 w 27"/>
                <a:gd name="T7" fmla="*/ 91027 h 19"/>
                <a:gd name="T8" fmla="*/ 70079 w 2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10" y="0"/>
                  </a:moveTo>
                  <a:cubicBezTo>
                    <a:pt x="11" y="13"/>
                    <a:pt x="0" y="19"/>
                    <a:pt x="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15" y="13"/>
                    <a:pt x="10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0" name="Freeform 201"/>
            <p:cNvSpPr>
              <a:spLocks/>
            </p:cNvSpPr>
            <p:nvPr/>
          </p:nvSpPr>
          <p:spPr bwMode="auto">
            <a:xfrm>
              <a:off x="9534707" y="3945247"/>
              <a:ext cx="260166" cy="286775"/>
            </a:xfrm>
            <a:custGeom>
              <a:avLst/>
              <a:gdLst>
                <a:gd name="T0" fmla="*/ 70315 w 37"/>
                <a:gd name="T1" fmla="*/ 0 h 41"/>
                <a:gd name="T2" fmla="*/ 0 w 37"/>
                <a:gd name="T3" fmla="*/ 286775 h 41"/>
                <a:gd name="T4" fmla="*/ 126567 w 37"/>
                <a:gd name="T5" fmla="*/ 258797 h 41"/>
                <a:gd name="T6" fmla="*/ 260166 w 37"/>
                <a:gd name="T7" fmla="*/ 230819 h 41"/>
                <a:gd name="T8" fmla="*/ 70315 w 37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1"/>
                <a:gd name="T17" fmla="*/ 37 w 3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1">
                  <a:moveTo>
                    <a:pt x="10" y="0"/>
                  </a:moveTo>
                  <a:cubicBezTo>
                    <a:pt x="14" y="31"/>
                    <a:pt x="0" y="41"/>
                    <a:pt x="0" y="41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20" y="30"/>
                    <a:pt x="10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1" name="Freeform 202"/>
            <p:cNvSpPr>
              <a:spLocks/>
            </p:cNvSpPr>
            <p:nvPr/>
          </p:nvSpPr>
          <p:spPr bwMode="auto">
            <a:xfrm>
              <a:off x="9605661" y="3945247"/>
              <a:ext cx="112344" cy="271992"/>
            </a:xfrm>
            <a:custGeom>
              <a:avLst/>
              <a:gdLst>
                <a:gd name="T0" fmla="*/ 0 w 16"/>
                <a:gd name="T1" fmla="*/ 0 h 39"/>
                <a:gd name="T2" fmla="*/ 7022 w 16"/>
                <a:gd name="T3" fmla="*/ 271992 h 39"/>
                <a:gd name="T4" fmla="*/ 56172 w 16"/>
                <a:gd name="T5" fmla="*/ 258044 h 39"/>
                <a:gd name="T6" fmla="*/ 112344 w 16"/>
                <a:gd name="T7" fmla="*/ 244095 h 39"/>
                <a:gd name="T8" fmla="*/ 0 w 1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9"/>
                <a:gd name="T17" fmla="*/ 16 w 1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9">
                  <a:moveTo>
                    <a:pt x="0" y="0"/>
                  </a:moveTo>
                  <a:cubicBezTo>
                    <a:pt x="6" y="31"/>
                    <a:pt x="1" y="39"/>
                    <a:pt x="1" y="3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8" y="30"/>
                    <a:pt x="0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2" name="Freeform 203"/>
            <p:cNvSpPr>
              <a:spLocks/>
            </p:cNvSpPr>
            <p:nvPr/>
          </p:nvSpPr>
          <p:spPr bwMode="auto">
            <a:xfrm>
              <a:off x="8677341" y="4226107"/>
              <a:ext cx="943103" cy="523290"/>
            </a:xfrm>
            <a:custGeom>
              <a:avLst/>
              <a:gdLst>
                <a:gd name="T0" fmla="*/ 0 w 319"/>
                <a:gd name="T1" fmla="*/ 523290 h 177"/>
                <a:gd name="T2" fmla="*/ 943103 w 319"/>
                <a:gd name="T3" fmla="*/ 322252 h 177"/>
                <a:gd name="T4" fmla="*/ 671111 w 319"/>
                <a:gd name="T5" fmla="*/ 0 h 177"/>
                <a:gd name="T6" fmla="*/ 109388 w 319"/>
                <a:gd name="T7" fmla="*/ 124171 h 177"/>
                <a:gd name="T8" fmla="*/ 0 w 319"/>
                <a:gd name="T9" fmla="*/ 52329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77"/>
                <a:gd name="T17" fmla="*/ 319 w 319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77">
                  <a:moveTo>
                    <a:pt x="0" y="177"/>
                  </a:moveTo>
                  <a:lnTo>
                    <a:pt x="319" y="109"/>
                  </a:lnTo>
                  <a:lnTo>
                    <a:pt x="227" y="0"/>
                  </a:lnTo>
                  <a:lnTo>
                    <a:pt x="37" y="4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3" name="Freeform 204"/>
            <p:cNvSpPr>
              <a:spLocks/>
            </p:cNvSpPr>
            <p:nvPr/>
          </p:nvSpPr>
          <p:spPr bwMode="auto">
            <a:xfrm>
              <a:off x="8766034" y="4237933"/>
              <a:ext cx="762760" cy="490768"/>
            </a:xfrm>
            <a:custGeom>
              <a:avLst/>
              <a:gdLst>
                <a:gd name="T0" fmla="*/ 0 w 258"/>
                <a:gd name="T1" fmla="*/ 490768 h 166"/>
                <a:gd name="T2" fmla="*/ 762760 w 258"/>
                <a:gd name="T3" fmla="*/ 322251 h 166"/>
                <a:gd name="T4" fmla="*/ 526245 w 258"/>
                <a:gd name="T5" fmla="*/ 0 h 166"/>
                <a:gd name="T6" fmla="*/ 76867 w 258"/>
                <a:gd name="T7" fmla="*/ 100519 h 166"/>
                <a:gd name="T8" fmla="*/ 0 w 258"/>
                <a:gd name="T9" fmla="*/ 490768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66"/>
                <a:gd name="T17" fmla="*/ 258 w 258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66">
                  <a:moveTo>
                    <a:pt x="0" y="166"/>
                  </a:moveTo>
                  <a:lnTo>
                    <a:pt x="258" y="109"/>
                  </a:lnTo>
                  <a:lnTo>
                    <a:pt x="178" y="0"/>
                  </a:lnTo>
                  <a:lnTo>
                    <a:pt x="26" y="3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4" name="Freeform 206"/>
            <p:cNvSpPr>
              <a:spLocks/>
            </p:cNvSpPr>
            <p:nvPr/>
          </p:nvSpPr>
          <p:spPr bwMode="auto">
            <a:xfrm>
              <a:off x="8863597" y="4252716"/>
              <a:ext cx="567635" cy="455291"/>
            </a:xfrm>
            <a:custGeom>
              <a:avLst/>
              <a:gdLst>
                <a:gd name="T0" fmla="*/ 0 w 192"/>
                <a:gd name="T1" fmla="*/ 455291 h 154"/>
                <a:gd name="T2" fmla="*/ 567635 w 192"/>
                <a:gd name="T3" fmla="*/ 331121 h 154"/>
                <a:gd name="T4" fmla="*/ 372510 w 192"/>
                <a:gd name="T5" fmla="*/ 0 h 154"/>
                <a:gd name="T6" fmla="*/ 35477 w 192"/>
                <a:gd name="T7" fmla="*/ 76867 h 154"/>
                <a:gd name="T8" fmla="*/ 0 w 192"/>
                <a:gd name="T9" fmla="*/ 455291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4"/>
                <a:gd name="T17" fmla="*/ 192 w 192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4">
                  <a:moveTo>
                    <a:pt x="0" y="154"/>
                  </a:moveTo>
                  <a:lnTo>
                    <a:pt x="192" y="112"/>
                  </a:lnTo>
                  <a:lnTo>
                    <a:pt x="126" y="0"/>
                  </a:lnTo>
                  <a:lnTo>
                    <a:pt x="12" y="26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5" name="Freeform 207"/>
            <p:cNvSpPr>
              <a:spLocks/>
            </p:cNvSpPr>
            <p:nvPr/>
          </p:nvSpPr>
          <p:spPr bwMode="auto">
            <a:xfrm>
              <a:off x="8964116" y="4267497"/>
              <a:ext cx="363642" cy="419814"/>
            </a:xfrm>
            <a:custGeom>
              <a:avLst/>
              <a:gdLst>
                <a:gd name="T0" fmla="*/ 5913 w 123"/>
                <a:gd name="T1" fmla="*/ 419814 h 142"/>
                <a:gd name="T2" fmla="*/ 363642 w 123"/>
                <a:gd name="T3" fmla="*/ 342947 h 142"/>
                <a:gd name="T4" fmla="*/ 209907 w 123"/>
                <a:gd name="T5" fmla="*/ 0 h 142"/>
                <a:gd name="T6" fmla="*/ 0 w 123"/>
                <a:gd name="T7" fmla="*/ 47303 h 142"/>
                <a:gd name="T8" fmla="*/ 5913 w 123"/>
                <a:gd name="T9" fmla="*/ 419814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42"/>
                <a:gd name="T17" fmla="*/ 123 w 12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42">
                  <a:moveTo>
                    <a:pt x="2" y="142"/>
                  </a:moveTo>
                  <a:lnTo>
                    <a:pt x="123" y="116"/>
                  </a:lnTo>
                  <a:lnTo>
                    <a:pt x="71" y="0"/>
                  </a:lnTo>
                  <a:lnTo>
                    <a:pt x="0" y="16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6" name="Freeform 208"/>
            <p:cNvSpPr>
              <a:spLocks/>
            </p:cNvSpPr>
            <p:nvPr/>
          </p:nvSpPr>
          <p:spPr bwMode="auto">
            <a:xfrm>
              <a:off x="9026200" y="4282280"/>
              <a:ext cx="189212" cy="384336"/>
            </a:xfrm>
            <a:custGeom>
              <a:avLst/>
              <a:gdLst>
                <a:gd name="T0" fmla="*/ 56172 w 64"/>
                <a:gd name="T1" fmla="*/ 384336 h 130"/>
                <a:gd name="T2" fmla="*/ 189212 w 64"/>
                <a:gd name="T3" fmla="*/ 348859 h 130"/>
                <a:gd name="T4" fmla="*/ 82780 w 64"/>
                <a:gd name="T5" fmla="*/ 0 h 130"/>
                <a:gd name="T6" fmla="*/ 0 w 64"/>
                <a:gd name="T7" fmla="*/ 20695 h 130"/>
                <a:gd name="T8" fmla="*/ 56172 w 64"/>
                <a:gd name="T9" fmla="*/ 384336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30"/>
                <a:gd name="T17" fmla="*/ 64 w 64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30">
                  <a:moveTo>
                    <a:pt x="19" y="130"/>
                  </a:moveTo>
                  <a:lnTo>
                    <a:pt x="64" y="118"/>
                  </a:lnTo>
                  <a:lnTo>
                    <a:pt x="28" y="0"/>
                  </a:lnTo>
                  <a:lnTo>
                    <a:pt x="0" y="7"/>
                  </a:lnTo>
                  <a:lnTo>
                    <a:pt x="19" y="130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7" name="Freeform 209"/>
            <p:cNvSpPr>
              <a:spLocks/>
            </p:cNvSpPr>
            <p:nvPr/>
          </p:nvSpPr>
          <p:spPr bwMode="auto">
            <a:xfrm>
              <a:off x="8733514" y="4155152"/>
              <a:ext cx="656328" cy="203995"/>
            </a:xfrm>
            <a:custGeom>
              <a:avLst/>
              <a:gdLst>
                <a:gd name="T0" fmla="*/ 641546 w 222"/>
                <a:gd name="T1" fmla="*/ 0 h 69"/>
                <a:gd name="T2" fmla="*/ 0 w 222"/>
                <a:gd name="T3" fmla="*/ 138953 h 69"/>
                <a:gd name="T4" fmla="*/ 20695 w 222"/>
                <a:gd name="T5" fmla="*/ 203995 h 69"/>
                <a:gd name="T6" fmla="*/ 656328 w 222"/>
                <a:gd name="T7" fmla="*/ 62085 h 69"/>
                <a:gd name="T8" fmla="*/ 641546 w 22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69"/>
                <a:gd name="T17" fmla="*/ 222 w 222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69">
                  <a:moveTo>
                    <a:pt x="217" y="0"/>
                  </a:moveTo>
                  <a:lnTo>
                    <a:pt x="0" y="47"/>
                  </a:lnTo>
                  <a:lnTo>
                    <a:pt x="7" y="69"/>
                  </a:lnTo>
                  <a:lnTo>
                    <a:pt x="222" y="2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8" name="Freeform 210"/>
            <p:cNvSpPr>
              <a:spLocks/>
            </p:cNvSpPr>
            <p:nvPr/>
          </p:nvSpPr>
          <p:spPr bwMode="auto">
            <a:xfrm>
              <a:off x="8810381" y="4267497"/>
              <a:ext cx="82780" cy="76867"/>
            </a:xfrm>
            <a:custGeom>
              <a:avLst/>
              <a:gdLst>
                <a:gd name="T0" fmla="*/ 67998 w 28"/>
                <a:gd name="T1" fmla="*/ 0 h 26"/>
                <a:gd name="T2" fmla="*/ 0 w 28"/>
                <a:gd name="T3" fmla="*/ 14782 h 26"/>
                <a:gd name="T4" fmla="*/ 11826 w 28"/>
                <a:gd name="T5" fmla="*/ 76867 h 26"/>
                <a:gd name="T6" fmla="*/ 82780 w 28"/>
                <a:gd name="T7" fmla="*/ 62085 h 26"/>
                <a:gd name="T8" fmla="*/ 67998 w 2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23" y="0"/>
                  </a:moveTo>
                  <a:lnTo>
                    <a:pt x="0" y="5"/>
                  </a:lnTo>
                  <a:lnTo>
                    <a:pt x="4" y="26"/>
                  </a:lnTo>
                  <a:lnTo>
                    <a:pt x="28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9" name="Freeform 211"/>
            <p:cNvSpPr>
              <a:spLocks/>
            </p:cNvSpPr>
            <p:nvPr/>
          </p:nvSpPr>
          <p:spPr bwMode="auto">
            <a:xfrm>
              <a:off x="8949333" y="4232020"/>
              <a:ext cx="82780" cy="82780"/>
            </a:xfrm>
            <a:custGeom>
              <a:avLst/>
              <a:gdLst>
                <a:gd name="T0" fmla="*/ 70954 w 28"/>
                <a:gd name="T1" fmla="*/ 0 h 28"/>
                <a:gd name="T2" fmla="*/ 0 w 28"/>
                <a:gd name="T3" fmla="*/ 14782 h 28"/>
                <a:gd name="T4" fmla="*/ 14782 w 28"/>
                <a:gd name="T5" fmla="*/ 82780 h 28"/>
                <a:gd name="T6" fmla="*/ 82780 w 28"/>
                <a:gd name="T7" fmla="*/ 62085 h 28"/>
                <a:gd name="T8" fmla="*/ 70954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4" y="0"/>
                  </a:moveTo>
                  <a:lnTo>
                    <a:pt x="0" y="5"/>
                  </a:lnTo>
                  <a:lnTo>
                    <a:pt x="5" y="28"/>
                  </a:lnTo>
                  <a:lnTo>
                    <a:pt x="28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0" name="Freeform 212"/>
            <p:cNvSpPr>
              <a:spLocks/>
            </p:cNvSpPr>
            <p:nvPr/>
          </p:nvSpPr>
          <p:spPr bwMode="auto">
            <a:xfrm>
              <a:off x="9088286" y="4205413"/>
              <a:ext cx="85738" cy="76867"/>
            </a:xfrm>
            <a:custGeom>
              <a:avLst/>
              <a:gdLst>
                <a:gd name="T0" fmla="*/ 70956 w 29"/>
                <a:gd name="T1" fmla="*/ 0 h 26"/>
                <a:gd name="T2" fmla="*/ 0 w 29"/>
                <a:gd name="T3" fmla="*/ 11826 h 26"/>
                <a:gd name="T4" fmla="*/ 14782 w 29"/>
                <a:gd name="T5" fmla="*/ 76867 h 26"/>
                <a:gd name="T6" fmla="*/ 85738 w 29"/>
                <a:gd name="T7" fmla="*/ 62085 h 26"/>
                <a:gd name="T8" fmla="*/ 70956 w 2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24" y="0"/>
                  </a:moveTo>
                  <a:lnTo>
                    <a:pt x="0" y="4"/>
                  </a:lnTo>
                  <a:lnTo>
                    <a:pt x="5" y="26"/>
                  </a:lnTo>
                  <a:lnTo>
                    <a:pt x="29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1" name="Freeform 213"/>
            <p:cNvSpPr>
              <a:spLocks/>
            </p:cNvSpPr>
            <p:nvPr/>
          </p:nvSpPr>
          <p:spPr bwMode="auto">
            <a:xfrm>
              <a:off x="9227238" y="4169936"/>
              <a:ext cx="85738" cy="82780"/>
            </a:xfrm>
            <a:custGeom>
              <a:avLst/>
              <a:gdLst>
                <a:gd name="T0" fmla="*/ 70956 w 29"/>
                <a:gd name="T1" fmla="*/ 0 h 28"/>
                <a:gd name="T2" fmla="*/ 0 w 29"/>
                <a:gd name="T3" fmla="*/ 11826 h 28"/>
                <a:gd name="T4" fmla="*/ 14782 w 29"/>
                <a:gd name="T5" fmla="*/ 82780 h 28"/>
                <a:gd name="T6" fmla="*/ 85738 w 29"/>
                <a:gd name="T7" fmla="*/ 67998 h 28"/>
                <a:gd name="T8" fmla="*/ 70956 w 2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24" y="0"/>
                  </a:moveTo>
                  <a:lnTo>
                    <a:pt x="0" y="4"/>
                  </a:lnTo>
                  <a:lnTo>
                    <a:pt x="5" y="28"/>
                  </a:lnTo>
                  <a:lnTo>
                    <a:pt x="29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2" name="Freeform 214"/>
            <p:cNvSpPr>
              <a:spLocks/>
            </p:cNvSpPr>
            <p:nvPr/>
          </p:nvSpPr>
          <p:spPr bwMode="auto">
            <a:xfrm>
              <a:off x="8766034" y="3883161"/>
              <a:ext cx="573548" cy="405032"/>
            </a:xfrm>
            <a:custGeom>
              <a:avLst/>
              <a:gdLst>
                <a:gd name="T0" fmla="*/ 209835 w 82"/>
                <a:gd name="T1" fmla="*/ 0 h 58"/>
                <a:gd name="T2" fmla="*/ 0 w 82"/>
                <a:gd name="T3" fmla="*/ 405032 h 58"/>
                <a:gd name="T4" fmla="*/ 286774 w 82"/>
                <a:gd name="T5" fmla="*/ 342182 h 58"/>
                <a:gd name="T6" fmla="*/ 573548 w 82"/>
                <a:gd name="T7" fmla="*/ 279332 h 58"/>
                <a:gd name="T8" fmla="*/ 209835 w 8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8"/>
                <a:gd name="T17" fmla="*/ 82 w 8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8">
                  <a:moveTo>
                    <a:pt x="30" y="0"/>
                  </a:moveTo>
                  <a:cubicBezTo>
                    <a:pt x="33" y="42"/>
                    <a:pt x="0" y="58"/>
                    <a:pt x="0" y="5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45" y="39"/>
                    <a:pt x="30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3" name="Freeform 215"/>
            <p:cNvSpPr>
              <a:spLocks/>
            </p:cNvSpPr>
            <p:nvPr/>
          </p:nvSpPr>
          <p:spPr bwMode="auto">
            <a:xfrm>
              <a:off x="9020287" y="4492186"/>
              <a:ext cx="257211" cy="180343"/>
            </a:xfrm>
            <a:custGeom>
              <a:avLst/>
              <a:gdLst>
                <a:gd name="T0" fmla="*/ 97323 w 37"/>
                <a:gd name="T1" fmla="*/ 0 h 26"/>
                <a:gd name="T2" fmla="*/ 0 w 37"/>
                <a:gd name="T3" fmla="*/ 180343 h 26"/>
                <a:gd name="T4" fmla="*/ 125130 w 37"/>
                <a:gd name="T5" fmla="*/ 152598 h 26"/>
                <a:gd name="T6" fmla="*/ 257211 w 37"/>
                <a:gd name="T7" fmla="*/ 124853 h 26"/>
                <a:gd name="T8" fmla="*/ 97323 w 3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6"/>
                <a:gd name="T17" fmla="*/ 37 w 3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6">
                  <a:moveTo>
                    <a:pt x="14" y="0"/>
                  </a:moveTo>
                  <a:cubicBezTo>
                    <a:pt x="15" y="19"/>
                    <a:pt x="0" y="26"/>
                    <a:pt x="0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20" y="18"/>
                    <a:pt x="14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4" name="Freeform 216"/>
            <p:cNvSpPr>
              <a:spLocks/>
            </p:cNvSpPr>
            <p:nvPr/>
          </p:nvSpPr>
          <p:spPr bwMode="auto">
            <a:xfrm>
              <a:off x="8878379" y="3883161"/>
              <a:ext cx="348859" cy="384336"/>
            </a:xfrm>
            <a:custGeom>
              <a:avLst/>
              <a:gdLst>
                <a:gd name="T0" fmla="*/ 97681 w 50"/>
                <a:gd name="T1" fmla="*/ 0 h 55"/>
                <a:gd name="T2" fmla="*/ 0 w 50"/>
                <a:gd name="T3" fmla="*/ 384336 h 55"/>
                <a:gd name="T4" fmla="*/ 174430 w 50"/>
                <a:gd name="T5" fmla="*/ 342408 h 55"/>
                <a:gd name="T6" fmla="*/ 348859 w 50"/>
                <a:gd name="T7" fmla="*/ 300481 h 55"/>
                <a:gd name="T8" fmla="*/ 97681 w 5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5"/>
                <a:gd name="T17" fmla="*/ 50 w 50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5">
                  <a:moveTo>
                    <a:pt x="14" y="0"/>
                  </a:moveTo>
                  <a:cubicBezTo>
                    <a:pt x="19" y="41"/>
                    <a:pt x="0" y="55"/>
                    <a:pt x="0" y="5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27" y="39"/>
                    <a:pt x="14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5" name="Freeform 217"/>
            <p:cNvSpPr>
              <a:spLocks/>
            </p:cNvSpPr>
            <p:nvPr/>
          </p:nvSpPr>
          <p:spPr bwMode="auto">
            <a:xfrm>
              <a:off x="8975942" y="3883161"/>
              <a:ext cx="147822" cy="354772"/>
            </a:xfrm>
            <a:custGeom>
              <a:avLst/>
              <a:gdLst>
                <a:gd name="T0" fmla="*/ 0 w 21"/>
                <a:gd name="T1" fmla="*/ 0 h 51"/>
                <a:gd name="T2" fmla="*/ 7039 w 21"/>
                <a:gd name="T3" fmla="*/ 354772 h 51"/>
                <a:gd name="T4" fmla="*/ 77431 w 21"/>
                <a:gd name="T5" fmla="*/ 340859 h 51"/>
                <a:gd name="T6" fmla="*/ 147822 w 21"/>
                <a:gd name="T7" fmla="*/ 326947 h 51"/>
                <a:gd name="T8" fmla="*/ 0 w 2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1"/>
                <a:gd name="T17" fmla="*/ 21 w 2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1">
                  <a:moveTo>
                    <a:pt x="0" y="0"/>
                  </a:moveTo>
                  <a:cubicBezTo>
                    <a:pt x="8" y="41"/>
                    <a:pt x="1" y="51"/>
                    <a:pt x="1" y="5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11" y="40"/>
                    <a:pt x="0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6" name="任意多边形: 形状 363"/>
            <p:cNvSpPr>
              <a:spLocks/>
            </p:cNvSpPr>
            <p:nvPr/>
          </p:nvSpPr>
          <p:spPr bwMode="auto">
            <a:xfrm>
              <a:off x="11648560" y="4329583"/>
              <a:ext cx="543986" cy="347807"/>
            </a:xfrm>
            <a:custGeom>
              <a:avLst/>
              <a:gdLst>
                <a:gd name="T0" fmla="*/ 195125 w 292101"/>
                <a:gd name="T1" fmla="*/ 0 h 186760"/>
                <a:gd name="T2" fmla="*/ 543986 w 292101"/>
                <a:gd name="T3" fmla="*/ 72785 h 186760"/>
                <a:gd name="T4" fmla="*/ 543986 w 292101"/>
                <a:gd name="T5" fmla="*/ 347807 h 186760"/>
                <a:gd name="T6" fmla="*/ 0 w 292101"/>
                <a:gd name="T7" fmla="*/ 239472 h 1867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1" h="186760">
                  <a:moveTo>
                    <a:pt x="104775" y="0"/>
                  </a:moveTo>
                  <a:lnTo>
                    <a:pt x="292101" y="39083"/>
                  </a:lnTo>
                  <a:lnTo>
                    <a:pt x="292101" y="186760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7" name="任意多边形: 形状 370"/>
            <p:cNvSpPr>
              <a:spLocks/>
            </p:cNvSpPr>
            <p:nvPr/>
          </p:nvSpPr>
          <p:spPr bwMode="auto">
            <a:xfrm>
              <a:off x="11787509" y="4344364"/>
              <a:ext cx="405034" cy="334016"/>
            </a:xfrm>
            <a:custGeom>
              <a:avLst/>
              <a:gdLst>
                <a:gd name="T0" fmla="*/ 138953 w 217489"/>
                <a:gd name="T1" fmla="*/ 0 h 179355"/>
                <a:gd name="T2" fmla="*/ 390249 w 217489"/>
                <a:gd name="T3" fmla="*/ 56173 h 179355"/>
                <a:gd name="T4" fmla="*/ 405034 w 217489"/>
                <a:gd name="T5" fmla="*/ 196631 h 179355"/>
                <a:gd name="T6" fmla="*/ 405034 w 217489"/>
                <a:gd name="T7" fmla="*/ 334016 h 179355"/>
                <a:gd name="T8" fmla="*/ 0 w 217489"/>
                <a:gd name="T9" fmla="*/ 251297 h 179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489" h="179355">
                  <a:moveTo>
                    <a:pt x="74613" y="0"/>
                  </a:moveTo>
                  <a:lnTo>
                    <a:pt x="209550" y="30163"/>
                  </a:lnTo>
                  <a:lnTo>
                    <a:pt x="217489" y="105584"/>
                  </a:lnTo>
                  <a:lnTo>
                    <a:pt x="217489" y="179355"/>
                  </a:lnTo>
                  <a:lnTo>
                    <a:pt x="0" y="134938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8" name="Freeform 221"/>
            <p:cNvSpPr>
              <a:spLocks/>
            </p:cNvSpPr>
            <p:nvPr/>
          </p:nvSpPr>
          <p:spPr bwMode="auto">
            <a:xfrm>
              <a:off x="11864376" y="4359147"/>
              <a:ext cx="266079" cy="307469"/>
            </a:xfrm>
            <a:custGeom>
              <a:avLst/>
              <a:gdLst>
                <a:gd name="T0" fmla="*/ 0 w 90"/>
                <a:gd name="T1" fmla="*/ 251297 h 104"/>
                <a:gd name="T2" fmla="*/ 266079 w 90"/>
                <a:gd name="T3" fmla="*/ 307469 h 104"/>
                <a:gd name="T4" fmla="*/ 266079 w 90"/>
                <a:gd name="T5" fmla="*/ 26608 h 104"/>
                <a:gd name="T6" fmla="*/ 112344 w 90"/>
                <a:gd name="T7" fmla="*/ 0 h 104"/>
                <a:gd name="T8" fmla="*/ 0 w 90"/>
                <a:gd name="T9" fmla="*/ 25129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04"/>
                <a:gd name="T17" fmla="*/ 90 w 9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04">
                  <a:moveTo>
                    <a:pt x="0" y="85"/>
                  </a:moveTo>
                  <a:lnTo>
                    <a:pt x="90" y="104"/>
                  </a:lnTo>
                  <a:lnTo>
                    <a:pt x="90" y="9"/>
                  </a:lnTo>
                  <a:lnTo>
                    <a:pt x="38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9" name="Freeform 222"/>
            <p:cNvSpPr>
              <a:spLocks/>
            </p:cNvSpPr>
            <p:nvPr/>
          </p:nvSpPr>
          <p:spPr bwMode="auto">
            <a:xfrm>
              <a:off x="11947157" y="4365060"/>
              <a:ext cx="133040" cy="280862"/>
            </a:xfrm>
            <a:custGeom>
              <a:avLst/>
              <a:gdLst>
                <a:gd name="T0" fmla="*/ 0 w 45"/>
                <a:gd name="T1" fmla="*/ 266080 h 95"/>
                <a:gd name="T2" fmla="*/ 97563 w 45"/>
                <a:gd name="T3" fmla="*/ 280862 h 95"/>
                <a:gd name="T4" fmla="*/ 133040 w 45"/>
                <a:gd name="T5" fmla="*/ 14782 h 95"/>
                <a:gd name="T6" fmla="*/ 70955 w 45"/>
                <a:gd name="T7" fmla="*/ 0 h 95"/>
                <a:gd name="T8" fmla="*/ 0 w 45"/>
                <a:gd name="T9" fmla="*/ 26608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5"/>
                <a:gd name="T17" fmla="*/ 45 w 45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5">
                  <a:moveTo>
                    <a:pt x="0" y="90"/>
                  </a:moveTo>
                  <a:lnTo>
                    <a:pt x="33" y="95"/>
                  </a:lnTo>
                  <a:lnTo>
                    <a:pt x="45" y="5"/>
                  </a:lnTo>
                  <a:lnTo>
                    <a:pt x="24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0" name="任意多边形: 形状 374"/>
            <p:cNvSpPr>
              <a:spLocks/>
            </p:cNvSpPr>
            <p:nvPr/>
          </p:nvSpPr>
          <p:spPr bwMode="auto">
            <a:xfrm>
              <a:off x="11814118" y="4273410"/>
              <a:ext cx="378425" cy="127826"/>
            </a:xfrm>
            <a:custGeom>
              <a:avLst/>
              <a:gdLst>
                <a:gd name="T0" fmla="*/ 8870 w 203201"/>
                <a:gd name="T1" fmla="*/ 0 h 68638"/>
                <a:gd name="T2" fmla="*/ 378425 w 203201"/>
                <a:gd name="T3" fmla="*/ 76221 h 68638"/>
                <a:gd name="T4" fmla="*/ 378425 w 203201"/>
                <a:gd name="T5" fmla="*/ 127826 h 68638"/>
                <a:gd name="T6" fmla="*/ 0 w 203201"/>
                <a:gd name="T7" fmla="*/ 50260 h 68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201" h="68638">
                  <a:moveTo>
                    <a:pt x="4763" y="0"/>
                  </a:moveTo>
                  <a:lnTo>
                    <a:pt x="203201" y="40928"/>
                  </a:lnTo>
                  <a:lnTo>
                    <a:pt x="203201" y="68638"/>
                  </a:lnTo>
                  <a:lnTo>
                    <a:pt x="0" y="26988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1" name="Freeform 224"/>
            <p:cNvSpPr>
              <a:spLocks/>
            </p:cNvSpPr>
            <p:nvPr/>
          </p:nvSpPr>
          <p:spPr bwMode="auto">
            <a:xfrm>
              <a:off x="11864376" y="4288193"/>
              <a:ext cx="62086" cy="56173"/>
            </a:xfrm>
            <a:custGeom>
              <a:avLst/>
              <a:gdLst>
                <a:gd name="T0" fmla="*/ 62086 w 21"/>
                <a:gd name="T1" fmla="*/ 5913 h 19"/>
                <a:gd name="T2" fmla="*/ 14782 w 21"/>
                <a:gd name="T3" fmla="*/ 0 h 19"/>
                <a:gd name="T4" fmla="*/ 0 w 21"/>
                <a:gd name="T5" fmla="*/ 50260 h 19"/>
                <a:gd name="T6" fmla="*/ 56173 w 21"/>
                <a:gd name="T7" fmla="*/ 56173 h 19"/>
                <a:gd name="T8" fmla="*/ 62086 w 21"/>
                <a:gd name="T9" fmla="*/ 591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21" y="2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2" name="Freeform 225"/>
            <p:cNvSpPr>
              <a:spLocks/>
            </p:cNvSpPr>
            <p:nvPr/>
          </p:nvSpPr>
          <p:spPr bwMode="auto">
            <a:xfrm>
              <a:off x="11967853" y="4308887"/>
              <a:ext cx="65042" cy="56173"/>
            </a:xfrm>
            <a:custGeom>
              <a:avLst/>
              <a:gdLst>
                <a:gd name="T0" fmla="*/ 65042 w 22"/>
                <a:gd name="T1" fmla="*/ 5913 h 19"/>
                <a:gd name="T2" fmla="*/ 14782 w 22"/>
                <a:gd name="T3" fmla="*/ 0 h 19"/>
                <a:gd name="T4" fmla="*/ 0 w 22"/>
                <a:gd name="T5" fmla="*/ 50260 h 19"/>
                <a:gd name="T6" fmla="*/ 56173 w 22"/>
                <a:gd name="T7" fmla="*/ 56173 h 19"/>
                <a:gd name="T8" fmla="*/ 65042 w 22"/>
                <a:gd name="T9" fmla="*/ 591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22" y="2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3" name="Freeform 226"/>
            <p:cNvSpPr>
              <a:spLocks/>
            </p:cNvSpPr>
            <p:nvPr/>
          </p:nvSpPr>
          <p:spPr bwMode="auto">
            <a:xfrm>
              <a:off x="12074284" y="4329583"/>
              <a:ext cx="62086" cy="56173"/>
            </a:xfrm>
            <a:custGeom>
              <a:avLst/>
              <a:gdLst>
                <a:gd name="T0" fmla="*/ 62086 w 21"/>
                <a:gd name="T1" fmla="*/ 8869 h 19"/>
                <a:gd name="T2" fmla="*/ 11826 w 21"/>
                <a:gd name="T3" fmla="*/ 0 h 19"/>
                <a:gd name="T4" fmla="*/ 0 w 21"/>
                <a:gd name="T5" fmla="*/ 50260 h 19"/>
                <a:gd name="T6" fmla="*/ 56173 w 21"/>
                <a:gd name="T7" fmla="*/ 56173 h 19"/>
                <a:gd name="T8" fmla="*/ 62086 w 21"/>
                <a:gd name="T9" fmla="*/ 886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21" y="3"/>
                  </a:moveTo>
                  <a:lnTo>
                    <a:pt x="4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4" name="Freeform 227"/>
            <p:cNvSpPr>
              <a:spLocks/>
            </p:cNvSpPr>
            <p:nvPr/>
          </p:nvSpPr>
          <p:spPr bwMode="auto">
            <a:xfrm>
              <a:off x="12177758" y="4350277"/>
              <a:ext cx="65042" cy="56173"/>
            </a:xfrm>
            <a:custGeom>
              <a:avLst/>
              <a:gdLst>
                <a:gd name="T0" fmla="*/ 65042 w 22"/>
                <a:gd name="T1" fmla="*/ 8869 h 19"/>
                <a:gd name="T2" fmla="*/ 14782 w 22"/>
                <a:gd name="T3" fmla="*/ 0 h 19"/>
                <a:gd name="T4" fmla="*/ 0 w 22"/>
                <a:gd name="T5" fmla="*/ 50260 h 19"/>
                <a:gd name="T6" fmla="*/ 56173 w 22"/>
                <a:gd name="T7" fmla="*/ 56173 h 19"/>
                <a:gd name="T8" fmla="*/ 65042 w 22"/>
                <a:gd name="T9" fmla="*/ 886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22" y="3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5" name="任意多边形: 形状 369"/>
            <p:cNvSpPr>
              <a:spLocks/>
            </p:cNvSpPr>
            <p:nvPr/>
          </p:nvSpPr>
          <p:spPr bwMode="auto">
            <a:xfrm>
              <a:off x="11849595" y="4063504"/>
              <a:ext cx="342948" cy="286147"/>
            </a:xfrm>
            <a:custGeom>
              <a:avLst/>
              <a:gdLst>
                <a:gd name="T0" fmla="*/ 265882 w 184151"/>
                <a:gd name="T1" fmla="*/ 0 h 153651"/>
                <a:gd name="T2" fmla="*/ 337601 w 184151"/>
                <a:gd name="T3" fmla="*/ 232304 h 153651"/>
                <a:gd name="T4" fmla="*/ 342948 w 184151"/>
                <a:gd name="T5" fmla="*/ 237321 h 153651"/>
                <a:gd name="T6" fmla="*/ 342948 w 184151"/>
                <a:gd name="T7" fmla="*/ 286147 h 153651"/>
                <a:gd name="T8" fmla="*/ 331260 w 184151"/>
                <a:gd name="T9" fmla="*/ 283804 h 153651"/>
                <a:gd name="T10" fmla="*/ 209908 w 184151"/>
                <a:gd name="T11" fmla="*/ 259479 h 153651"/>
                <a:gd name="T12" fmla="*/ 0 w 184151"/>
                <a:gd name="T13" fmla="*/ 217401 h 153651"/>
                <a:gd name="T14" fmla="*/ 265882 w 184151"/>
                <a:gd name="T15" fmla="*/ 0 h 1536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151" h="153651">
                  <a:moveTo>
                    <a:pt x="142769" y="0"/>
                  </a:moveTo>
                  <a:cubicBezTo>
                    <a:pt x="139012" y="58368"/>
                    <a:pt x="159676" y="98850"/>
                    <a:pt x="181280" y="124739"/>
                  </a:cubicBezTo>
                  <a:lnTo>
                    <a:pt x="184151" y="127433"/>
                  </a:lnTo>
                  <a:lnTo>
                    <a:pt x="184151" y="153651"/>
                  </a:lnTo>
                  <a:lnTo>
                    <a:pt x="177875" y="152393"/>
                  </a:lnTo>
                  <a:cubicBezTo>
                    <a:pt x="162025" y="149216"/>
                    <a:pt x="140891" y="144980"/>
                    <a:pt x="112713" y="139331"/>
                  </a:cubicBezTo>
                  <a:cubicBezTo>
                    <a:pt x="112713" y="139331"/>
                    <a:pt x="112713" y="139331"/>
                    <a:pt x="0" y="116737"/>
                  </a:cubicBezTo>
                  <a:cubicBezTo>
                    <a:pt x="0" y="116737"/>
                    <a:pt x="101441" y="112971"/>
                    <a:pt x="142769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6" name="Freeform 229"/>
            <p:cNvSpPr>
              <a:spLocks/>
            </p:cNvSpPr>
            <p:nvPr/>
          </p:nvSpPr>
          <p:spPr bwMode="auto">
            <a:xfrm>
              <a:off x="11905767" y="4527663"/>
              <a:ext cx="180343" cy="133040"/>
            </a:xfrm>
            <a:custGeom>
              <a:avLst/>
              <a:gdLst>
                <a:gd name="T0" fmla="*/ 110980 w 26"/>
                <a:gd name="T1" fmla="*/ 0 h 19"/>
                <a:gd name="T2" fmla="*/ 0 w 26"/>
                <a:gd name="T3" fmla="*/ 91027 h 19"/>
                <a:gd name="T4" fmla="*/ 90172 w 26"/>
                <a:gd name="T5" fmla="*/ 112034 h 19"/>
                <a:gd name="T6" fmla="*/ 180343 w 26"/>
                <a:gd name="T7" fmla="*/ 133040 h 19"/>
                <a:gd name="T8" fmla="*/ 110980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16" y="0"/>
                  </a:moveTo>
                  <a:cubicBezTo>
                    <a:pt x="12" y="13"/>
                    <a:pt x="0" y="13"/>
                    <a:pt x="0" y="1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16" y="13"/>
                    <a:pt x="16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7" name="Freeform 230"/>
            <p:cNvSpPr>
              <a:spLocks/>
            </p:cNvSpPr>
            <p:nvPr/>
          </p:nvSpPr>
          <p:spPr bwMode="auto">
            <a:xfrm>
              <a:off x="11926463" y="4063504"/>
              <a:ext cx="266079" cy="286775"/>
            </a:xfrm>
            <a:custGeom>
              <a:avLst/>
              <a:gdLst>
                <a:gd name="T0" fmla="*/ 189056 w 38"/>
                <a:gd name="T1" fmla="*/ 0 h 41"/>
                <a:gd name="T2" fmla="*/ 0 w 38"/>
                <a:gd name="T3" fmla="*/ 230819 h 41"/>
                <a:gd name="T4" fmla="*/ 133040 w 38"/>
                <a:gd name="T5" fmla="*/ 258797 h 41"/>
                <a:gd name="T6" fmla="*/ 266079 w 38"/>
                <a:gd name="T7" fmla="*/ 286775 h 41"/>
                <a:gd name="T8" fmla="*/ 189056 w 3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1"/>
                <a:gd name="T17" fmla="*/ 38 w 3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1">
                  <a:moveTo>
                    <a:pt x="27" y="0"/>
                  </a:moveTo>
                  <a:cubicBezTo>
                    <a:pt x="18" y="30"/>
                    <a:pt x="0" y="33"/>
                    <a:pt x="0" y="3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23" y="31"/>
                    <a:pt x="27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8" name="Freeform 231"/>
            <p:cNvSpPr>
              <a:spLocks/>
            </p:cNvSpPr>
            <p:nvPr/>
          </p:nvSpPr>
          <p:spPr bwMode="auto">
            <a:xfrm>
              <a:off x="12009243" y="4063504"/>
              <a:ext cx="106432" cy="266079"/>
            </a:xfrm>
            <a:custGeom>
              <a:avLst/>
              <a:gdLst>
                <a:gd name="T0" fmla="*/ 106432 w 15"/>
                <a:gd name="T1" fmla="*/ 0 h 38"/>
                <a:gd name="T2" fmla="*/ 0 w 15"/>
                <a:gd name="T3" fmla="*/ 245073 h 38"/>
                <a:gd name="T4" fmla="*/ 49668 w 15"/>
                <a:gd name="T5" fmla="*/ 259077 h 38"/>
                <a:gd name="T6" fmla="*/ 99337 w 15"/>
                <a:gd name="T7" fmla="*/ 266079 h 38"/>
                <a:gd name="T8" fmla="*/ 106432 w 1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8"/>
                <a:gd name="T17" fmla="*/ 15 w 1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8">
                  <a:moveTo>
                    <a:pt x="15" y="0"/>
                  </a:moveTo>
                  <a:cubicBezTo>
                    <a:pt x="7" y="30"/>
                    <a:pt x="0" y="35"/>
                    <a:pt x="0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1"/>
                    <a:pt x="15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79" name="Freeform 232"/>
            <p:cNvSpPr>
              <a:spLocks/>
            </p:cNvSpPr>
            <p:nvPr/>
          </p:nvSpPr>
          <p:spPr bwMode="auto">
            <a:xfrm>
              <a:off x="10941969" y="4104894"/>
              <a:ext cx="937190" cy="511464"/>
            </a:xfrm>
            <a:custGeom>
              <a:avLst/>
              <a:gdLst>
                <a:gd name="T0" fmla="*/ 0 w 317"/>
                <a:gd name="T1" fmla="*/ 316339 h 173"/>
                <a:gd name="T2" fmla="*/ 937190 w 317"/>
                <a:gd name="T3" fmla="*/ 511464 h 173"/>
                <a:gd name="T4" fmla="*/ 815976 w 317"/>
                <a:gd name="T5" fmla="*/ 112345 h 173"/>
                <a:gd name="T6" fmla="*/ 257210 w 317"/>
                <a:gd name="T7" fmla="*/ 0 h 173"/>
                <a:gd name="T8" fmla="*/ 0 w 317"/>
                <a:gd name="T9" fmla="*/ 31633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173"/>
                <a:gd name="T17" fmla="*/ 317 w 317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173">
                  <a:moveTo>
                    <a:pt x="0" y="107"/>
                  </a:moveTo>
                  <a:lnTo>
                    <a:pt x="317" y="173"/>
                  </a:lnTo>
                  <a:lnTo>
                    <a:pt x="276" y="38"/>
                  </a:lnTo>
                  <a:lnTo>
                    <a:pt x="87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0" name="Freeform 233"/>
            <p:cNvSpPr>
              <a:spLocks/>
            </p:cNvSpPr>
            <p:nvPr/>
          </p:nvSpPr>
          <p:spPr bwMode="auto">
            <a:xfrm>
              <a:off x="11024749" y="4113762"/>
              <a:ext cx="768673" cy="481900"/>
            </a:xfrm>
            <a:custGeom>
              <a:avLst/>
              <a:gdLst>
                <a:gd name="T0" fmla="*/ 0 w 260"/>
                <a:gd name="T1" fmla="*/ 328165 h 163"/>
                <a:gd name="T2" fmla="*/ 768673 w 260"/>
                <a:gd name="T3" fmla="*/ 481900 h 163"/>
                <a:gd name="T4" fmla="*/ 685893 w 260"/>
                <a:gd name="T5" fmla="*/ 91650 h 163"/>
                <a:gd name="T6" fmla="*/ 230602 w 260"/>
                <a:gd name="T7" fmla="*/ 0 h 163"/>
                <a:gd name="T8" fmla="*/ 0 w 260"/>
                <a:gd name="T9" fmla="*/ 328165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163"/>
                <a:gd name="T17" fmla="*/ 260 w 26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163">
                  <a:moveTo>
                    <a:pt x="0" y="111"/>
                  </a:moveTo>
                  <a:lnTo>
                    <a:pt x="260" y="163"/>
                  </a:lnTo>
                  <a:lnTo>
                    <a:pt x="232" y="31"/>
                  </a:lnTo>
                  <a:lnTo>
                    <a:pt x="78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1" name="Freeform 234"/>
            <p:cNvSpPr>
              <a:spLocks/>
            </p:cNvSpPr>
            <p:nvPr/>
          </p:nvSpPr>
          <p:spPr bwMode="auto">
            <a:xfrm>
              <a:off x="11122313" y="4128545"/>
              <a:ext cx="573548" cy="446422"/>
            </a:xfrm>
            <a:custGeom>
              <a:avLst/>
              <a:gdLst>
                <a:gd name="T0" fmla="*/ 0 w 194"/>
                <a:gd name="T1" fmla="*/ 334077 h 151"/>
                <a:gd name="T2" fmla="*/ 573548 w 194"/>
                <a:gd name="T3" fmla="*/ 446422 h 151"/>
                <a:gd name="T4" fmla="*/ 526245 w 194"/>
                <a:gd name="T5" fmla="*/ 67998 h 151"/>
                <a:gd name="T6" fmla="*/ 189212 w 194"/>
                <a:gd name="T7" fmla="*/ 0 h 151"/>
                <a:gd name="T8" fmla="*/ 0 w 194"/>
                <a:gd name="T9" fmla="*/ 334077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51"/>
                <a:gd name="T17" fmla="*/ 194 w 19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51">
                  <a:moveTo>
                    <a:pt x="0" y="113"/>
                  </a:moveTo>
                  <a:lnTo>
                    <a:pt x="194" y="151"/>
                  </a:lnTo>
                  <a:lnTo>
                    <a:pt x="178" y="23"/>
                  </a:lnTo>
                  <a:lnTo>
                    <a:pt x="64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2" name="Freeform 235"/>
            <p:cNvSpPr>
              <a:spLocks/>
            </p:cNvSpPr>
            <p:nvPr/>
          </p:nvSpPr>
          <p:spPr bwMode="auto">
            <a:xfrm>
              <a:off x="11234657" y="4140371"/>
              <a:ext cx="348859" cy="413901"/>
            </a:xfrm>
            <a:custGeom>
              <a:avLst/>
              <a:gdLst>
                <a:gd name="T0" fmla="*/ 0 w 118"/>
                <a:gd name="T1" fmla="*/ 342946 h 140"/>
                <a:gd name="T2" fmla="*/ 348859 w 118"/>
                <a:gd name="T3" fmla="*/ 413901 h 140"/>
                <a:gd name="T4" fmla="*/ 348859 w 118"/>
                <a:gd name="T5" fmla="*/ 41390 h 140"/>
                <a:gd name="T6" fmla="*/ 138952 w 118"/>
                <a:gd name="T7" fmla="*/ 0 h 140"/>
                <a:gd name="T8" fmla="*/ 0 w 118"/>
                <a:gd name="T9" fmla="*/ 342946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40"/>
                <a:gd name="T17" fmla="*/ 118 w 118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40">
                  <a:moveTo>
                    <a:pt x="0" y="116"/>
                  </a:moveTo>
                  <a:lnTo>
                    <a:pt x="118" y="140"/>
                  </a:lnTo>
                  <a:lnTo>
                    <a:pt x="118" y="14"/>
                  </a:lnTo>
                  <a:lnTo>
                    <a:pt x="47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3" name="Freeform 236"/>
            <p:cNvSpPr>
              <a:spLocks/>
            </p:cNvSpPr>
            <p:nvPr/>
          </p:nvSpPr>
          <p:spPr bwMode="auto">
            <a:xfrm>
              <a:off x="11338131" y="4155152"/>
              <a:ext cx="183299" cy="378423"/>
            </a:xfrm>
            <a:custGeom>
              <a:avLst/>
              <a:gdLst>
                <a:gd name="T0" fmla="*/ 0 w 62"/>
                <a:gd name="T1" fmla="*/ 348859 h 128"/>
                <a:gd name="T2" fmla="*/ 141909 w 62"/>
                <a:gd name="T3" fmla="*/ 378423 h 128"/>
                <a:gd name="T4" fmla="*/ 183299 w 62"/>
                <a:gd name="T5" fmla="*/ 14782 h 128"/>
                <a:gd name="T6" fmla="*/ 100519 w 62"/>
                <a:gd name="T7" fmla="*/ 0 h 128"/>
                <a:gd name="T8" fmla="*/ 0 w 62"/>
                <a:gd name="T9" fmla="*/ 34885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28"/>
                <a:gd name="T17" fmla="*/ 62 w 62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28">
                  <a:moveTo>
                    <a:pt x="0" y="118"/>
                  </a:moveTo>
                  <a:lnTo>
                    <a:pt x="48" y="128"/>
                  </a:lnTo>
                  <a:lnTo>
                    <a:pt x="62" y="5"/>
                  </a:lnTo>
                  <a:lnTo>
                    <a:pt x="3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4" name="Freeform 237"/>
            <p:cNvSpPr>
              <a:spLocks/>
            </p:cNvSpPr>
            <p:nvPr/>
          </p:nvSpPr>
          <p:spPr bwMode="auto">
            <a:xfrm>
              <a:off x="11163703" y="4028027"/>
              <a:ext cx="650415" cy="198082"/>
            </a:xfrm>
            <a:custGeom>
              <a:avLst/>
              <a:gdLst>
                <a:gd name="T0" fmla="*/ 650415 w 220"/>
                <a:gd name="T1" fmla="*/ 133040 h 67"/>
                <a:gd name="T2" fmla="*/ 8869 w 220"/>
                <a:gd name="T3" fmla="*/ 0 h 67"/>
                <a:gd name="T4" fmla="*/ 0 w 220"/>
                <a:gd name="T5" fmla="*/ 65042 h 67"/>
                <a:gd name="T6" fmla="*/ 638589 w 220"/>
                <a:gd name="T7" fmla="*/ 198082 h 67"/>
                <a:gd name="T8" fmla="*/ 650415 w 220"/>
                <a:gd name="T9" fmla="*/ 13304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67"/>
                <a:gd name="T17" fmla="*/ 220 w 22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67">
                  <a:moveTo>
                    <a:pt x="220" y="45"/>
                  </a:moveTo>
                  <a:lnTo>
                    <a:pt x="3" y="0"/>
                  </a:lnTo>
                  <a:lnTo>
                    <a:pt x="0" y="22"/>
                  </a:lnTo>
                  <a:lnTo>
                    <a:pt x="216" y="67"/>
                  </a:lnTo>
                  <a:lnTo>
                    <a:pt x="220" y="45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5" name="Freeform 238"/>
            <p:cNvSpPr>
              <a:spLocks/>
            </p:cNvSpPr>
            <p:nvPr/>
          </p:nvSpPr>
          <p:spPr bwMode="auto">
            <a:xfrm>
              <a:off x="11234657" y="4042808"/>
              <a:ext cx="82780" cy="85738"/>
            </a:xfrm>
            <a:custGeom>
              <a:avLst/>
              <a:gdLst>
                <a:gd name="T0" fmla="*/ 82780 w 28"/>
                <a:gd name="T1" fmla="*/ 14782 h 29"/>
                <a:gd name="T2" fmla="*/ 14782 w 28"/>
                <a:gd name="T3" fmla="*/ 0 h 29"/>
                <a:gd name="T4" fmla="*/ 0 w 28"/>
                <a:gd name="T5" fmla="*/ 70956 h 29"/>
                <a:gd name="T6" fmla="*/ 70954 w 28"/>
                <a:gd name="T7" fmla="*/ 85738 h 29"/>
                <a:gd name="T8" fmla="*/ 82780 w 28"/>
                <a:gd name="T9" fmla="*/ 1478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28" y="5"/>
                  </a:moveTo>
                  <a:lnTo>
                    <a:pt x="5" y="0"/>
                  </a:lnTo>
                  <a:lnTo>
                    <a:pt x="0" y="24"/>
                  </a:lnTo>
                  <a:lnTo>
                    <a:pt x="24" y="2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6" name="Freeform 239"/>
            <p:cNvSpPr>
              <a:spLocks/>
            </p:cNvSpPr>
            <p:nvPr/>
          </p:nvSpPr>
          <p:spPr bwMode="auto">
            <a:xfrm>
              <a:off x="11373609" y="4072372"/>
              <a:ext cx="85738" cy="82780"/>
            </a:xfrm>
            <a:custGeom>
              <a:avLst/>
              <a:gdLst>
                <a:gd name="T0" fmla="*/ 85738 w 29"/>
                <a:gd name="T1" fmla="*/ 11826 h 28"/>
                <a:gd name="T2" fmla="*/ 14782 w 29"/>
                <a:gd name="T3" fmla="*/ 0 h 28"/>
                <a:gd name="T4" fmla="*/ 0 w 29"/>
                <a:gd name="T5" fmla="*/ 67998 h 28"/>
                <a:gd name="T6" fmla="*/ 70956 w 29"/>
                <a:gd name="T7" fmla="*/ 82780 h 28"/>
                <a:gd name="T8" fmla="*/ 85738 w 29"/>
                <a:gd name="T9" fmla="*/ 118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29" y="4"/>
                  </a:moveTo>
                  <a:lnTo>
                    <a:pt x="5" y="0"/>
                  </a:lnTo>
                  <a:lnTo>
                    <a:pt x="0" y="23"/>
                  </a:lnTo>
                  <a:lnTo>
                    <a:pt x="24" y="28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7" name="Freeform 240"/>
            <p:cNvSpPr>
              <a:spLocks/>
            </p:cNvSpPr>
            <p:nvPr/>
          </p:nvSpPr>
          <p:spPr bwMode="auto">
            <a:xfrm>
              <a:off x="11515517" y="4098981"/>
              <a:ext cx="82780" cy="82780"/>
            </a:xfrm>
            <a:custGeom>
              <a:avLst/>
              <a:gdLst>
                <a:gd name="T0" fmla="*/ 82780 w 28"/>
                <a:gd name="T1" fmla="*/ 14782 h 28"/>
                <a:gd name="T2" fmla="*/ 11826 w 28"/>
                <a:gd name="T3" fmla="*/ 0 h 28"/>
                <a:gd name="T4" fmla="*/ 0 w 28"/>
                <a:gd name="T5" fmla="*/ 70954 h 28"/>
                <a:gd name="T6" fmla="*/ 67998 w 28"/>
                <a:gd name="T7" fmla="*/ 82780 h 28"/>
                <a:gd name="T8" fmla="*/ 82780 w 28"/>
                <a:gd name="T9" fmla="*/ 1478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5"/>
                  </a:moveTo>
                  <a:lnTo>
                    <a:pt x="4" y="0"/>
                  </a:lnTo>
                  <a:lnTo>
                    <a:pt x="0" y="24"/>
                  </a:lnTo>
                  <a:lnTo>
                    <a:pt x="23" y="28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8" name="Freeform 241"/>
            <p:cNvSpPr>
              <a:spLocks/>
            </p:cNvSpPr>
            <p:nvPr/>
          </p:nvSpPr>
          <p:spPr bwMode="auto">
            <a:xfrm>
              <a:off x="11654471" y="4128545"/>
              <a:ext cx="82780" cy="82780"/>
            </a:xfrm>
            <a:custGeom>
              <a:avLst/>
              <a:gdLst>
                <a:gd name="T0" fmla="*/ 82780 w 28"/>
                <a:gd name="T1" fmla="*/ 11826 h 28"/>
                <a:gd name="T2" fmla="*/ 14782 w 28"/>
                <a:gd name="T3" fmla="*/ 0 h 28"/>
                <a:gd name="T4" fmla="*/ 0 w 28"/>
                <a:gd name="T5" fmla="*/ 67998 h 28"/>
                <a:gd name="T6" fmla="*/ 70954 w 28"/>
                <a:gd name="T7" fmla="*/ 82780 h 28"/>
                <a:gd name="T8" fmla="*/ 82780 w 28"/>
                <a:gd name="T9" fmla="*/ 118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4"/>
                  </a:moveTo>
                  <a:lnTo>
                    <a:pt x="5" y="0"/>
                  </a:lnTo>
                  <a:lnTo>
                    <a:pt x="0" y="23"/>
                  </a:lnTo>
                  <a:lnTo>
                    <a:pt x="24" y="28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9" name="Freeform 242"/>
            <p:cNvSpPr>
              <a:spLocks/>
            </p:cNvSpPr>
            <p:nvPr/>
          </p:nvSpPr>
          <p:spPr bwMode="auto">
            <a:xfrm>
              <a:off x="11208048" y="3750122"/>
              <a:ext cx="570593" cy="405032"/>
            </a:xfrm>
            <a:custGeom>
              <a:avLst/>
              <a:gdLst>
                <a:gd name="T0" fmla="*/ 354881 w 82"/>
                <a:gd name="T1" fmla="*/ 0 h 58"/>
                <a:gd name="T2" fmla="*/ 0 w 82"/>
                <a:gd name="T3" fmla="*/ 286316 h 58"/>
                <a:gd name="T4" fmla="*/ 285297 w 82"/>
                <a:gd name="T5" fmla="*/ 342182 h 58"/>
                <a:gd name="T6" fmla="*/ 570593 w 82"/>
                <a:gd name="T7" fmla="*/ 405032 h 58"/>
                <a:gd name="T8" fmla="*/ 354881 w 8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8"/>
                <a:gd name="T17" fmla="*/ 82 w 8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8">
                  <a:moveTo>
                    <a:pt x="51" y="0"/>
                  </a:moveTo>
                  <a:cubicBezTo>
                    <a:pt x="37" y="39"/>
                    <a:pt x="0" y="41"/>
                    <a:pt x="0" y="41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58"/>
                    <a:pt x="49" y="42"/>
                    <a:pt x="51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0" name="Freeform 243"/>
            <p:cNvSpPr>
              <a:spLocks/>
            </p:cNvSpPr>
            <p:nvPr/>
          </p:nvSpPr>
          <p:spPr bwMode="auto">
            <a:xfrm>
              <a:off x="11284915" y="4365060"/>
              <a:ext cx="251298" cy="183299"/>
            </a:xfrm>
            <a:custGeom>
              <a:avLst/>
              <a:gdLst>
                <a:gd name="T0" fmla="*/ 153571 w 36"/>
                <a:gd name="T1" fmla="*/ 0 h 26"/>
                <a:gd name="T2" fmla="*/ 0 w 36"/>
                <a:gd name="T3" fmla="*/ 126899 h 26"/>
                <a:gd name="T4" fmla="*/ 125649 w 36"/>
                <a:gd name="T5" fmla="*/ 155099 h 26"/>
                <a:gd name="T6" fmla="*/ 251298 w 36"/>
                <a:gd name="T7" fmla="*/ 183299 h 26"/>
                <a:gd name="T8" fmla="*/ 153571 w 3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6"/>
                <a:gd name="T17" fmla="*/ 36 w 3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6">
                  <a:moveTo>
                    <a:pt x="22" y="0"/>
                  </a:moveTo>
                  <a:cubicBezTo>
                    <a:pt x="16" y="18"/>
                    <a:pt x="0" y="18"/>
                    <a:pt x="0" y="18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21" y="19"/>
                    <a:pt x="22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1" name="Freeform 244"/>
            <p:cNvSpPr>
              <a:spLocks/>
            </p:cNvSpPr>
            <p:nvPr/>
          </p:nvSpPr>
          <p:spPr bwMode="auto">
            <a:xfrm>
              <a:off x="11317437" y="3750122"/>
              <a:ext cx="357729" cy="378423"/>
            </a:xfrm>
            <a:custGeom>
              <a:avLst/>
              <a:gdLst>
                <a:gd name="T0" fmla="*/ 245500 w 51"/>
                <a:gd name="T1" fmla="*/ 0 h 54"/>
                <a:gd name="T2" fmla="*/ 0 w 51"/>
                <a:gd name="T3" fmla="*/ 308345 h 54"/>
                <a:gd name="T4" fmla="*/ 175357 w 51"/>
                <a:gd name="T5" fmla="*/ 343384 h 54"/>
                <a:gd name="T6" fmla="*/ 357729 w 51"/>
                <a:gd name="T7" fmla="*/ 378423 h 54"/>
                <a:gd name="T8" fmla="*/ 245500 w 5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35" y="0"/>
                  </a:moveTo>
                  <a:cubicBezTo>
                    <a:pt x="23" y="40"/>
                    <a:pt x="0" y="44"/>
                    <a:pt x="0" y="44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31" y="41"/>
                    <a:pt x="35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2" name="Freeform 245"/>
            <p:cNvSpPr>
              <a:spLocks/>
            </p:cNvSpPr>
            <p:nvPr/>
          </p:nvSpPr>
          <p:spPr bwMode="auto">
            <a:xfrm>
              <a:off x="11423869" y="3750122"/>
              <a:ext cx="138953" cy="354772"/>
            </a:xfrm>
            <a:custGeom>
              <a:avLst/>
              <a:gdLst>
                <a:gd name="T0" fmla="*/ 138953 w 20"/>
                <a:gd name="T1" fmla="*/ 0 h 51"/>
                <a:gd name="T2" fmla="*/ 0 w 20"/>
                <a:gd name="T3" fmla="*/ 326947 h 51"/>
                <a:gd name="T4" fmla="*/ 69477 w 20"/>
                <a:gd name="T5" fmla="*/ 340859 h 51"/>
                <a:gd name="T6" fmla="*/ 138953 w 20"/>
                <a:gd name="T7" fmla="*/ 354772 h 51"/>
                <a:gd name="T8" fmla="*/ 138953 w 2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1"/>
                <a:gd name="T17" fmla="*/ 20 w 2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1">
                  <a:moveTo>
                    <a:pt x="20" y="0"/>
                  </a:moveTo>
                  <a:cubicBezTo>
                    <a:pt x="11" y="40"/>
                    <a:pt x="0" y="47"/>
                    <a:pt x="0" y="47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13" y="41"/>
                    <a:pt x="20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3" name="Freeform 246"/>
            <p:cNvSpPr>
              <a:spLocks/>
            </p:cNvSpPr>
            <p:nvPr/>
          </p:nvSpPr>
          <p:spPr bwMode="auto">
            <a:xfrm>
              <a:off x="7278949" y="5136688"/>
              <a:ext cx="354772" cy="236515"/>
            </a:xfrm>
            <a:custGeom>
              <a:avLst/>
              <a:gdLst>
                <a:gd name="T0" fmla="*/ 328164 w 120"/>
                <a:gd name="T1" fmla="*/ 0 h 80"/>
                <a:gd name="T2" fmla="*/ 0 w 120"/>
                <a:gd name="T3" fmla="*/ 189212 h 80"/>
                <a:gd name="T4" fmla="*/ 26608 w 120"/>
                <a:gd name="T5" fmla="*/ 236515 h 80"/>
                <a:gd name="T6" fmla="*/ 354772 w 120"/>
                <a:gd name="T7" fmla="*/ 47303 h 80"/>
                <a:gd name="T8" fmla="*/ 328164 w 12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80"/>
                <a:gd name="T17" fmla="*/ 120 w 1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80">
                  <a:moveTo>
                    <a:pt x="111" y="0"/>
                  </a:moveTo>
                  <a:lnTo>
                    <a:pt x="0" y="64"/>
                  </a:lnTo>
                  <a:lnTo>
                    <a:pt x="9" y="80"/>
                  </a:lnTo>
                  <a:lnTo>
                    <a:pt x="120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2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4" name="Freeform 247"/>
            <p:cNvSpPr>
              <a:spLocks/>
            </p:cNvSpPr>
            <p:nvPr/>
          </p:nvSpPr>
          <p:spPr bwMode="auto">
            <a:xfrm>
              <a:off x="7278949" y="5225381"/>
              <a:ext cx="201037" cy="147822"/>
            </a:xfrm>
            <a:custGeom>
              <a:avLst/>
              <a:gdLst>
                <a:gd name="T0" fmla="*/ 174429 w 68"/>
                <a:gd name="T1" fmla="*/ 0 h 50"/>
                <a:gd name="T2" fmla="*/ 0 w 68"/>
                <a:gd name="T3" fmla="*/ 100519 h 50"/>
                <a:gd name="T4" fmla="*/ 26608 w 68"/>
                <a:gd name="T5" fmla="*/ 147822 h 50"/>
                <a:gd name="T6" fmla="*/ 201037 w 68"/>
                <a:gd name="T7" fmla="*/ 44347 h 50"/>
                <a:gd name="T8" fmla="*/ 174429 w 68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0"/>
                <a:gd name="T17" fmla="*/ 68 w 6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0">
                  <a:moveTo>
                    <a:pt x="59" y="0"/>
                  </a:moveTo>
                  <a:lnTo>
                    <a:pt x="0" y="34"/>
                  </a:lnTo>
                  <a:lnTo>
                    <a:pt x="9" y="50"/>
                  </a:lnTo>
                  <a:lnTo>
                    <a:pt x="68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853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5" name="Freeform 248"/>
            <p:cNvSpPr>
              <a:spLocks/>
            </p:cNvSpPr>
            <p:nvPr/>
          </p:nvSpPr>
          <p:spPr bwMode="auto">
            <a:xfrm>
              <a:off x="7264166" y="5086430"/>
              <a:ext cx="342946" cy="239472"/>
            </a:xfrm>
            <a:custGeom>
              <a:avLst/>
              <a:gdLst>
                <a:gd name="T0" fmla="*/ 342946 w 49"/>
                <a:gd name="T1" fmla="*/ 49303 h 34"/>
                <a:gd name="T2" fmla="*/ 13998 w 49"/>
                <a:gd name="T3" fmla="*/ 239472 h 34"/>
                <a:gd name="T4" fmla="*/ 6999 w 49"/>
                <a:gd name="T5" fmla="*/ 183126 h 34"/>
                <a:gd name="T6" fmla="*/ 41993 w 49"/>
                <a:gd name="T7" fmla="*/ 140866 h 34"/>
                <a:gd name="T8" fmla="*/ 244961 w 49"/>
                <a:gd name="T9" fmla="*/ 21130 h 34"/>
                <a:gd name="T10" fmla="*/ 342946 w 49"/>
                <a:gd name="T11" fmla="*/ 4930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4"/>
                <a:gd name="T20" fmla="*/ 49 w 4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4">
                  <a:moveTo>
                    <a:pt x="49" y="7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1"/>
                    <a:pt x="0" y="29"/>
                    <a:pt x="1" y="26"/>
                  </a:cubicBezTo>
                  <a:cubicBezTo>
                    <a:pt x="2" y="24"/>
                    <a:pt x="3" y="21"/>
                    <a:pt x="6" y="2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0" y="0"/>
                    <a:pt x="47" y="2"/>
                    <a:pt x="49" y="7"/>
                  </a:cubicBezTo>
                  <a:close/>
                </a:path>
              </a:pathLst>
            </a:custGeom>
            <a:solidFill>
              <a:srgbClr val="5FA2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6" name="Freeform 249"/>
            <p:cNvSpPr>
              <a:spLocks/>
            </p:cNvSpPr>
            <p:nvPr/>
          </p:nvSpPr>
          <p:spPr bwMode="auto">
            <a:xfrm>
              <a:off x="7264166" y="5163297"/>
              <a:ext cx="189212" cy="162605"/>
            </a:xfrm>
            <a:custGeom>
              <a:avLst/>
              <a:gdLst>
                <a:gd name="T0" fmla="*/ 154173 w 27"/>
                <a:gd name="T1" fmla="*/ 0 h 23"/>
                <a:gd name="T2" fmla="*/ 189212 w 27"/>
                <a:gd name="T3" fmla="*/ 63628 h 23"/>
                <a:gd name="T4" fmla="*/ 14016 w 27"/>
                <a:gd name="T5" fmla="*/ 162605 h 23"/>
                <a:gd name="T6" fmla="*/ 7008 w 27"/>
                <a:gd name="T7" fmla="*/ 106047 h 23"/>
                <a:gd name="T8" fmla="*/ 42047 w 27"/>
                <a:gd name="T9" fmla="*/ 63628 h 23"/>
                <a:gd name="T10" fmla="*/ 154173 w 2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3"/>
                <a:gd name="T20" fmla="*/ 27 w 2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3">
                  <a:moveTo>
                    <a:pt x="22" y="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2" y="13"/>
                    <a:pt x="3" y="10"/>
                    <a:pt x="6" y="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694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7" name="Freeform 250"/>
            <p:cNvSpPr>
              <a:spLocks/>
            </p:cNvSpPr>
            <p:nvPr/>
          </p:nvSpPr>
          <p:spPr bwMode="auto">
            <a:xfrm>
              <a:off x="7550941" y="4406450"/>
              <a:ext cx="768673" cy="609025"/>
            </a:xfrm>
            <a:custGeom>
              <a:avLst/>
              <a:gdLst>
                <a:gd name="T0" fmla="*/ 384337 w 110"/>
                <a:gd name="T1" fmla="*/ 455019 h 87"/>
                <a:gd name="T2" fmla="*/ 202650 w 110"/>
                <a:gd name="T3" fmla="*/ 0 h 87"/>
                <a:gd name="T4" fmla="*/ 384337 w 110"/>
                <a:gd name="T5" fmla="*/ 455019 h 87"/>
                <a:gd name="T6" fmla="*/ 0 60000 65536"/>
                <a:gd name="T7" fmla="*/ 0 60000 65536"/>
                <a:gd name="T8" fmla="*/ 0 60000 65536"/>
                <a:gd name="T9" fmla="*/ 0 w 110"/>
                <a:gd name="T10" fmla="*/ 0 h 87"/>
                <a:gd name="T11" fmla="*/ 110 w 110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87">
                  <a:moveTo>
                    <a:pt x="55" y="65"/>
                  </a:moveTo>
                  <a:cubicBezTo>
                    <a:pt x="0" y="87"/>
                    <a:pt x="29" y="0"/>
                    <a:pt x="29" y="0"/>
                  </a:cubicBezTo>
                  <a:cubicBezTo>
                    <a:pt x="29" y="0"/>
                    <a:pt x="110" y="42"/>
                    <a:pt x="55" y="65"/>
                  </a:cubicBezTo>
                  <a:close/>
                </a:path>
              </a:pathLst>
            </a:custGeom>
            <a:solidFill>
              <a:srgbClr val="5FA2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8" name="Freeform 251"/>
            <p:cNvSpPr>
              <a:spLocks/>
            </p:cNvSpPr>
            <p:nvPr/>
          </p:nvSpPr>
          <p:spPr bwMode="auto">
            <a:xfrm>
              <a:off x="7550941" y="4406450"/>
              <a:ext cx="384336" cy="609025"/>
            </a:xfrm>
            <a:custGeom>
              <a:avLst/>
              <a:gdLst>
                <a:gd name="T0" fmla="*/ 202650 w 55"/>
                <a:gd name="T1" fmla="*/ 0 h 87"/>
                <a:gd name="T2" fmla="*/ 384336 w 55"/>
                <a:gd name="T3" fmla="*/ 455019 h 87"/>
                <a:gd name="T4" fmla="*/ 202650 w 55"/>
                <a:gd name="T5" fmla="*/ 0 h 87"/>
                <a:gd name="T6" fmla="*/ 0 60000 65536"/>
                <a:gd name="T7" fmla="*/ 0 60000 65536"/>
                <a:gd name="T8" fmla="*/ 0 60000 65536"/>
                <a:gd name="T9" fmla="*/ 0 w 55"/>
                <a:gd name="T10" fmla="*/ 0 h 87"/>
                <a:gd name="T11" fmla="*/ 55 w 5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87">
                  <a:moveTo>
                    <a:pt x="29" y="0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0" y="87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5694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99" name="Freeform 252"/>
            <p:cNvSpPr>
              <a:spLocks/>
            </p:cNvSpPr>
            <p:nvPr/>
          </p:nvSpPr>
          <p:spPr bwMode="auto">
            <a:xfrm>
              <a:off x="7663285" y="4527663"/>
              <a:ext cx="523290" cy="410945"/>
            </a:xfrm>
            <a:custGeom>
              <a:avLst/>
              <a:gdLst>
                <a:gd name="T0" fmla="*/ 265134 w 75"/>
                <a:gd name="T1" fmla="*/ 306467 h 59"/>
                <a:gd name="T2" fmla="*/ 139544 w 75"/>
                <a:gd name="T3" fmla="*/ 0 h 59"/>
                <a:gd name="T4" fmla="*/ 265134 w 75"/>
                <a:gd name="T5" fmla="*/ 306467 h 59"/>
                <a:gd name="T6" fmla="*/ 0 60000 65536"/>
                <a:gd name="T7" fmla="*/ 0 60000 65536"/>
                <a:gd name="T8" fmla="*/ 0 60000 65536"/>
                <a:gd name="T9" fmla="*/ 0 w 75"/>
                <a:gd name="T10" fmla="*/ 0 h 59"/>
                <a:gd name="T11" fmla="*/ 75 w 75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59">
                  <a:moveTo>
                    <a:pt x="38" y="44"/>
                  </a:moveTo>
                  <a:cubicBezTo>
                    <a:pt x="0" y="59"/>
                    <a:pt x="20" y="0"/>
                    <a:pt x="20" y="0"/>
                  </a:cubicBezTo>
                  <a:cubicBezTo>
                    <a:pt x="20" y="0"/>
                    <a:pt x="75" y="29"/>
                    <a:pt x="38" y="44"/>
                  </a:cubicBezTo>
                  <a:close/>
                </a:path>
              </a:pathLst>
            </a:custGeom>
            <a:solidFill>
              <a:srgbClr val="6CB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0" name="Freeform 253"/>
            <p:cNvSpPr>
              <a:spLocks/>
            </p:cNvSpPr>
            <p:nvPr/>
          </p:nvSpPr>
          <p:spPr bwMode="auto">
            <a:xfrm>
              <a:off x="7843627" y="4645920"/>
              <a:ext cx="153735" cy="357729"/>
            </a:xfrm>
            <a:custGeom>
              <a:avLst/>
              <a:gdLst>
                <a:gd name="T0" fmla="*/ 153735 w 52"/>
                <a:gd name="T1" fmla="*/ 348860 h 121"/>
                <a:gd name="T2" fmla="*/ 141909 w 52"/>
                <a:gd name="T3" fmla="*/ 357729 h 121"/>
                <a:gd name="T4" fmla="*/ 0 w 52"/>
                <a:gd name="T5" fmla="*/ 5913 h 121"/>
                <a:gd name="T6" fmla="*/ 14782 w 52"/>
                <a:gd name="T7" fmla="*/ 0 h 121"/>
                <a:gd name="T8" fmla="*/ 153735 w 52"/>
                <a:gd name="T9" fmla="*/ 34886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1"/>
                <a:gd name="T17" fmla="*/ 52 w 52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1">
                  <a:moveTo>
                    <a:pt x="52" y="118"/>
                  </a:moveTo>
                  <a:lnTo>
                    <a:pt x="48" y="121"/>
                  </a:lnTo>
                  <a:lnTo>
                    <a:pt x="0" y="2"/>
                  </a:lnTo>
                  <a:lnTo>
                    <a:pt x="5" y="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1" name="Freeform 254"/>
            <p:cNvSpPr>
              <a:spLocks/>
            </p:cNvSpPr>
            <p:nvPr/>
          </p:nvSpPr>
          <p:spPr bwMode="auto">
            <a:xfrm>
              <a:off x="7879104" y="4637052"/>
              <a:ext cx="56173" cy="106432"/>
            </a:xfrm>
            <a:custGeom>
              <a:avLst/>
              <a:gdLst>
                <a:gd name="T0" fmla="*/ 14782 w 19"/>
                <a:gd name="T1" fmla="*/ 106432 h 36"/>
                <a:gd name="T2" fmla="*/ 0 w 19"/>
                <a:gd name="T3" fmla="*/ 106432 h 36"/>
                <a:gd name="T4" fmla="*/ 50260 w 19"/>
                <a:gd name="T5" fmla="*/ 0 h 36"/>
                <a:gd name="T6" fmla="*/ 56173 w 19"/>
                <a:gd name="T7" fmla="*/ 0 h 36"/>
                <a:gd name="T8" fmla="*/ 14782 w 19"/>
                <a:gd name="T9" fmla="*/ 10643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6"/>
                <a:gd name="T17" fmla="*/ 19 w 1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6">
                  <a:moveTo>
                    <a:pt x="5" y="36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2" name="Freeform 255"/>
            <p:cNvSpPr>
              <a:spLocks/>
            </p:cNvSpPr>
            <p:nvPr/>
          </p:nvSpPr>
          <p:spPr bwMode="auto">
            <a:xfrm>
              <a:off x="7781543" y="4693223"/>
              <a:ext cx="112344" cy="56173"/>
            </a:xfrm>
            <a:custGeom>
              <a:avLst/>
              <a:gdLst>
                <a:gd name="T0" fmla="*/ 112344 w 38"/>
                <a:gd name="T1" fmla="*/ 44347 h 19"/>
                <a:gd name="T2" fmla="*/ 103475 w 38"/>
                <a:gd name="T3" fmla="*/ 56173 h 19"/>
                <a:gd name="T4" fmla="*/ 0 w 38"/>
                <a:gd name="T5" fmla="*/ 8869 h 19"/>
                <a:gd name="T6" fmla="*/ 5913 w 38"/>
                <a:gd name="T7" fmla="*/ 0 h 19"/>
                <a:gd name="T8" fmla="*/ 112344 w 38"/>
                <a:gd name="T9" fmla="*/ 443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9"/>
                <a:gd name="T17" fmla="*/ 38 w 3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9">
                  <a:moveTo>
                    <a:pt x="38" y="15"/>
                  </a:moveTo>
                  <a:lnTo>
                    <a:pt x="35" y="19"/>
                  </a:lnTo>
                  <a:lnTo>
                    <a:pt x="0" y="3"/>
                  </a:lnTo>
                  <a:lnTo>
                    <a:pt x="2" y="0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3" name="Freeform 256"/>
            <p:cNvSpPr>
              <a:spLocks/>
            </p:cNvSpPr>
            <p:nvPr/>
          </p:nvSpPr>
          <p:spPr bwMode="auto">
            <a:xfrm>
              <a:off x="7914581" y="4716875"/>
              <a:ext cx="56173" cy="109389"/>
            </a:xfrm>
            <a:custGeom>
              <a:avLst/>
              <a:gdLst>
                <a:gd name="T0" fmla="*/ 14782 w 19"/>
                <a:gd name="T1" fmla="*/ 109389 h 37"/>
                <a:gd name="T2" fmla="*/ 0 w 19"/>
                <a:gd name="T3" fmla="*/ 103476 h 37"/>
                <a:gd name="T4" fmla="*/ 41391 w 19"/>
                <a:gd name="T5" fmla="*/ 0 h 37"/>
                <a:gd name="T6" fmla="*/ 56173 w 19"/>
                <a:gd name="T7" fmla="*/ 5913 h 37"/>
                <a:gd name="T8" fmla="*/ 14782 w 19"/>
                <a:gd name="T9" fmla="*/ 10938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7"/>
                <a:gd name="T17" fmla="*/ 19 w 1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7">
                  <a:moveTo>
                    <a:pt x="5" y="37"/>
                  </a:moveTo>
                  <a:lnTo>
                    <a:pt x="0" y="35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4" name="Freeform 257"/>
            <p:cNvSpPr>
              <a:spLocks/>
            </p:cNvSpPr>
            <p:nvPr/>
          </p:nvSpPr>
          <p:spPr bwMode="auto">
            <a:xfrm>
              <a:off x="7817020" y="4770091"/>
              <a:ext cx="112344" cy="56173"/>
            </a:xfrm>
            <a:custGeom>
              <a:avLst/>
              <a:gdLst>
                <a:gd name="T0" fmla="*/ 112344 w 38"/>
                <a:gd name="T1" fmla="*/ 50260 h 19"/>
                <a:gd name="T2" fmla="*/ 103475 w 38"/>
                <a:gd name="T3" fmla="*/ 56173 h 19"/>
                <a:gd name="T4" fmla="*/ 0 w 38"/>
                <a:gd name="T5" fmla="*/ 14782 h 19"/>
                <a:gd name="T6" fmla="*/ 0 w 38"/>
                <a:gd name="T7" fmla="*/ 0 h 19"/>
                <a:gd name="T8" fmla="*/ 112344 w 38"/>
                <a:gd name="T9" fmla="*/ 5026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9"/>
                <a:gd name="T17" fmla="*/ 38 w 3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9">
                  <a:moveTo>
                    <a:pt x="38" y="17"/>
                  </a:moveTo>
                  <a:lnTo>
                    <a:pt x="35" y="19"/>
                  </a:lnTo>
                  <a:lnTo>
                    <a:pt x="0" y="5"/>
                  </a:lnTo>
                  <a:lnTo>
                    <a:pt x="0" y="0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5" name="任意多边形: 形状 362"/>
            <p:cNvSpPr>
              <a:spLocks/>
            </p:cNvSpPr>
            <p:nvPr/>
          </p:nvSpPr>
          <p:spPr bwMode="auto">
            <a:xfrm>
              <a:off x="5760327" y="4405716"/>
              <a:ext cx="6432216" cy="2451618"/>
            </a:xfrm>
            <a:custGeom>
              <a:avLst/>
              <a:gdLst>
                <a:gd name="T0" fmla="*/ 4986829 w 3453872"/>
                <a:gd name="T1" fmla="*/ 123 h 1316432"/>
                <a:gd name="T2" fmla="*/ 6357287 w 3453872"/>
                <a:gd name="T3" fmla="*/ 210481 h 1316432"/>
                <a:gd name="T4" fmla="*/ 6432216 w 3453872"/>
                <a:gd name="T5" fmla="*/ 241457 h 1316432"/>
                <a:gd name="T6" fmla="*/ 6432216 w 3453872"/>
                <a:gd name="T7" fmla="*/ 2451618 h 1316432"/>
                <a:gd name="T8" fmla="*/ 0 w 3453872"/>
                <a:gd name="T9" fmla="*/ 2451618 h 1316432"/>
                <a:gd name="T10" fmla="*/ 63231 w 3453872"/>
                <a:gd name="T11" fmla="*/ 2321671 h 1316432"/>
                <a:gd name="T12" fmla="*/ 3021034 w 3453872"/>
                <a:gd name="T13" fmla="*/ 303361 h 1316432"/>
                <a:gd name="T14" fmla="*/ 4986829 w 3453872"/>
                <a:gd name="T15" fmla="*/ 123 h 1316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53872" h="1316432">
                  <a:moveTo>
                    <a:pt x="2677751" y="66"/>
                  </a:moveTo>
                  <a:cubicBezTo>
                    <a:pt x="2949256" y="1861"/>
                    <a:pt x="3199398" y="40672"/>
                    <a:pt x="3413639" y="113021"/>
                  </a:cubicBezTo>
                  <a:lnTo>
                    <a:pt x="3453872" y="129654"/>
                  </a:lnTo>
                  <a:lnTo>
                    <a:pt x="3453872" y="1316432"/>
                  </a:lnTo>
                  <a:lnTo>
                    <a:pt x="0" y="1316432"/>
                  </a:lnTo>
                  <a:lnTo>
                    <a:pt x="33953" y="1246655"/>
                  </a:lnTo>
                  <a:cubicBezTo>
                    <a:pt x="313975" y="802055"/>
                    <a:pt x="892568" y="388480"/>
                    <a:pt x="1622188" y="162894"/>
                  </a:cubicBezTo>
                  <a:cubicBezTo>
                    <a:pt x="1988171" y="50101"/>
                    <a:pt x="2348655" y="-2110"/>
                    <a:pt x="2677751" y="66"/>
                  </a:cubicBezTo>
                  <a:close/>
                </a:path>
              </a:pathLst>
            </a:custGeom>
            <a:solidFill>
              <a:srgbClr val="6F91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6" name="任意多边形: 形状 360"/>
            <p:cNvSpPr>
              <a:spLocks/>
            </p:cNvSpPr>
            <p:nvPr/>
          </p:nvSpPr>
          <p:spPr bwMode="auto">
            <a:xfrm>
              <a:off x="6182374" y="4739878"/>
              <a:ext cx="6010170" cy="2117456"/>
            </a:xfrm>
            <a:custGeom>
              <a:avLst/>
              <a:gdLst>
                <a:gd name="T0" fmla="*/ 4503590 w 3227248"/>
                <a:gd name="T1" fmla="*/ 277 h 1136999"/>
                <a:gd name="T2" fmla="*/ 5768076 w 3227248"/>
                <a:gd name="T3" fmla="*/ 201792 h 1136999"/>
                <a:gd name="T4" fmla="*/ 6010170 w 3227248"/>
                <a:gd name="T5" fmla="*/ 303899 h 1136999"/>
                <a:gd name="T6" fmla="*/ 6010170 w 3227248"/>
                <a:gd name="T7" fmla="*/ 2117456 h 1136999"/>
                <a:gd name="T8" fmla="*/ 0 w 3227248"/>
                <a:gd name="T9" fmla="*/ 2117456 h 1136999"/>
                <a:gd name="T10" fmla="*/ 321731 w 3227248"/>
                <a:gd name="T11" fmla="*/ 1695506 h 1136999"/>
                <a:gd name="T12" fmla="*/ 2696527 w 3227248"/>
                <a:gd name="T13" fmla="*/ 277826 h 1136999"/>
                <a:gd name="T14" fmla="*/ 4503590 w 3227248"/>
                <a:gd name="T15" fmla="*/ 277 h 11369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27248" h="1136999">
                  <a:moveTo>
                    <a:pt x="2418269" y="149"/>
                  </a:moveTo>
                  <a:cubicBezTo>
                    <a:pt x="2668422" y="2765"/>
                    <a:pt x="2899297" y="39972"/>
                    <a:pt x="3097252" y="108355"/>
                  </a:cubicBezTo>
                  <a:lnTo>
                    <a:pt x="3227248" y="163183"/>
                  </a:lnTo>
                  <a:lnTo>
                    <a:pt x="3227248" y="1136999"/>
                  </a:lnTo>
                  <a:lnTo>
                    <a:pt x="0" y="1136999"/>
                  </a:lnTo>
                  <a:lnTo>
                    <a:pt x="172758" y="910427"/>
                  </a:lnTo>
                  <a:cubicBezTo>
                    <a:pt x="461398" y="593712"/>
                    <a:pt x="909143" y="314589"/>
                    <a:pt x="1447939" y="149183"/>
                  </a:cubicBezTo>
                  <a:cubicBezTo>
                    <a:pt x="1783513" y="44629"/>
                    <a:pt x="2115054" y="-3022"/>
                    <a:pt x="2418269" y="149"/>
                  </a:cubicBezTo>
                  <a:close/>
                </a:path>
              </a:pathLst>
            </a:custGeom>
            <a:solidFill>
              <a:srgbClr val="86A6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7" name="任意多边形: 形状 353"/>
            <p:cNvSpPr>
              <a:spLocks/>
            </p:cNvSpPr>
            <p:nvPr/>
          </p:nvSpPr>
          <p:spPr bwMode="auto">
            <a:xfrm>
              <a:off x="6810074" y="5134631"/>
              <a:ext cx="5382469" cy="1722704"/>
            </a:xfrm>
            <a:custGeom>
              <a:avLst/>
              <a:gdLst>
                <a:gd name="T0" fmla="*/ 3406578 w 2890195"/>
                <a:gd name="T1" fmla="*/ 2477 h 925031"/>
                <a:gd name="T2" fmla="*/ 5271076 w 2890195"/>
                <a:gd name="T3" fmla="*/ 479657 h 925031"/>
                <a:gd name="T4" fmla="*/ 5382469 w 2890195"/>
                <a:gd name="T5" fmla="*/ 568717 h 925031"/>
                <a:gd name="T6" fmla="*/ 5382469 w 2890195"/>
                <a:gd name="T7" fmla="*/ 1722704 h 925031"/>
                <a:gd name="T8" fmla="*/ 0 w 2890195"/>
                <a:gd name="T9" fmla="*/ 1722704 h 925031"/>
                <a:gd name="T10" fmla="*/ 182627 w 2890195"/>
                <a:gd name="T11" fmla="*/ 1461251 h 925031"/>
                <a:gd name="T12" fmla="*/ 2166799 w 2890195"/>
                <a:gd name="T13" fmla="*/ 217003 h 925031"/>
                <a:gd name="T14" fmla="*/ 3406578 w 2890195"/>
                <a:gd name="T15" fmla="*/ 2477 h 9250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90195" h="925031">
                  <a:moveTo>
                    <a:pt x="1829211" y="1330"/>
                  </a:moveTo>
                  <a:cubicBezTo>
                    <a:pt x="2229011" y="-12334"/>
                    <a:pt x="2585928" y="79791"/>
                    <a:pt x="2830381" y="257559"/>
                  </a:cubicBezTo>
                  <a:lnTo>
                    <a:pt x="2890195" y="305381"/>
                  </a:lnTo>
                  <a:lnTo>
                    <a:pt x="2890195" y="925031"/>
                  </a:lnTo>
                  <a:lnTo>
                    <a:pt x="0" y="925031"/>
                  </a:lnTo>
                  <a:lnTo>
                    <a:pt x="98064" y="784640"/>
                  </a:lnTo>
                  <a:cubicBezTo>
                    <a:pt x="336859" y="501125"/>
                    <a:pt x="711237" y="255694"/>
                    <a:pt x="1163494" y="116523"/>
                  </a:cubicBezTo>
                  <a:cubicBezTo>
                    <a:pt x="1390560" y="45997"/>
                    <a:pt x="1615984" y="8618"/>
                    <a:pt x="1829211" y="1330"/>
                  </a:cubicBezTo>
                  <a:close/>
                </a:path>
              </a:pathLst>
            </a:custGeom>
            <a:solidFill>
              <a:srgbClr val="95B8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8" name="Freeform 261"/>
            <p:cNvSpPr>
              <a:spLocks/>
            </p:cNvSpPr>
            <p:nvPr/>
          </p:nvSpPr>
          <p:spPr bwMode="auto">
            <a:xfrm>
              <a:off x="9892436" y="4155152"/>
              <a:ext cx="369555" cy="266079"/>
            </a:xfrm>
            <a:custGeom>
              <a:avLst/>
              <a:gdLst>
                <a:gd name="T0" fmla="*/ 357729 w 125"/>
                <a:gd name="T1" fmla="*/ 147822 h 90"/>
                <a:gd name="T2" fmla="*/ 369555 w 125"/>
                <a:gd name="T3" fmla="*/ 230602 h 90"/>
                <a:gd name="T4" fmla="*/ 29564 w 125"/>
                <a:gd name="T5" fmla="*/ 266079 h 90"/>
                <a:gd name="T6" fmla="*/ 0 w 125"/>
                <a:gd name="T7" fmla="*/ 35477 h 90"/>
                <a:gd name="T8" fmla="*/ 292688 w 125"/>
                <a:gd name="T9" fmla="*/ 0 h 90"/>
                <a:gd name="T10" fmla="*/ 301557 w 125"/>
                <a:gd name="T11" fmla="*/ 20695 h 90"/>
                <a:gd name="T12" fmla="*/ 348860 w 125"/>
                <a:gd name="T13" fmla="*/ 127127 h 90"/>
                <a:gd name="T14" fmla="*/ 357729 w 125"/>
                <a:gd name="T15" fmla="*/ 147822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90"/>
                <a:gd name="T26" fmla="*/ 125 w 125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90">
                  <a:moveTo>
                    <a:pt x="121" y="50"/>
                  </a:moveTo>
                  <a:lnTo>
                    <a:pt x="125" y="78"/>
                  </a:lnTo>
                  <a:lnTo>
                    <a:pt x="10" y="90"/>
                  </a:lnTo>
                  <a:lnTo>
                    <a:pt x="0" y="12"/>
                  </a:lnTo>
                  <a:lnTo>
                    <a:pt x="99" y="0"/>
                  </a:lnTo>
                  <a:lnTo>
                    <a:pt x="102" y="7"/>
                  </a:lnTo>
                  <a:lnTo>
                    <a:pt x="118" y="43"/>
                  </a:lnTo>
                  <a:lnTo>
                    <a:pt x="121" y="50"/>
                  </a:lnTo>
                  <a:close/>
                </a:path>
              </a:pathLst>
            </a:custGeom>
            <a:solidFill>
              <a:srgbClr val="8CB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9" name="Freeform 262"/>
            <p:cNvSpPr>
              <a:spLocks/>
            </p:cNvSpPr>
            <p:nvPr/>
          </p:nvSpPr>
          <p:spPr bwMode="auto">
            <a:xfrm>
              <a:off x="9913130" y="4308887"/>
              <a:ext cx="348859" cy="112344"/>
            </a:xfrm>
            <a:custGeom>
              <a:avLst/>
              <a:gdLst>
                <a:gd name="T0" fmla="*/ 337033 w 118"/>
                <a:gd name="T1" fmla="*/ 0 h 38"/>
                <a:gd name="T2" fmla="*/ 348859 w 118"/>
                <a:gd name="T3" fmla="*/ 76867 h 38"/>
                <a:gd name="T4" fmla="*/ 8869 w 118"/>
                <a:gd name="T5" fmla="*/ 112344 h 38"/>
                <a:gd name="T6" fmla="*/ 0 w 118"/>
                <a:gd name="T7" fmla="*/ 35477 h 38"/>
                <a:gd name="T8" fmla="*/ 337033 w 11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38"/>
                <a:gd name="T17" fmla="*/ 118 w 11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38">
                  <a:moveTo>
                    <a:pt x="114" y="0"/>
                  </a:moveTo>
                  <a:lnTo>
                    <a:pt x="118" y="26"/>
                  </a:lnTo>
                  <a:lnTo>
                    <a:pt x="3" y="38"/>
                  </a:lnTo>
                  <a:lnTo>
                    <a:pt x="0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749C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0" name="Freeform 263"/>
            <p:cNvSpPr>
              <a:spLocks/>
            </p:cNvSpPr>
            <p:nvPr/>
          </p:nvSpPr>
          <p:spPr bwMode="auto">
            <a:xfrm>
              <a:off x="9954520" y="4379841"/>
              <a:ext cx="76867" cy="67999"/>
            </a:xfrm>
            <a:custGeom>
              <a:avLst/>
              <a:gdLst>
                <a:gd name="T0" fmla="*/ 76867 w 11"/>
                <a:gd name="T1" fmla="*/ 27200 h 10"/>
                <a:gd name="T2" fmla="*/ 34940 w 11"/>
                <a:gd name="T3" fmla="*/ 0 h 10"/>
                <a:gd name="T4" fmla="*/ 6988 w 11"/>
                <a:gd name="T5" fmla="*/ 40799 h 10"/>
                <a:gd name="T6" fmla="*/ 41927 w 11"/>
                <a:gd name="T7" fmla="*/ 67999 h 10"/>
                <a:gd name="T8" fmla="*/ 76867 w 11"/>
                <a:gd name="T9" fmla="*/ 2720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11" y="4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3"/>
                    <a:pt x="1" y="6"/>
                  </a:cubicBezTo>
                  <a:cubicBezTo>
                    <a:pt x="1" y="8"/>
                    <a:pt x="3" y="10"/>
                    <a:pt x="6" y="10"/>
                  </a:cubicBezTo>
                  <a:cubicBezTo>
                    <a:pt x="9" y="10"/>
                    <a:pt x="11" y="7"/>
                    <a:pt x="11" y="4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1" name="Freeform 264"/>
            <p:cNvSpPr>
              <a:spLocks/>
            </p:cNvSpPr>
            <p:nvPr/>
          </p:nvSpPr>
          <p:spPr bwMode="auto">
            <a:xfrm>
              <a:off x="9975216" y="4394625"/>
              <a:ext cx="35477" cy="41390"/>
            </a:xfrm>
            <a:custGeom>
              <a:avLst/>
              <a:gdLst>
                <a:gd name="T0" fmla="*/ 35477 w 5"/>
                <a:gd name="T1" fmla="*/ 20695 h 6"/>
                <a:gd name="T2" fmla="*/ 14191 w 5"/>
                <a:gd name="T3" fmla="*/ 0 h 6"/>
                <a:gd name="T4" fmla="*/ 0 w 5"/>
                <a:gd name="T5" fmla="*/ 20695 h 6"/>
                <a:gd name="T6" fmla="*/ 21286 w 5"/>
                <a:gd name="T7" fmla="*/ 41390 h 6"/>
                <a:gd name="T8" fmla="*/ 35477 w 5"/>
                <a:gd name="T9" fmla="*/ 2069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3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5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2" name="Freeform 265"/>
            <p:cNvSpPr>
              <a:spLocks/>
            </p:cNvSpPr>
            <p:nvPr/>
          </p:nvSpPr>
          <p:spPr bwMode="auto">
            <a:xfrm>
              <a:off x="10128951" y="4359147"/>
              <a:ext cx="70954" cy="76867"/>
            </a:xfrm>
            <a:custGeom>
              <a:avLst/>
              <a:gdLst>
                <a:gd name="T0" fmla="*/ 70954 w 10"/>
                <a:gd name="T1" fmla="*/ 34940 h 11"/>
                <a:gd name="T2" fmla="*/ 35477 w 10"/>
                <a:gd name="T3" fmla="*/ 0 h 11"/>
                <a:gd name="T4" fmla="*/ 0 w 10"/>
                <a:gd name="T5" fmla="*/ 41927 h 11"/>
                <a:gd name="T6" fmla="*/ 42572 w 10"/>
                <a:gd name="T7" fmla="*/ 69879 h 11"/>
                <a:gd name="T8" fmla="*/ 70954 w 10"/>
                <a:gd name="T9" fmla="*/ 3494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10" y="5"/>
                  </a:moveTo>
                  <a:cubicBezTo>
                    <a:pt x="10" y="2"/>
                    <a:pt x="7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3" y="11"/>
                    <a:pt x="6" y="10"/>
                  </a:cubicBezTo>
                  <a:cubicBezTo>
                    <a:pt x="8" y="10"/>
                    <a:pt x="10" y="8"/>
                    <a:pt x="10" y="5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3" name="Freeform 266"/>
            <p:cNvSpPr>
              <a:spLocks/>
            </p:cNvSpPr>
            <p:nvPr/>
          </p:nvSpPr>
          <p:spPr bwMode="auto">
            <a:xfrm>
              <a:off x="10143732" y="4379841"/>
              <a:ext cx="41390" cy="35477"/>
            </a:xfrm>
            <a:custGeom>
              <a:avLst/>
              <a:gdLst>
                <a:gd name="T0" fmla="*/ 41390 w 6"/>
                <a:gd name="T1" fmla="*/ 14191 h 5"/>
                <a:gd name="T2" fmla="*/ 20695 w 6"/>
                <a:gd name="T3" fmla="*/ 0 h 5"/>
                <a:gd name="T4" fmla="*/ 0 w 6"/>
                <a:gd name="T5" fmla="*/ 21286 h 5"/>
                <a:gd name="T6" fmla="*/ 20695 w 6"/>
                <a:gd name="T7" fmla="*/ 35477 h 5"/>
                <a:gd name="T8" fmla="*/ 41390 w 6"/>
                <a:gd name="T9" fmla="*/ 1419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2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5" y="5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4" name="Freeform 267"/>
            <p:cNvSpPr>
              <a:spLocks/>
            </p:cNvSpPr>
            <p:nvPr/>
          </p:nvSpPr>
          <p:spPr bwMode="auto">
            <a:xfrm>
              <a:off x="10214687" y="4359147"/>
              <a:ext cx="56173" cy="35477"/>
            </a:xfrm>
            <a:custGeom>
              <a:avLst/>
              <a:gdLst>
                <a:gd name="T0" fmla="*/ 56173 w 19"/>
                <a:gd name="T1" fmla="*/ 26608 h 12"/>
                <a:gd name="T2" fmla="*/ 0 w 19"/>
                <a:gd name="T3" fmla="*/ 35477 h 12"/>
                <a:gd name="T4" fmla="*/ 0 w 19"/>
                <a:gd name="T5" fmla="*/ 5913 h 12"/>
                <a:gd name="T6" fmla="*/ 56173 w 19"/>
                <a:gd name="T7" fmla="*/ 0 h 12"/>
                <a:gd name="T8" fmla="*/ 56173 w 19"/>
                <a:gd name="T9" fmla="*/ 2660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9"/>
                  </a:moveTo>
                  <a:lnTo>
                    <a:pt x="0" y="12"/>
                  </a:lnTo>
                  <a:lnTo>
                    <a:pt x="0" y="2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5" name="Freeform 268"/>
            <p:cNvSpPr>
              <a:spLocks/>
            </p:cNvSpPr>
            <p:nvPr/>
          </p:nvSpPr>
          <p:spPr bwMode="auto">
            <a:xfrm>
              <a:off x="9907217" y="4394625"/>
              <a:ext cx="41390" cy="26609"/>
            </a:xfrm>
            <a:custGeom>
              <a:avLst/>
              <a:gdLst>
                <a:gd name="T0" fmla="*/ 41390 w 14"/>
                <a:gd name="T1" fmla="*/ 26609 h 9"/>
                <a:gd name="T2" fmla="*/ 5913 w 14"/>
                <a:gd name="T3" fmla="*/ 26609 h 9"/>
                <a:gd name="T4" fmla="*/ 0 w 14"/>
                <a:gd name="T5" fmla="*/ 5913 h 9"/>
                <a:gd name="T6" fmla="*/ 41390 w 14"/>
                <a:gd name="T7" fmla="*/ 0 h 9"/>
                <a:gd name="T8" fmla="*/ 41390 w 14"/>
                <a:gd name="T9" fmla="*/ 2660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9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6" name="Freeform 269"/>
            <p:cNvSpPr>
              <a:spLocks/>
            </p:cNvSpPr>
            <p:nvPr/>
          </p:nvSpPr>
          <p:spPr bwMode="auto">
            <a:xfrm>
              <a:off x="10220599" y="4302974"/>
              <a:ext cx="35477" cy="20696"/>
            </a:xfrm>
            <a:custGeom>
              <a:avLst/>
              <a:gdLst>
                <a:gd name="T0" fmla="*/ 8869 w 12"/>
                <a:gd name="T1" fmla="*/ 20696 h 7"/>
                <a:gd name="T2" fmla="*/ 35477 w 12"/>
                <a:gd name="T3" fmla="*/ 20696 h 7"/>
                <a:gd name="T4" fmla="*/ 29564 w 12"/>
                <a:gd name="T5" fmla="*/ 0 h 7"/>
                <a:gd name="T6" fmla="*/ 0 w 12"/>
                <a:gd name="T7" fmla="*/ 0 h 7"/>
                <a:gd name="T8" fmla="*/ 8869 w 12"/>
                <a:gd name="T9" fmla="*/ 2069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3" y="7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7" name="Freeform 270"/>
            <p:cNvSpPr>
              <a:spLocks/>
            </p:cNvSpPr>
            <p:nvPr/>
          </p:nvSpPr>
          <p:spPr bwMode="auto">
            <a:xfrm>
              <a:off x="10185122" y="4175848"/>
              <a:ext cx="56173" cy="112344"/>
            </a:xfrm>
            <a:custGeom>
              <a:avLst/>
              <a:gdLst>
                <a:gd name="T0" fmla="*/ 56173 w 19"/>
                <a:gd name="T1" fmla="*/ 106431 h 38"/>
                <a:gd name="T2" fmla="*/ 8869 w 19"/>
                <a:gd name="T3" fmla="*/ 112344 h 38"/>
                <a:gd name="T4" fmla="*/ 0 w 19"/>
                <a:gd name="T5" fmla="*/ 0 h 38"/>
                <a:gd name="T6" fmla="*/ 8869 w 19"/>
                <a:gd name="T7" fmla="*/ 0 h 38"/>
                <a:gd name="T8" fmla="*/ 56173 w 19"/>
                <a:gd name="T9" fmla="*/ 10643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8"/>
                <a:gd name="T17" fmla="*/ 19 w 1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8">
                  <a:moveTo>
                    <a:pt x="19" y="36"/>
                  </a:moveTo>
                  <a:lnTo>
                    <a:pt x="3" y="38"/>
                  </a:lnTo>
                  <a:lnTo>
                    <a:pt x="0" y="0"/>
                  </a:lnTo>
                  <a:lnTo>
                    <a:pt x="3" y="0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8" name="Freeform 271"/>
            <p:cNvSpPr>
              <a:spLocks/>
            </p:cNvSpPr>
            <p:nvPr/>
          </p:nvSpPr>
          <p:spPr bwMode="auto">
            <a:xfrm>
              <a:off x="10096429" y="4175848"/>
              <a:ext cx="82780" cy="118257"/>
            </a:xfrm>
            <a:custGeom>
              <a:avLst/>
              <a:gdLst>
                <a:gd name="T0" fmla="*/ 11826 w 28"/>
                <a:gd name="T1" fmla="*/ 118257 h 40"/>
                <a:gd name="T2" fmla="*/ 82780 w 28"/>
                <a:gd name="T3" fmla="*/ 112344 h 40"/>
                <a:gd name="T4" fmla="*/ 76867 w 28"/>
                <a:gd name="T5" fmla="*/ 0 h 40"/>
                <a:gd name="T6" fmla="*/ 0 w 28"/>
                <a:gd name="T7" fmla="*/ 14782 h 40"/>
                <a:gd name="T8" fmla="*/ 11826 w 28"/>
                <a:gd name="T9" fmla="*/ 1182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0"/>
                <a:gd name="T17" fmla="*/ 28 w 2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0">
                  <a:moveTo>
                    <a:pt x="4" y="40"/>
                  </a:moveTo>
                  <a:lnTo>
                    <a:pt x="28" y="38"/>
                  </a:lnTo>
                  <a:lnTo>
                    <a:pt x="26" y="0"/>
                  </a:lnTo>
                  <a:lnTo>
                    <a:pt x="0" y="5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19" name="Freeform 272"/>
            <p:cNvSpPr>
              <a:spLocks/>
            </p:cNvSpPr>
            <p:nvPr/>
          </p:nvSpPr>
          <p:spPr bwMode="auto">
            <a:xfrm>
              <a:off x="9975216" y="4190630"/>
              <a:ext cx="112344" cy="118257"/>
            </a:xfrm>
            <a:custGeom>
              <a:avLst/>
              <a:gdLst>
                <a:gd name="T0" fmla="*/ 14782 w 38"/>
                <a:gd name="T1" fmla="*/ 118257 h 40"/>
                <a:gd name="T2" fmla="*/ 112344 w 38"/>
                <a:gd name="T3" fmla="*/ 103475 h 40"/>
                <a:gd name="T4" fmla="*/ 100518 w 38"/>
                <a:gd name="T5" fmla="*/ 0 h 40"/>
                <a:gd name="T6" fmla="*/ 0 w 38"/>
                <a:gd name="T7" fmla="*/ 5913 h 40"/>
                <a:gd name="T8" fmla="*/ 14782 w 38"/>
                <a:gd name="T9" fmla="*/ 1182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0"/>
                <a:gd name="T17" fmla="*/ 38 w 3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0">
                  <a:moveTo>
                    <a:pt x="5" y="40"/>
                  </a:moveTo>
                  <a:lnTo>
                    <a:pt x="38" y="35"/>
                  </a:lnTo>
                  <a:lnTo>
                    <a:pt x="34" y="0"/>
                  </a:lnTo>
                  <a:lnTo>
                    <a:pt x="0" y="2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0" name="Freeform 273"/>
            <p:cNvSpPr>
              <a:spLocks/>
            </p:cNvSpPr>
            <p:nvPr/>
          </p:nvSpPr>
          <p:spPr bwMode="auto">
            <a:xfrm>
              <a:off x="9892436" y="4205413"/>
              <a:ext cx="76867" cy="109389"/>
            </a:xfrm>
            <a:custGeom>
              <a:avLst/>
              <a:gdLst>
                <a:gd name="T0" fmla="*/ 14782 w 26"/>
                <a:gd name="T1" fmla="*/ 109389 h 37"/>
                <a:gd name="T2" fmla="*/ 76867 w 26"/>
                <a:gd name="T3" fmla="*/ 103476 h 37"/>
                <a:gd name="T4" fmla="*/ 62085 w 26"/>
                <a:gd name="T5" fmla="*/ 0 h 37"/>
                <a:gd name="T6" fmla="*/ 0 w 26"/>
                <a:gd name="T7" fmla="*/ 5913 h 37"/>
                <a:gd name="T8" fmla="*/ 14782 w 26"/>
                <a:gd name="T9" fmla="*/ 10938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7"/>
                <a:gd name="T17" fmla="*/ 26 w 2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7">
                  <a:moveTo>
                    <a:pt x="5" y="37"/>
                  </a:moveTo>
                  <a:lnTo>
                    <a:pt x="26" y="35"/>
                  </a:lnTo>
                  <a:lnTo>
                    <a:pt x="21" y="0"/>
                  </a:lnTo>
                  <a:lnTo>
                    <a:pt x="0" y="2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1" name="Freeform 274"/>
            <p:cNvSpPr>
              <a:spLocks/>
            </p:cNvSpPr>
            <p:nvPr/>
          </p:nvSpPr>
          <p:spPr bwMode="auto">
            <a:xfrm>
              <a:off x="10004781" y="4323670"/>
              <a:ext cx="26609" cy="14783"/>
            </a:xfrm>
            <a:custGeom>
              <a:avLst/>
              <a:gdLst>
                <a:gd name="T0" fmla="*/ 19957 w 4"/>
                <a:gd name="T1" fmla="*/ 7392 h 2"/>
                <a:gd name="T2" fmla="*/ 6652 w 4"/>
                <a:gd name="T3" fmla="*/ 14783 h 2"/>
                <a:gd name="T4" fmla="*/ 0 w 4"/>
                <a:gd name="T5" fmla="*/ 7392 h 2"/>
                <a:gd name="T6" fmla="*/ 0 w 4"/>
                <a:gd name="T7" fmla="*/ 7392 h 2"/>
                <a:gd name="T8" fmla="*/ 0 w 4"/>
                <a:gd name="T9" fmla="*/ 0 h 2"/>
                <a:gd name="T10" fmla="*/ 19957 w 4"/>
                <a:gd name="T11" fmla="*/ 0 h 2"/>
                <a:gd name="T12" fmla="*/ 26609 w 4"/>
                <a:gd name="T13" fmla="*/ 0 h 2"/>
                <a:gd name="T14" fmla="*/ 26609 w 4"/>
                <a:gd name="T15" fmla="*/ 0 h 2"/>
                <a:gd name="T16" fmla="*/ 19957 w 4"/>
                <a:gd name="T17" fmla="*/ 739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"/>
                <a:gd name="T29" fmla="*/ 4 w 4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">
                  <a:moveTo>
                    <a:pt x="3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2" name="Freeform 275"/>
            <p:cNvSpPr>
              <a:spLocks/>
            </p:cNvSpPr>
            <p:nvPr/>
          </p:nvSpPr>
          <p:spPr bwMode="auto">
            <a:xfrm>
              <a:off x="10117125" y="4308887"/>
              <a:ext cx="26609" cy="14783"/>
            </a:xfrm>
            <a:custGeom>
              <a:avLst/>
              <a:gdLst>
                <a:gd name="T0" fmla="*/ 19957 w 4"/>
                <a:gd name="T1" fmla="*/ 14783 h 2"/>
                <a:gd name="T2" fmla="*/ 6652 w 4"/>
                <a:gd name="T3" fmla="*/ 14783 h 2"/>
                <a:gd name="T4" fmla="*/ 0 w 4"/>
                <a:gd name="T5" fmla="*/ 7392 h 2"/>
                <a:gd name="T6" fmla="*/ 0 w 4"/>
                <a:gd name="T7" fmla="*/ 7392 h 2"/>
                <a:gd name="T8" fmla="*/ 6652 w 4"/>
                <a:gd name="T9" fmla="*/ 0 h 2"/>
                <a:gd name="T10" fmla="*/ 19957 w 4"/>
                <a:gd name="T11" fmla="*/ 0 h 2"/>
                <a:gd name="T12" fmla="*/ 26609 w 4"/>
                <a:gd name="T13" fmla="*/ 7392 h 2"/>
                <a:gd name="T14" fmla="*/ 26609 w 4"/>
                <a:gd name="T15" fmla="*/ 7392 h 2"/>
                <a:gd name="T16" fmla="*/ 19957 w 4"/>
                <a:gd name="T17" fmla="*/ 147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"/>
                <a:gd name="T29" fmla="*/ 4 w 4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">
                  <a:moveTo>
                    <a:pt x="3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3" name="Freeform 276"/>
            <p:cNvSpPr>
              <a:spLocks/>
            </p:cNvSpPr>
            <p:nvPr/>
          </p:nvSpPr>
          <p:spPr bwMode="auto">
            <a:xfrm>
              <a:off x="6117069" y="5736845"/>
              <a:ext cx="405032" cy="372511"/>
            </a:xfrm>
            <a:custGeom>
              <a:avLst/>
              <a:gdLst>
                <a:gd name="T0" fmla="*/ 348860 w 137"/>
                <a:gd name="T1" fmla="*/ 76867 h 126"/>
                <a:gd name="T2" fmla="*/ 405032 w 137"/>
                <a:gd name="T3" fmla="*/ 141909 h 126"/>
                <a:gd name="T4" fmla="*/ 162604 w 137"/>
                <a:gd name="T5" fmla="*/ 372511 h 126"/>
                <a:gd name="T6" fmla="*/ 0 w 137"/>
                <a:gd name="T7" fmla="*/ 203994 h 126"/>
                <a:gd name="T8" fmla="*/ 209907 w 137"/>
                <a:gd name="T9" fmla="*/ 0 h 126"/>
                <a:gd name="T10" fmla="*/ 224689 w 137"/>
                <a:gd name="T11" fmla="*/ 8869 h 126"/>
                <a:gd name="T12" fmla="*/ 328165 w 137"/>
                <a:gd name="T13" fmla="*/ 65042 h 126"/>
                <a:gd name="T14" fmla="*/ 348860 w 137"/>
                <a:gd name="T15" fmla="*/ 76867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126"/>
                <a:gd name="T26" fmla="*/ 137 w 13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126">
                  <a:moveTo>
                    <a:pt x="118" y="26"/>
                  </a:moveTo>
                  <a:lnTo>
                    <a:pt x="137" y="48"/>
                  </a:lnTo>
                  <a:lnTo>
                    <a:pt x="55" y="126"/>
                  </a:lnTo>
                  <a:lnTo>
                    <a:pt x="0" y="69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111" y="22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E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4" name="Freeform 277"/>
            <p:cNvSpPr>
              <a:spLocks/>
            </p:cNvSpPr>
            <p:nvPr/>
          </p:nvSpPr>
          <p:spPr bwMode="auto">
            <a:xfrm>
              <a:off x="6223501" y="5813713"/>
              <a:ext cx="298601" cy="295643"/>
            </a:xfrm>
            <a:custGeom>
              <a:avLst/>
              <a:gdLst>
                <a:gd name="T0" fmla="*/ 251298 w 101"/>
                <a:gd name="T1" fmla="*/ 0 h 100"/>
                <a:gd name="T2" fmla="*/ 298601 w 101"/>
                <a:gd name="T3" fmla="*/ 65041 h 100"/>
                <a:gd name="T4" fmla="*/ 56172 w 101"/>
                <a:gd name="T5" fmla="*/ 295643 h 100"/>
                <a:gd name="T6" fmla="*/ 0 w 101"/>
                <a:gd name="T7" fmla="*/ 239471 h 100"/>
                <a:gd name="T8" fmla="*/ 251298 w 101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0"/>
                <a:gd name="T17" fmla="*/ 101 w 101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0">
                  <a:moveTo>
                    <a:pt x="85" y="0"/>
                  </a:moveTo>
                  <a:lnTo>
                    <a:pt x="101" y="22"/>
                  </a:lnTo>
                  <a:lnTo>
                    <a:pt x="19" y="100"/>
                  </a:lnTo>
                  <a:lnTo>
                    <a:pt x="0" y="8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6C4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5" name="Freeform 278"/>
            <p:cNvSpPr>
              <a:spLocks/>
            </p:cNvSpPr>
            <p:nvPr/>
          </p:nvSpPr>
          <p:spPr bwMode="auto">
            <a:xfrm>
              <a:off x="6291500" y="6017706"/>
              <a:ext cx="76867" cy="76867"/>
            </a:xfrm>
            <a:custGeom>
              <a:avLst/>
              <a:gdLst>
                <a:gd name="T0" fmla="*/ 62891 w 11"/>
                <a:gd name="T1" fmla="*/ 13976 h 11"/>
                <a:gd name="T2" fmla="*/ 13976 w 11"/>
                <a:gd name="T3" fmla="*/ 13976 h 11"/>
                <a:gd name="T4" fmla="*/ 13976 w 11"/>
                <a:gd name="T5" fmla="*/ 62891 h 11"/>
                <a:gd name="T6" fmla="*/ 62891 w 11"/>
                <a:gd name="T7" fmla="*/ 69879 h 11"/>
                <a:gd name="T8" fmla="*/ 62891 w 11"/>
                <a:gd name="T9" fmla="*/ 1397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9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" y="11"/>
                    <a:pt x="7" y="11"/>
                    <a:pt x="9" y="10"/>
                  </a:cubicBezTo>
                  <a:cubicBezTo>
                    <a:pt x="11" y="8"/>
                    <a:pt x="11" y="4"/>
                    <a:pt x="9" y="2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6" name="Freeform 279"/>
            <p:cNvSpPr>
              <a:spLocks/>
            </p:cNvSpPr>
            <p:nvPr/>
          </p:nvSpPr>
          <p:spPr bwMode="auto">
            <a:xfrm>
              <a:off x="6312194" y="6038402"/>
              <a:ext cx="35477" cy="41390"/>
            </a:xfrm>
            <a:custGeom>
              <a:avLst/>
              <a:gdLst>
                <a:gd name="T0" fmla="*/ 28382 w 5"/>
                <a:gd name="T1" fmla="*/ 6898 h 6"/>
                <a:gd name="T2" fmla="*/ 7095 w 5"/>
                <a:gd name="T3" fmla="*/ 6898 h 6"/>
                <a:gd name="T4" fmla="*/ 7095 w 5"/>
                <a:gd name="T5" fmla="*/ 34492 h 6"/>
                <a:gd name="T6" fmla="*/ 28382 w 5"/>
                <a:gd name="T7" fmla="*/ 34492 h 6"/>
                <a:gd name="T8" fmla="*/ 28382 w 5"/>
                <a:gd name="T9" fmla="*/ 689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5" y="4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7" name="Freeform 280"/>
            <p:cNvSpPr>
              <a:spLocks/>
            </p:cNvSpPr>
            <p:nvPr/>
          </p:nvSpPr>
          <p:spPr bwMode="auto">
            <a:xfrm>
              <a:off x="6418626" y="5899448"/>
              <a:ext cx="76867" cy="82780"/>
            </a:xfrm>
            <a:custGeom>
              <a:avLst/>
              <a:gdLst>
                <a:gd name="T0" fmla="*/ 62891 w 11"/>
                <a:gd name="T1" fmla="*/ 13797 h 12"/>
                <a:gd name="T2" fmla="*/ 13976 w 11"/>
                <a:gd name="T3" fmla="*/ 13797 h 12"/>
                <a:gd name="T4" fmla="*/ 13976 w 11"/>
                <a:gd name="T5" fmla="*/ 62085 h 12"/>
                <a:gd name="T6" fmla="*/ 62891 w 11"/>
                <a:gd name="T7" fmla="*/ 68983 h 12"/>
                <a:gd name="T8" fmla="*/ 62891 w 11"/>
                <a:gd name="T9" fmla="*/ 1379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9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" y="11"/>
                    <a:pt x="7" y="12"/>
                    <a:pt x="9" y="10"/>
                  </a:cubicBezTo>
                  <a:cubicBezTo>
                    <a:pt x="11" y="8"/>
                    <a:pt x="11" y="4"/>
                    <a:pt x="9" y="2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8" name="Freeform 281"/>
            <p:cNvSpPr>
              <a:spLocks/>
            </p:cNvSpPr>
            <p:nvPr/>
          </p:nvSpPr>
          <p:spPr bwMode="auto">
            <a:xfrm>
              <a:off x="6433409" y="5920144"/>
              <a:ext cx="41390" cy="41390"/>
            </a:xfrm>
            <a:custGeom>
              <a:avLst/>
              <a:gdLst>
                <a:gd name="T0" fmla="*/ 34492 w 6"/>
                <a:gd name="T1" fmla="*/ 6898 h 6"/>
                <a:gd name="T2" fmla="*/ 13797 w 6"/>
                <a:gd name="T3" fmla="*/ 6898 h 6"/>
                <a:gd name="T4" fmla="*/ 6898 w 6"/>
                <a:gd name="T5" fmla="*/ 34492 h 6"/>
                <a:gd name="T6" fmla="*/ 34492 w 6"/>
                <a:gd name="T7" fmla="*/ 34492 h 6"/>
                <a:gd name="T8" fmla="*/ 34492 w 6"/>
                <a:gd name="T9" fmla="*/ 689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5" y="1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29" name="Freeform 282"/>
            <p:cNvSpPr>
              <a:spLocks/>
            </p:cNvSpPr>
            <p:nvPr/>
          </p:nvSpPr>
          <p:spPr bwMode="auto">
            <a:xfrm>
              <a:off x="6474799" y="5849190"/>
              <a:ext cx="56173" cy="56173"/>
            </a:xfrm>
            <a:custGeom>
              <a:avLst/>
              <a:gdLst>
                <a:gd name="T0" fmla="*/ 56173 w 19"/>
                <a:gd name="T1" fmla="*/ 20695 h 19"/>
                <a:gd name="T2" fmla="*/ 20695 w 19"/>
                <a:gd name="T3" fmla="*/ 56173 h 19"/>
                <a:gd name="T4" fmla="*/ 0 w 19"/>
                <a:gd name="T5" fmla="*/ 35478 h 19"/>
                <a:gd name="T6" fmla="*/ 41391 w 19"/>
                <a:gd name="T7" fmla="*/ 0 h 19"/>
                <a:gd name="T8" fmla="*/ 56173 w 19"/>
                <a:gd name="T9" fmla="*/ 206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9" y="7"/>
                  </a:move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0" name="Freeform 283"/>
            <p:cNvSpPr>
              <a:spLocks/>
            </p:cNvSpPr>
            <p:nvPr/>
          </p:nvSpPr>
          <p:spPr bwMode="auto">
            <a:xfrm>
              <a:off x="6250110" y="6067966"/>
              <a:ext cx="50260" cy="47303"/>
            </a:xfrm>
            <a:custGeom>
              <a:avLst/>
              <a:gdLst>
                <a:gd name="T0" fmla="*/ 50260 w 17"/>
                <a:gd name="T1" fmla="*/ 20695 h 16"/>
                <a:gd name="T2" fmla="*/ 20695 w 17"/>
                <a:gd name="T3" fmla="*/ 47303 h 16"/>
                <a:gd name="T4" fmla="*/ 0 w 17"/>
                <a:gd name="T5" fmla="*/ 26608 h 16"/>
                <a:gd name="T6" fmla="*/ 29565 w 17"/>
                <a:gd name="T7" fmla="*/ 0 h 16"/>
                <a:gd name="T8" fmla="*/ 50260 w 17"/>
                <a:gd name="T9" fmla="*/ 2069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7" y="7"/>
                  </a:moveTo>
                  <a:lnTo>
                    <a:pt x="7" y="1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1" name="Freeform 284"/>
            <p:cNvSpPr>
              <a:spLocks/>
            </p:cNvSpPr>
            <p:nvPr/>
          </p:nvSpPr>
          <p:spPr bwMode="auto">
            <a:xfrm>
              <a:off x="6445235" y="5813713"/>
              <a:ext cx="35477" cy="35477"/>
            </a:xfrm>
            <a:custGeom>
              <a:avLst/>
              <a:gdLst>
                <a:gd name="T0" fmla="*/ 14782 w 12"/>
                <a:gd name="T1" fmla="*/ 35477 h 12"/>
                <a:gd name="T2" fmla="*/ 35477 w 12"/>
                <a:gd name="T3" fmla="*/ 14782 h 12"/>
                <a:gd name="T4" fmla="*/ 20695 w 12"/>
                <a:gd name="T5" fmla="*/ 0 h 12"/>
                <a:gd name="T6" fmla="*/ 0 w 12"/>
                <a:gd name="T7" fmla="*/ 14782 h 12"/>
                <a:gd name="T8" fmla="*/ 14782 w 12"/>
                <a:gd name="T9" fmla="*/ 3547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5" y="12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2" name="Freeform 285"/>
            <p:cNvSpPr>
              <a:spLocks/>
            </p:cNvSpPr>
            <p:nvPr/>
          </p:nvSpPr>
          <p:spPr bwMode="auto">
            <a:xfrm>
              <a:off x="6335846" y="5745714"/>
              <a:ext cx="109389" cy="88693"/>
            </a:xfrm>
            <a:custGeom>
              <a:avLst/>
              <a:gdLst>
                <a:gd name="T0" fmla="*/ 109389 w 37"/>
                <a:gd name="T1" fmla="*/ 56172 h 30"/>
                <a:gd name="T2" fmla="*/ 76868 w 37"/>
                <a:gd name="T3" fmla="*/ 88693 h 30"/>
                <a:gd name="T4" fmla="*/ 0 w 37"/>
                <a:gd name="T5" fmla="*/ 5913 h 30"/>
                <a:gd name="T6" fmla="*/ 5913 w 37"/>
                <a:gd name="T7" fmla="*/ 0 h 30"/>
                <a:gd name="T8" fmla="*/ 109389 w 37"/>
                <a:gd name="T9" fmla="*/ 5617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0"/>
                <a:gd name="T17" fmla="*/ 37 w 3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0">
                  <a:moveTo>
                    <a:pt x="37" y="19"/>
                  </a:moveTo>
                  <a:lnTo>
                    <a:pt x="26" y="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3" name="Freeform 286"/>
            <p:cNvSpPr>
              <a:spLocks/>
            </p:cNvSpPr>
            <p:nvPr/>
          </p:nvSpPr>
          <p:spPr bwMode="auto">
            <a:xfrm>
              <a:off x="6279674" y="5766410"/>
              <a:ext cx="124170" cy="124170"/>
            </a:xfrm>
            <a:custGeom>
              <a:avLst/>
              <a:gdLst>
                <a:gd name="T0" fmla="*/ 67998 w 42"/>
                <a:gd name="T1" fmla="*/ 124170 h 42"/>
                <a:gd name="T2" fmla="*/ 124170 w 42"/>
                <a:gd name="T3" fmla="*/ 76867 h 42"/>
                <a:gd name="T4" fmla="*/ 47303 w 42"/>
                <a:gd name="T5" fmla="*/ 0 h 42"/>
                <a:gd name="T6" fmla="*/ 0 w 42"/>
                <a:gd name="T7" fmla="*/ 47303 h 42"/>
                <a:gd name="T8" fmla="*/ 67998 w 42"/>
                <a:gd name="T9" fmla="*/ 12417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23" y="42"/>
                  </a:moveTo>
                  <a:lnTo>
                    <a:pt x="42" y="2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4" name="Freeform 287"/>
            <p:cNvSpPr>
              <a:spLocks/>
            </p:cNvSpPr>
            <p:nvPr/>
          </p:nvSpPr>
          <p:spPr bwMode="auto">
            <a:xfrm>
              <a:off x="6188024" y="5828494"/>
              <a:ext cx="147822" cy="147822"/>
            </a:xfrm>
            <a:custGeom>
              <a:avLst/>
              <a:gdLst>
                <a:gd name="T0" fmla="*/ 76867 w 50"/>
                <a:gd name="T1" fmla="*/ 147822 h 50"/>
                <a:gd name="T2" fmla="*/ 147822 w 50"/>
                <a:gd name="T3" fmla="*/ 85737 h 50"/>
                <a:gd name="T4" fmla="*/ 70955 w 50"/>
                <a:gd name="T5" fmla="*/ 0 h 50"/>
                <a:gd name="T6" fmla="*/ 0 w 50"/>
                <a:gd name="T7" fmla="*/ 70955 h 50"/>
                <a:gd name="T8" fmla="*/ 76867 w 50"/>
                <a:gd name="T9" fmla="*/ 1478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26" y="50"/>
                  </a:moveTo>
                  <a:lnTo>
                    <a:pt x="50" y="29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5" name="Freeform 288"/>
            <p:cNvSpPr>
              <a:spLocks/>
            </p:cNvSpPr>
            <p:nvPr/>
          </p:nvSpPr>
          <p:spPr bwMode="auto">
            <a:xfrm>
              <a:off x="6131853" y="5914231"/>
              <a:ext cx="112344" cy="118257"/>
            </a:xfrm>
            <a:custGeom>
              <a:avLst/>
              <a:gdLst>
                <a:gd name="T0" fmla="*/ 70954 w 38"/>
                <a:gd name="T1" fmla="*/ 118257 h 40"/>
                <a:gd name="T2" fmla="*/ 112344 w 38"/>
                <a:gd name="T3" fmla="*/ 76867 h 40"/>
                <a:gd name="T4" fmla="*/ 41390 w 38"/>
                <a:gd name="T5" fmla="*/ 0 h 40"/>
                <a:gd name="T6" fmla="*/ 0 w 38"/>
                <a:gd name="T7" fmla="*/ 41390 h 40"/>
                <a:gd name="T8" fmla="*/ 70954 w 38"/>
                <a:gd name="T9" fmla="*/ 1182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0"/>
                <a:gd name="T17" fmla="*/ 38 w 3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0">
                  <a:moveTo>
                    <a:pt x="24" y="40"/>
                  </a:moveTo>
                  <a:lnTo>
                    <a:pt x="38" y="26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6" name="Freeform 289"/>
            <p:cNvSpPr>
              <a:spLocks/>
            </p:cNvSpPr>
            <p:nvPr/>
          </p:nvSpPr>
          <p:spPr bwMode="auto">
            <a:xfrm>
              <a:off x="6285587" y="5961534"/>
              <a:ext cx="20696" cy="29564"/>
            </a:xfrm>
            <a:custGeom>
              <a:avLst/>
              <a:gdLst>
                <a:gd name="T0" fmla="*/ 20696 w 3"/>
                <a:gd name="T1" fmla="*/ 14782 h 4"/>
                <a:gd name="T2" fmla="*/ 6899 w 3"/>
                <a:gd name="T3" fmla="*/ 22173 h 4"/>
                <a:gd name="T4" fmla="*/ 0 w 3"/>
                <a:gd name="T5" fmla="*/ 22173 h 4"/>
                <a:gd name="T6" fmla="*/ 0 w 3"/>
                <a:gd name="T7" fmla="*/ 22173 h 4"/>
                <a:gd name="T8" fmla="*/ 0 w 3"/>
                <a:gd name="T9" fmla="*/ 14782 h 4"/>
                <a:gd name="T10" fmla="*/ 13797 w 3"/>
                <a:gd name="T11" fmla="*/ 7391 h 4"/>
                <a:gd name="T12" fmla="*/ 20696 w 3"/>
                <a:gd name="T13" fmla="*/ 7391 h 4"/>
                <a:gd name="T14" fmla="*/ 20696 w 3"/>
                <a:gd name="T15" fmla="*/ 7391 h 4"/>
                <a:gd name="T16" fmla="*/ 20696 w 3"/>
                <a:gd name="T17" fmla="*/ 1478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7" name="Freeform 290"/>
            <p:cNvSpPr>
              <a:spLocks/>
            </p:cNvSpPr>
            <p:nvPr/>
          </p:nvSpPr>
          <p:spPr bwMode="auto">
            <a:xfrm>
              <a:off x="6368367" y="5884667"/>
              <a:ext cx="20696" cy="29564"/>
            </a:xfrm>
            <a:custGeom>
              <a:avLst/>
              <a:gdLst>
                <a:gd name="T0" fmla="*/ 20696 w 3"/>
                <a:gd name="T1" fmla="*/ 14782 h 4"/>
                <a:gd name="T2" fmla="*/ 6899 w 3"/>
                <a:gd name="T3" fmla="*/ 22173 h 4"/>
                <a:gd name="T4" fmla="*/ 0 w 3"/>
                <a:gd name="T5" fmla="*/ 22173 h 4"/>
                <a:gd name="T6" fmla="*/ 0 w 3"/>
                <a:gd name="T7" fmla="*/ 22173 h 4"/>
                <a:gd name="T8" fmla="*/ 0 w 3"/>
                <a:gd name="T9" fmla="*/ 14782 h 4"/>
                <a:gd name="T10" fmla="*/ 13797 w 3"/>
                <a:gd name="T11" fmla="*/ 0 h 4"/>
                <a:gd name="T12" fmla="*/ 20696 w 3"/>
                <a:gd name="T13" fmla="*/ 0 h 4"/>
                <a:gd name="T14" fmla="*/ 20696 w 3"/>
                <a:gd name="T15" fmla="*/ 0 h 4"/>
                <a:gd name="T16" fmla="*/ 20696 w 3"/>
                <a:gd name="T17" fmla="*/ 1478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8" name="Freeform 291"/>
            <p:cNvSpPr>
              <a:spLocks/>
            </p:cNvSpPr>
            <p:nvPr/>
          </p:nvSpPr>
          <p:spPr bwMode="auto">
            <a:xfrm>
              <a:off x="5005450" y="3797425"/>
              <a:ext cx="916494" cy="532158"/>
            </a:xfrm>
            <a:custGeom>
              <a:avLst/>
              <a:gdLst>
                <a:gd name="T0" fmla="*/ 895506 w 131"/>
                <a:gd name="T1" fmla="*/ 49015 h 76"/>
                <a:gd name="T2" fmla="*/ 895506 w 131"/>
                <a:gd name="T3" fmla="*/ 49015 h 76"/>
                <a:gd name="T4" fmla="*/ 874517 w 131"/>
                <a:gd name="T5" fmla="*/ 140042 h 76"/>
                <a:gd name="T6" fmla="*/ 279845 w 131"/>
                <a:gd name="T7" fmla="*/ 490146 h 76"/>
                <a:gd name="T8" fmla="*/ 90950 w 131"/>
                <a:gd name="T9" fmla="*/ 497148 h 76"/>
                <a:gd name="T10" fmla="*/ 6996 w 131"/>
                <a:gd name="T11" fmla="*/ 420125 h 76"/>
                <a:gd name="T12" fmla="*/ 0 w 131"/>
                <a:gd name="T13" fmla="*/ 413123 h 76"/>
                <a:gd name="T14" fmla="*/ 678625 w 131"/>
                <a:gd name="T15" fmla="*/ 14004 h 76"/>
                <a:gd name="T16" fmla="*/ 755583 w 131"/>
                <a:gd name="T17" fmla="*/ 7002 h 76"/>
                <a:gd name="T18" fmla="*/ 797560 w 131"/>
                <a:gd name="T19" fmla="*/ 28008 h 76"/>
                <a:gd name="T20" fmla="*/ 804556 w 131"/>
                <a:gd name="T21" fmla="*/ 28008 h 76"/>
                <a:gd name="T22" fmla="*/ 881513 w 131"/>
                <a:gd name="T23" fmla="*/ 28008 h 76"/>
                <a:gd name="T24" fmla="*/ 895506 w 131"/>
                <a:gd name="T25" fmla="*/ 49015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76"/>
                <a:gd name="T41" fmla="*/ 131 w 131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76">
                  <a:moveTo>
                    <a:pt x="128" y="7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31" y="12"/>
                    <a:pt x="129" y="18"/>
                    <a:pt x="125" y="2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1" y="76"/>
                    <a:pt x="21" y="75"/>
                    <a:pt x="13" y="71"/>
                  </a:cubicBezTo>
                  <a:cubicBezTo>
                    <a:pt x="8" y="69"/>
                    <a:pt x="4" y="65"/>
                    <a:pt x="1" y="6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100" y="0"/>
                    <a:pt x="105" y="0"/>
                    <a:pt x="108" y="1"/>
                  </a:cubicBezTo>
                  <a:cubicBezTo>
                    <a:pt x="111" y="1"/>
                    <a:pt x="113" y="2"/>
                    <a:pt x="114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8" y="2"/>
                    <a:pt x="123" y="2"/>
                    <a:pt x="126" y="4"/>
                  </a:cubicBezTo>
                  <a:cubicBezTo>
                    <a:pt x="126" y="5"/>
                    <a:pt x="127" y="6"/>
                    <a:pt x="12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39" name="Freeform 292"/>
            <p:cNvSpPr>
              <a:spLocks/>
            </p:cNvSpPr>
            <p:nvPr/>
          </p:nvSpPr>
          <p:spPr bwMode="auto">
            <a:xfrm>
              <a:off x="5097101" y="3826989"/>
              <a:ext cx="824846" cy="502594"/>
            </a:xfrm>
            <a:custGeom>
              <a:avLst/>
              <a:gdLst>
                <a:gd name="T0" fmla="*/ 803875 w 118"/>
                <a:gd name="T1" fmla="*/ 20941 h 72"/>
                <a:gd name="T2" fmla="*/ 803875 w 118"/>
                <a:gd name="T3" fmla="*/ 20941 h 72"/>
                <a:gd name="T4" fmla="*/ 782905 w 118"/>
                <a:gd name="T5" fmla="*/ 111688 h 72"/>
                <a:gd name="T6" fmla="*/ 188736 w 118"/>
                <a:gd name="T7" fmla="*/ 460711 h 72"/>
                <a:gd name="T8" fmla="*/ 0 w 118"/>
                <a:gd name="T9" fmla="*/ 467692 h 72"/>
                <a:gd name="T10" fmla="*/ 789895 w 118"/>
                <a:gd name="T11" fmla="*/ 0 h 72"/>
                <a:gd name="T12" fmla="*/ 803875 w 118"/>
                <a:gd name="T13" fmla="*/ 20941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72"/>
                <a:gd name="T23" fmla="*/ 118 w 11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72">
                  <a:moveTo>
                    <a:pt x="115" y="3"/>
                  </a:moveTo>
                  <a:cubicBezTo>
                    <a:pt x="115" y="3"/>
                    <a:pt x="115" y="3"/>
                    <a:pt x="115" y="3"/>
                  </a:cubicBezTo>
                  <a:cubicBezTo>
                    <a:pt x="118" y="8"/>
                    <a:pt x="116" y="14"/>
                    <a:pt x="112" y="1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18" y="72"/>
                    <a:pt x="8" y="71"/>
                    <a:pt x="0" y="6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4" y="2"/>
                    <a:pt x="115" y="3"/>
                  </a:cubicBezTo>
                  <a:close/>
                </a:path>
              </a:pathLst>
            </a:custGeom>
            <a:solidFill>
              <a:srgbClr val="DB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0" name="Freeform 293"/>
            <p:cNvSpPr>
              <a:spLocks/>
            </p:cNvSpPr>
            <p:nvPr/>
          </p:nvSpPr>
          <p:spPr bwMode="auto">
            <a:xfrm>
              <a:off x="4901976" y="4057591"/>
              <a:ext cx="277905" cy="153735"/>
            </a:xfrm>
            <a:custGeom>
              <a:avLst/>
              <a:gdLst>
                <a:gd name="T0" fmla="*/ 104214 w 40"/>
                <a:gd name="T1" fmla="*/ 153735 h 22"/>
                <a:gd name="T2" fmla="*/ 0 w 40"/>
                <a:gd name="T3" fmla="*/ 55904 h 22"/>
                <a:gd name="T4" fmla="*/ 62529 w 40"/>
                <a:gd name="T5" fmla="*/ 20964 h 22"/>
                <a:gd name="T6" fmla="*/ 159795 w 40"/>
                <a:gd name="T7" fmla="*/ 6988 h 22"/>
                <a:gd name="T8" fmla="*/ 277905 w 40"/>
                <a:gd name="T9" fmla="*/ 55904 h 22"/>
                <a:gd name="T10" fmla="*/ 104214 w 40"/>
                <a:gd name="T11" fmla="*/ 153735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2"/>
                <a:gd name="T20" fmla="*/ 40 w 4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2">
                  <a:moveTo>
                    <a:pt x="15" y="2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9" y="0"/>
                    <a:pt x="23" y="1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15" y="22"/>
                  </a:lnTo>
                  <a:close/>
                </a:path>
              </a:pathLst>
            </a:custGeom>
            <a:solidFill>
              <a:srgbClr val="799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1" name="Freeform 294"/>
            <p:cNvSpPr>
              <a:spLocks/>
            </p:cNvSpPr>
            <p:nvPr/>
          </p:nvSpPr>
          <p:spPr bwMode="auto">
            <a:xfrm>
              <a:off x="4984756" y="4175848"/>
              <a:ext cx="230602" cy="147822"/>
            </a:xfrm>
            <a:custGeom>
              <a:avLst/>
              <a:gdLst>
                <a:gd name="T0" fmla="*/ 0 w 33"/>
                <a:gd name="T1" fmla="*/ 126705 h 21"/>
                <a:gd name="T2" fmla="*/ 55904 w 33"/>
                <a:gd name="T3" fmla="*/ 140783 h 21"/>
                <a:gd name="T4" fmla="*/ 223614 w 33"/>
                <a:gd name="T5" fmla="*/ 42235 h 21"/>
                <a:gd name="T6" fmla="*/ 230602 w 33"/>
                <a:gd name="T7" fmla="*/ 14078 h 21"/>
                <a:gd name="T8" fmla="*/ 230602 w 33"/>
                <a:gd name="T9" fmla="*/ 14078 h 21"/>
                <a:gd name="T10" fmla="*/ 202650 w 33"/>
                <a:gd name="T11" fmla="*/ 7039 h 21"/>
                <a:gd name="T12" fmla="*/ 0 w 33"/>
                <a:gd name="T13" fmla="*/ 12670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1"/>
                <a:gd name="T23" fmla="*/ 33 w 3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1">
                  <a:moveTo>
                    <a:pt x="0" y="18"/>
                  </a:moveTo>
                  <a:cubicBezTo>
                    <a:pt x="2" y="21"/>
                    <a:pt x="5" y="21"/>
                    <a:pt x="8" y="2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3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1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799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2" name="Freeform 295"/>
            <p:cNvSpPr>
              <a:spLocks/>
            </p:cNvSpPr>
            <p:nvPr/>
          </p:nvSpPr>
          <p:spPr bwMode="auto">
            <a:xfrm>
              <a:off x="5404570" y="4048721"/>
              <a:ext cx="203995" cy="162605"/>
            </a:xfrm>
            <a:custGeom>
              <a:avLst/>
              <a:gdLst>
                <a:gd name="T0" fmla="*/ 77377 w 29"/>
                <a:gd name="T1" fmla="*/ 155535 h 23"/>
                <a:gd name="T2" fmla="*/ 203995 w 29"/>
                <a:gd name="T3" fmla="*/ 77768 h 23"/>
                <a:gd name="T4" fmla="*/ 161789 w 29"/>
                <a:gd name="T5" fmla="*/ 0 h 23"/>
                <a:gd name="T6" fmla="*/ 28137 w 29"/>
                <a:gd name="T7" fmla="*/ 77768 h 23"/>
                <a:gd name="T8" fmla="*/ 14069 w 29"/>
                <a:gd name="T9" fmla="*/ 134326 h 23"/>
                <a:gd name="T10" fmla="*/ 14069 w 29"/>
                <a:gd name="T11" fmla="*/ 134326 h 23"/>
                <a:gd name="T12" fmla="*/ 77377 w 29"/>
                <a:gd name="T13" fmla="*/ 155535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3"/>
                <a:gd name="T23" fmla="*/ 29 w 2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3">
                  <a:moveTo>
                    <a:pt x="11" y="2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2"/>
                    <a:pt x="8" y="23"/>
                    <a:pt x="11" y="22"/>
                  </a:cubicBezTo>
                  <a:close/>
                </a:path>
              </a:pathLst>
            </a:custGeom>
            <a:solidFill>
              <a:srgbClr val="B4C7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3" name="Freeform 296"/>
            <p:cNvSpPr>
              <a:spLocks/>
            </p:cNvSpPr>
            <p:nvPr/>
          </p:nvSpPr>
          <p:spPr bwMode="auto">
            <a:xfrm>
              <a:off x="5558304" y="4042808"/>
              <a:ext cx="56173" cy="85738"/>
            </a:xfrm>
            <a:custGeom>
              <a:avLst/>
              <a:gdLst>
                <a:gd name="T0" fmla="*/ 42130 w 8"/>
                <a:gd name="T1" fmla="*/ 35724 h 12"/>
                <a:gd name="T2" fmla="*/ 49151 w 8"/>
                <a:gd name="T3" fmla="*/ 85738 h 12"/>
                <a:gd name="T4" fmla="*/ 28087 w 8"/>
                <a:gd name="T5" fmla="*/ 78593 h 12"/>
                <a:gd name="T6" fmla="*/ 14043 w 8"/>
                <a:gd name="T7" fmla="*/ 57159 h 12"/>
                <a:gd name="T8" fmla="*/ 0 w 8"/>
                <a:gd name="T9" fmla="*/ 28579 h 12"/>
                <a:gd name="T10" fmla="*/ 7022 w 8"/>
                <a:gd name="T11" fmla="*/ 7145 h 12"/>
                <a:gd name="T12" fmla="*/ 42130 w 8"/>
                <a:gd name="T13" fmla="*/ 3572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2"/>
                <a:gd name="T23" fmla="*/ 8 w 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2">
                  <a:moveTo>
                    <a:pt x="6" y="5"/>
                  </a:moveTo>
                  <a:cubicBezTo>
                    <a:pt x="8" y="8"/>
                    <a:pt x="8" y="11"/>
                    <a:pt x="7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2"/>
                    <a:pt x="6" y="5"/>
                  </a:cubicBezTo>
                  <a:close/>
                </a:path>
              </a:pathLst>
            </a:custGeom>
            <a:solidFill>
              <a:srgbClr val="707C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4" name="Freeform 297"/>
            <p:cNvSpPr>
              <a:spLocks/>
            </p:cNvSpPr>
            <p:nvPr/>
          </p:nvSpPr>
          <p:spPr bwMode="auto">
            <a:xfrm>
              <a:off x="5558304" y="4063504"/>
              <a:ext cx="35477" cy="56173"/>
            </a:xfrm>
            <a:custGeom>
              <a:avLst/>
              <a:gdLst>
                <a:gd name="T0" fmla="*/ 28382 w 5"/>
                <a:gd name="T1" fmla="*/ 21065 h 8"/>
                <a:gd name="T2" fmla="*/ 35477 w 5"/>
                <a:gd name="T3" fmla="*/ 56173 h 8"/>
                <a:gd name="T4" fmla="*/ 28382 w 5"/>
                <a:gd name="T5" fmla="*/ 56173 h 8"/>
                <a:gd name="T6" fmla="*/ 14191 w 5"/>
                <a:gd name="T7" fmla="*/ 35108 h 8"/>
                <a:gd name="T8" fmla="*/ 0 w 5"/>
                <a:gd name="T9" fmla="*/ 7022 h 8"/>
                <a:gd name="T10" fmla="*/ 0 w 5"/>
                <a:gd name="T11" fmla="*/ 7022 h 8"/>
                <a:gd name="T12" fmla="*/ 28382 w 5"/>
                <a:gd name="T13" fmla="*/ 2106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8"/>
                <a:gd name="T23" fmla="*/ 5 w 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8">
                  <a:moveTo>
                    <a:pt x="4" y="3"/>
                  </a:moveTo>
                  <a:cubicBezTo>
                    <a:pt x="5" y="5"/>
                    <a:pt x="5" y="7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1"/>
                    <a:pt x="4" y="3"/>
                  </a:cubicBezTo>
                  <a:close/>
                </a:path>
              </a:pathLst>
            </a:custGeom>
            <a:solidFill>
              <a:srgbClr val="C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5" name="Freeform 298"/>
            <p:cNvSpPr>
              <a:spLocks/>
            </p:cNvSpPr>
            <p:nvPr/>
          </p:nvSpPr>
          <p:spPr bwMode="auto">
            <a:xfrm>
              <a:off x="5286313" y="3980724"/>
              <a:ext cx="322252" cy="271992"/>
            </a:xfrm>
            <a:custGeom>
              <a:avLst/>
              <a:gdLst>
                <a:gd name="T0" fmla="*/ 0 w 109"/>
                <a:gd name="T1" fmla="*/ 271992 h 92"/>
                <a:gd name="T2" fmla="*/ 82780 w 109"/>
                <a:gd name="T3" fmla="*/ 138952 h 92"/>
                <a:gd name="T4" fmla="*/ 322252 w 109"/>
                <a:gd name="T5" fmla="*/ 0 h 92"/>
                <a:gd name="T6" fmla="*/ 236515 w 109"/>
                <a:gd name="T7" fmla="*/ 133040 h 92"/>
                <a:gd name="T8" fmla="*/ 0 w 109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92"/>
                <a:gd name="T17" fmla="*/ 109 w 10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92">
                  <a:moveTo>
                    <a:pt x="0" y="92"/>
                  </a:moveTo>
                  <a:lnTo>
                    <a:pt x="28" y="47"/>
                  </a:lnTo>
                  <a:lnTo>
                    <a:pt x="109" y="0"/>
                  </a:lnTo>
                  <a:lnTo>
                    <a:pt x="80" y="45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536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6" name="Freeform 299"/>
            <p:cNvSpPr>
              <a:spLocks/>
            </p:cNvSpPr>
            <p:nvPr/>
          </p:nvSpPr>
          <p:spPr bwMode="auto">
            <a:xfrm>
              <a:off x="5256748" y="4084198"/>
              <a:ext cx="301556" cy="183299"/>
            </a:xfrm>
            <a:custGeom>
              <a:avLst/>
              <a:gdLst>
                <a:gd name="T0" fmla="*/ 49091 w 43"/>
                <a:gd name="T1" fmla="*/ 176249 h 26"/>
                <a:gd name="T2" fmla="*/ 294543 w 43"/>
                <a:gd name="T3" fmla="*/ 28200 h 26"/>
                <a:gd name="T4" fmla="*/ 294543 w 43"/>
                <a:gd name="T5" fmla="*/ 7050 h 26"/>
                <a:gd name="T6" fmla="*/ 294543 w 43"/>
                <a:gd name="T7" fmla="*/ 7050 h 26"/>
                <a:gd name="T8" fmla="*/ 273504 w 43"/>
                <a:gd name="T9" fmla="*/ 0 h 26"/>
                <a:gd name="T10" fmla="*/ 0 w 43"/>
                <a:gd name="T11" fmla="*/ 162149 h 26"/>
                <a:gd name="T12" fmla="*/ 0 w 43"/>
                <a:gd name="T13" fmla="*/ 162149 h 26"/>
                <a:gd name="T14" fmla="*/ 49091 w 43"/>
                <a:gd name="T15" fmla="*/ 17624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26"/>
                <a:gd name="T26" fmla="*/ 43 w 43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26">
                  <a:moveTo>
                    <a:pt x="7" y="25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0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5"/>
                    <a:pt x="5" y="26"/>
                    <a:pt x="7" y="25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7" name="Freeform 300"/>
            <p:cNvSpPr>
              <a:spLocks/>
            </p:cNvSpPr>
            <p:nvPr/>
          </p:nvSpPr>
          <p:spPr bwMode="auto">
            <a:xfrm>
              <a:off x="5720907" y="3806293"/>
              <a:ext cx="82780" cy="56173"/>
            </a:xfrm>
            <a:custGeom>
              <a:avLst/>
              <a:gdLst>
                <a:gd name="T0" fmla="*/ 82780 w 12"/>
                <a:gd name="T1" fmla="*/ 21065 h 8"/>
                <a:gd name="T2" fmla="*/ 41390 w 12"/>
                <a:gd name="T3" fmla="*/ 49151 h 8"/>
                <a:gd name="T4" fmla="*/ 6898 w 12"/>
                <a:gd name="T5" fmla="*/ 35108 h 8"/>
                <a:gd name="T6" fmla="*/ 0 w 12"/>
                <a:gd name="T7" fmla="*/ 28087 h 8"/>
                <a:gd name="T8" fmla="*/ 41390 w 12"/>
                <a:gd name="T9" fmla="*/ 0 h 8"/>
                <a:gd name="T10" fmla="*/ 82780 w 12"/>
                <a:gd name="T11" fmla="*/ 2106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12" y="3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8" name="Freeform 301"/>
            <p:cNvSpPr>
              <a:spLocks/>
            </p:cNvSpPr>
            <p:nvPr/>
          </p:nvSpPr>
          <p:spPr bwMode="auto">
            <a:xfrm>
              <a:off x="5578999" y="3894986"/>
              <a:ext cx="56173" cy="50260"/>
            </a:xfrm>
            <a:custGeom>
              <a:avLst/>
              <a:gdLst>
                <a:gd name="T0" fmla="*/ 28087 w 8"/>
                <a:gd name="T1" fmla="*/ 50260 h 7"/>
                <a:gd name="T2" fmla="*/ 42130 w 8"/>
                <a:gd name="T3" fmla="*/ 43080 h 7"/>
                <a:gd name="T4" fmla="*/ 49151 w 8"/>
                <a:gd name="T5" fmla="*/ 14360 h 7"/>
                <a:gd name="T6" fmla="*/ 49151 w 8"/>
                <a:gd name="T7" fmla="*/ 14360 h 7"/>
                <a:gd name="T8" fmla="*/ 21065 w 8"/>
                <a:gd name="T9" fmla="*/ 7180 h 7"/>
                <a:gd name="T10" fmla="*/ 7022 w 8"/>
                <a:gd name="T11" fmla="*/ 7180 h 7"/>
                <a:gd name="T12" fmla="*/ 0 w 8"/>
                <a:gd name="T13" fmla="*/ 35900 h 7"/>
                <a:gd name="T14" fmla="*/ 0 w 8"/>
                <a:gd name="T15" fmla="*/ 35900 h 7"/>
                <a:gd name="T16" fmla="*/ 28087 w 8"/>
                <a:gd name="T17" fmla="*/ 5026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4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49" name="Freeform 302"/>
            <p:cNvSpPr>
              <a:spLocks/>
            </p:cNvSpPr>
            <p:nvPr/>
          </p:nvSpPr>
          <p:spPr bwMode="auto">
            <a:xfrm>
              <a:off x="5496218" y="3945247"/>
              <a:ext cx="56173" cy="50260"/>
            </a:xfrm>
            <a:custGeom>
              <a:avLst/>
              <a:gdLst>
                <a:gd name="T0" fmla="*/ 35108 w 8"/>
                <a:gd name="T1" fmla="*/ 43080 h 7"/>
                <a:gd name="T2" fmla="*/ 42130 w 8"/>
                <a:gd name="T3" fmla="*/ 43080 h 7"/>
                <a:gd name="T4" fmla="*/ 49151 w 8"/>
                <a:gd name="T5" fmla="*/ 7180 h 7"/>
                <a:gd name="T6" fmla="*/ 49151 w 8"/>
                <a:gd name="T7" fmla="*/ 7180 h 7"/>
                <a:gd name="T8" fmla="*/ 21065 w 8"/>
                <a:gd name="T9" fmla="*/ 0 h 7"/>
                <a:gd name="T10" fmla="*/ 14043 w 8"/>
                <a:gd name="T11" fmla="*/ 7180 h 7"/>
                <a:gd name="T12" fmla="*/ 7022 w 8"/>
                <a:gd name="T13" fmla="*/ 35900 h 7"/>
                <a:gd name="T14" fmla="*/ 7022 w 8"/>
                <a:gd name="T15" fmla="*/ 35900 h 7"/>
                <a:gd name="T16" fmla="*/ 35108 w 8"/>
                <a:gd name="T17" fmla="*/ 4308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0" name="Freeform 303"/>
            <p:cNvSpPr>
              <a:spLocks/>
            </p:cNvSpPr>
            <p:nvPr/>
          </p:nvSpPr>
          <p:spPr bwMode="auto">
            <a:xfrm>
              <a:off x="5419351" y="3986637"/>
              <a:ext cx="56173" cy="56173"/>
            </a:xfrm>
            <a:custGeom>
              <a:avLst/>
              <a:gdLst>
                <a:gd name="T0" fmla="*/ 35108 w 8"/>
                <a:gd name="T1" fmla="*/ 49151 h 8"/>
                <a:gd name="T2" fmla="*/ 42130 w 8"/>
                <a:gd name="T3" fmla="*/ 42130 h 8"/>
                <a:gd name="T4" fmla="*/ 49151 w 8"/>
                <a:gd name="T5" fmla="*/ 14043 h 8"/>
                <a:gd name="T6" fmla="*/ 49151 w 8"/>
                <a:gd name="T7" fmla="*/ 14043 h 8"/>
                <a:gd name="T8" fmla="*/ 21065 w 8"/>
                <a:gd name="T9" fmla="*/ 7022 h 8"/>
                <a:gd name="T10" fmla="*/ 14043 w 8"/>
                <a:gd name="T11" fmla="*/ 14043 h 8"/>
                <a:gd name="T12" fmla="*/ 7022 w 8"/>
                <a:gd name="T13" fmla="*/ 42130 h 8"/>
                <a:gd name="T14" fmla="*/ 7022 w 8"/>
                <a:gd name="T15" fmla="*/ 42130 h 8"/>
                <a:gd name="T16" fmla="*/ 35108 w 8"/>
                <a:gd name="T17" fmla="*/ 4915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3" y="8"/>
                    <a:pt x="5" y="7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1" name="Freeform 304"/>
            <p:cNvSpPr>
              <a:spLocks/>
            </p:cNvSpPr>
            <p:nvPr/>
          </p:nvSpPr>
          <p:spPr bwMode="auto">
            <a:xfrm>
              <a:off x="5333615" y="4036895"/>
              <a:ext cx="56173" cy="56173"/>
            </a:xfrm>
            <a:custGeom>
              <a:avLst/>
              <a:gdLst>
                <a:gd name="T0" fmla="*/ 35108 w 8"/>
                <a:gd name="T1" fmla="*/ 49151 h 8"/>
                <a:gd name="T2" fmla="*/ 42130 w 8"/>
                <a:gd name="T3" fmla="*/ 42130 h 8"/>
                <a:gd name="T4" fmla="*/ 56173 w 8"/>
                <a:gd name="T5" fmla="*/ 14043 h 8"/>
                <a:gd name="T6" fmla="*/ 56173 w 8"/>
                <a:gd name="T7" fmla="*/ 14043 h 8"/>
                <a:gd name="T8" fmla="*/ 21065 w 8"/>
                <a:gd name="T9" fmla="*/ 7022 h 8"/>
                <a:gd name="T10" fmla="*/ 14043 w 8"/>
                <a:gd name="T11" fmla="*/ 14043 h 8"/>
                <a:gd name="T12" fmla="*/ 7022 w 8"/>
                <a:gd name="T13" fmla="*/ 42130 h 8"/>
                <a:gd name="T14" fmla="*/ 7022 w 8"/>
                <a:gd name="T15" fmla="*/ 42130 h 8"/>
                <a:gd name="T16" fmla="*/ 35108 w 8"/>
                <a:gd name="T17" fmla="*/ 4915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8"/>
                    <a:pt x="5" y="7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2" name="Freeform 305"/>
            <p:cNvSpPr>
              <a:spLocks/>
            </p:cNvSpPr>
            <p:nvPr/>
          </p:nvSpPr>
          <p:spPr bwMode="auto">
            <a:xfrm>
              <a:off x="5256748" y="4084198"/>
              <a:ext cx="56173" cy="50260"/>
            </a:xfrm>
            <a:custGeom>
              <a:avLst/>
              <a:gdLst>
                <a:gd name="T0" fmla="*/ 35108 w 8"/>
                <a:gd name="T1" fmla="*/ 43080 h 7"/>
                <a:gd name="T2" fmla="*/ 42130 w 8"/>
                <a:gd name="T3" fmla="*/ 43080 h 7"/>
                <a:gd name="T4" fmla="*/ 49151 w 8"/>
                <a:gd name="T5" fmla="*/ 14360 h 7"/>
                <a:gd name="T6" fmla="*/ 49151 w 8"/>
                <a:gd name="T7" fmla="*/ 14360 h 7"/>
                <a:gd name="T8" fmla="*/ 21065 w 8"/>
                <a:gd name="T9" fmla="*/ 7180 h 7"/>
                <a:gd name="T10" fmla="*/ 14043 w 8"/>
                <a:gd name="T11" fmla="*/ 7180 h 7"/>
                <a:gd name="T12" fmla="*/ 7022 w 8"/>
                <a:gd name="T13" fmla="*/ 35900 h 7"/>
                <a:gd name="T14" fmla="*/ 7022 w 8"/>
                <a:gd name="T15" fmla="*/ 35900 h 7"/>
                <a:gd name="T16" fmla="*/ 35108 w 8"/>
                <a:gd name="T17" fmla="*/ 4308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3" name="Freeform 306"/>
            <p:cNvSpPr>
              <a:spLocks/>
            </p:cNvSpPr>
            <p:nvPr/>
          </p:nvSpPr>
          <p:spPr bwMode="auto">
            <a:xfrm>
              <a:off x="3530191" y="6555777"/>
              <a:ext cx="357729" cy="378423"/>
            </a:xfrm>
            <a:custGeom>
              <a:avLst/>
              <a:gdLst>
                <a:gd name="T0" fmla="*/ 224457 w 51"/>
                <a:gd name="T1" fmla="*/ 28031 h 54"/>
                <a:gd name="T2" fmla="*/ 203415 w 51"/>
                <a:gd name="T3" fmla="*/ 56063 h 54"/>
                <a:gd name="T4" fmla="*/ 196400 w 51"/>
                <a:gd name="T5" fmla="*/ 49055 h 54"/>
                <a:gd name="T6" fmla="*/ 35071 w 51"/>
                <a:gd name="T7" fmla="*/ 56063 h 54"/>
                <a:gd name="T8" fmla="*/ 42086 w 51"/>
                <a:gd name="T9" fmla="*/ 210235 h 54"/>
                <a:gd name="T10" fmla="*/ 56114 w 51"/>
                <a:gd name="T11" fmla="*/ 217243 h 54"/>
                <a:gd name="T12" fmla="*/ 28057 w 51"/>
                <a:gd name="T13" fmla="*/ 245274 h 54"/>
                <a:gd name="T14" fmla="*/ 35071 w 51"/>
                <a:gd name="T15" fmla="*/ 350392 h 54"/>
                <a:gd name="T16" fmla="*/ 35071 w 51"/>
                <a:gd name="T17" fmla="*/ 350392 h 54"/>
                <a:gd name="T18" fmla="*/ 133272 w 51"/>
                <a:gd name="T19" fmla="*/ 343384 h 54"/>
                <a:gd name="T20" fmla="*/ 336686 w 51"/>
                <a:gd name="T21" fmla="*/ 126141 h 54"/>
                <a:gd name="T22" fmla="*/ 329672 w 51"/>
                <a:gd name="T23" fmla="*/ 21024 h 54"/>
                <a:gd name="T24" fmla="*/ 329672 w 51"/>
                <a:gd name="T25" fmla="*/ 21024 h 54"/>
                <a:gd name="T26" fmla="*/ 224457 w 51"/>
                <a:gd name="T27" fmla="*/ 28031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32" y="4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7"/>
                    <a:pt x="28" y="7"/>
                  </a:cubicBezTo>
                  <a:cubicBezTo>
                    <a:pt x="21" y="1"/>
                    <a:pt x="11" y="2"/>
                    <a:pt x="5" y="8"/>
                  </a:cubicBezTo>
                  <a:cubicBezTo>
                    <a:pt x="0" y="14"/>
                    <a:pt x="0" y="24"/>
                    <a:pt x="6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9"/>
                    <a:pt x="1" y="46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9" y="54"/>
                    <a:pt x="16" y="53"/>
                    <a:pt x="19" y="4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4"/>
                    <a:pt x="51" y="7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3" y="0"/>
                    <a:pt x="36" y="0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4" name="Freeform 307"/>
            <p:cNvSpPr>
              <a:spLocks/>
            </p:cNvSpPr>
            <p:nvPr/>
          </p:nvSpPr>
          <p:spPr bwMode="auto">
            <a:xfrm>
              <a:off x="4378686" y="5736845"/>
              <a:ext cx="360685" cy="378423"/>
            </a:xfrm>
            <a:custGeom>
              <a:avLst/>
              <a:gdLst>
                <a:gd name="T0" fmla="*/ 228896 w 52"/>
                <a:gd name="T1" fmla="*/ 35039 h 54"/>
                <a:gd name="T2" fmla="*/ 201151 w 52"/>
                <a:gd name="T3" fmla="*/ 63071 h 54"/>
                <a:gd name="T4" fmla="*/ 194215 w 52"/>
                <a:gd name="T5" fmla="*/ 56063 h 54"/>
                <a:gd name="T6" fmla="*/ 41618 w 52"/>
                <a:gd name="T7" fmla="*/ 63071 h 54"/>
                <a:gd name="T8" fmla="*/ 48554 w 52"/>
                <a:gd name="T9" fmla="*/ 217243 h 54"/>
                <a:gd name="T10" fmla="*/ 55490 w 52"/>
                <a:gd name="T11" fmla="*/ 224251 h 54"/>
                <a:gd name="T12" fmla="*/ 34681 w 52"/>
                <a:gd name="T13" fmla="*/ 252282 h 54"/>
                <a:gd name="T14" fmla="*/ 41618 w 52"/>
                <a:gd name="T15" fmla="*/ 357400 h 54"/>
                <a:gd name="T16" fmla="*/ 41618 w 52"/>
                <a:gd name="T17" fmla="*/ 357400 h 54"/>
                <a:gd name="T18" fmla="*/ 138725 w 52"/>
                <a:gd name="T19" fmla="*/ 350392 h 54"/>
                <a:gd name="T20" fmla="*/ 332940 w 52"/>
                <a:gd name="T21" fmla="*/ 133149 h 54"/>
                <a:gd name="T22" fmla="*/ 332940 w 52"/>
                <a:gd name="T23" fmla="*/ 28031 h 54"/>
                <a:gd name="T24" fmla="*/ 332940 w 52"/>
                <a:gd name="T25" fmla="*/ 28031 h 54"/>
                <a:gd name="T26" fmla="*/ 228896 w 52"/>
                <a:gd name="T27" fmla="*/ 35039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4"/>
                <a:gd name="T44" fmla="*/ 52 w 52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4">
                  <a:moveTo>
                    <a:pt x="33" y="5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2" y="2"/>
                    <a:pt x="12" y="2"/>
                    <a:pt x="6" y="9"/>
                  </a:cubicBezTo>
                  <a:cubicBezTo>
                    <a:pt x="0" y="15"/>
                    <a:pt x="1" y="25"/>
                    <a:pt x="7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40"/>
                    <a:pt x="1" y="47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0" y="54"/>
                    <a:pt x="16" y="54"/>
                    <a:pt x="20" y="5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15"/>
                    <a:pt x="52" y="8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3" y="0"/>
                    <a:pt x="37" y="1"/>
                    <a:pt x="3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5" name="Freeform 308"/>
            <p:cNvSpPr>
              <a:spLocks/>
            </p:cNvSpPr>
            <p:nvPr/>
          </p:nvSpPr>
          <p:spPr bwMode="auto">
            <a:xfrm>
              <a:off x="5726820" y="4323670"/>
              <a:ext cx="399119" cy="357729"/>
            </a:xfrm>
            <a:custGeom>
              <a:avLst/>
              <a:gdLst>
                <a:gd name="T0" fmla="*/ 266079 w 57"/>
                <a:gd name="T1" fmla="*/ 42086 h 51"/>
                <a:gd name="T2" fmla="*/ 238071 w 57"/>
                <a:gd name="T3" fmla="*/ 63129 h 51"/>
                <a:gd name="T4" fmla="*/ 231069 w 57"/>
                <a:gd name="T5" fmla="*/ 56114 h 51"/>
                <a:gd name="T6" fmla="*/ 77023 w 57"/>
                <a:gd name="T7" fmla="*/ 35071 h 51"/>
                <a:gd name="T8" fmla="*/ 63019 w 57"/>
                <a:gd name="T9" fmla="*/ 189386 h 51"/>
                <a:gd name="T10" fmla="*/ 70021 w 57"/>
                <a:gd name="T11" fmla="*/ 196400 h 51"/>
                <a:gd name="T12" fmla="*/ 35010 w 57"/>
                <a:gd name="T13" fmla="*/ 217443 h 51"/>
                <a:gd name="T14" fmla="*/ 21006 w 57"/>
                <a:gd name="T15" fmla="*/ 322658 h 51"/>
                <a:gd name="T16" fmla="*/ 21006 w 57"/>
                <a:gd name="T17" fmla="*/ 322658 h 51"/>
                <a:gd name="T18" fmla="*/ 126038 w 57"/>
                <a:gd name="T19" fmla="*/ 336686 h 51"/>
                <a:gd name="T20" fmla="*/ 357106 w 57"/>
                <a:gd name="T21" fmla="*/ 154314 h 51"/>
                <a:gd name="T22" fmla="*/ 371111 w 57"/>
                <a:gd name="T23" fmla="*/ 56114 h 51"/>
                <a:gd name="T24" fmla="*/ 371111 w 57"/>
                <a:gd name="T25" fmla="*/ 56114 h 51"/>
                <a:gd name="T26" fmla="*/ 266079 w 57"/>
                <a:gd name="T27" fmla="*/ 4208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51"/>
                <a:gd name="T44" fmla="*/ 57 w 57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51">
                  <a:moveTo>
                    <a:pt x="38" y="6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28" y="1"/>
                    <a:pt x="18" y="0"/>
                    <a:pt x="11" y="5"/>
                  </a:cubicBezTo>
                  <a:cubicBezTo>
                    <a:pt x="5" y="10"/>
                    <a:pt x="3" y="20"/>
                    <a:pt x="9" y="27"/>
                  </a:cubicBezTo>
                  <a:cubicBezTo>
                    <a:pt x="9" y="27"/>
                    <a:pt x="9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1" y="35"/>
                    <a:pt x="0" y="41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51"/>
                    <a:pt x="14" y="51"/>
                    <a:pt x="18" y="48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6" y="19"/>
                    <a:pt x="57" y="12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3"/>
                    <a:pt x="43" y="2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6" name="Freeform 309"/>
            <p:cNvSpPr>
              <a:spLocks/>
            </p:cNvSpPr>
            <p:nvPr/>
          </p:nvSpPr>
          <p:spPr bwMode="auto">
            <a:xfrm>
              <a:off x="7278949" y="2901625"/>
              <a:ext cx="440510" cy="328165"/>
            </a:xfrm>
            <a:custGeom>
              <a:avLst/>
              <a:gdLst>
                <a:gd name="T0" fmla="*/ 335627 w 63"/>
                <a:gd name="T1" fmla="*/ 83787 h 47"/>
                <a:gd name="T2" fmla="*/ 300666 w 63"/>
                <a:gd name="T3" fmla="*/ 97751 h 47"/>
                <a:gd name="T4" fmla="*/ 300666 w 63"/>
                <a:gd name="T5" fmla="*/ 83787 h 47"/>
                <a:gd name="T6" fmla="*/ 160821 w 63"/>
                <a:gd name="T7" fmla="*/ 13964 h 47"/>
                <a:gd name="T8" fmla="*/ 90899 w 63"/>
                <a:gd name="T9" fmla="*/ 153609 h 47"/>
                <a:gd name="T10" fmla="*/ 90899 w 63"/>
                <a:gd name="T11" fmla="*/ 167574 h 47"/>
                <a:gd name="T12" fmla="*/ 55938 w 63"/>
                <a:gd name="T13" fmla="*/ 174556 h 47"/>
                <a:gd name="T14" fmla="*/ 13984 w 63"/>
                <a:gd name="T15" fmla="*/ 265325 h 47"/>
                <a:gd name="T16" fmla="*/ 13984 w 63"/>
                <a:gd name="T17" fmla="*/ 265325 h 47"/>
                <a:gd name="T18" fmla="*/ 104883 w 63"/>
                <a:gd name="T19" fmla="*/ 314201 h 47"/>
                <a:gd name="T20" fmla="*/ 384572 w 63"/>
                <a:gd name="T21" fmla="*/ 223432 h 47"/>
                <a:gd name="T22" fmla="*/ 426526 w 63"/>
                <a:gd name="T23" fmla="*/ 132662 h 47"/>
                <a:gd name="T24" fmla="*/ 426526 w 63"/>
                <a:gd name="T25" fmla="*/ 132662 h 47"/>
                <a:gd name="T26" fmla="*/ 335627 w 63"/>
                <a:gd name="T27" fmla="*/ 8378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47"/>
                <a:gd name="T44" fmla="*/ 63 w 63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47">
                  <a:moveTo>
                    <a:pt x="48" y="12"/>
                  </a:move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0" y="4"/>
                    <a:pt x="31" y="0"/>
                    <a:pt x="23" y="2"/>
                  </a:cubicBezTo>
                  <a:cubicBezTo>
                    <a:pt x="15" y="5"/>
                    <a:pt x="10" y="14"/>
                    <a:pt x="13" y="22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" y="27"/>
                    <a:pt x="0" y="33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44"/>
                    <a:pt x="10" y="47"/>
                    <a:pt x="15" y="4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0" y="30"/>
                    <a:pt x="63" y="2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9" y="13"/>
                    <a:pt x="54" y="10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7" name="Freeform 310"/>
            <p:cNvSpPr>
              <a:spLocks/>
            </p:cNvSpPr>
            <p:nvPr/>
          </p:nvSpPr>
          <p:spPr bwMode="auto">
            <a:xfrm>
              <a:off x="7802237" y="3229790"/>
              <a:ext cx="440510" cy="331121"/>
            </a:xfrm>
            <a:custGeom>
              <a:avLst/>
              <a:gdLst>
                <a:gd name="T0" fmla="*/ 335627 w 63"/>
                <a:gd name="T1" fmla="*/ 84542 h 47"/>
                <a:gd name="T2" fmla="*/ 300666 w 63"/>
                <a:gd name="T3" fmla="*/ 98632 h 47"/>
                <a:gd name="T4" fmla="*/ 300666 w 63"/>
                <a:gd name="T5" fmla="*/ 84542 h 47"/>
                <a:gd name="T6" fmla="*/ 160821 w 63"/>
                <a:gd name="T7" fmla="*/ 14090 h 47"/>
                <a:gd name="T8" fmla="*/ 90899 w 63"/>
                <a:gd name="T9" fmla="*/ 154993 h 47"/>
                <a:gd name="T10" fmla="*/ 90899 w 63"/>
                <a:gd name="T11" fmla="*/ 169083 h 47"/>
                <a:gd name="T12" fmla="*/ 55938 w 63"/>
                <a:gd name="T13" fmla="*/ 176128 h 47"/>
                <a:gd name="T14" fmla="*/ 13984 w 63"/>
                <a:gd name="T15" fmla="*/ 267715 h 47"/>
                <a:gd name="T16" fmla="*/ 13984 w 63"/>
                <a:gd name="T17" fmla="*/ 267715 h 47"/>
                <a:gd name="T18" fmla="*/ 104883 w 63"/>
                <a:gd name="T19" fmla="*/ 317031 h 47"/>
                <a:gd name="T20" fmla="*/ 384572 w 63"/>
                <a:gd name="T21" fmla="*/ 225444 h 47"/>
                <a:gd name="T22" fmla="*/ 426526 w 63"/>
                <a:gd name="T23" fmla="*/ 133857 h 47"/>
                <a:gd name="T24" fmla="*/ 426526 w 63"/>
                <a:gd name="T25" fmla="*/ 133857 h 47"/>
                <a:gd name="T26" fmla="*/ 335627 w 63"/>
                <a:gd name="T27" fmla="*/ 84542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47"/>
                <a:gd name="T44" fmla="*/ 63 w 63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47">
                  <a:moveTo>
                    <a:pt x="48" y="12"/>
                  </a:move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0" y="4"/>
                    <a:pt x="31" y="0"/>
                    <a:pt x="23" y="2"/>
                  </a:cubicBezTo>
                  <a:cubicBezTo>
                    <a:pt x="15" y="5"/>
                    <a:pt x="10" y="14"/>
                    <a:pt x="13" y="22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" y="27"/>
                    <a:pt x="0" y="33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44"/>
                    <a:pt x="9" y="47"/>
                    <a:pt x="15" y="4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0" y="30"/>
                    <a:pt x="63" y="2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9" y="13"/>
                    <a:pt x="53" y="10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8" name="Freeform 311"/>
            <p:cNvSpPr>
              <a:spLocks/>
            </p:cNvSpPr>
            <p:nvPr/>
          </p:nvSpPr>
          <p:spPr bwMode="auto">
            <a:xfrm>
              <a:off x="6090463" y="3147010"/>
              <a:ext cx="635634" cy="573548"/>
            </a:xfrm>
            <a:custGeom>
              <a:avLst/>
              <a:gdLst>
                <a:gd name="T0" fmla="*/ 502919 w 91"/>
                <a:gd name="T1" fmla="*/ 125901 h 82"/>
                <a:gd name="T2" fmla="*/ 495934 w 91"/>
                <a:gd name="T3" fmla="*/ 111912 h 82"/>
                <a:gd name="T4" fmla="*/ 258445 w 91"/>
                <a:gd name="T5" fmla="*/ 41967 h 82"/>
                <a:gd name="T6" fmla="*/ 167640 w 91"/>
                <a:gd name="T7" fmla="*/ 195846 h 82"/>
                <a:gd name="T8" fmla="*/ 153670 w 91"/>
                <a:gd name="T9" fmla="*/ 202840 h 82"/>
                <a:gd name="T10" fmla="*/ 104775 w 91"/>
                <a:gd name="T11" fmla="*/ 342730 h 82"/>
                <a:gd name="T12" fmla="*/ 69850 w 91"/>
                <a:gd name="T13" fmla="*/ 363713 h 82"/>
                <a:gd name="T14" fmla="*/ 27940 w 91"/>
                <a:gd name="T15" fmla="*/ 503603 h 82"/>
                <a:gd name="T16" fmla="*/ 27940 w 91"/>
                <a:gd name="T17" fmla="*/ 503603 h 82"/>
                <a:gd name="T18" fmla="*/ 174625 w 91"/>
                <a:gd name="T19" fmla="*/ 545570 h 82"/>
                <a:gd name="T20" fmla="*/ 565784 w 91"/>
                <a:gd name="T21" fmla="*/ 321746 h 82"/>
                <a:gd name="T22" fmla="*/ 607694 w 91"/>
                <a:gd name="T23" fmla="*/ 174862 h 82"/>
                <a:gd name="T24" fmla="*/ 607694 w 91"/>
                <a:gd name="T25" fmla="*/ 174862 h 82"/>
                <a:gd name="T26" fmla="*/ 502919 w 91"/>
                <a:gd name="T27" fmla="*/ 12590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82"/>
                <a:gd name="T44" fmla="*/ 91 w 91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82">
                  <a:moveTo>
                    <a:pt x="72" y="18"/>
                  </a:moveTo>
                  <a:cubicBezTo>
                    <a:pt x="72" y="17"/>
                    <a:pt x="72" y="17"/>
                    <a:pt x="71" y="16"/>
                  </a:cubicBezTo>
                  <a:cubicBezTo>
                    <a:pt x="64" y="4"/>
                    <a:pt x="49" y="0"/>
                    <a:pt x="37" y="6"/>
                  </a:cubicBezTo>
                  <a:cubicBezTo>
                    <a:pt x="29" y="11"/>
                    <a:pt x="24" y="20"/>
                    <a:pt x="24" y="28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15" y="33"/>
                    <a:pt x="12" y="42"/>
                    <a:pt x="15" y="49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3" y="56"/>
                    <a:pt x="0" y="65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80"/>
                    <a:pt x="18" y="82"/>
                    <a:pt x="25" y="78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9" y="42"/>
                    <a:pt x="91" y="33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4" y="20"/>
                    <a:pt x="78" y="17"/>
                    <a:pt x="72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59" name="Freeform 312"/>
            <p:cNvSpPr>
              <a:spLocks/>
            </p:cNvSpPr>
            <p:nvPr/>
          </p:nvSpPr>
          <p:spPr bwMode="auto">
            <a:xfrm>
              <a:off x="3707577" y="5639282"/>
              <a:ext cx="543984" cy="623808"/>
            </a:xfrm>
            <a:custGeom>
              <a:avLst/>
              <a:gdLst>
                <a:gd name="T0" fmla="*/ 383578 w 78"/>
                <a:gd name="T1" fmla="*/ 77100 h 89"/>
                <a:gd name="T2" fmla="*/ 369630 w 78"/>
                <a:gd name="T3" fmla="*/ 63082 h 89"/>
                <a:gd name="T4" fmla="*/ 118561 w 78"/>
                <a:gd name="T5" fmla="*/ 77100 h 89"/>
                <a:gd name="T6" fmla="*/ 83690 w 78"/>
                <a:gd name="T7" fmla="*/ 252327 h 89"/>
                <a:gd name="T8" fmla="*/ 69742 w 78"/>
                <a:gd name="T9" fmla="*/ 259336 h 89"/>
                <a:gd name="T10" fmla="*/ 69742 w 78"/>
                <a:gd name="T11" fmla="*/ 406527 h 89"/>
                <a:gd name="T12" fmla="*/ 41845 w 78"/>
                <a:gd name="T13" fmla="*/ 434563 h 89"/>
                <a:gd name="T14" fmla="*/ 48819 w 78"/>
                <a:gd name="T15" fmla="*/ 581754 h 89"/>
                <a:gd name="T16" fmla="*/ 48819 w 78"/>
                <a:gd name="T17" fmla="*/ 581754 h 89"/>
                <a:gd name="T18" fmla="*/ 195276 w 78"/>
                <a:gd name="T19" fmla="*/ 574744 h 89"/>
                <a:gd name="T20" fmla="*/ 502139 w 78"/>
                <a:gd name="T21" fmla="*/ 238309 h 89"/>
                <a:gd name="T22" fmla="*/ 495165 w 78"/>
                <a:gd name="T23" fmla="*/ 91118 h 89"/>
                <a:gd name="T24" fmla="*/ 495165 w 78"/>
                <a:gd name="T25" fmla="*/ 91118 h 89"/>
                <a:gd name="T26" fmla="*/ 383578 w 78"/>
                <a:gd name="T27" fmla="*/ 77100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89"/>
                <a:gd name="T44" fmla="*/ 78 w 78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89">
                  <a:moveTo>
                    <a:pt x="55" y="11"/>
                  </a:moveTo>
                  <a:cubicBezTo>
                    <a:pt x="54" y="10"/>
                    <a:pt x="54" y="10"/>
                    <a:pt x="53" y="9"/>
                  </a:cubicBezTo>
                  <a:cubicBezTo>
                    <a:pt x="43" y="0"/>
                    <a:pt x="27" y="0"/>
                    <a:pt x="17" y="11"/>
                  </a:cubicBezTo>
                  <a:cubicBezTo>
                    <a:pt x="11" y="18"/>
                    <a:pt x="9" y="27"/>
                    <a:pt x="12" y="36"/>
                  </a:cubicBezTo>
                  <a:cubicBezTo>
                    <a:pt x="12" y="36"/>
                    <a:pt x="11" y="37"/>
                    <a:pt x="10" y="37"/>
                  </a:cubicBezTo>
                  <a:cubicBezTo>
                    <a:pt x="5" y="43"/>
                    <a:pt x="5" y="52"/>
                    <a:pt x="10" y="5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0" y="68"/>
                    <a:pt x="1" y="7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3" y="89"/>
                    <a:pt x="23" y="89"/>
                    <a:pt x="28" y="8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8" y="28"/>
                    <a:pt x="77" y="19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6" y="9"/>
                    <a:pt x="60" y="8"/>
                    <a:pt x="55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60" name="Freeform 313"/>
            <p:cNvSpPr>
              <a:spLocks/>
            </p:cNvSpPr>
            <p:nvPr/>
          </p:nvSpPr>
          <p:spPr bwMode="auto">
            <a:xfrm>
              <a:off x="7997361" y="2529114"/>
              <a:ext cx="665199" cy="526245"/>
            </a:xfrm>
            <a:custGeom>
              <a:avLst/>
              <a:gdLst>
                <a:gd name="T0" fmla="*/ 560168 w 95"/>
                <a:gd name="T1" fmla="*/ 161382 h 75"/>
                <a:gd name="T2" fmla="*/ 553166 w 95"/>
                <a:gd name="T3" fmla="*/ 147349 h 75"/>
                <a:gd name="T4" fmla="*/ 329098 w 95"/>
                <a:gd name="T5" fmla="*/ 35083 h 75"/>
                <a:gd name="T6" fmla="*/ 210063 w 95"/>
                <a:gd name="T7" fmla="*/ 168398 h 75"/>
                <a:gd name="T8" fmla="*/ 196059 w 95"/>
                <a:gd name="T9" fmla="*/ 168398 h 75"/>
                <a:gd name="T10" fmla="*/ 119036 w 95"/>
                <a:gd name="T11" fmla="*/ 294697 h 75"/>
                <a:gd name="T12" fmla="*/ 84025 w 95"/>
                <a:gd name="T13" fmla="*/ 308730 h 75"/>
                <a:gd name="T14" fmla="*/ 14004 w 95"/>
                <a:gd name="T15" fmla="*/ 442046 h 75"/>
                <a:gd name="T16" fmla="*/ 14004 w 95"/>
                <a:gd name="T17" fmla="*/ 442046 h 75"/>
                <a:gd name="T18" fmla="*/ 147044 w 95"/>
                <a:gd name="T19" fmla="*/ 512212 h 75"/>
                <a:gd name="T20" fmla="*/ 581174 w 95"/>
                <a:gd name="T21" fmla="*/ 364863 h 75"/>
                <a:gd name="T22" fmla="*/ 651195 w 95"/>
                <a:gd name="T23" fmla="*/ 231548 h 75"/>
                <a:gd name="T24" fmla="*/ 651195 w 95"/>
                <a:gd name="T25" fmla="*/ 231548 h 75"/>
                <a:gd name="T26" fmla="*/ 560168 w 95"/>
                <a:gd name="T27" fmla="*/ 161382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75"/>
                <a:gd name="T44" fmla="*/ 95 w 95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75">
                  <a:moveTo>
                    <a:pt x="80" y="23"/>
                  </a:moveTo>
                  <a:cubicBezTo>
                    <a:pt x="79" y="22"/>
                    <a:pt x="79" y="21"/>
                    <a:pt x="79" y="21"/>
                  </a:cubicBezTo>
                  <a:cubicBezTo>
                    <a:pt x="75" y="8"/>
                    <a:pt x="60" y="0"/>
                    <a:pt x="47" y="5"/>
                  </a:cubicBezTo>
                  <a:cubicBezTo>
                    <a:pt x="38" y="8"/>
                    <a:pt x="32" y="15"/>
                    <a:pt x="30" y="24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20" y="27"/>
                    <a:pt x="16" y="35"/>
                    <a:pt x="17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4" y="47"/>
                    <a:pt x="0" y="55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5" y="71"/>
                    <a:pt x="14" y="75"/>
                    <a:pt x="21" y="73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91" y="50"/>
                    <a:pt x="95" y="41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1" y="27"/>
                    <a:pt x="86" y="23"/>
                    <a:pt x="80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61" name="Freeform 314"/>
            <p:cNvSpPr>
              <a:spLocks/>
            </p:cNvSpPr>
            <p:nvPr/>
          </p:nvSpPr>
          <p:spPr bwMode="auto">
            <a:xfrm>
              <a:off x="11332218" y="3306657"/>
              <a:ext cx="440510" cy="295643"/>
            </a:xfrm>
            <a:custGeom>
              <a:avLst/>
              <a:gdLst>
                <a:gd name="T0" fmla="*/ 370588 w 63"/>
                <a:gd name="T1" fmla="*/ 147822 h 42"/>
                <a:gd name="T2" fmla="*/ 335627 w 63"/>
                <a:gd name="T3" fmla="*/ 140782 h 42"/>
                <a:gd name="T4" fmla="*/ 335627 w 63"/>
                <a:gd name="T5" fmla="*/ 126704 h 42"/>
                <a:gd name="T6" fmla="*/ 237736 w 63"/>
                <a:gd name="T7" fmla="*/ 7039 h 42"/>
                <a:gd name="T8" fmla="*/ 118868 w 63"/>
                <a:gd name="T9" fmla="*/ 105587 h 42"/>
                <a:gd name="T10" fmla="*/ 118868 w 63"/>
                <a:gd name="T11" fmla="*/ 112626 h 42"/>
                <a:gd name="T12" fmla="*/ 83907 w 63"/>
                <a:gd name="T13" fmla="*/ 112626 h 42"/>
                <a:gd name="T14" fmla="*/ 0 w 63"/>
                <a:gd name="T15" fmla="*/ 175978 h 42"/>
                <a:gd name="T16" fmla="*/ 0 w 63"/>
                <a:gd name="T17" fmla="*/ 175978 h 42"/>
                <a:gd name="T18" fmla="*/ 62930 w 63"/>
                <a:gd name="T19" fmla="*/ 260447 h 42"/>
                <a:gd name="T20" fmla="*/ 356603 w 63"/>
                <a:gd name="T21" fmla="*/ 288604 h 42"/>
                <a:gd name="T22" fmla="*/ 433518 w 63"/>
                <a:gd name="T23" fmla="*/ 225252 h 42"/>
                <a:gd name="T24" fmla="*/ 433518 w 63"/>
                <a:gd name="T25" fmla="*/ 225252 h 42"/>
                <a:gd name="T26" fmla="*/ 370588 w 63"/>
                <a:gd name="T27" fmla="*/ 14782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42"/>
                <a:gd name="T44" fmla="*/ 63 w 6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42">
                  <a:moveTo>
                    <a:pt x="53" y="21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19"/>
                    <a:pt x="48" y="19"/>
                    <a:pt x="48" y="18"/>
                  </a:cubicBezTo>
                  <a:cubicBezTo>
                    <a:pt x="49" y="10"/>
                    <a:pt x="43" y="2"/>
                    <a:pt x="34" y="1"/>
                  </a:cubicBezTo>
                  <a:cubicBezTo>
                    <a:pt x="26" y="0"/>
                    <a:pt x="18" y="6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5"/>
                    <a:pt x="1" y="1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4" y="36"/>
                    <a:pt x="9" y="3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7" y="42"/>
                    <a:pt x="62" y="38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26"/>
                    <a:pt x="59" y="21"/>
                    <a:pt x="5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62" name="Freeform 315"/>
            <p:cNvSpPr>
              <a:spLocks/>
            </p:cNvSpPr>
            <p:nvPr/>
          </p:nvSpPr>
          <p:spPr bwMode="auto">
            <a:xfrm>
              <a:off x="11521434" y="2839540"/>
              <a:ext cx="671111" cy="425726"/>
            </a:xfrm>
            <a:custGeom>
              <a:avLst/>
              <a:gdLst>
                <a:gd name="T0" fmla="*/ 615185 w 96"/>
                <a:gd name="T1" fmla="*/ 216353 h 61"/>
                <a:gd name="T2" fmla="*/ 615185 w 96"/>
                <a:gd name="T3" fmla="*/ 202394 h 61"/>
                <a:gd name="T4" fmla="*/ 461389 w 96"/>
                <a:gd name="T5" fmla="*/ 6979 h 61"/>
                <a:gd name="T6" fmla="*/ 300602 w 96"/>
                <a:gd name="T7" fmla="*/ 83749 h 61"/>
                <a:gd name="T8" fmla="*/ 279630 w 96"/>
                <a:gd name="T9" fmla="*/ 76770 h 61"/>
                <a:gd name="T10" fmla="*/ 160787 w 96"/>
                <a:gd name="T11" fmla="*/ 160520 h 61"/>
                <a:gd name="T12" fmla="*/ 118843 w 96"/>
                <a:gd name="T13" fmla="*/ 153541 h 61"/>
                <a:gd name="T14" fmla="*/ 6991 w 96"/>
                <a:gd name="T15" fmla="*/ 251248 h 61"/>
                <a:gd name="T16" fmla="*/ 6991 w 96"/>
                <a:gd name="T17" fmla="*/ 251248 h 61"/>
                <a:gd name="T18" fmla="*/ 97870 w 96"/>
                <a:gd name="T19" fmla="*/ 362914 h 61"/>
                <a:gd name="T20" fmla="*/ 552268 w 96"/>
                <a:gd name="T21" fmla="*/ 418747 h 61"/>
                <a:gd name="T22" fmla="*/ 664120 w 96"/>
                <a:gd name="T23" fmla="*/ 321039 h 61"/>
                <a:gd name="T24" fmla="*/ 664120 w 96"/>
                <a:gd name="T25" fmla="*/ 321039 h 61"/>
                <a:gd name="T26" fmla="*/ 615185 w 96"/>
                <a:gd name="T27" fmla="*/ 216353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61"/>
                <a:gd name="T44" fmla="*/ 96 w 96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61">
                  <a:moveTo>
                    <a:pt x="88" y="31"/>
                  </a:moveTo>
                  <a:cubicBezTo>
                    <a:pt x="88" y="31"/>
                    <a:pt x="88" y="30"/>
                    <a:pt x="88" y="29"/>
                  </a:cubicBezTo>
                  <a:cubicBezTo>
                    <a:pt x="90" y="16"/>
                    <a:pt x="80" y="3"/>
                    <a:pt x="66" y="1"/>
                  </a:cubicBezTo>
                  <a:cubicBezTo>
                    <a:pt x="57" y="0"/>
                    <a:pt x="48" y="5"/>
                    <a:pt x="43" y="12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32" y="10"/>
                    <a:pt x="25" y="15"/>
                    <a:pt x="23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9" y="21"/>
                    <a:pt x="2" y="27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44"/>
                    <a:pt x="6" y="51"/>
                    <a:pt x="14" y="52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7" y="61"/>
                    <a:pt x="95" y="55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6" y="40"/>
                    <a:pt x="93" y="34"/>
                    <a:pt x="88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0" name="任意多边形: 形状 390"/>
          <p:cNvSpPr>
            <a:spLocks noChangeArrowheads="1"/>
          </p:cNvSpPr>
          <p:nvPr/>
        </p:nvSpPr>
        <p:spPr bwMode="auto">
          <a:xfrm>
            <a:off x="0" y="0"/>
            <a:ext cx="4791075" cy="3659188"/>
          </a:xfrm>
          <a:custGeom>
            <a:avLst/>
            <a:gdLst>
              <a:gd name="T0" fmla="*/ 0 w 4790711"/>
              <a:gd name="T1" fmla="*/ 0 h 3659206"/>
              <a:gd name="T2" fmla="*/ 4790711 w 4790711"/>
              <a:gd name="T3" fmla="*/ 0 h 3659206"/>
              <a:gd name="T4" fmla="*/ 874077 w 4790711"/>
              <a:gd name="T5" fmla="*/ 3659206 h 3659206"/>
              <a:gd name="T6" fmla="*/ 0 w 4790711"/>
              <a:gd name="T7" fmla="*/ 2842578 h 36592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90711" h="3659206">
                <a:moveTo>
                  <a:pt x="0" y="0"/>
                </a:moveTo>
                <a:lnTo>
                  <a:pt x="4790711" y="0"/>
                </a:lnTo>
                <a:lnTo>
                  <a:pt x="874077" y="3659206"/>
                </a:lnTo>
                <a:lnTo>
                  <a:pt x="0" y="2842579"/>
                </a:lnTo>
                <a:close/>
              </a:path>
            </a:pathLst>
          </a:custGeom>
          <a:solidFill>
            <a:srgbClr val="FFC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380575" y="2056834"/>
            <a:ext cx="2604181" cy="1131566"/>
            <a:chOff x="2855913" y="-477838"/>
            <a:chExt cx="5757862" cy="2501900"/>
          </a:xfrm>
          <a:solidFill>
            <a:schemeClr val="bg1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731838" y="2262188"/>
            <a:ext cx="9090025" cy="487362"/>
          </a:xfrm>
        </p:spPr>
        <p:txBody>
          <a:bodyPr rtlCol="0">
            <a:normAutofit fontScale="90000"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说说你所感受到的社会发展？</a:t>
            </a:r>
            <a:r>
              <a:rPr lang="zh-CN" altLang="en-US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（尽量从身边说起）</a:t>
            </a:r>
            <a:endParaRPr lang="zh-CN" altLang="en-US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266" name="组合 5"/>
          <p:cNvGrpSpPr>
            <a:grpSpLocks/>
          </p:cNvGrpSpPr>
          <p:nvPr/>
        </p:nvGrpSpPr>
        <p:grpSpPr bwMode="auto">
          <a:xfrm>
            <a:off x="7281863" y="4205288"/>
            <a:ext cx="4937125" cy="2705100"/>
            <a:chOff x="3530191" y="2529114"/>
            <a:chExt cx="8712609" cy="4405086"/>
          </a:xfrm>
        </p:grpSpPr>
        <p:sp>
          <p:nvSpPr>
            <p:cNvPr id="11269" name="Rectangle 13"/>
            <p:cNvSpPr>
              <a:spLocks noChangeArrowheads="1"/>
            </p:cNvSpPr>
            <p:nvPr/>
          </p:nvSpPr>
          <p:spPr bwMode="auto">
            <a:xfrm>
              <a:off x="10767541" y="3188400"/>
              <a:ext cx="339991" cy="1457523"/>
            </a:xfrm>
            <a:prstGeom prst="rect">
              <a:avLst/>
            </a:prstGeom>
            <a:solidFill>
              <a:srgbClr val="B893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0" name="Rectangle 14"/>
            <p:cNvSpPr>
              <a:spLocks noChangeArrowheads="1"/>
            </p:cNvSpPr>
            <p:nvPr/>
          </p:nvSpPr>
          <p:spPr bwMode="auto">
            <a:xfrm>
              <a:off x="10767541" y="3188400"/>
              <a:ext cx="165560" cy="1457523"/>
            </a:xfrm>
            <a:prstGeom prst="rect">
              <a:avLst/>
            </a:prstGeom>
            <a:solidFill>
              <a:srgbClr val="A88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1" name="Rectangle 15"/>
            <p:cNvSpPr>
              <a:spLocks noChangeArrowheads="1"/>
            </p:cNvSpPr>
            <p:nvPr/>
          </p:nvSpPr>
          <p:spPr bwMode="auto">
            <a:xfrm>
              <a:off x="10823712" y="3285961"/>
              <a:ext cx="20696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2" name="Rectangle 16"/>
            <p:cNvSpPr>
              <a:spLocks noChangeArrowheads="1"/>
            </p:cNvSpPr>
            <p:nvPr/>
          </p:nvSpPr>
          <p:spPr bwMode="auto">
            <a:xfrm>
              <a:off x="11039532" y="3285961"/>
              <a:ext cx="14783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10968578" y="3285961"/>
              <a:ext cx="14783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4" name="Rectangle 18"/>
            <p:cNvSpPr>
              <a:spLocks noChangeArrowheads="1"/>
            </p:cNvSpPr>
            <p:nvPr/>
          </p:nvSpPr>
          <p:spPr bwMode="auto">
            <a:xfrm>
              <a:off x="10891711" y="3285961"/>
              <a:ext cx="20696" cy="1359959"/>
            </a:xfrm>
            <a:prstGeom prst="rect">
              <a:avLst/>
            </a:prstGeom>
            <a:solidFill>
              <a:srgbClr val="E3CE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5" name="Rectangle 19"/>
            <p:cNvSpPr>
              <a:spLocks noChangeArrowheads="1"/>
            </p:cNvSpPr>
            <p:nvPr/>
          </p:nvSpPr>
          <p:spPr bwMode="auto">
            <a:xfrm>
              <a:off x="10338857" y="3351003"/>
              <a:ext cx="363642" cy="1064316"/>
            </a:xfrm>
            <a:prstGeom prst="rect">
              <a:avLst/>
            </a:prstGeom>
            <a:solidFill>
              <a:srgbClr val="E7FC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6" name="Rectangle 20"/>
            <p:cNvSpPr>
              <a:spLocks noChangeArrowheads="1"/>
            </p:cNvSpPr>
            <p:nvPr/>
          </p:nvSpPr>
          <p:spPr bwMode="auto">
            <a:xfrm>
              <a:off x="10338857" y="3351003"/>
              <a:ext cx="183299" cy="1064316"/>
            </a:xfrm>
            <a:prstGeom prst="rect">
              <a:avLst/>
            </a:prstGeom>
            <a:solidFill>
              <a:srgbClr val="CEE0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7" name="Rectangle 21"/>
            <p:cNvSpPr>
              <a:spLocks noChangeArrowheads="1"/>
            </p:cNvSpPr>
            <p:nvPr/>
          </p:nvSpPr>
          <p:spPr bwMode="auto">
            <a:xfrm>
              <a:off x="10338857" y="3351003"/>
              <a:ext cx="363642" cy="62086"/>
            </a:xfrm>
            <a:prstGeom prst="rect">
              <a:avLst/>
            </a:prstGeom>
            <a:solidFill>
              <a:srgbClr val="A1C2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8" name="Rectangle 22"/>
            <p:cNvSpPr>
              <a:spLocks noChangeArrowheads="1"/>
            </p:cNvSpPr>
            <p:nvPr/>
          </p:nvSpPr>
          <p:spPr bwMode="auto">
            <a:xfrm>
              <a:off x="10338857" y="3351003"/>
              <a:ext cx="183299" cy="62086"/>
            </a:xfrm>
            <a:prstGeom prst="rect">
              <a:avLst/>
            </a:prstGeom>
            <a:solidFill>
              <a:srgbClr val="819C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79" name="Rectangle 23"/>
            <p:cNvSpPr>
              <a:spLocks noChangeArrowheads="1"/>
            </p:cNvSpPr>
            <p:nvPr/>
          </p:nvSpPr>
          <p:spPr bwMode="auto">
            <a:xfrm>
              <a:off x="10383204" y="3484043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0" name="Rectangle 24"/>
            <p:cNvSpPr>
              <a:spLocks noChangeArrowheads="1"/>
            </p:cNvSpPr>
            <p:nvPr/>
          </p:nvSpPr>
          <p:spPr bwMode="auto">
            <a:xfrm>
              <a:off x="10395030" y="3504737"/>
              <a:ext cx="76867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1" name="Rectangle 25"/>
            <p:cNvSpPr>
              <a:spLocks noChangeArrowheads="1"/>
            </p:cNvSpPr>
            <p:nvPr/>
          </p:nvSpPr>
          <p:spPr bwMode="auto">
            <a:xfrm>
              <a:off x="10389117" y="3552040"/>
              <a:ext cx="91650" cy="14783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2" name="Rectangle 26"/>
            <p:cNvSpPr>
              <a:spLocks noChangeArrowheads="1"/>
            </p:cNvSpPr>
            <p:nvPr/>
          </p:nvSpPr>
          <p:spPr bwMode="auto">
            <a:xfrm>
              <a:off x="10424594" y="349586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3" name="Rectangle 27"/>
            <p:cNvSpPr>
              <a:spLocks noChangeArrowheads="1"/>
            </p:cNvSpPr>
            <p:nvPr/>
          </p:nvSpPr>
          <p:spPr bwMode="auto">
            <a:xfrm>
              <a:off x="10557633" y="3484043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4" name="Rectangle 28"/>
            <p:cNvSpPr>
              <a:spLocks noChangeArrowheads="1"/>
            </p:cNvSpPr>
            <p:nvPr/>
          </p:nvSpPr>
          <p:spPr bwMode="auto">
            <a:xfrm>
              <a:off x="10578329" y="3504737"/>
              <a:ext cx="67999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5" name="Rectangle 29"/>
            <p:cNvSpPr>
              <a:spLocks noChangeArrowheads="1"/>
            </p:cNvSpPr>
            <p:nvPr/>
          </p:nvSpPr>
          <p:spPr bwMode="auto">
            <a:xfrm>
              <a:off x="10569459" y="3552040"/>
              <a:ext cx="85738" cy="14783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6" name="Rectangle 30"/>
            <p:cNvSpPr>
              <a:spLocks noChangeArrowheads="1"/>
            </p:cNvSpPr>
            <p:nvPr/>
          </p:nvSpPr>
          <p:spPr bwMode="auto">
            <a:xfrm>
              <a:off x="10599023" y="349586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7" name="Rectangle 31"/>
            <p:cNvSpPr>
              <a:spLocks noChangeArrowheads="1"/>
            </p:cNvSpPr>
            <p:nvPr/>
          </p:nvSpPr>
          <p:spPr bwMode="auto">
            <a:xfrm>
              <a:off x="10383204" y="3729426"/>
              <a:ext cx="103476" cy="14486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8" name="Rectangle 32"/>
            <p:cNvSpPr>
              <a:spLocks noChangeArrowheads="1"/>
            </p:cNvSpPr>
            <p:nvPr/>
          </p:nvSpPr>
          <p:spPr bwMode="auto">
            <a:xfrm>
              <a:off x="10395030" y="3741252"/>
              <a:ext cx="76867" cy="121215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89" name="Rectangle 33"/>
            <p:cNvSpPr>
              <a:spLocks noChangeArrowheads="1"/>
            </p:cNvSpPr>
            <p:nvPr/>
          </p:nvSpPr>
          <p:spPr bwMode="auto">
            <a:xfrm>
              <a:off x="10389117" y="3791512"/>
              <a:ext cx="91650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0" name="Rectangle 34"/>
            <p:cNvSpPr>
              <a:spLocks noChangeArrowheads="1"/>
            </p:cNvSpPr>
            <p:nvPr/>
          </p:nvSpPr>
          <p:spPr bwMode="auto">
            <a:xfrm>
              <a:off x="10424594" y="373533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1" name="Rectangle 35"/>
            <p:cNvSpPr>
              <a:spLocks noChangeArrowheads="1"/>
            </p:cNvSpPr>
            <p:nvPr/>
          </p:nvSpPr>
          <p:spPr bwMode="auto">
            <a:xfrm>
              <a:off x="10557633" y="3729426"/>
              <a:ext cx="103476" cy="14486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2" name="Rectangle 36"/>
            <p:cNvSpPr>
              <a:spLocks noChangeArrowheads="1"/>
            </p:cNvSpPr>
            <p:nvPr/>
          </p:nvSpPr>
          <p:spPr bwMode="auto">
            <a:xfrm>
              <a:off x="10578329" y="3741252"/>
              <a:ext cx="67999" cy="121215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3" name="Rectangle 37"/>
            <p:cNvSpPr>
              <a:spLocks noChangeArrowheads="1"/>
            </p:cNvSpPr>
            <p:nvPr/>
          </p:nvSpPr>
          <p:spPr bwMode="auto">
            <a:xfrm>
              <a:off x="10569459" y="3791512"/>
              <a:ext cx="85738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4" name="Rectangle 38"/>
            <p:cNvSpPr>
              <a:spLocks noChangeArrowheads="1"/>
            </p:cNvSpPr>
            <p:nvPr/>
          </p:nvSpPr>
          <p:spPr bwMode="auto">
            <a:xfrm>
              <a:off x="10599023" y="3735339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5" name="Rectangle 39"/>
            <p:cNvSpPr>
              <a:spLocks noChangeArrowheads="1"/>
            </p:cNvSpPr>
            <p:nvPr/>
          </p:nvSpPr>
          <p:spPr bwMode="auto">
            <a:xfrm>
              <a:off x="10383204" y="3965941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6" name="Rectangle 40"/>
            <p:cNvSpPr>
              <a:spLocks noChangeArrowheads="1"/>
            </p:cNvSpPr>
            <p:nvPr/>
          </p:nvSpPr>
          <p:spPr bwMode="auto">
            <a:xfrm>
              <a:off x="10395030" y="3986637"/>
              <a:ext cx="76867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7" name="Rectangle 41"/>
            <p:cNvSpPr>
              <a:spLocks noChangeArrowheads="1"/>
            </p:cNvSpPr>
            <p:nvPr/>
          </p:nvSpPr>
          <p:spPr bwMode="auto">
            <a:xfrm>
              <a:off x="10389117" y="4036895"/>
              <a:ext cx="91650" cy="1182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8" name="Rectangle 42"/>
            <p:cNvSpPr>
              <a:spLocks noChangeArrowheads="1"/>
            </p:cNvSpPr>
            <p:nvPr/>
          </p:nvSpPr>
          <p:spPr bwMode="auto">
            <a:xfrm>
              <a:off x="10424594" y="3980724"/>
              <a:ext cx="20696" cy="124170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299" name="Rectangle 43"/>
            <p:cNvSpPr>
              <a:spLocks noChangeArrowheads="1"/>
            </p:cNvSpPr>
            <p:nvPr/>
          </p:nvSpPr>
          <p:spPr bwMode="auto">
            <a:xfrm>
              <a:off x="10557633" y="3965941"/>
              <a:ext cx="103476" cy="153735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0" name="Rectangle 44"/>
            <p:cNvSpPr>
              <a:spLocks noChangeArrowheads="1"/>
            </p:cNvSpPr>
            <p:nvPr/>
          </p:nvSpPr>
          <p:spPr bwMode="auto">
            <a:xfrm>
              <a:off x="10578329" y="3986637"/>
              <a:ext cx="67999" cy="112344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1" name="Rectangle 45"/>
            <p:cNvSpPr>
              <a:spLocks noChangeArrowheads="1"/>
            </p:cNvSpPr>
            <p:nvPr/>
          </p:nvSpPr>
          <p:spPr bwMode="auto">
            <a:xfrm>
              <a:off x="10569459" y="4036895"/>
              <a:ext cx="85738" cy="1182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2" name="Rectangle 46"/>
            <p:cNvSpPr>
              <a:spLocks noChangeArrowheads="1"/>
            </p:cNvSpPr>
            <p:nvPr/>
          </p:nvSpPr>
          <p:spPr bwMode="auto">
            <a:xfrm>
              <a:off x="10599023" y="3980724"/>
              <a:ext cx="20696" cy="124170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3" name="Rectangle 47"/>
            <p:cNvSpPr>
              <a:spLocks noChangeArrowheads="1"/>
            </p:cNvSpPr>
            <p:nvPr/>
          </p:nvSpPr>
          <p:spPr bwMode="auto">
            <a:xfrm>
              <a:off x="10383204" y="4211326"/>
              <a:ext cx="103476" cy="147822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4" name="Rectangle 48"/>
            <p:cNvSpPr>
              <a:spLocks noChangeArrowheads="1"/>
            </p:cNvSpPr>
            <p:nvPr/>
          </p:nvSpPr>
          <p:spPr bwMode="auto">
            <a:xfrm>
              <a:off x="10395030" y="4226107"/>
              <a:ext cx="76867" cy="118257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5" name="Rectangle 49"/>
            <p:cNvSpPr>
              <a:spLocks noChangeArrowheads="1"/>
            </p:cNvSpPr>
            <p:nvPr/>
          </p:nvSpPr>
          <p:spPr bwMode="auto">
            <a:xfrm>
              <a:off x="10389117" y="4273410"/>
              <a:ext cx="91650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6" name="Rectangle 50"/>
            <p:cNvSpPr>
              <a:spLocks noChangeArrowheads="1"/>
            </p:cNvSpPr>
            <p:nvPr/>
          </p:nvSpPr>
          <p:spPr bwMode="auto">
            <a:xfrm>
              <a:off x="10424594" y="4217238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7" name="Rectangle 51"/>
            <p:cNvSpPr>
              <a:spLocks noChangeArrowheads="1"/>
            </p:cNvSpPr>
            <p:nvPr/>
          </p:nvSpPr>
          <p:spPr bwMode="auto">
            <a:xfrm>
              <a:off x="10557633" y="4211326"/>
              <a:ext cx="103476" cy="147822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8" name="Rectangle 52"/>
            <p:cNvSpPr>
              <a:spLocks noChangeArrowheads="1"/>
            </p:cNvSpPr>
            <p:nvPr/>
          </p:nvSpPr>
          <p:spPr bwMode="auto">
            <a:xfrm>
              <a:off x="10578329" y="4226107"/>
              <a:ext cx="67999" cy="118257"/>
            </a:xfrm>
            <a:prstGeom prst="rect">
              <a:avLst/>
            </a:prstGeom>
            <a:solidFill>
              <a:srgbClr val="929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09" name="Rectangle 53"/>
            <p:cNvSpPr>
              <a:spLocks noChangeArrowheads="1"/>
            </p:cNvSpPr>
            <p:nvPr/>
          </p:nvSpPr>
          <p:spPr bwMode="auto">
            <a:xfrm>
              <a:off x="10569459" y="4273410"/>
              <a:ext cx="85738" cy="20696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10" name="Rectangle 54"/>
            <p:cNvSpPr>
              <a:spLocks noChangeArrowheads="1"/>
            </p:cNvSpPr>
            <p:nvPr/>
          </p:nvSpPr>
          <p:spPr bwMode="auto">
            <a:xfrm>
              <a:off x="10599023" y="4217238"/>
              <a:ext cx="20696" cy="127128"/>
            </a:xfrm>
            <a:prstGeom prst="rect">
              <a:avLst/>
            </a:prstGeom>
            <a:solidFill>
              <a:srgbClr val="EBE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311" name="Freeform 55"/>
            <p:cNvSpPr>
              <a:spLocks/>
            </p:cNvSpPr>
            <p:nvPr/>
          </p:nvSpPr>
          <p:spPr bwMode="auto">
            <a:xfrm>
              <a:off x="9732789" y="3797425"/>
              <a:ext cx="1076142" cy="694763"/>
            </a:xfrm>
            <a:custGeom>
              <a:avLst/>
              <a:gdLst>
                <a:gd name="T0" fmla="*/ 1076142 w 154"/>
                <a:gd name="T1" fmla="*/ 554407 h 99"/>
                <a:gd name="T2" fmla="*/ 936383 w 154"/>
                <a:gd name="T3" fmla="*/ 694763 h 99"/>
                <a:gd name="T4" fmla="*/ 936383 w 154"/>
                <a:gd name="T5" fmla="*/ 694763 h 99"/>
                <a:gd name="T6" fmla="*/ 160722 w 154"/>
                <a:gd name="T7" fmla="*/ 694763 h 99"/>
                <a:gd name="T8" fmla="*/ 0 w 154"/>
                <a:gd name="T9" fmla="*/ 554407 h 99"/>
                <a:gd name="T10" fmla="*/ 48916 w 154"/>
                <a:gd name="T11" fmla="*/ 456158 h 99"/>
                <a:gd name="T12" fmla="*/ 160722 w 154"/>
                <a:gd name="T13" fmla="*/ 414051 h 99"/>
                <a:gd name="T14" fmla="*/ 160722 w 154"/>
                <a:gd name="T15" fmla="*/ 414051 h 99"/>
                <a:gd name="T16" fmla="*/ 216626 w 154"/>
                <a:gd name="T17" fmla="*/ 315801 h 99"/>
                <a:gd name="T18" fmla="*/ 195662 w 154"/>
                <a:gd name="T19" fmla="*/ 238606 h 99"/>
                <a:gd name="T20" fmla="*/ 356385 w 154"/>
                <a:gd name="T21" fmla="*/ 77196 h 99"/>
                <a:gd name="T22" fmla="*/ 405300 w 154"/>
                <a:gd name="T23" fmla="*/ 84214 h 99"/>
                <a:gd name="T24" fmla="*/ 517107 w 154"/>
                <a:gd name="T25" fmla="*/ 0 h 99"/>
                <a:gd name="T26" fmla="*/ 607950 w 154"/>
                <a:gd name="T27" fmla="*/ 35089 h 99"/>
                <a:gd name="T28" fmla="*/ 635902 w 154"/>
                <a:gd name="T29" fmla="*/ 119303 h 99"/>
                <a:gd name="T30" fmla="*/ 635902 w 154"/>
                <a:gd name="T31" fmla="*/ 133338 h 99"/>
                <a:gd name="T32" fmla="*/ 670842 w 154"/>
                <a:gd name="T33" fmla="*/ 126321 h 99"/>
                <a:gd name="T34" fmla="*/ 789637 w 154"/>
                <a:gd name="T35" fmla="*/ 217552 h 99"/>
                <a:gd name="T36" fmla="*/ 852528 w 154"/>
                <a:gd name="T37" fmla="*/ 203516 h 99"/>
                <a:gd name="T38" fmla="*/ 1013251 w 154"/>
                <a:gd name="T39" fmla="*/ 364926 h 99"/>
                <a:gd name="T40" fmla="*/ 992287 w 154"/>
                <a:gd name="T41" fmla="*/ 435104 h 99"/>
                <a:gd name="T42" fmla="*/ 1076142 w 154"/>
                <a:gd name="T43" fmla="*/ 554407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"/>
                <a:gd name="T67" fmla="*/ 0 h 99"/>
                <a:gd name="T68" fmla="*/ 154 w 154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" h="99">
                  <a:moveTo>
                    <a:pt x="154" y="79"/>
                  </a:moveTo>
                  <a:cubicBezTo>
                    <a:pt x="154" y="89"/>
                    <a:pt x="145" y="98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0" y="99"/>
                    <a:pt x="0" y="90"/>
                    <a:pt x="0" y="79"/>
                  </a:cubicBezTo>
                  <a:cubicBezTo>
                    <a:pt x="0" y="74"/>
                    <a:pt x="2" y="69"/>
                    <a:pt x="7" y="65"/>
                  </a:cubicBezTo>
                  <a:cubicBezTo>
                    <a:pt x="11" y="62"/>
                    <a:pt x="17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3"/>
                    <a:pt x="26" y="48"/>
                    <a:pt x="31" y="45"/>
                  </a:cubicBezTo>
                  <a:cubicBezTo>
                    <a:pt x="29" y="42"/>
                    <a:pt x="28" y="38"/>
                    <a:pt x="28" y="34"/>
                  </a:cubicBezTo>
                  <a:cubicBezTo>
                    <a:pt x="28" y="21"/>
                    <a:pt x="39" y="11"/>
                    <a:pt x="51" y="11"/>
                  </a:cubicBezTo>
                  <a:cubicBezTo>
                    <a:pt x="54" y="11"/>
                    <a:pt x="56" y="11"/>
                    <a:pt x="58" y="12"/>
                  </a:cubicBezTo>
                  <a:cubicBezTo>
                    <a:pt x="60" y="5"/>
                    <a:pt x="67" y="0"/>
                    <a:pt x="74" y="0"/>
                  </a:cubicBezTo>
                  <a:cubicBezTo>
                    <a:pt x="79" y="0"/>
                    <a:pt x="84" y="2"/>
                    <a:pt x="87" y="5"/>
                  </a:cubicBezTo>
                  <a:cubicBezTo>
                    <a:pt x="90" y="8"/>
                    <a:pt x="91" y="12"/>
                    <a:pt x="91" y="17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18"/>
                    <a:pt x="95" y="18"/>
                    <a:pt x="96" y="18"/>
                  </a:cubicBezTo>
                  <a:cubicBezTo>
                    <a:pt x="104" y="18"/>
                    <a:pt x="111" y="23"/>
                    <a:pt x="113" y="31"/>
                  </a:cubicBezTo>
                  <a:cubicBezTo>
                    <a:pt x="116" y="30"/>
                    <a:pt x="119" y="29"/>
                    <a:pt x="122" y="29"/>
                  </a:cubicBezTo>
                  <a:cubicBezTo>
                    <a:pt x="134" y="29"/>
                    <a:pt x="145" y="39"/>
                    <a:pt x="145" y="52"/>
                  </a:cubicBezTo>
                  <a:cubicBezTo>
                    <a:pt x="145" y="56"/>
                    <a:pt x="144" y="59"/>
                    <a:pt x="142" y="62"/>
                  </a:cubicBezTo>
                  <a:cubicBezTo>
                    <a:pt x="150" y="65"/>
                    <a:pt x="154" y="72"/>
                    <a:pt x="154" y="79"/>
                  </a:cubicBezTo>
                  <a:close/>
                </a:path>
              </a:pathLst>
            </a:custGeom>
            <a:solidFill>
              <a:srgbClr val="70B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2" name="Freeform 56"/>
            <p:cNvSpPr>
              <a:spLocks/>
            </p:cNvSpPr>
            <p:nvPr/>
          </p:nvSpPr>
          <p:spPr bwMode="auto">
            <a:xfrm>
              <a:off x="9732789" y="3797425"/>
              <a:ext cx="606070" cy="694763"/>
            </a:xfrm>
            <a:custGeom>
              <a:avLst/>
              <a:gdLst>
                <a:gd name="T0" fmla="*/ 606070 w 87"/>
                <a:gd name="T1" fmla="*/ 35089 h 99"/>
                <a:gd name="T2" fmla="*/ 606070 w 87"/>
                <a:gd name="T3" fmla="*/ 694763 h 99"/>
                <a:gd name="T4" fmla="*/ 160225 w 87"/>
                <a:gd name="T5" fmla="*/ 694763 h 99"/>
                <a:gd name="T6" fmla="*/ 0 w 87"/>
                <a:gd name="T7" fmla="*/ 554407 h 99"/>
                <a:gd name="T8" fmla="*/ 48764 w 87"/>
                <a:gd name="T9" fmla="*/ 456158 h 99"/>
                <a:gd name="T10" fmla="*/ 160225 w 87"/>
                <a:gd name="T11" fmla="*/ 414051 h 99"/>
                <a:gd name="T12" fmla="*/ 160225 w 87"/>
                <a:gd name="T13" fmla="*/ 414051 h 99"/>
                <a:gd name="T14" fmla="*/ 215956 w 87"/>
                <a:gd name="T15" fmla="*/ 315801 h 99"/>
                <a:gd name="T16" fmla="*/ 195057 w 87"/>
                <a:gd name="T17" fmla="*/ 238606 h 99"/>
                <a:gd name="T18" fmla="*/ 355282 w 87"/>
                <a:gd name="T19" fmla="*/ 77196 h 99"/>
                <a:gd name="T20" fmla="*/ 404047 w 87"/>
                <a:gd name="T21" fmla="*/ 84214 h 99"/>
                <a:gd name="T22" fmla="*/ 515508 w 87"/>
                <a:gd name="T23" fmla="*/ 0 h 99"/>
                <a:gd name="T24" fmla="*/ 606070 w 87"/>
                <a:gd name="T25" fmla="*/ 35089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99"/>
                <a:gd name="T41" fmla="*/ 87 w 87"/>
                <a:gd name="T42" fmla="*/ 99 h 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99">
                  <a:moveTo>
                    <a:pt x="87" y="5"/>
                  </a:moveTo>
                  <a:cubicBezTo>
                    <a:pt x="87" y="99"/>
                    <a:pt x="87" y="99"/>
                    <a:pt x="87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0" y="99"/>
                    <a:pt x="0" y="90"/>
                    <a:pt x="0" y="79"/>
                  </a:cubicBezTo>
                  <a:cubicBezTo>
                    <a:pt x="0" y="74"/>
                    <a:pt x="2" y="69"/>
                    <a:pt x="7" y="65"/>
                  </a:cubicBezTo>
                  <a:cubicBezTo>
                    <a:pt x="11" y="62"/>
                    <a:pt x="17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3"/>
                    <a:pt x="26" y="48"/>
                    <a:pt x="31" y="45"/>
                  </a:cubicBezTo>
                  <a:cubicBezTo>
                    <a:pt x="29" y="42"/>
                    <a:pt x="28" y="38"/>
                    <a:pt x="28" y="34"/>
                  </a:cubicBezTo>
                  <a:cubicBezTo>
                    <a:pt x="28" y="21"/>
                    <a:pt x="39" y="11"/>
                    <a:pt x="51" y="11"/>
                  </a:cubicBezTo>
                  <a:cubicBezTo>
                    <a:pt x="54" y="11"/>
                    <a:pt x="56" y="11"/>
                    <a:pt x="58" y="12"/>
                  </a:cubicBezTo>
                  <a:cubicBezTo>
                    <a:pt x="60" y="5"/>
                    <a:pt x="67" y="0"/>
                    <a:pt x="74" y="0"/>
                  </a:cubicBezTo>
                  <a:cubicBezTo>
                    <a:pt x="79" y="0"/>
                    <a:pt x="84" y="2"/>
                    <a:pt x="87" y="5"/>
                  </a:cubicBezTo>
                  <a:close/>
                </a:path>
              </a:pathLst>
            </a:custGeom>
            <a:solidFill>
              <a:srgbClr val="51A1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3" name="Freeform 57"/>
            <p:cNvSpPr>
              <a:spLocks/>
            </p:cNvSpPr>
            <p:nvPr/>
          </p:nvSpPr>
          <p:spPr bwMode="auto">
            <a:xfrm>
              <a:off x="5147359" y="5030257"/>
              <a:ext cx="1543258" cy="1525520"/>
            </a:xfrm>
            <a:custGeom>
              <a:avLst/>
              <a:gdLst>
                <a:gd name="T0" fmla="*/ 1543258 w 522"/>
                <a:gd name="T1" fmla="*/ 440509 h 516"/>
                <a:gd name="T2" fmla="*/ 523289 w 522"/>
                <a:gd name="T3" fmla="*/ 1525520 h 516"/>
                <a:gd name="T4" fmla="*/ 0 w 522"/>
                <a:gd name="T5" fmla="*/ 0 h 516"/>
                <a:gd name="T6" fmla="*/ 1543258 w 522"/>
                <a:gd name="T7" fmla="*/ 440509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516"/>
                <a:gd name="T14" fmla="*/ 522 w 522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516">
                  <a:moveTo>
                    <a:pt x="522" y="149"/>
                  </a:moveTo>
                  <a:lnTo>
                    <a:pt x="177" y="516"/>
                  </a:lnTo>
                  <a:lnTo>
                    <a:pt x="0" y="0"/>
                  </a:lnTo>
                  <a:lnTo>
                    <a:pt x="522" y="149"/>
                  </a:lnTo>
                  <a:close/>
                </a:path>
              </a:pathLst>
            </a:custGeom>
            <a:solidFill>
              <a:srgbClr val="B2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4" name="Freeform 58"/>
            <p:cNvSpPr>
              <a:spLocks/>
            </p:cNvSpPr>
            <p:nvPr/>
          </p:nvSpPr>
          <p:spPr bwMode="auto">
            <a:xfrm>
              <a:off x="5147359" y="5030257"/>
              <a:ext cx="1040665" cy="1525520"/>
            </a:xfrm>
            <a:custGeom>
              <a:avLst/>
              <a:gdLst>
                <a:gd name="T0" fmla="*/ 0 w 352"/>
                <a:gd name="T1" fmla="*/ 0 h 516"/>
                <a:gd name="T2" fmla="*/ 1040665 w 352"/>
                <a:gd name="T3" fmla="*/ 981536 h 516"/>
                <a:gd name="T4" fmla="*/ 523289 w 352"/>
                <a:gd name="T5" fmla="*/ 1525520 h 516"/>
                <a:gd name="T6" fmla="*/ 0 w 352"/>
                <a:gd name="T7" fmla="*/ 0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516"/>
                <a:gd name="T14" fmla="*/ 352 w 352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516">
                  <a:moveTo>
                    <a:pt x="0" y="0"/>
                  </a:moveTo>
                  <a:lnTo>
                    <a:pt x="352" y="332"/>
                  </a:lnTo>
                  <a:lnTo>
                    <a:pt x="177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5" name="Freeform 59"/>
            <p:cNvSpPr>
              <a:spLocks/>
            </p:cNvSpPr>
            <p:nvPr/>
          </p:nvSpPr>
          <p:spPr bwMode="auto">
            <a:xfrm>
              <a:off x="5147359" y="5030257"/>
              <a:ext cx="452335" cy="449378"/>
            </a:xfrm>
            <a:custGeom>
              <a:avLst/>
              <a:gdLst>
                <a:gd name="T0" fmla="*/ 452335 w 153"/>
                <a:gd name="T1" fmla="*/ 127127 h 152"/>
                <a:gd name="T2" fmla="*/ 354772 w 153"/>
                <a:gd name="T3" fmla="*/ 174430 h 152"/>
                <a:gd name="T4" fmla="*/ 446422 w 153"/>
                <a:gd name="T5" fmla="*/ 322251 h 152"/>
                <a:gd name="T6" fmla="*/ 292687 w 153"/>
                <a:gd name="T7" fmla="*/ 280861 h 152"/>
                <a:gd name="T8" fmla="*/ 348860 w 153"/>
                <a:gd name="T9" fmla="*/ 434596 h 152"/>
                <a:gd name="T10" fmla="*/ 195125 w 153"/>
                <a:gd name="T11" fmla="*/ 351816 h 152"/>
                <a:gd name="T12" fmla="*/ 153735 w 153"/>
                <a:gd name="T13" fmla="*/ 449378 h 152"/>
                <a:gd name="T14" fmla="*/ 0 w 153"/>
                <a:gd name="T15" fmla="*/ 0 h 152"/>
                <a:gd name="T16" fmla="*/ 452335 w 153"/>
                <a:gd name="T17" fmla="*/ 127127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52"/>
                <a:gd name="T29" fmla="*/ 153 w 153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52">
                  <a:moveTo>
                    <a:pt x="153" y="43"/>
                  </a:moveTo>
                  <a:lnTo>
                    <a:pt x="120" y="59"/>
                  </a:lnTo>
                  <a:lnTo>
                    <a:pt x="151" y="109"/>
                  </a:lnTo>
                  <a:lnTo>
                    <a:pt x="99" y="95"/>
                  </a:lnTo>
                  <a:lnTo>
                    <a:pt x="118" y="147"/>
                  </a:lnTo>
                  <a:lnTo>
                    <a:pt x="66" y="119"/>
                  </a:lnTo>
                  <a:lnTo>
                    <a:pt x="52" y="152"/>
                  </a:lnTo>
                  <a:lnTo>
                    <a:pt x="0" y="0"/>
                  </a:lnTo>
                  <a:lnTo>
                    <a:pt x="153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6" name="Freeform 60"/>
            <p:cNvSpPr>
              <a:spLocks/>
            </p:cNvSpPr>
            <p:nvPr/>
          </p:nvSpPr>
          <p:spPr bwMode="auto">
            <a:xfrm>
              <a:off x="5147359" y="5030257"/>
              <a:ext cx="348859" cy="449378"/>
            </a:xfrm>
            <a:custGeom>
              <a:avLst/>
              <a:gdLst>
                <a:gd name="T0" fmla="*/ 0 w 118"/>
                <a:gd name="T1" fmla="*/ 0 h 152"/>
                <a:gd name="T2" fmla="*/ 292687 w 118"/>
                <a:gd name="T3" fmla="*/ 280861 h 152"/>
                <a:gd name="T4" fmla="*/ 348859 w 118"/>
                <a:gd name="T5" fmla="*/ 434596 h 152"/>
                <a:gd name="T6" fmla="*/ 195125 w 118"/>
                <a:gd name="T7" fmla="*/ 351816 h 152"/>
                <a:gd name="T8" fmla="*/ 153734 w 118"/>
                <a:gd name="T9" fmla="*/ 449378 h 152"/>
                <a:gd name="T10" fmla="*/ 0 w 118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52"/>
                <a:gd name="T20" fmla="*/ 118 w 118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52">
                  <a:moveTo>
                    <a:pt x="0" y="0"/>
                  </a:moveTo>
                  <a:lnTo>
                    <a:pt x="99" y="95"/>
                  </a:lnTo>
                  <a:lnTo>
                    <a:pt x="118" y="147"/>
                  </a:lnTo>
                  <a:lnTo>
                    <a:pt x="66" y="119"/>
                  </a:lnTo>
                  <a:lnTo>
                    <a:pt x="5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7" name="任意多边形: 形状 60"/>
            <p:cNvSpPr>
              <a:spLocks/>
            </p:cNvSpPr>
            <p:nvPr/>
          </p:nvSpPr>
          <p:spPr bwMode="auto">
            <a:xfrm>
              <a:off x="4851716" y="6053183"/>
              <a:ext cx="1413175" cy="804150"/>
            </a:xfrm>
            <a:custGeom>
              <a:avLst/>
              <a:gdLst>
                <a:gd name="T0" fmla="*/ 0 w 758825"/>
                <a:gd name="T1" fmla="*/ 0 h 431800"/>
                <a:gd name="T2" fmla="*/ 1413175 w 758825"/>
                <a:gd name="T3" fmla="*/ 112344 h 431800"/>
                <a:gd name="T4" fmla="*/ 986316 w 758825"/>
                <a:gd name="T5" fmla="*/ 804150 h 431800"/>
                <a:gd name="T6" fmla="*/ 477828 w 758825"/>
                <a:gd name="T7" fmla="*/ 804150 h 431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8825" h="431800">
                  <a:moveTo>
                    <a:pt x="0" y="0"/>
                  </a:moveTo>
                  <a:lnTo>
                    <a:pt x="758825" y="60325"/>
                  </a:lnTo>
                  <a:lnTo>
                    <a:pt x="529617" y="431800"/>
                  </a:lnTo>
                  <a:lnTo>
                    <a:pt x="256577" y="431800"/>
                  </a:lnTo>
                  <a:close/>
                </a:path>
              </a:pathLst>
            </a:custGeom>
            <a:solidFill>
              <a:srgbClr val="B2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8" name="任意多边形: 形状 61"/>
            <p:cNvSpPr>
              <a:spLocks/>
            </p:cNvSpPr>
            <p:nvPr/>
          </p:nvSpPr>
          <p:spPr bwMode="auto">
            <a:xfrm>
              <a:off x="4851716" y="6053183"/>
              <a:ext cx="1070229" cy="804150"/>
            </a:xfrm>
            <a:custGeom>
              <a:avLst/>
              <a:gdLst>
                <a:gd name="T0" fmla="*/ 0 w 574675"/>
                <a:gd name="T1" fmla="*/ 0 h 431800"/>
                <a:gd name="T2" fmla="*/ 1070229 w 574675"/>
                <a:gd name="T3" fmla="*/ 659286 h 431800"/>
                <a:gd name="T4" fmla="*/ 982249 w 574675"/>
                <a:gd name="T5" fmla="*/ 804150 h 431800"/>
                <a:gd name="T6" fmla="*/ 477829 w 574675"/>
                <a:gd name="T7" fmla="*/ 804150 h 431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4675" h="431800">
                  <a:moveTo>
                    <a:pt x="0" y="0"/>
                  </a:moveTo>
                  <a:lnTo>
                    <a:pt x="574675" y="354013"/>
                  </a:lnTo>
                  <a:lnTo>
                    <a:pt x="527433" y="431800"/>
                  </a:lnTo>
                  <a:lnTo>
                    <a:pt x="256577" y="431800"/>
                  </a:lnTo>
                  <a:close/>
                </a:path>
              </a:pathLst>
            </a:custGeom>
            <a:solidFill>
              <a:srgbClr val="8D9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9" name="Freeform 63"/>
            <p:cNvSpPr>
              <a:spLocks/>
            </p:cNvSpPr>
            <p:nvPr/>
          </p:nvSpPr>
          <p:spPr bwMode="auto">
            <a:xfrm>
              <a:off x="4851716" y="6053183"/>
              <a:ext cx="449378" cy="363642"/>
            </a:xfrm>
            <a:custGeom>
              <a:avLst/>
              <a:gdLst>
                <a:gd name="T0" fmla="*/ 419814 w 152"/>
                <a:gd name="T1" fmla="*/ 26608 h 123"/>
                <a:gd name="T2" fmla="*/ 342946 w 152"/>
                <a:gd name="T3" fmla="*/ 82780 h 123"/>
                <a:gd name="T4" fmla="*/ 449378 w 152"/>
                <a:gd name="T5" fmla="*/ 195125 h 123"/>
                <a:gd name="T6" fmla="*/ 307469 w 152"/>
                <a:gd name="T7" fmla="*/ 189212 h 123"/>
                <a:gd name="T8" fmla="*/ 378424 w 152"/>
                <a:gd name="T9" fmla="*/ 307470 h 123"/>
                <a:gd name="T10" fmla="*/ 230602 w 152"/>
                <a:gd name="T11" fmla="*/ 266080 h 123"/>
                <a:gd name="T12" fmla="*/ 218776 w 152"/>
                <a:gd name="T13" fmla="*/ 363642 h 123"/>
                <a:gd name="T14" fmla="*/ 0 w 152"/>
                <a:gd name="T15" fmla="*/ 0 h 123"/>
                <a:gd name="T16" fmla="*/ 419814 w 152"/>
                <a:gd name="T17" fmla="*/ 26608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23"/>
                <a:gd name="T29" fmla="*/ 152 w 152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23">
                  <a:moveTo>
                    <a:pt x="142" y="9"/>
                  </a:moveTo>
                  <a:lnTo>
                    <a:pt x="116" y="28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128" y="104"/>
                  </a:lnTo>
                  <a:lnTo>
                    <a:pt x="78" y="90"/>
                  </a:lnTo>
                  <a:lnTo>
                    <a:pt x="74" y="123"/>
                  </a:lnTo>
                  <a:lnTo>
                    <a:pt x="0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0" name="Freeform 64"/>
            <p:cNvSpPr>
              <a:spLocks/>
            </p:cNvSpPr>
            <p:nvPr/>
          </p:nvSpPr>
          <p:spPr bwMode="auto">
            <a:xfrm>
              <a:off x="4851716" y="6053183"/>
              <a:ext cx="378424" cy="363642"/>
            </a:xfrm>
            <a:custGeom>
              <a:avLst/>
              <a:gdLst>
                <a:gd name="T0" fmla="*/ 0 w 128"/>
                <a:gd name="T1" fmla="*/ 0 h 123"/>
                <a:gd name="T2" fmla="*/ 307469 w 128"/>
                <a:gd name="T3" fmla="*/ 189212 h 123"/>
                <a:gd name="T4" fmla="*/ 378424 w 128"/>
                <a:gd name="T5" fmla="*/ 307470 h 123"/>
                <a:gd name="T6" fmla="*/ 230602 w 128"/>
                <a:gd name="T7" fmla="*/ 266080 h 123"/>
                <a:gd name="T8" fmla="*/ 218776 w 128"/>
                <a:gd name="T9" fmla="*/ 363642 h 123"/>
                <a:gd name="T10" fmla="*/ 0 w 128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123"/>
                <a:gd name="T20" fmla="*/ 128 w 128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123">
                  <a:moveTo>
                    <a:pt x="0" y="0"/>
                  </a:moveTo>
                  <a:lnTo>
                    <a:pt x="104" y="64"/>
                  </a:lnTo>
                  <a:lnTo>
                    <a:pt x="128" y="104"/>
                  </a:lnTo>
                  <a:lnTo>
                    <a:pt x="78" y="90"/>
                  </a:lnTo>
                  <a:lnTo>
                    <a:pt x="74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1" name="Freeform 65"/>
            <p:cNvSpPr>
              <a:spLocks/>
            </p:cNvSpPr>
            <p:nvPr/>
          </p:nvSpPr>
          <p:spPr bwMode="auto">
            <a:xfrm>
              <a:off x="5543521" y="5521025"/>
              <a:ext cx="1176661" cy="1268311"/>
            </a:xfrm>
            <a:custGeom>
              <a:avLst/>
              <a:gdLst>
                <a:gd name="T0" fmla="*/ 1092614 w 168"/>
                <a:gd name="T1" fmla="*/ 245254 h 181"/>
                <a:gd name="T2" fmla="*/ 1176661 w 168"/>
                <a:gd name="T3" fmla="*/ 329340 h 181"/>
                <a:gd name="T4" fmla="*/ 294165 w 168"/>
                <a:gd name="T5" fmla="*/ 1268311 h 181"/>
                <a:gd name="T6" fmla="*/ 210118 w 168"/>
                <a:gd name="T7" fmla="*/ 1184224 h 181"/>
                <a:gd name="T8" fmla="*/ 7004 w 168"/>
                <a:gd name="T9" fmla="*/ 735760 h 181"/>
                <a:gd name="T10" fmla="*/ 182102 w 168"/>
                <a:gd name="T11" fmla="*/ 273282 h 181"/>
                <a:gd name="T12" fmla="*/ 1092614 w 168"/>
                <a:gd name="T13" fmla="*/ 245254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81"/>
                <a:gd name="T23" fmla="*/ 168 w 168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81">
                  <a:moveTo>
                    <a:pt x="156" y="35"/>
                  </a:moveTo>
                  <a:cubicBezTo>
                    <a:pt x="168" y="47"/>
                    <a:pt x="168" y="47"/>
                    <a:pt x="168" y="47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11" y="152"/>
                    <a:pt x="2" y="128"/>
                    <a:pt x="1" y="105"/>
                  </a:cubicBezTo>
                  <a:cubicBezTo>
                    <a:pt x="0" y="81"/>
                    <a:pt x="9" y="58"/>
                    <a:pt x="26" y="39"/>
                  </a:cubicBezTo>
                  <a:cubicBezTo>
                    <a:pt x="61" y="2"/>
                    <a:pt x="119" y="0"/>
                    <a:pt x="156" y="35"/>
                  </a:cubicBezTo>
                  <a:close/>
                </a:path>
              </a:pathLst>
            </a:custGeom>
            <a:solidFill>
              <a:srgbClr val="98BF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2" name="Freeform 66"/>
            <p:cNvSpPr>
              <a:spLocks/>
            </p:cNvSpPr>
            <p:nvPr/>
          </p:nvSpPr>
          <p:spPr bwMode="auto">
            <a:xfrm>
              <a:off x="5543521" y="5793017"/>
              <a:ext cx="736153" cy="996319"/>
            </a:xfrm>
            <a:custGeom>
              <a:avLst/>
              <a:gdLst>
                <a:gd name="T0" fmla="*/ 182286 w 105"/>
                <a:gd name="T1" fmla="*/ 0 h 142"/>
                <a:gd name="T2" fmla="*/ 736153 w 105"/>
                <a:gd name="T3" fmla="*/ 526225 h 142"/>
                <a:gd name="T4" fmla="*/ 294461 w 105"/>
                <a:gd name="T5" fmla="*/ 996319 h 142"/>
                <a:gd name="T6" fmla="*/ 210329 w 105"/>
                <a:gd name="T7" fmla="*/ 912123 h 142"/>
                <a:gd name="T8" fmla="*/ 7011 w 105"/>
                <a:gd name="T9" fmla="*/ 463078 h 142"/>
                <a:gd name="T10" fmla="*/ 182286 w 105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42"/>
                <a:gd name="T20" fmla="*/ 105 w 105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42">
                  <a:moveTo>
                    <a:pt x="26" y="0"/>
                  </a:moveTo>
                  <a:cubicBezTo>
                    <a:pt x="105" y="75"/>
                    <a:pt x="105" y="75"/>
                    <a:pt x="105" y="75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11" y="113"/>
                    <a:pt x="2" y="89"/>
                    <a:pt x="1" y="66"/>
                  </a:cubicBezTo>
                  <a:cubicBezTo>
                    <a:pt x="0" y="42"/>
                    <a:pt x="9" y="19"/>
                    <a:pt x="26" y="0"/>
                  </a:cubicBezTo>
                  <a:close/>
                </a:path>
              </a:pathLst>
            </a:custGeom>
            <a:solidFill>
              <a:srgbClr val="80A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3" name="任意多边形: 形状 66"/>
            <p:cNvSpPr>
              <a:spLocks/>
            </p:cNvSpPr>
            <p:nvPr/>
          </p:nvSpPr>
          <p:spPr bwMode="auto">
            <a:xfrm>
              <a:off x="5242317" y="6402949"/>
              <a:ext cx="862929" cy="454384"/>
            </a:xfrm>
            <a:custGeom>
              <a:avLst/>
              <a:gdLst>
                <a:gd name="T0" fmla="*/ 568777 w 463362"/>
                <a:gd name="T1" fmla="*/ 1831 h 243988"/>
                <a:gd name="T2" fmla="*/ 771949 w 463362"/>
                <a:gd name="T3" fmla="*/ 62382 h 243988"/>
                <a:gd name="T4" fmla="*/ 862929 w 463362"/>
                <a:gd name="T5" fmla="*/ 111438 h 243988"/>
                <a:gd name="T6" fmla="*/ 696607 w 463362"/>
                <a:gd name="T7" fmla="*/ 423712 h 243988"/>
                <a:gd name="T8" fmla="*/ 680271 w 463362"/>
                <a:gd name="T9" fmla="*/ 454384 h 243988"/>
                <a:gd name="T10" fmla="*/ 0 w 463362"/>
                <a:gd name="T11" fmla="*/ 454384 h 243988"/>
                <a:gd name="T12" fmla="*/ 51110 w 463362"/>
                <a:gd name="T13" fmla="*/ 286634 h 243988"/>
                <a:gd name="T14" fmla="*/ 568777 w 463362"/>
                <a:gd name="T15" fmla="*/ 1831 h 243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3362" h="243988">
                  <a:moveTo>
                    <a:pt x="305413" y="983"/>
                  </a:moveTo>
                  <a:cubicBezTo>
                    <a:pt x="342639" y="4099"/>
                    <a:pt x="379749" y="14683"/>
                    <a:pt x="414509" y="33497"/>
                  </a:cubicBezTo>
                  <a:cubicBezTo>
                    <a:pt x="463362" y="59838"/>
                    <a:pt x="463362" y="59838"/>
                    <a:pt x="463362" y="59838"/>
                  </a:cubicBezTo>
                  <a:cubicBezTo>
                    <a:pt x="429541" y="123338"/>
                    <a:pt x="399947" y="178901"/>
                    <a:pt x="374053" y="227518"/>
                  </a:cubicBezTo>
                  <a:lnTo>
                    <a:pt x="365281" y="243988"/>
                  </a:lnTo>
                  <a:lnTo>
                    <a:pt x="0" y="243988"/>
                  </a:lnTo>
                  <a:lnTo>
                    <a:pt x="27444" y="153912"/>
                  </a:lnTo>
                  <a:cubicBezTo>
                    <a:pt x="80995" y="49490"/>
                    <a:pt x="193732" y="-8366"/>
                    <a:pt x="305413" y="983"/>
                  </a:cubicBezTo>
                  <a:close/>
                </a:path>
              </a:pathLst>
            </a:custGeom>
            <a:solidFill>
              <a:srgbClr val="98BF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4" name="任意多边形: 形状 67"/>
            <p:cNvSpPr>
              <a:spLocks/>
            </p:cNvSpPr>
            <p:nvPr/>
          </p:nvSpPr>
          <p:spPr bwMode="auto">
            <a:xfrm>
              <a:off x="5242021" y="6688819"/>
              <a:ext cx="362771" cy="168516"/>
            </a:xfrm>
            <a:custGeom>
              <a:avLst/>
              <a:gdLst>
                <a:gd name="T0" fmla="*/ 51106 w 194795"/>
                <a:gd name="T1" fmla="*/ 0 h 90487"/>
                <a:gd name="T2" fmla="*/ 235247 w 194795"/>
                <a:gd name="T3" fmla="*/ 99563 h 90487"/>
                <a:gd name="T4" fmla="*/ 362771 w 194795"/>
                <a:gd name="T5" fmla="*/ 168516 h 90487"/>
                <a:gd name="T6" fmla="*/ 0 w 194795"/>
                <a:gd name="T7" fmla="*/ 168516 h 904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795" h="90487">
                  <a:moveTo>
                    <a:pt x="27442" y="0"/>
                  </a:moveTo>
                  <a:cubicBezTo>
                    <a:pt x="64887" y="20246"/>
                    <a:pt x="97651" y="37962"/>
                    <a:pt x="126319" y="53462"/>
                  </a:cubicBezTo>
                  <a:lnTo>
                    <a:pt x="194795" y="90487"/>
                  </a:lnTo>
                  <a:lnTo>
                    <a:pt x="0" y="90487"/>
                  </a:lnTo>
                  <a:close/>
                </a:path>
              </a:pathLst>
            </a:custGeom>
            <a:solidFill>
              <a:srgbClr val="80A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5" name="Freeform 69"/>
            <p:cNvSpPr>
              <a:spLocks/>
            </p:cNvSpPr>
            <p:nvPr/>
          </p:nvSpPr>
          <p:spPr bwMode="auto">
            <a:xfrm>
              <a:off x="6291500" y="4876522"/>
              <a:ext cx="644503" cy="623808"/>
            </a:xfrm>
            <a:custGeom>
              <a:avLst/>
              <a:gdLst>
                <a:gd name="T0" fmla="*/ 581454 w 92"/>
                <a:gd name="T1" fmla="*/ 196254 h 89"/>
                <a:gd name="T2" fmla="*/ 553432 w 92"/>
                <a:gd name="T3" fmla="*/ 455590 h 89"/>
                <a:gd name="T4" fmla="*/ 546426 w 92"/>
                <a:gd name="T5" fmla="*/ 455590 h 89"/>
                <a:gd name="T6" fmla="*/ 462361 w 92"/>
                <a:gd name="T7" fmla="*/ 490636 h 89"/>
                <a:gd name="T8" fmla="*/ 455355 w 92"/>
                <a:gd name="T9" fmla="*/ 490636 h 89"/>
                <a:gd name="T10" fmla="*/ 413323 w 92"/>
                <a:gd name="T11" fmla="*/ 567735 h 89"/>
                <a:gd name="T12" fmla="*/ 399312 w 92"/>
                <a:gd name="T13" fmla="*/ 574744 h 89"/>
                <a:gd name="T14" fmla="*/ 175137 w 92"/>
                <a:gd name="T15" fmla="*/ 546708 h 89"/>
                <a:gd name="T16" fmla="*/ 147115 w 92"/>
                <a:gd name="T17" fmla="*/ 448581 h 89"/>
                <a:gd name="T18" fmla="*/ 77060 w 92"/>
                <a:gd name="T19" fmla="*/ 406527 h 89"/>
                <a:gd name="T20" fmla="*/ 84066 w 92"/>
                <a:gd name="T21" fmla="*/ 224291 h 89"/>
                <a:gd name="T22" fmla="*/ 35027 w 92"/>
                <a:gd name="T23" fmla="*/ 196254 h 89"/>
                <a:gd name="T24" fmla="*/ 56044 w 92"/>
                <a:gd name="T25" fmla="*/ 35045 h 89"/>
                <a:gd name="T26" fmla="*/ 84066 w 92"/>
                <a:gd name="T27" fmla="*/ 14018 h 89"/>
                <a:gd name="T28" fmla="*/ 210164 w 92"/>
                <a:gd name="T29" fmla="*/ 49064 h 89"/>
                <a:gd name="T30" fmla="*/ 217169 w 92"/>
                <a:gd name="T31" fmla="*/ 56073 h 89"/>
                <a:gd name="T32" fmla="*/ 217169 w 92"/>
                <a:gd name="T33" fmla="*/ 56073 h 89"/>
                <a:gd name="T34" fmla="*/ 406317 w 92"/>
                <a:gd name="T35" fmla="*/ 77100 h 89"/>
                <a:gd name="T36" fmla="*/ 427333 w 92"/>
                <a:gd name="T37" fmla="*/ 126163 h 89"/>
                <a:gd name="T38" fmla="*/ 581454 w 92"/>
                <a:gd name="T39" fmla="*/ 196254 h 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89"/>
                <a:gd name="T62" fmla="*/ 92 w 92"/>
                <a:gd name="T63" fmla="*/ 89 h 8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89">
                  <a:moveTo>
                    <a:pt x="83" y="28"/>
                  </a:moveTo>
                  <a:cubicBezTo>
                    <a:pt x="92" y="39"/>
                    <a:pt x="90" y="55"/>
                    <a:pt x="7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4" y="68"/>
                    <a:pt x="70" y="69"/>
                    <a:pt x="66" y="70"/>
                  </a:cubicBezTo>
                  <a:cubicBezTo>
                    <a:pt x="66" y="70"/>
                    <a:pt x="65" y="70"/>
                    <a:pt x="65" y="70"/>
                  </a:cubicBezTo>
                  <a:cubicBezTo>
                    <a:pt x="64" y="74"/>
                    <a:pt x="62" y="78"/>
                    <a:pt x="59" y="81"/>
                  </a:cubicBezTo>
                  <a:cubicBezTo>
                    <a:pt x="58" y="81"/>
                    <a:pt x="58" y="81"/>
                    <a:pt x="57" y="82"/>
                  </a:cubicBezTo>
                  <a:cubicBezTo>
                    <a:pt x="48" y="89"/>
                    <a:pt x="33" y="88"/>
                    <a:pt x="25" y="78"/>
                  </a:cubicBezTo>
                  <a:cubicBezTo>
                    <a:pt x="22" y="74"/>
                    <a:pt x="21" y="69"/>
                    <a:pt x="21" y="64"/>
                  </a:cubicBezTo>
                  <a:cubicBezTo>
                    <a:pt x="17" y="63"/>
                    <a:pt x="13" y="61"/>
                    <a:pt x="11" y="58"/>
                  </a:cubicBezTo>
                  <a:cubicBezTo>
                    <a:pt x="4" y="50"/>
                    <a:pt x="5" y="39"/>
                    <a:pt x="12" y="32"/>
                  </a:cubicBezTo>
                  <a:cubicBezTo>
                    <a:pt x="9" y="31"/>
                    <a:pt x="7" y="30"/>
                    <a:pt x="5" y="28"/>
                  </a:cubicBezTo>
                  <a:cubicBezTo>
                    <a:pt x="0" y="21"/>
                    <a:pt x="1" y="10"/>
                    <a:pt x="8" y="5"/>
                  </a:cubicBezTo>
                  <a:cubicBezTo>
                    <a:pt x="9" y="4"/>
                    <a:pt x="10" y="3"/>
                    <a:pt x="12" y="2"/>
                  </a:cubicBezTo>
                  <a:cubicBezTo>
                    <a:pt x="18" y="0"/>
                    <a:pt x="26" y="2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9" y="1"/>
                    <a:pt x="51" y="3"/>
                    <a:pt x="58" y="11"/>
                  </a:cubicBezTo>
                  <a:cubicBezTo>
                    <a:pt x="59" y="13"/>
                    <a:pt x="60" y="15"/>
                    <a:pt x="61" y="18"/>
                  </a:cubicBezTo>
                  <a:cubicBezTo>
                    <a:pt x="69" y="17"/>
                    <a:pt x="77" y="21"/>
                    <a:pt x="83" y="28"/>
                  </a:cubicBezTo>
                  <a:close/>
                </a:path>
              </a:pathLst>
            </a:custGeom>
            <a:solidFill>
              <a:srgbClr val="70B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6" name="Freeform 70"/>
            <p:cNvSpPr>
              <a:spLocks/>
            </p:cNvSpPr>
            <p:nvPr/>
          </p:nvSpPr>
          <p:spPr bwMode="auto">
            <a:xfrm>
              <a:off x="6291500" y="4891305"/>
              <a:ext cx="461204" cy="609025"/>
            </a:xfrm>
            <a:custGeom>
              <a:avLst/>
              <a:gdLst>
                <a:gd name="T0" fmla="*/ 83855 w 66"/>
                <a:gd name="T1" fmla="*/ 0 h 87"/>
                <a:gd name="T2" fmla="*/ 461204 w 66"/>
                <a:gd name="T3" fmla="*/ 476020 h 87"/>
                <a:gd name="T4" fmla="*/ 454216 w 66"/>
                <a:gd name="T5" fmla="*/ 476020 h 87"/>
                <a:gd name="T6" fmla="*/ 412288 w 66"/>
                <a:gd name="T7" fmla="*/ 553023 h 87"/>
                <a:gd name="T8" fmla="*/ 398312 w 66"/>
                <a:gd name="T9" fmla="*/ 560023 h 87"/>
                <a:gd name="T10" fmla="*/ 174698 w 66"/>
                <a:gd name="T11" fmla="*/ 532022 h 87"/>
                <a:gd name="T12" fmla="*/ 146747 w 66"/>
                <a:gd name="T13" fmla="*/ 434018 h 87"/>
                <a:gd name="T14" fmla="*/ 76867 w 66"/>
                <a:gd name="T15" fmla="*/ 392016 h 87"/>
                <a:gd name="T16" fmla="*/ 83855 w 66"/>
                <a:gd name="T17" fmla="*/ 210009 h 87"/>
                <a:gd name="T18" fmla="*/ 34940 w 66"/>
                <a:gd name="T19" fmla="*/ 182007 h 87"/>
                <a:gd name="T20" fmla="*/ 55904 w 66"/>
                <a:gd name="T21" fmla="*/ 21001 h 87"/>
                <a:gd name="T22" fmla="*/ 83855 w 66"/>
                <a:gd name="T23" fmla="*/ 0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87"/>
                <a:gd name="T38" fmla="*/ 66 w 66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87">
                  <a:moveTo>
                    <a:pt x="12" y="0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5" y="68"/>
                    <a:pt x="65" y="68"/>
                  </a:cubicBezTo>
                  <a:cubicBezTo>
                    <a:pt x="64" y="72"/>
                    <a:pt x="62" y="76"/>
                    <a:pt x="59" y="79"/>
                  </a:cubicBezTo>
                  <a:cubicBezTo>
                    <a:pt x="58" y="79"/>
                    <a:pt x="58" y="79"/>
                    <a:pt x="57" y="80"/>
                  </a:cubicBezTo>
                  <a:cubicBezTo>
                    <a:pt x="48" y="87"/>
                    <a:pt x="33" y="86"/>
                    <a:pt x="25" y="76"/>
                  </a:cubicBezTo>
                  <a:cubicBezTo>
                    <a:pt x="22" y="72"/>
                    <a:pt x="21" y="67"/>
                    <a:pt x="21" y="62"/>
                  </a:cubicBezTo>
                  <a:cubicBezTo>
                    <a:pt x="17" y="61"/>
                    <a:pt x="13" y="59"/>
                    <a:pt x="11" y="56"/>
                  </a:cubicBezTo>
                  <a:cubicBezTo>
                    <a:pt x="4" y="48"/>
                    <a:pt x="5" y="37"/>
                    <a:pt x="12" y="30"/>
                  </a:cubicBezTo>
                  <a:cubicBezTo>
                    <a:pt x="9" y="29"/>
                    <a:pt x="7" y="28"/>
                    <a:pt x="5" y="26"/>
                  </a:cubicBezTo>
                  <a:cubicBezTo>
                    <a:pt x="0" y="19"/>
                    <a:pt x="1" y="8"/>
                    <a:pt x="8" y="3"/>
                  </a:cubicBezTo>
                  <a:cubicBezTo>
                    <a:pt x="9" y="2"/>
                    <a:pt x="10" y="1"/>
                    <a:pt x="12" y="0"/>
                  </a:cubicBezTo>
                  <a:close/>
                </a:path>
              </a:pathLst>
            </a:custGeom>
            <a:solidFill>
              <a:srgbClr val="51A1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7" name="Freeform 71"/>
            <p:cNvSpPr>
              <a:spLocks/>
            </p:cNvSpPr>
            <p:nvPr/>
          </p:nvSpPr>
          <p:spPr bwMode="auto">
            <a:xfrm>
              <a:off x="6578273" y="5192862"/>
              <a:ext cx="274949" cy="257211"/>
            </a:xfrm>
            <a:custGeom>
              <a:avLst/>
              <a:gdLst>
                <a:gd name="T0" fmla="*/ 253799 w 39"/>
                <a:gd name="T1" fmla="*/ 41710 h 37"/>
                <a:gd name="T2" fmla="*/ 260849 w 39"/>
                <a:gd name="T3" fmla="*/ 139033 h 37"/>
                <a:gd name="T4" fmla="*/ 211499 w 39"/>
                <a:gd name="T5" fmla="*/ 166840 h 37"/>
                <a:gd name="T6" fmla="*/ 169199 w 39"/>
                <a:gd name="T7" fmla="*/ 173791 h 37"/>
                <a:gd name="T8" fmla="*/ 155099 w 39"/>
                <a:gd name="T9" fmla="*/ 201598 h 37"/>
                <a:gd name="T10" fmla="*/ 126900 w 39"/>
                <a:gd name="T11" fmla="*/ 250259 h 37"/>
                <a:gd name="T12" fmla="*/ 28200 w 39"/>
                <a:gd name="T13" fmla="*/ 222453 h 37"/>
                <a:gd name="T14" fmla="*/ 49350 w 39"/>
                <a:gd name="T15" fmla="*/ 76468 h 37"/>
                <a:gd name="T16" fmla="*/ 77550 w 39"/>
                <a:gd name="T17" fmla="*/ 48662 h 37"/>
                <a:gd name="T18" fmla="*/ 105750 w 39"/>
                <a:gd name="T19" fmla="*/ 34758 h 37"/>
                <a:gd name="T20" fmla="*/ 253799 w 39"/>
                <a:gd name="T21" fmla="*/ 4171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7"/>
                <a:gd name="T35" fmla="*/ 39 w 39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7">
                  <a:moveTo>
                    <a:pt x="36" y="6"/>
                  </a:moveTo>
                  <a:cubicBezTo>
                    <a:pt x="39" y="9"/>
                    <a:pt x="39" y="15"/>
                    <a:pt x="37" y="20"/>
                  </a:cubicBezTo>
                  <a:cubicBezTo>
                    <a:pt x="35" y="22"/>
                    <a:pt x="33" y="23"/>
                    <a:pt x="30" y="24"/>
                  </a:cubicBezTo>
                  <a:cubicBezTo>
                    <a:pt x="28" y="24"/>
                    <a:pt x="26" y="25"/>
                    <a:pt x="24" y="25"/>
                  </a:cubicBezTo>
                  <a:cubicBezTo>
                    <a:pt x="24" y="27"/>
                    <a:pt x="23" y="28"/>
                    <a:pt x="22" y="29"/>
                  </a:cubicBezTo>
                  <a:cubicBezTo>
                    <a:pt x="21" y="32"/>
                    <a:pt x="20" y="34"/>
                    <a:pt x="18" y="36"/>
                  </a:cubicBezTo>
                  <a:cubicBezTo>
                    <a:pt x="12" y="37"/>
                    <a:pt x="7" y="35"/>
                    <a:pt x="4" y="32"/>
                  </a:cubicBezTo>
                  <a:cubicBezTo>
                    <a:pt x="0" y="26"/>
                    <a:pt x="1" y="18"/>
                    <a:pt x="7" y="11"/>
                  </a:cubicBezTo>
                  <a:cubicBezTo>
                    <a:pt x="8" y="10"/>
                    <a:pt x="10" y="8"/>
                    <a:pt x="11" y="7"/>
                  </a:cubicBezTo>
                  <a:cubicBezTo>
                    <a:pt x="12" y="6"/>
                    <a:pt x="14" y="5"/>
                    <a:pt x="15" y="5"/>
                  </a:cubicBezTo>
                  <a:cubicBezTo>
                    <a:pt x="23" y="0"/>
                    <a:pt x="32" y="0"/>
                    <a:pt x="36" y="6"/>
                  </a:cubicBezTo>
                  <a:close/>
                </a:path>
              </a:pathLst>
            </a:custGeom>
            <a:solidFill>
              <a:srgbClr val="5C91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8" name="Freeform 72"/>
            <p:cNvSpPr>
              <a:spLocks/>
            </p:cNvSpPr>
            <p:nvPr/>
          </p:nvSpPr>
          <p:spPr bwMode="auto">
            <a:xfrm>
              <a:off x="6628533" y="5225381"/>
              <a:ext cx="271992" cy="310426"/>
            </a:xfrm>
            <a:custGeom>
              <a:avLst/>
              <a:gdLst>
                <a:gd name="T0" fmla="*/ 55793 w 39"/>
                <a:gd name="T1" fmla="*/ 0 h 44"/>
                <a:gd name="T2" fmla="*/ 271992 w 39"/>
                <a:gd name="T3" fmla="*/ 268095 h 44"/>
                <a:gd name="T4" fmla="*/ 216199 w 39"/>
                <a:gd name="T5" fmla="*/ 310426 h 44"/>
                <a:gd name="T6" fmla="*/ 0 w 39"/>
                <a:gd name="T7" fmla="*/ 42331 h 44"/>
                <a:gd name="T8" fmla="*/ 27897 w 39"/>
                <a:gd name="T9" fmla="*/ 14110 h 44"/>
                <a:gd name="T10" fmla="*/ 55793 w 39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4"/>
                <a:gd name="T20" fmla="*/ 39 w 39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4">
                  <a:moveTo>
                    <a:pt x="8" y="0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5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8A7A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9" name="Freeform 73"/>
            <p:cNvSpPr>
              <a:spLocks/>
            </p:cNvSpPr>
            <p:nvPr/>
          </p:nvSpPr>
          <p:spPr bwMode="auto">
            <a:xfrm>
              <a:off x="5895338" y="4903131"/>
              <a:ext cx="1291962" cy="1380655"/>
            </a:xfrm>
            <a:custGeom>
              <a:avLst/>
              <a:gdLst>
                <a:gd name="T0" fmla="*/ 1291962 w 437"/>
                <a:gd name="T1" fmla="*/ 541028 h 467"/>
                <a:gd name="T2" fmla="*/ 307469 w 437"/>
                <a:gd name="T3" fmla="*/ 1380655 h 467"/>
                <a:gd name="T4" fmla="*/ 0 w 437"/>
                <a:gd name="T5" fmla="*/ 0 h 467"/>
                <a:gd name="T6" fmla="*/ 1291962 w 437"/>
                <a:gd name="T7" fmla="*/ 541028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467"/>
                <a:gd name="T14" fmla="*/ 437 w 437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467">
                  <a:moveTo>
                    <a:pt x="437" y="183"/>
                  </a:moveTo>
                  <a:lnTo>
                    <a:pt x="104" y="467"/>
                  </a:lnTo>
                  <a:lnTo>
                    <a:pt x="0" y="0"/>
                  </a:lnTo>
                  <a:lnTo>
                    <a:pt x="437" y="183"/>
                  </a:lnTo>
                  <a:close/>
                </a:path>
              </a:pathLst>
            </a:custGeom>
            <a:solidFill>
              <a:srgbClr val="83A5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0" name="Freeform 74"/>
            <p:cNvSpPr>
              <a:spLocks/>
            </p:cNvSpPr>
            <p:nvPr/>
          </p:nvSpPr>
          <p:spPr bwMode="auto">
            <a:xfrm>
              <a:off x="5895338" y="4903131"/>
              <a:ext cx="804150" cy="1380655"/>
            </a:xfrm>
            <a:custGeom>
              <a:avLst/>
              <a:gdLst>
                <a:gd name="T0" fmla="*/ 0 w 272"/>
                <a:gd name="T1" fmla="*/ 0 h 467"/>
                <a:gd name="T2" fmla="*/ 804150 w 272"/>
                <a:gd name="T3" fmla="*/ 954929 h 467"/>
                <a:gd name="T4" fmla="*/ 307469 w 272"/>
                <a:gd name="T5" fmla="*/ 1380655 h 467"/>
                <a:gd name="T6" fmla="*/ 0 w 272"/>
                <a:gd name="T7" fmla="*/ 0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467"/>
                <a:gd name="T14" fmla="*/ 272 w 272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467">
                  <a:moveTo>
                    <a:pt x="0" y="0"/>
                  </a:moveTo>
                  <a:lnTo>
                    <a:pt x="272" y="323"/>
                  </a:lnTo>
                  <a:lnTo>
                    <a:pt x="104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9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1" name="Freeform 75"/>
            <p:cNvSpPr>
              <a:spLocks/>
            </p:cNvSpPr>
            <p:nvPr/>
          </p:nvSpPr>
          <p:spPr bwMode="auto">
            <a:xfrm>
              <a:off x="5895338" y="4903131"/>
              <a:ext cx="384336" cy="413901"/>
            </a:xfrm>
            <a:custGeom>
              <a:avLst/>
              <a:gdLst>
                <a:gd name="T0" fmla="*/ 384336 w 130"/>
                <a:gd name="T1" fmla="*/ 162604 h 140"/>
                <a:gd name="T2" fmla="*/ 292687 w 130"/>
                <a:gd name="T3" fmla="*/ 189212 h 140"/>
                <a:gd name="T4" fmla="*/ 363641 w 130"/>
                <a:gd name="T5" fmla="*/ 331121 h 140"/>
                <a:gd name="T6" fmla="*/ 230602 w 130"/>
                <a:gd name="T7" fmla="*/ 280861 h 140"/>
                <a:gd name="T8" fmla="*/ 257209 w 130"/>
                <a:gd name="T9" fmla="*/ 413901 h 140"/>
                <a:gd name="T10" fmla="*/ 133039 w 130"/>
                <a:gd name="T11" fmla="*/ 331121 h 140"/>
                <a:gd name="T12" fmla="*/ 88693 w 130"/>
                <a:gd name="T13" fmla="*/ 407988 h 140"/>
                <a:gd name="T14" fmla="*/ 0 w 130"/>
                <a:gd name="T15" fmla="*/ 0 h 140"/>
                <a:gd name="T16" fmla="*/ 384336 w 130"/>
                <a:gd name="T17" fmla="*/ 162604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140"/>
                <a:gd name="T29" fmla="*/ 130 w 130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140">
                  <a:moveTo>
                    <a:pt x="130" y="55"/>
                  </a:moveTo>
                  <a:lnTo>
                    <a:pt x="99" y="64"/>
                  </a:lnTo>
                  <a:lnTo>
                    <a:pt x="123" y="112"/>
                  </a:lnTo>
                  <a:lnTo>
                    <a:pt x="78" y="95"/>
                  </a:lnTo>
                  <a:lnTo>
                    <a:pt x="87" y="140"/>
                  </a:lnTo>
                  <a:lnTo>
                    <a:pt x="45" y="112"/>
                  </a:lnTo>
                  <a:lnTo>
                    <a:pt x="30" y="138"/>
                  </a:lnTo>
                  <a:lnTo>
                    <a:pt x="0" y="0"/>
                  </a:lnTo>
                  <a:lnTo>
                    <a:pt x="13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2" name="Freeform 76"/>
            <p:cNvSpPr>
              <a:spLocks/>
            </p:cNvSpPr>
            <p:nvPr/>
          </p:nvSpPr>
          <p:spPr bwMode="auto">
            <a:xfrm>
              <a:off x="5895338" y="4903131"/>
              <a:ext cx="257211" cy="413901"/>
            </a:xfrm>
            <a:custGeom>
              <a:avLst/>
              <a:gdLst>
                <a:gd name="T0" fmla="*/ 0 w 87"/>
                <a:gd name="T1" fmla="*/ 0 h 140"/>
                <a:gd name="T2" fmla="*/ 230603 w 87"/>
                <a:gd name="T3" fmla="*/ 280861 h 140"/>
                <a:gd name="T4" fmla="*/ 257211 w 87"/>
                <a:gd name="T5" fmla="*/ 413901 h 140"/>
                <a:gd name="T6" fmla="*/ 133040 w 87"/>
                <a:gd name="T7" fmla="*/ 331121 h 140"/>
                <a:gd name="T8" fmla="*/ 88693 w 87"/>
                <a:gd name="T9" fmla="*/ 407988 h 140"/>
                <a:gd name="T10" fmla="*/ 0 w 87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40"/>
                <a:gd name="T20" fmla="*/ 87 w 87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40">
                  <a:moveTo>
                    <a:pt x="0" y="0"/>
                  </a:moveTo>
                  <a:lnTo>
                    <a:pt x="78" y="95"/>
                  </a:lnTo>
                  <a:lnTo>
                    <a:pt x="87" y="140"/>
                  </a:lnTo>
                  <a:lnTo>
                    <a:pt x="45" y="112"/>
                  </a:lnTo>
                  <a:lnTo>
                    <a:pt x="3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3" name="Freeform 77"/>
            <p:cNvSpPr>
              <a:spLocks/>
            </p:cNvSpPr>
            <p:nvPr/>
          </p:nvSpPr>
          <p:spPr bwMode="auto">
            <a:xfrm>
              <a:off x="6397932" y="5213556"/>
              <a:ext cx="804150" cy="798237"/>
            </a:xfrm>
            <a:custGeom>
              <a:avLst/>
              <a:gdLst>
                <a:gd name="T0" fmla="*/ 755202 w 115"/>
                <a:gd name="T1" fmla="*/ 210062 h 114"/>
                <a:gd name="T2" fmla="*/ 804150 w 115"/>
                <a:gd name="T3" fmla="*/ 273081 h 114"/>
                <a:gd name="T4" fmla="*/ 153837 w 115"/>
                <a:gd name="T5" fmla="*/ 798237 h 114"/>
                <a:gd name="T6" fmla="*/ 104889 w 115"/>
                <a:gd name="T7" fmla="*/ 735218 h 114"/>
                <a:gd name="T8" fmla="*/ 13985 w 115"/>
                <a:gd name="T9" fmla="*/ 427127 h 114"/>
                <a:gd name="T10" fmla="*/ 167823 w 115"/>
                <a:gd name="T11" fmla="*/ 147044 h 114"/>
                <a:gd name="T12" fmla="*/ 755202 w 115"/>
                <a:gd name="T13" fmla="*/ 210062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14"/>
                <a:gd name="T23" fmla="*/ 115 w 115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14">
                  <a:moveTo>
                    <a:pt x="108" y="30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4" y="92"/>
                    <a:pt x="0" y="76"/>
                    <a:pt x="2" y="61"/>
                  </a:cubicBezTo>
                  <a:cubicBezTo>
                    <a:pt x="4" y="46"/>
                    <a:pt x="11" y="31"/>
                    <a:pt x="24" y="21"/>
                  </a:cubicBezTo>
                  <a:cubicBezTo>
                    <a:pt x="50" y="0"/>
                    <a:pt x="87" y="5"/>
                    <a:pt x="108" y="30"/>
                  </a:cubicBezTo>
                  <a:close/>
                </a:path>
              </a:pathLst>
            </a:custGeom>
            <a:solidFill>
              <a:srgbClr val="98BF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4" name="Freeform 78"/>
            <p:cNvSpPr>
              <a:spLocks/>
            </p:cNvSpPr>
            <p:nvPr/>
          </p:nvSpPr>
          <p:spPr bwMode="auto">
            <a:xfrm>
              <a:off x="6397932" y="5358422"/>
              <a:ext cx="475987" cy="653373"/>
            </a:xfrm>
            <a:custGeom>
              <a:avLst/>
              <a:gdLst>
                <a:gd name="T0" fmla="*/ 167995 w 68"/>
                <a:gd name="T1" fmla="*/ 0 h 93"/>
                <a:gd name="T2" fmla="*/ 475987 w 68"/>
                <a:gd name="T3" fmla="*/ 386403 h 93"/>
                <a:gd name="T4" fmla="*/ 153996 w 68"/>
                <a:gd name="T5" fmla="*/ 653373 h 93"/>
                <a:gd name="T6" fmla="*/ 104997 w 68"/>
                <a:gd name="T7" fmla="*/ 590143 h 93"/>
                <a:gd name="T8" fmla="*/ 14000 w 68"/>
                <a:gd name="T9" fmla="*/ 281021 h 93"/>
                <a:gd name="T10" fmla="*/ 167995 w 68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93"/>
                <a:gd name="T20" fmla="*/ 68 w 68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93">
                  <a:moveTo>
                    <a:pt x="24" y="0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4" y="71"/>
                    <a:pt x="0" y="55"/>
                    <a:pt x="2" y="40"/>
                  </a:cubicBezTo>
                  <a:cubicBezTo>
                    <a:pt x="4" y="25"/>
                    <a:pt x="11" y="10"/>
                    <a:pt x="24" y="0"/>
                  </a:cubicBezTo>
                  <a:close/>
                </a:path>
              </a:pathLst>
            </a:custGeom>
            <a:solidFill>
              <a:srgbClr val="80A1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5" name="Freeform 79"/>
            <p:cNvSpPr>
              <a:spLocks/>
            </p:cNvSpPr>
            <p:nvPr/>
          </p:nvSpPr>
          <p:spPr bwMode="auto">
            <a:xfrm>
              <a:off x="6173243" y="3741252"/>
              <a:ext cx="1377698" cy="1827076"/>
            </a:xfrm>
            <a:custGeom>
              <a:avLst/>
              <a:gdLst>
                <a:gd name="T0" fmla="*/ 526245 w 466"/>
                <a:gd name="T1" fmla="*/ 0 h 618"/>
                <a:gd name="T2" fmla="*/ 0 w 466"/>
                <a:gd name="T3" fmla="*/ 286774 h 618"/>
                <a:gd name="T4" fmla="*/ 845540 w 466"/>
                <a:gd name="T5" fmla="*/ 1827076 h 618"/>
                <a:gd name="T6" fmla="*/ 1377698 w 466"/>
                <a:gd name="T7" fmla="*/ 1540302 h 618"/>
                <a:gd name="T8" fmla="*/ 526245 w 466"/>
                <a:gd name="T9" fmla="*/ 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618"/>
                <a:gd name="T17" fmla="*/ 466 w 466"/>
                <a:gd name="T18" fmla="*/ 618 h 6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618">
                  <a:moveTo>
                    <a:pt x="178" y="0"/>
                  </a:moveTo>
                  <a:lnTo>
                    <a:pt x="0" y="97"/>
                  </a:lnTo>
                  <a:lnTo>
                    <a:pt x="286" y="618"/>
                  </a:lnTo>
                  <a:lnTo>
                    <a:pt x="466" y="52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8A87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6" name="Freeform 80"/>
            <p:cNvSpPr>
              <a:spLocks/>
            </p:cNvSpPr>
            <p:nvPr/>
          </p:nvSpPr>
          <p:spPr bwMode="auto">
            <a:xfrm>
              <a:off x="6173243" y="3889073"/>
              <a:ext cx="1111619" cy="1679254"/>
            </a:xfrm>
            <a:custGeom>
              <a:avLst/>
              <a:gdLst>
                <a:gd name="T0" fmla="*/ 266079 w 376"/>
                <a:gd name="T1" fmla="*/ 0 h 568"/>
                <a:gd name="T2" fmla="*/ 0 w 376"/>
                <a:gd name="T3" fmla="*/ 138952 h 568"/>
                <a:gd name="T4" fmla="*/ 845540 w 376"/>
                <a:gd name="T5" fmla="*/ 1679254 h 568"/>
                <a:gd name="T6" fmla="*/ 1111619 w 376"/>
                <a:gd name="T7" fmla="*/ 1534389 h 568"/>
                <a:gd name="T8" fmla="*/ 266079 w 376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568"/>
                <a:gd name="T17" fmla="*/ 376 w 376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568">
                  <a:moveTo>
                    <a:pt x="90" y="0"/>
                  </a:moveTo>
                  <a:lnTo>
                    <a:pt x="0" y="47"/>
                  </a:lnTo>
                  <a:lnTo>
                    <a:pt x="286" y="568"/>
                  </a:lnTo>
                  <a:lnTo>
                    <a:pt x="376" y="5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07D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7" name="Freeform 81"/>
            <p:cNvSpPr>
              <a:spLocks/>
            </p:cNvSpPr>
            <p:nvPr/>
          </p:nvSpPr>
          <p:spPr bwMode="auto">
            <a:xfrm>
              <a:off x="6214633" y="3812206"/>
              <a:ext cx="561722" cy="348859"/>
            </a:xfrm>
            <a:custGeom>
              <a:avLst/>
              <a:gdLst>
                <a:gd name="T0" fmla="*/ 526245 w 190"/>
                <a:gd name="T1" fmla="*/ 0 h 118"/>
                <a:gd name="T2" fmla="*/ 0 w 190"/>
                <a:gd name="T3" fmla="*/ 286774 h 118"/>
                <a:gd name="T4" fmla="*/ 29564 w 190"/>
                <a:gd name="T5" fmla="*/ 348859 h 118"/>
                <a:gd name="T6" fmla="*/ 561722 w 190"/>
                <a:gd name="T7" fmla="*/ 56172 h 118"/>
                <a:gd name="T8" fmla="*/ 526245 w 190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18"/>
                <a:gd name="T17" fmla="*/ 190 w 190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18">
                  <a:moveTo>
                    <a:pt x="178" y="0"/>
                  </a:moveTo>
                  <a:lnTo>
                    <a:pt x="0" y="97"/>
                  </a:lnTo>
                  <a:lnTo>
                    <a:pt x="10" y="118"/>
                  </a:lnTo>
                  <a:lnTo>
                    <a:pt x="190" y="1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55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8" name="Freeform 82"/>
            <p:cNvSpPr>
              <a:spLocks/>
            </p:cNvSpPr>
            <p:nvPr/>
          </p:nvSpPr>
          <p:spPr bwMode="auto">
            <a:xfrm>
              <a:off x="6377236" y="4134458"/>
              <a:ext cx="230602" cy="271992"/>
            </a:xfrm>
            <a:custGeom>
              <a:avLst/>
              <a:gdLst>
                <a:gd name="T0" fmla="*/ 112345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2345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8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39" name="Freeform 83"/>
            <p:cNvSpPr>
              <a:spLocks/>
            </p:cNvSpPr>
            <p:nvPr/>
          </p:nvSpPr>
          <p:spPr bwMode="auto">
            <a:xfrm>
              <a:off x="6397932" y="4161065"/>
              <a:ext cx="189212" cy="218776"/>
            </a:xfrm>
            <a:custGeom>
              <a:avLst/>
              <a:gdLst>
                <a:gd name="T0" fmla="*/ 97562 w 64"/>
                <a:gd name="T1" fmla="*/ 218776 h 74"/>
                <a:gd name="T2" fmla="*/ 189212 w 64"/>
                <a:gd name="T3" fmla="*/ 168517 h 74"/>
                <a:gd name="T4" fmla="*/ 91650 w 64"/>
                <a:gd name="T5" fmla="*/ 0 h 74"/>
                <a:gd name="T6" fmla="*/ 0 w 64"/>
                <a:gd name="T7" fmla="*/ 50259 h 74"/>
                <a:gd name="T8" fmla="*/ 97562 w 64"/>
                <a:gd name="T9" fmla="*/ 21877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4"/>
                <a:gd name="T17" fmla="*/ 64 w 6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4">
                  <a:moveTo>
                    <a:pt x="33" y="74"/>
                  </a:moveTo>
                  <a:lnTo>
                    <a:pt x="64" y="57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33" y="74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0" name="Freeform 84"/>
            <p:cNvSpPr>
              <a:spLocks/>
            </p:cNvSpPr>
            <p:nvPr/>
          </p:nvSpPr>
          <p:spPr bwMode="auto">
            <a:xfrm>
              <a:off x="6412713" y="4205413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1826 w 45"/>
                <a:gd name="T3" fmla="*/ 82780 h 28"/>
                <a:gd name="T4" fmla="*/ 0 w 45"/>
                <a:gd name="T5" fmla="*/ 62085 h 28"/>
                <a:gd name="T6" fmla="*/ 118258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4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1" name="Freeform 85"/>
            <p:cNvSpPr>
              <a:spLocks/>
            </p:cNvSpPr>
            <p:nvPr/>
          </p:nvSpPr>
          <p:spPr bwMode="auto">
            <a:xfrm>
              <a:off x="6613750" y="4001418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2" name="Freeform 86"/>
            <p:cNvSpPr>
              <a:spLocks/>
            </p:cNvSpPr>
            <p:nvPr/>
          </p:nvSpPr>
          <p:spPr bwMode="auto">
            <a:xfrm>
              <a:off x="6643315" y="4028027"/>
              <a:ext cx="180343" cy="224689"/>
            </a:xfrm>
            <a:custGeom>
              <a:avLst/>
              <a:gdLst>
                <a:gd name="T0" fmla="*/ 88693 w 61"/>
                <a:gd name="T1" fmla="*/ 224689 h 76"/>
                <a:gd name="T2" fmla="*/ 180343 w 61"/>
                <a:gd name="T3" fmla="*/ 168517 h 76"/>
                <a:gd name="T4" fmla="*/ 88693 w 61"/>
                <a:gd name="T5" fmla="*/ 0 h 76"/>
                <a:gd name="T6" fmla="*/ 0 w 61"/>
                <a:gd name="T7" fmla="*/ 50259 h 76"/>
                <a:gd name="T8" fmla="*/ 88693 w 61"/>
                <a:gd name="T9" fmla="*/ 22468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30" y="76"/>
                  </a:moveTo>
                  <a:lnTo>
                    <a:pt x="61" y="57"/>
                  </a:lnTo>
                  <a:lnTo>
                    <a:pt x="30" y="0"/>
                  </a:lnTo>
                  <a:lnTo>
                    <a:pt x="0" y="1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3" name="Freeform 87"/>
            <p:cNvSpPr>
              <a:spLocks/>
            </p:cNvSpPr>
            <p:nvPr/>
          </p:nvSpPr>
          <p:spPr bwMode="auto">
            <a:xfrm>
              <a:off x="6655140" y="4072372"/>
              <a:ext cx="127128" cy="82780"/>
            </a:xfrm>
            <a:custGeom>
              <a:avLst/>
              <a:gdLst>
                <a:gd name="T0" fmla="*/ 127128 w 43"/>
                <a:gd name="T1" fmla="*/ 20695 h 28"/>
                <a:gd name="T2" fmla="*/ 8869 w 43"/>
                <a:gd name="T3" fmla="*/ 82780 h 28"/>
                <a:gd name="T4" fmla="*/ 0 w 43"/>
                <a:gd name="T5" fmla="*/ 62085 h 28"/>
                <a:gd name="T6" fmla="*/ 121215 w 43"/>
                <a:gd name="T7" fmla="*/ 0 h 28"/>
                <a:gd name="T8" fmla="*/ 127128 w 43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"/>
                <a:gd name="T17" fmla="*/ 43 w 4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">
                  <a:moveTo>
                    <a:pt x="43" y="7"/>
                  </a:moveTo>
                  <a:lnTo>
                    <a:pt x="3" y="28"/>
                  </a:lnTo>
                  <a:lnTo>
                    <a:pt x="0" y="21"/>
                  </a:lnTo>
                  <a:lnTo>
                    <a:pt x="41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4" name="Freeform 88"/>
            <p:cNvSpPr>
              <a:spLocks/>
            </p:cNvSpPr>
            <p:nvPr/>
          </p:nvSpPr>
          <p:spPr bwMode="auto">
            <a:xfrm>
              <a:off x="6566447" y="4477405"/>
              <a:ext cx="230602" cy="271992"/>
            </a:xfrm>
            <a:custGeom>
              <a:avLst/>
              <a:gdLst>
                <a:gd name="T0" fmla="*/ 109388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09388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37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5" name="Freeform 89"/>
            <p:cNvSpPr>
              <a:spLocks/>
            </p:cNvSpPr>
            <p:nvPr/>
          </p:nvSpPr>
          <p:spPr bwMode="auto">
            <a:xfrm>
              <a:off x="6587143" y="4504012"/>
              <a:ext cx="189212" cy="218776"/>
            </a:xfrm>
            <a:custGeom>
              <a:avLst/>
              <a:gdLst>
                <a:gd name="T0" fmla="*/ 97562 w 64"/>
                <a:gd name="T1" fmla="*/ 218776 h 74"/>
                <a:gd name="T2" fmla="*/ 189212 w 64"/>
                <a:gd name="T3" fmla="*/ 168517 h 74"/>
                <a:gd name="T4" fmla="*/ 88693 w 64"/>
                <a:gd name="T5" fmla="*/ 0 h 74"/>
                <a:gd name="T6" fmla="*/ 0 w 64"/>
                <a:gd name="T7" fmla="*/ 50259 h 74"/>
                <a:gd name="T8" fmla="*/ 97562 w 64"/>
                <a:gd name="T9" fmla="*/ 21877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4"/>
                <a:gd name="T17" fmla="*/ 64 w 6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4">
                  <a:moveTo>
                    <a:pt x="33" y="74"/>
                  </a:moveTo>
                  <a:lnTo>
                    <a:pt x="64" y="57"/>
                  </a:lnTo>
                  <a:lnTo>
                    <a:pt x="30" y="0"/>
                  </a:lnTo>
                  <a:lnTo>
                    <a:pt x="0" y="17"/>
                  </a:lnTo>
                  <a:lnTo>
                    <a:pt x="33" y="74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6" name="Freeform 90"/>
            <p:cNvSpPr>
              <a:spLocks/>
            </p:cNvSpPr>
            <p:nvPr/>
          </p:nvSpPr>
          <p:spPr bwMode="auto">
            <a:xfrm>
              <a:off x="6598969" y="4548359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4782 w 45"/>
                <a:gd name="T3" fmla="*/ 82780 h 28"/>
                <a:gd name="T4" fmla="*/ 0 w 45"/>
                <a:gd name="T5" fmla="*/ 62085 h 28"/>
                <a:gd name="T6" fmla="*/ 121214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5" y="28"/>
                  </a:lnTo>
                  <a:lnTo>
                    <a:pt x="0" y="21"/>
                  </a:lnTo>
                  <a:lnTo>
                    <a:pt x="41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7" name="Freeform 91"/>
            <p:cNvSpPr>
              <a:spLocks/>
            </p:cNvSpPr>
            <p:nvPr/>
          </p:nvSpPr>
          <p:spPr bwMode="auto">
            <a:xfrm>
              <a:off x="6802962" y="4344364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8" name="Freeform 92"/>
            <p:cNvSpPr>
              <a:spLocks/>
            </p:cNvSpPr>
            <p:nvPr/>
          </p:nvSpPr>
          <p:spPr bwMode="auto">
            <a:xfrm>
              <a:off x="6829571" y="4370973"/>
              <a:ext cx="183299" cy="224689"/>
            </a:xfrm>
            <a:custGeom>
              <a:avLst/>
              <a:gdLst>
                <a:gd name="T0" fmla="*/ 91650 w 62"/>
                <a:gd name="T1" fmla="*/ 224689 h 76"/>
                <a:gd name="T2" fmla="*/ 183299 w 62"/>
                <a:gd name="T3" fmla="*/ 168517 h 76"/>
                <a:gd name="T4" fmla="*/ 91650 w 62"/>
                <a:gd name="T5" fmla="*/ 0 h 76"/>
                <a:gd name="T6" fmla="*/ 0 w 62"/>
                <a:gd name="T7" fmla="*/ 50259 h 76"/>
                <a:gd name="T8" fmla="*/ 91650 w 62"/>
                <a:gd name="T9" fmla="*/ 22468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6"/>
                <a:gd name="T17" fmla="*/ 62 w 6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6">
                  <a:moveTo>
                    <a:pt x="31" y="76"/>
                  </a:moveTo>
                  <a:lnTo>
                    <a:pt x="62" y="57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49" name="Freeform 93"/>
            <p:cNvSpPr>
              <a:spLocks/>
            </p:cNvSpPr>
            <p:nvPr/>
          </p:nvSpPr>
          <p:spPr bwMode="auto">
            <a:xfrm>
              <a:off x="6844352" y="4415319"/>
              <a:ext cx="127128" cy="82780"/>
            </a:xfrm>
            <a:custGeom>
              <a:avLst/>
              <a:gdLst>
                <a:gd name="T0" fmla="*/ 127128 w 43"/>
                <a:gd name="T1" fmla="*/ 20695 h 28"/>
                <a:gd name="T2" fmla="*/ 8869 w 43"/>
                <a:gd name="T3" fmla="*/ 82780 h 28"/>
                <a:gd name="T4" fmla="*/ 0 w 43"/>
                <a:gd name="T5" fmla="*/ 62085 h 28"/>
                <a:gd name="T6" fmla="*/ 118259 w 43"/>
                <a:gd name="T7" fmla="*/ 0 h 28"/>
                <a:gd name="T8" fmla="*/ 127128 w 43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"/>
                <a:gd name="T17" fmla="*/ 43 w 4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">
                  <a:moveTo>
                    <a:pt x="43" y="7"/>
                  </a:moveTo>
                  <a:lnTo>
                    <a:pt x="3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0" name="Freeform 94"/>
            <p:cNvSpPr>
              <a:spLocks/>
            </p:cNvSpPr>
            <p:nvPr/>
          </p:nvSpPr>
          <p:spPr bwMode="auto">
            <a:xfrm>
              <a:off x="6752704" y="4820351"/>
              <a:ext cx="230602" cy="271992"/>
            </a:xfrm>
            <a:custGeom>
              <a:avLst/>
              <a:gdLst>
                <a:gd name="T0" fmla="*/ 112345 w 78"/>
                <a:gd name="T1" fmla="*/ 271992 h 92"/>
                <a:gd name="T2" fmla="*/ 230602 w 78"/>
                <a:gd name="T3" fmla="*/ 209907 h 92"/>
                <a:gd name="T4" fmla="*/ 121214 w 78"/>
                <a:gd name="T5" fmla="*/ 0 h 92"/>
                <a:gd name="T6" fmla="*/ 0 w 78"/>
                <a:gd name="T7" fmla="*/ 70954 h 92"/>
                <a:gd name="T8" fmla="*/ 112345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8" y="92"/>
                  </a:moveTo>
                  <a:lnTo>
                    <a:pt x="78" y="71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1" name="Freeform 95"/>
            <p:cNvSpPr>
              <a:spLocks/>
            </p:cNvSpPr>
            <p:nvPr/>
          </p:nvSpPr>
          <p:spPr bwMode="auto">
            <a:xfrm>
              <a:off x="6776355" y="4849915"/>
              <a:ext cx="186256" cy="215821"/>
            </a:xfrm>
            <a:custGeom>
              <a:avLst/>
              <a:gdLst>
                <a:gd name="T0" fmla="*/ 97563 w 63"/>
                <a:gd name="T1" fmla="*/ 215821 h 73"/>
                <a:gd name="T2" fmla="*/ 186256 w 63"/>
                <a:gd name="T3" fmla="*/ 165561 h 73"/>
                <a:gd name="T4" fmla="*/ 88693 w 63"/>
                <a:gd name="T5" fmla="*/ 0 h 73"/>
                <a:gd name="T6" fmla="*/ 0 w 63"/>
                <a:gd name="T7" fmla="*/ 47303 h 73"/>
                <a:gd name="T8" fmla="*/ 97563 w 63"/>
                <a:gd name="T9" fmla="*/ 21582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73"/>
                <a:gd name="T17" fmla="*/ 63 w 6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73">
                  <a:moveTo>
                    <a:pt x="33" y="73"/>
                  </a:moveTo>
                  <a:lnTo>
                    <a:pt x="63" y="5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2" name="Freeform 96"/>
            <p:cNvSpPr>
              <a:spLocks/>
            </p:cNvSpPr>
            <p:nvPr/>
          </p:nvSpPr>
          <p:spPr bwMode="auto">
            <a:xfrm>
              <a:off x="6788181" y="4891305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4782 w 45"/>
                <a:gd name="T3" fmla="*/ 82780 h 28"/>
                <a:gd name="T4" fmla="*/ 0 w 45"/>
                <a:gd name="T5" fmla="*/ 62085 h 28"/>
                <a:gd name="T6" fmla="*/ 118258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5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3" name="Freeform 97"/>
            <p:cNvSpPr>
              <a:spLocks/>
            </p:cNvSpPr>
            <p:nvPr/>
          </p:nvSpPr>
          <p:spPr bwMode="auto">
            <a:xfrm>
              <a:off x="6992174" y="4687310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4" name="Freeform 98"/>
            <p:cNvSpPr>
              <a:spLocks/>
            </p:cNvSpPr>
            <p:nvPr/>
          </p:nvSpPr>
          <p:spPr bwMode="auto">
            <a:xfrm>
              <a:off x="7018783" y="4716875"/>
              <a:ext cx="183299" cy="221733"/>
            </a:xfrm>
            <a:custGeom>
              <a:avLst/>
              <a:gdLst>
                <a:gd name="T0" fmla="*/ 91650 w 62"/>
                <a:gd name="T1" fmla="*/ 221733 h 75"/>
                <a:gd name="T2" fmla="*/ 183299 w 62"/>
                <a:gd name="T3" fmla="*/ 165561 h 75"/>
                <a:gd name="T4" fmla="*/ 91650 w 62"/>
                <a:gd name="T5" fmla="*/ 0 h 75"/>
                <a:gd name="T6" fmla="*/ 0 w 62"/>
                <a:gd name="T7" fmla="*/ 47303 h 75"/>
                <a:gd name="T8" fmla="*/ 91650 w 62"/>
                <a:gd name="T9" fmla="*/ 22173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5"/>
                <a:gd name="T17" fmla="*/ 62 w 6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5">
                  <a:moveTo>
                    <a:pt x="31" y="75"/>
                  </a:moveTo>
                  <a:lnTo>
                    <a:pt x="62" y="56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5" name="Freeform 99"/>
            <p:cNvSpPr>
              <a:spLocks/>
            </p:cNvSpPr>
            <p:nvPr/>
          </p:nvSpPr>
          <p:spPr bwMode="auto">
            <a:xfrm>
              <a:off x="7033564" y="4758265"/>
              <a:ext cx="127128" cy="82780"/>
            </a:xfrm>
            <a:custGeom>
              <a:avLst/>
              <a:gdLst>
                <a:gd name="T0" fmla="*/ 127128 w 43"/>
                <a:gd name="T1" fmla="*/ 20695 h 28"/>
                <a:gd name="T2" fmla="*/ 5913 w 43"/>
                <a:gd name="T3" fmla="*/ 82780 h 28"/>
                <a:gd name="T4" fmla="*/ 0 w 43"/>
                <a:gd name="T5" fmla="*/ 62085 h 28"/>
                <a:gd name="T6" fmla="*/ 118259 w 43"/>
                <a:gd name="T7" fmla="*/ 0 h 28"/>
                <a:gd name="T8" fmla="*/ 127128 w 43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"/>
                <a:gd name="T17" fmla="*/ 43 w 4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">
                  <a:moveTo>
                    <a:pt x="43" y="7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6" name="Freeform 100"/>
            <p:cNvSpPr>
              <a:spLocks/>
            </p:cNvSpPr>
            <p:nvPr/>
          </p:nvSpPr>
          <p:spPr bwMode="auto">
            <a:xfrm>
              <a:off x="6941915" y="5163297"/>
              <a:ext cx="230602" cy="271992"/>
            </a:xfrm>
            <a:custGeom>
              <a:avLst/>
              <a:gdLst>
                <a:gd name="T0" fmla="*/ 112345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2345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8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7" name="Freeform 101"/>
            <p:cNvSpPr>
              <a:spLocks/>
            </p:cNvSpPr>
            <p:nvPr/>
          </p:nvSpPr>
          <p:spPr bwMode="auto">
            <a:xfrm>
              <a:off x="6962610" y="5192862"/>
              <a:ext cx="189212" cy="215821"/>
            </a:xfrm>
            <a:custGeom>
              <a:avLst/>
              <a:gdLst>
                <a:gd name="T0" fmla="*/ 97562 w 64"/>
                <a:gd name="T1" fmla="*/ 215821 h 73"/>
                <a:gd name="T2" fmla="*/ 189212 w 64"/>
                <a:gd name="T3" fmla="*/ 165561 h 73"/>
                <a:gd name="T4" fmla="*/ 91650 w 64"/>
                <a:gd name="T5" fmla="*/ 0 h 73"/>
                <a:gd name="T6" fmla="*/ 0 w 64"/>
                <a:gd name="T7" fmla="*/ 47303 h 73"/>
                <a:gd name="T8" fmla="*/ 97562 w 64"/>
                <a:gd name="T9" fmla="*/ 21582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3"/>
                <a:gd name="T17" fmla="*/ 64 w 64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3">
                  <a:moveTo>
                    <a:pt x="33" y="73"/>
                  </a:moveTo>
                  <a:lnTo>
                    <a:pt x="64" y="56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8" name="Freeform 102"/>
            <p:cNvSpPr>
              <a:spLocks/>
            </p:cNvSpPr>
            <p:nvPr/>
          </p:nvSpPr>
          <p:spPr bwMode="auto">
            <a:xfrm>
              <a:off x="6977393" y="5234252"/>
              <a:ext cx="133040" cy="82780"/>
            </a:xfrm>
            <a:custGeom>
              <a:avLst/>
              <a:gdLst>
                <a:gd name="T0" fmla="*/ 133040 w 45"/>
                <a:gd name="T1" fmla="*/ 20695 h 28"/>
                <a:gd name="T2" fmla="*/ 14782 w 45"/>
                <a:gd name="T3" fmla="*/ 82780 h 28"/>
                <a:gd name="T4" fmla="*/ 0 w 45"/>
                <a:gd name="T5" fmla="*/ 62085 h 28"/>
                <a:gd name="T6" fmla="*/ 118258 w 45"/>
                <a:gd name="T7" fmla="*/ 0 h 28"/>
                <a:gd name="T8" fmla="*/ 133040 w 45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7"/>
                  </a:moveTo>
                  <a:lnTo>
                    <a:pt x="5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59" name="Freeform 103"/>
            <p:cNvSpPr>
              <a:spLocks/>
            </p:cNvSpPr>
            <p:nvPr/>
          </p:nvSpPr>
          <p:spPr bwMode="auto">
            <a:xfrm>
              <a:off x="7181386" y="5030257"/>
              <a:ext cx="230602" cy="271992"/>
            </a:xfrm>
            <a:custGeom>
              <a:avLst/>
              <a:gdLst>
                <a:gd name="T0" fmla="*/ 118257 w 78"/>
                <a:gd name="T1" fmla="*/ 271992 h 92"/>
                <a:gd name="T2" fmla="*/ 230602 w 78"/>
                <a:gd name="T3" fmla="*/ 209907 h 92"/>
                <a:gd name="T4" fmla="*/ 118257 w 78"/>
                <a:gd name="T5" fmla="*/ 0 h 92"/>
                <a:gd name="T6" fmla="*/ 0 w 78"/>
                <a:gd name="T7" fmla="*/ 70954 h 92"/>
                <a:gd name="T8" fmla="*/ 118257 w 78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40" y="92"/>
                  </a:moveTo>
                  <a:lnTo>
                    <a:pt x="78" y="7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40" y="92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0" name="Freeform 104"/>
            <p:cNvSpPr>
              <a:spLocks/>
            </p:cNvSpPr>
            <p:nvPr/>
          </p:nvSpPr>
          <p:spPr bwMode="auto">
            <a:xfrm>
              <a:off x="7207994" y="5059821"/>
              <a:ext cx="183299" cy="221733"/>
            </a:xfrm>
            <a:custGeom>
              <a:avLst/>
              <a:gdLst>
                <a:gd name="T0" fmla="*/ 91650 w 62"/>
                <a:gd name="T1" fmla="*/ 221733 h 75"/>
                <a:gd name="T2" fmla="*/ 183299 w 62"/>
                <a:gd name="T3" fmla="*/ 165561 h 75"/>
                <a:gd name="T4" fmla="*/ 91650 w 62"/>
                <a:gd name="T5" fmla="*/ 0 h 75"/>
                <a:gd name="T6" fmla="*/ 0 w 62"/>
                <a:gd name="T7" fmla="*/ 47303 h 75"/>
                <a:gd name="T8" fmla="*/ 91650 w 62"/>
                <a:gd name="T9" fmla="*/ 22173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5"/>
                <a:gd name="T17" fmla="*/ 62 w 6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5">
                  <a:moveTo>
                    <a:pt x="31" y="75"/>
                  </a:moveTo>
                  <a:lnTo>
                    <a:pt x="62" y="56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656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1" name="Freeform 105"/>
            <p:cNvSpPr>
              <a:spLocks/>
            </p:cNvSpPr>
            <p:nvPr/>
          </p:nvSpPr>
          <p:spPr bwMode="auto">
            <a:xfrm>
              <a:off x="7222776" y="5101211"/>
              <a:ext cx="124170" cy="82780"/>
            </a:xfrm>
            <a:custGeom>
              <a:avLst/>
              <a:gdLst>
                <a:gd name="T0" fmla="*/ 124170 w 42"/>
                <a:gd name="T1" fmla="*/ 20695 h 28"/>
                <a:gd name="T2" fmla="*/ 5913 w 42"/>
                <a:gd name="T3" fmla="*/ 82780 h 28"/>
                <a:gd name="T4" fmla="*/ 0 w 42"/>
                <a:gd name="T5" fmla="*/ 62085 h 28"/>
                <a:gd name="T6" fmla="*/ 118257 w 42"/>
                <a:gd name="T7" fmla="*/ 0 h 28"/>
                <a:gd name="T8" fmla="*/ 124170 w 42"/>
                <a:gd name="T9" fmla="*/ 2069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8"/>
                <a:gd name="T17" fmla="*/ 42 w 4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8">
                  <a:moveTo>
                    <a:pt x="42" y="7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FD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2" name="Freeform 106"/>
            <p:cNvSpPr>
              <a:spLocks/>
            </p:cNvSpPr>
            <p:nvPr/>
          </p:nvSpPr>
          <p:spPr bwMode="auto">
            <a:xfrm>
              <a:off x="8361004" y="4294106"/>
              <a:ext cx="183299" cy="183299"/>
            </a:xfrm>
            <a:custGeom>
              <a:avLst/>
              <a:gdLst>
                <a:gd name="T0" fmla="*/ 183299 w 62"/>
                <a:gd name="T1" fmla="*/ 127127 h 62"/>
                <a:gd name="T2" fmla="*/ 50259 w 62"/>
                <a:gd name="T3" fmla="*/ 183299 h 62"/>
                <a:gd name="T4" fmla="*/ 0 w 62"/>
                <a:gd name="T5" fmla="*/ 56172 h 62"/>
                <a:gd name="T6" fmla="*/ 133040 w 62"/>
                <a:gd name="T7" fmla="*/ 0 h 62"/>
                <a:gd name="T8" fmla="*/ 183299 w 62"/>
                <a:gd name="T9" fmla="*/ 12712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62" y="43"/>
                  </a:moveTo>
                  <a:lnTo>
                    <a:pt x="17" y="62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2" y="43"/>
                  </a:lnTo>
                  <a:close/>
                </a:path>
              </a:pathLst>
            </a:custGeom>
            <a:solidFill>
              <a:srgbClr val="78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3" name="Freeform 107"/>
            <p:cNvSpPr>
              <a:spLocks/>
            </p:cNvSpPr>
            <p:nvPr/>
          </p:nvSpPr>
          <p:spPr bwMode="auto">
            <a:xfrm>
              <a:off x="8180660" y="4370973"/>
              <a:ext cx="189212" cy="177386"/>
            </a:xfrm>
            <a:custGeom>
              <a:avLst/>
              <a:gdLst>
                <a:gd name="T0" fmla="*/ 189212 w 64"/>
                <a:gd name="T1" fmla="*/ 121214 h 60"/>
                <a:gd name="T2" fmla="*/ 56172 w 64"/>
                <a:gd name="T3" fmla="*/ 177386 h 60"/>
                <a:gd name="T4" fmla="*/ 0 w 64"/>
                <a:gd name="T5" fmla="*/ 50259 h 60"/>
                <a:gd name="T6" fmla="*/ 133040 w 64"/>
                <a:gd name="T7" fmla="*/ 0 h 60"/>
                <a:gd name="T8" fmla="*/ 189212 w 64"/>
                <a:gd name="T9" fmla="*/ 12121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60"/>
                <a:gd name="T17" fmla="*/ 64 w 6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60">
                  <a:moveTo>
                    <a:pt x="64" y="41"/>
                  </a:moveTo>
                  <a:lnTo>
                    <a:pt x="19" y="60"/>
                  </a:lnTo>
                  <a:lnTo>
                    <a:pt x="0" y="17"/>
                  </a:lnTo>
                  <a:lnTo>
                    <a:pt x="45" y="0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rgbClr val="78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4" name="Freeform 108"/>
            <p:cNvSpPr>
              <a:spLocks/>
            </p:cNvSpPr>
            <p:nvPr/>
          </p:nvSpPr>
          <p:spPr bwMode="auto">
            <a:xfrm>
              <a:off x="7802237" y="4314800"/>
              <a:ext cx="993362" cy="765717"/>
            </a:xfrm>
            <a:custGeom>
              <a:avLst/>
              <a:gdLst>
                <a:gd name="T0" fmla="*/ 993362 w 336"/>
                <a:gd name="T1" fmla="*/ 422770 h 259"/>
                <a:gd name="T2" fmla="*/ 174430 w 336"/>
                <a:gd name="T3" fmla="*/ 765717 h 259"/>
                <a:gd name="T4" fmla="*/ 0 w 336"/>
                <a:gd name="T5" fmla="*/ 345903 h 259"/>
                <a:gd name="T6" fmla="*/ 818932 w 336"/>
                <a:gd name="T7" fmla="*/ 0 h 259"/>
                <a:gd name="T8" fmla="*/ 993362 w 336"/>
                <a:gd name="T9" fmla="*/ 42277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259"/>
                <a:gd name="T17" fmla="*/ 336 w 336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259">
                  <a:moveTo>
                    <a:pt x="336" y="143"/>
                  </a:moveTo>
                  <a:lnTo>
                    <a:pt x="59" y="259"/>
                  </a:lnTo>
                  <a:lnTo>
                    <a:pt x="0" y="117"/>
                  </a:lnTo>
                  <a:lnTo>
                    <a:pt x="277" y="0"/>
                  </a:lnTo>
                  <a:lnTo>
                    <a:pt x="336" y="143"/>
                  </a:lnTo>
                  <a:close/>
                </a:path>
              </a:pathLst>
            </a:custGeom>
            <a:solidFill>
              <a:srgbClr val="FCF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5" name="Freeform 109"/>
            <p:cNvSpPr>
              <a:spLocks/>
            </p:cNvSpPr>
            <p:nvPr/>
          </p:nvSpPr>
          <p:spPr bwMode="auto">
            <a:xfrm>
              <a:off x="7802237" y="4498099"/>
              <a:ext cx="567635" cy="582418"/>
            </a:xfrm>
            <a:custGeom>
              <a:avLst/>
              <a:gdLst>
                <a:gd name="T0" fmla="*/ 567635 w 192"/>
                <a:gd name="T1" fmla="*/ 413901 h 197"/>
                <a:gd name="T2" fmla="*/ 174429 w 192"/>
                <a:gd name="T3" fmla="*/ 582418 h 197"/>
                <a:gd name="T4" fmla="*/ 0 w 192"/>
                <a:gd name="T5" fmla="*/ 162604 h 197"/>
                <a:gd name="T6" fmla="*/ 393206 w 192"/>
                <a:gd name="T7" fmla="*/ 0 h 197"/>
                <a:gd name="T8" fmla="*/ 567635 w 192"/>
                <a:gd name="T9" fmla="*/ 413901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97"/>
                <a:gd name="T17" fmla="*/ 192 w 192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97">
                  <a:moveTo>
                    <a:pt x="192" y="140"/>
                  </a:moveTo>
                  <a:lnTo>
                    <a:pt x="59" y="197"/>
                  </a:lnTo>
                  <a:lnTo>
                    <a:pt x="0" y="55"/>
                  </a:lnTo>
                  <a:lnTo>
                    <a:pt x="133" y="0"/>
                  </a:lnTo>
                  <a:lnTo>
                    <a:pt x="192" y="140"/>
                  </a:lnTo>
                  <a:close/>
                </a:path>
              </a:pathLst>
            </a:custGeom>
            <a:solidFill>
              <a:srgbClr val="E2E6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6" name="Freeform 110"/>
            <p:cNvSpPr>
              <a:spLocks/>
            </p:cNvSpPr>
            <p:nvPr/>
          </p:nvSpPr>
          <p:spPr bwMode="auto">
            <a:xfrm>
              <a:off x="7950058" y="4498099"/>
              <a:ext cx="753892" cy="538071"/>
            </a:xfrm>
            <a:custGeom>
              <a:avLst/>
              <a:gdLst>
                <a:gd name="T0" fmla="*/ 753892 w 255"/>
                <a:gd name="T1" fmla="*/ 271992 h 182"/>
                <a:gd name="T2" fmla="*/ 118258 w 255"/>
                <a:gd name="T3" fmla="*/ 538071 h 182"/>
                <a:gd name="T4" fmla="*/ 0 w 255"/>
                <a:gd name="T5" fmla="*/ 266079 h 182"/>
                <a:gd name="T6" fmla="*/ 635634 w 255"/>
                <a:gd name="T7" fmla="*/ 0 h 182"/>
                <a:gd name="T8" fmla="*/ 753892 w 255"/>
                <a:gd name="T9" fmla="*/ 27199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82"/>
                <a:gd name="T17" fmla="*/ 255 w 25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82">
                  <a:moveTo>
                    <a:pt x="255" y="92"/>
                  </a:moveTo>
                  <a:lnTo>
                    <a:pt x="40" y="182"/>
                  </a:lnTo>
                  <a:lnTo>
                    <a:pt x="0" y="90"/>
                  </a:lnTo>
                  <a:lnTo>
                    <a:pt x="215" y="0"/>
                  </a:lnTo>
                  <a:lnTo>
                    <a:pt x="255" y="92"/>
                  </a:lnTo>
                  <a:close/>
                </a:path>
              </a:pathLst>
            </a:custGeom>
            <a:solidFill>
              <a:srgbClr val="A3A3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7" name="Freeform 111"/>
            <p:cNvSpPr>
              <a:spLocks/>
            </p:cNvSpPr>
            <p:nvPr/>
          </p:nvSpPr>
          <p:spPr bwMode="auto">
            <a:xfrm>
              <a:off x="7991448" y="4539489"/>
              <a:ext cx="685893" cy="490768"/>
            </a:xfrm>
            <a:custGeom>
              <a:avLst/>
              <a:gdLst>
                <a:gd name="T0" fmla="*/ 685893 w 232"/>
                <a:gd name="T1" fmla="*/ 245384 h 166"/>
                <a:gd name="T2" fmla="*/ 103475 w 232"/>
                <a:gd name="T3" fmla="*/ 490768 h 166"/>
                <a:gd name="T4" fmla="*/ 0 w 232"/>
                <a:gd name="T5" fmla="*/ 239471 h 166"/>
                <a:gd name="T6" fmla="*/ 579461 w 232"/>
                <a:gd name="T7" fmla="*/ 0 h 166"/>
                <a:gd name="T8" fmla="*/ 685893 w 232"/>
                <a:gd name="T9" fmla="*/ 245384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166"/>
                <a:gd name="T17" fmla="*/ 232 w 23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166">
                  <a:moveTo>
                    <a:pt x="232" y="83"/>
                  </a:moveTo>
                  <a:lnTo>
                    <a:pt x="35" y="166"/>
                  </a:lnTo>
                  <a:lnTo>
                    <a:pt x="0" y="81"/>
                  </a:lnTo>
                  <a:lnTo>
                    <a:pt x="196" y="0"/>
                  </a:lnTo>
                  <a:lnTo>
                    <a:pt x="232" y="83"/>
                  </a:lnTo>
                  <a:close/>
                </a:path>
              </a:pathLst>
            </a:custGeom>
            <a:solidFill>
              <a:srgbClr val="F5F5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8" name="Freeform 112"/>
            <p:cNvSpPr>
              <a:spLocks/>
            </p:cNvSpPr>
            <p:nvPr/>
          </p:nvSpPr>
          <p:spPr bwMode="auto">
            <a:xfrm>
              <a:off x="7802237" y="4314800"/>
              <a:ext cx="854410" cy="428684"/>
            </a:xfrm>
            <a:custGeom>
              <a:avLst/>
              <a:gdLst>
                <a:gd name="T0" fmla="*/ 854410 w 289"/>
                <a:gd name="T1" fmla="*/ 85737 h 145"/>
                <a:gd name="T2" fmla="*/ 35477 w 289"/>
                <a:gd name="T3" fmla="*/ 428684 h 145"/>
                <a:gd name="T4" fmla="*/ 0 w 289"/>
                <a:gd name="T5" fmla="*/ 345904 h 145"/>
                <a:gd name="T6" fmla="*/ 818933 w 289"/>
                <a:gd name="T7" fmla="*/ 0 h 145"/>
                <a:gd name="T8" fmla="*/ 854410 w 289"/>
                <a:gd name="T9" fmla="*/ 8573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45"/>
                <a:gd name="T17" fmla="*/ 289 w 28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45">
                  <a:moveTo>
                    <a:pt x="289" y="29"/>
                  </a:moveTo>
                  <a:lnTo>
                    <a:pt x="12" y="145"/>
                  </a:lnTo>
                  <a:lnTo>
                    <a:pt x="0" y="117"/>
                  </a:lnTo>
                  <a:lnTo>
                    <a:pt x="277" y="0"/>
                  </a:lnTo>
                  <a:lnTo>
                    <a:pt x="289" y="29"/>
                  </a:lnTo>
                  <a:close/>
                </a:path>
              </a:pathLst>
            </a:custGeom>
            <a:solidFill>
              <a:srgbClr val="CF7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69" name="Freeform 113"/>
            <p:cNvSpPr>
              <a:spLocks/>
            </p:cNvSpPr>
            <p:nvPr/>
          </p:nvSpPr>
          <p:spPr bwMode="auto">
            <a:xfrm>
              <a:off x="7802237" y="4498099"/>
              <a:ext cx="425726" cy="245385"/>
            </a:xfrm>
            <a:custGeom>
              <a:avLst/>
              <a:gdLst>
                <a:gd name="T0" fmla="*/ 425726 w 144"/>
                <a:gd name="T1" fmla="*/ 76868 h 83"/>
                <a:gd name="T2" fmla="*/ 35477 w 144"/>
                <a:gd name="T3" fmla="*/ 245385 h 83"/>
                <a:gd name="T4" fmla="*/ 0 w 144"/>
                <a:gd name="T5" fmla="*/ 162605 h 83"/>
                <a:gd name="T6" fmla="*/ 393205 w 144"/>
                <a:gd name="T7" fmla="*/ 0 h 83"/>
                <a:gd name="T8" fmla="*/ 425726 w 144"/>
                <a:gd name="T9" fmla="*/ 76868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83"/>
                <a:gd name="T17" fmla="*/ 144 w 144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83">
                  <a:moveTo>
                    <a:pt x="144" y="26"/>
                  </a:moveTo>
                  <a:lnTo>
                    <a:pt x="12" y="83"/>
                  </a:lnTo>
                  <a:lnTo>
                    <a:pt x="0" y="55"/>
                  </a:lnTo>
                  <a:lnTo>
                    <a:pt x="133" y="0"/>
                  </a:lnTo>
                  <a:lnTo>
                    <a:pt x="144" y="26"/>
                  </a:lnTo>
                  <a:close/>
                </a:path>
              </a:pathLst>
            </a:custGeom>
            <a:solidFill>
              <a:srgbClr val="C268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0" name="Freeform 114"/>
            <p:cNvSpPr>
              <a:spLocks/>
            </p:cNvSpPr>
            <p:nvPr/>
          </p:nvSpPr>
          <p:spPr bwMode="auto">
            <a:xfrm>
              <a:off x="8411262" y="4560185"/>
              <a:ext cx="144866" cy="289730"/>
            </a:xfrm>
            <a:custGeom>
              <a:avLst/>
              <a:gdLst>
                <a:gd name="T0" fmla="*/ 112345 w 49"/>
                <a:gd name="T1" fmla="*/ 289730 h 98"/>
                <a:gd name="T2" fmla="*/ 144866 w 49"/>
                <a:gd name="T3" fmla="*/ 274948 h 98"/>
                <a:gd name="T4" fmla="*/ 26608 w 49"/>
                <a:gd name="T5" fmla="*/ 0 h 98"/>
                <a:gd name="T6" fmla="*/ 0 w 49"/>
                <a:gd name="T7" fmla="*/ 8869 h 98"/>
                <a:gd name="T8" fmla="*/ 112345 w 49"/>
                <a:gd name="T9" fmla="*/ 28973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8"/>
                <a:gd name="T17" fmla="*/ 49 w 4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8">
                  <a:moveTo>
                    <a:pt x="38" y="98"/>
                  </a:moveTo>
                  <a:lnTo>
                    <a:pt x="49" y="93"/>
                  </a:lnTo>
                  <a:lnTo>
                    <a:pt x="9" y="0"/>
                  </a:lnTo>
                  <a:lnTo>
                    <a:pt x="0" y="3"/>
                  </a:lnTo>
                  <a:lnTo>
                    <a:pt x="38" y="98"/>
                  </a:lnTo>
                  <a:close/>
                </a:path>
              </a:pathLst>
            </a:custGeom>
            <a:solidFill>
              <a:srgbClr val="A3A3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1" name="Freeform 115"/>
            <p:cNvSpPr>
              <a:spLocks/>
            </p:cNvSpPr>
            <p:nvPr/>
          </p:nvSpPr>
          <p:spPr bwMode="auto">
            <a:xfrm>
              <a:off x="8473348" y="4631139"/>
              <a:ext cx="159647" cy="91650"/>
            </a:xfrm>
            <a:custGeom>
              <a:avLst/>
              <a:gdLst>
                <a:gd name="T0" fmla="*/ 0 w 54"/>
                <a:gd name="T1" fmla="*/ 56173 h 31"/>
                <a:gd name="T2" fmla="*/ 14782 w 54"/>
                <a:gd name="T3" fmla="*/ 91650 h 31"/>
                <a:gd name="T4" fmla="*/ 159647 w 54"/>
                <a:gd name="T5" fmla="*/ 29565 h 31"/>
                <a:gd name="T6" fmla="*/ 147821 w 54"/>
                <a:gd name="T7" fmla="*/ 0 h 31"/>
                <a:gd name="T8" fmla="*/ 0 w 54"/>
                <a:gd name="T9" fmla="*/ 5617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1"/>
                <a:gd name="T17" fmla="*/ 54 w 5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1">
                  <a:moveTo>
                    <a:pt x="0" y="19"/>
                  </a:moveTo>
                  <a:lnTo>
                    <a:pt x="5" y="31"/>
                  </a:lnTo>
                  <a:lnTo>
                    <a:pt x="54" y="10"/>
                  </a:lnTo>
                  <a:lnTo>
                    <a:pt x="5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3A3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2" name="Freeform 116"/>
            <p:cNvSpPr>
              <a:spLocks/>
            </p:cNvSpPr>
            <p:nvPr/>
          </p:nvSpPr>
          <p:spPr bwMode="auto">
            <a:xfrm>
              <a:off x="6634446" y="5101211"/>
              <a:ext cx="440510" cy="455291"/>
            </a:xfrm>
            <a:custGeom>
              <a:avLst/>
              <a:gdLst>
                <a:gd name="T0" fmla="*/ 405549 w 63"/>
                <a:gd name="T1" fmla="*/ 168107 h 65"/>
                <a:gd name="T2" fmla="*/ 363596 w 63"/>
                <a:gd name="T3" fmla="*/ 343219 h 65"/>
                <a:gd name="T4" fmla="*/ 363596 w 63"/>
                <a:gd name="T5" fmla="*/ 350224 h 65"/>
                <a:gd name="T6" fmla="*/ 300666 w 63"/>
                <a:gd name="T7" fmla="*/ 364233 h 65"/>
                <a:gd name="T8" fmla="*/ 293673 w 63"/>
                <a:gd name="T9" fmla="*/ 364233 h 65"/>
                <a:gd name="T10" fmla="*/ 258712 w 63"/>
                <a:gd name="T11" fmla="*/ 413264 h 65"/>
                <a:gd name="T12" fmla="*/ 251720 w 63"/>
                <a:gd name="T13" fmla="*/ 420269 h 65"/>
                <a:gd name="T14" fmla="*/ 97891 w 63"/>
                <a:gd name="T15" fmla="*/ 385246 h 65"/>
                <a:gd name="T16" fmla="*/ 76914 w 63"/>
                <a:gd name="T17" fmla="*/ 315201 h 65"/>
                <a:gd name="T18" fmla="*/ 34961 w 63"/>
                <a:gd name="T19" fmla="*/ 273175 h 65"/>
                <a:gd name="T20" fmla="*/ 48946 w 63"/>
                <a:gd name="T21" fmla="*/ 154098 h 65"/>
                <a:gd name="T22" fmla="*/ 20977 w 63"/>
                <a:gd name="T23" fmla="*/ 126081 h 65"/>
                <a:gd name="T24" fmla="*/ 48946 w 63"/>
                <a:gd name="T25" fmla="*/ 14009 h 65"/>
                <a:gd name="T26" fmla="*/ 69922 w 63"/>
                <a:gd name="T27" fmla="*/ 7004 h 65"/>
                <a:gd name="T28" fmla="*/ 153829 w 63"/>
                <a:gd name="T29" fmla="*/ 42027 h 65"/>
                <a:gd name="T30" fmla="*/ 160821 w 63"/>
                <a:gd name="T31" fmla="*/ 42027 h 65"/>
                <a:gd name="T32" fmla="*/ 160821 w 63"/>
                <a:gd name="T33" fmla="*/ 42027 h 65"/>
                <a:gd name="T34" fmla="*/ 286681 w 63"/>
                <a:gd name="T35" fmla="*/ 70045 h 65"/>
                <a:gd name="T36" fmla="*/ 300666 w 63"/>
                <a:gd name="T37" fmla="*/ 105067 h 65"/>
                <a:gd name="T38" fmla="*/ 405549 w 63"/>
                <a:gd name="T39" fmla="*/ 168107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65"/>
                <a:gd name="T62" fmla="*/ 63 w 63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65">
                  <a:moveTo>
                    <a:pt x="58" y="24"/>
                  </a:moveTo>
                  <a:cubicBezTo>
                    <a:pt x="63" y="32"/>
                    <a:pt x="61" y="44"/>
                    <a:pt x="52" y="4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9" y="51"/>
                    <a:pt x="46" y="52"/>
                    <a:pt x="43" y="52"/>
                  </a:cubicBezTo>
                  <a:cubicBezTo>
                    <a:pt x="43" y="52"/>
                    <a:pt x="42" y="52"/>
                    <a:pt x="42" y="52"/>
                  </a:cubicBezTo>
                  <a:cubicBezTo>
                    <a:pt x="41" y="55"/>
                    <a:pt x="39" y="57"/>
                    <a:pt x="37" y="59"/>
                  </a:cubicBezTo>
                  <a:cubicBezTo>
                    <a:pt x="36" y="59"/>
                    <a:pt x="36" y="60"/>
                    <a:pt x="36" y="60"/>
                  </a:cubicBezTo>
                  <a:cubicBezTo>
                    <a:pt x="28" y="65"/>
                    <a:pt x="18" y="63"/>
                    <a:pt x="14" y="55"/>
                  </a:cubicBezTo>
                  <a:cubicBezTo>
                    <a:pt x="12" y="52"/>
                    <a:pt x="11" y="48"/>
                    <a:pt x="11" y="45"/>
                  </a:cubicBezTo>
                  <a:cubicBezTo>
                    <a:pt x="9" y="44"/>
                    <a:pt x="6" y="42"/>
                    <a:pt x="5" y="39"/>
                  </a:cubicBezTo>
                  <a:cubicBezTo>
                    <a:pt x="1" y="34"/>
                    <a:pt x="2" y="26"/>
                    <a:pt x="7" y="22"/>
                  </a:cubicBezTo>
                  <a:cubicBezTo>
                    <a:pt x="6" y="21"/>
                    <a:pt x="4" y="20"/>
                    <a:pt x="3" y="18"/>
                  </a:cubicBezTo>
                  <a:cubicBezTo>
                    <a:pt x="0" y="13"/>
                    <a:pt x="1" y="6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14" y="0"/>
                    <a:pt x="20" y="1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9" y="2"/>
                    <a:pt x="37" y="4"/>
                    <a:pt x="41" y="10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9" y="16"/>
                    <a:pt x="54" y="19"/>
                    <a:pt x="58" y="24"/>
                  </a:cubicBezTo>
                  <a:close/>
                </a:path>
              </a:pathLst>
            </a:custGeom>
            <a:solidFill>
              <a:srgbClr val="70B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3" name="Freeform 117"/>
            <p:cNvSpPr>
              <a:spLocks/>
            </p:cNvSpPr>
            <p:nvPr/>
          </p:nvSpPr>
          <p:spPr bwMode="auto">
            <a:xfrm>
              <a:off x="6634446" y="5107124"/>
              <a:ext cx="301556" cy="449378"/>
            </a:xfrm>
            <a:custGeom>
              <a:avLst/>
              <a:gdLst>
                <a:gd name="T0" fmla="*/ 70129 w 43"/>
                <a:gd name="T1" fmla="*/ 0 h 64"/>
                <a:gd name="T2" fmla="*/ 301556 w 43"/>
                <a:gd name="T3" fmla="*/ 358098 h 64"/>
                <a:gd name="T4" fmla="*/ 294543 w 43"/>
                <a:gd name="T5" fmla="*/ 358098 h 64"/>
                <a:gd name="T6" fmla="*/ 259478 w 43"/>
                <a:gd name="T7" fmla="*/ 407249 h 64"/>
                <a:gd name="T8" fmla="*/ 252466 w 43"/>
                <a:gd name="T9" fmla="*/ 414270 h 64"/>
                <a:gd name="T10" fmla="*/ 98181 w 43"/>
                <a:gd name="T11" fmla="*/ 379163 h 64"/>
                <a:gd name="T12" fmla="*/ 77142 w 43"/>
                <a:gd name="T13" fmla="*/ 308947 h 64"/>
                <a:gd name="T14" fmla="*/ 35065 w 43"/>
                <a:gd name="T15" fmla="*/ 266818 h 64"/>
                <a:gd name="T16" fmla="*/ 49091 w 43"/>
                <a:gd name="T17" fmla="*/ 147452 h 64"/>
                <a:gd name="T18" fmla="*/ 21039 w 43"/>
                <a:gd name="T19" fmla="*/ 119366 h 64"/>
                <a:gd name="T20" fmla="*/ 49091 w 43"/>
                <a:gd name="T21" fmla="*/ 7022 h 64"/>
                <a:gd name="T22" fmla="*/ 70129 w 43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64"/>
                <a:gd name="T38" fmla="*/ 43 w 43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64">
                  <a:moveTo>
                    <a:pt x="10" y="0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2" y="51"/>
                    <a:pt x="42" y="51"/>
                  </a:cubicBezTo>
                  <a:cubicBezTo>
                    <a:pt x="41" y="54"/>
                    <a:pt x="39" y="56"/>
                    <a:pt x="37" y="58"/>
                  </a:cubicBezTo>
                  <a:cubicBezTo>
                    <a:pt x="36" y="58"/>
                    <a:pt x="36" y="59"/>
                    <a:pt x="36" y="59"/>
                  </a:cubicBezTo>
                  <a:cubicBezTo>
                    <a:pt x="28" y="64"/>
                    <a:pt x="18" y="62"/>
                    <a:pt x="14" y="54"/>
                  </a:cubicBezTo>
                  <a:cubicBezTo>
                    <a:pt x="12" y="51"/>
                    <a:pt x="11" y="47"/>
                    <a:pt x="11" y="44"/>
                  </a:cubicBezTo>
                  <a:cubicBezTo>
                    <a:pt x="9" y="43"/>
                    <a:pt x="6" y="41"/>
                    <a:pt x="5" y="38"/>
                  </a:cubicBezTo>
                  <a:cubicBezTo>
                    <a:pt x="1" y="33"/>
                    <a:pt x="2" y="25"/>
                    <a:pt x="7" y="21"/>
                  </a:cubicBezTo>
                  <a:cubicBezTo>
                    <a:pt x="6" y="20"/>
                    <a:pt x="4" y="19"/>
                    <a:pt x="3" y="17"/>
                  </a:cubicBezTo>
                  <a:cubicBezTo>
                    <a:pt x="0" y="12"/>
                    <a:pt x="1" y="5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51A1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4" name="Freeform 118"/>
            <p:cNvSpPr>
              <a:spLocks/>
            </p:cNvSpPr>
            <p:nvPr/>
          </p:nvSpPr>
          <p:spPr bwMode="auto">
            <a:xfrm>
              <a:off x="6808875" y="5346596"/>
              <a:ext cx="203995" cy="174431"/>
            </a:xfrm>
            <a:custGeom>
              <a:avLst/>
              <a:gdLst>
                <a:gd name="T0" fmla="*/ 189926 w 29"/>
                <a:gd name="T1" fmla="*/ 34886 h 25"/>
                <a:gd name="T2" fmla="*/ 189926 w 29"/>
                <a:gd name="T3" fmla="*/ 104659 h 25"/>
                <a:gd name="T4" fmla="*/ 154755 w 29"/>
                <a:gd name="T5" fmla="*/ 118613 h 25"/>
                <a:gd name="T6" fmla="*/ 119583 w 29"/>
                <a:gd name="T7" fmla="*/ 118613 h 25"/>
                <a:gd name="T8" fmla="*/ 112549 w 29"/>
                <a:gd name="T9" fmla="*/ 139545 h 25"/>
                <a:gd name="T10" fmla="*/ 84412 w 29"/>
                <a:gd name="T11" fmla="*/ 167454 h 25"/>
                <a:gd name="T12" fmla="*/ 14069 w 29"/>
                <a:gd name="T13" fmla="*/ 139545 h 25"/>
                <a:gd name="T14" fmla="*/ 42206 w 29"/>
                <a:gd name="T15" fmla="*/ 41863 h 25"/>
                <a:gd name="T16" fmla="*/ 63309 w 29"/>
                <a:gd name="T17" fmla="*/ 27909 h 25"/>
                <a:gd name="T18" fmla="*/ 84412 w 29"/>
                <a:gd name="T19" fmla="*/ 13954 h 25"/>
                <a:gd name="T20" fmla="*/ 189926 w 29"/>
                <a:gd name="T21" fmla="*/ 34886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25"/>
                <a:gd name="T35" fmla="*/ 29 w 29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25">
                  <a:moveTo>
                    <a:pt x="27" y="5"/>
                  </a:moveTo>
                  <a:cubicBezTo>
                    <a:pt x="29" y="7"/>
                    <a:pt x="29" y="11"/>
                    <a:pt x="27" y="15"/>
                  </a:cubicBezTo>
                  <a:cubicBezTo>
                    <a:pt x="25" y="16"/>
                    <a:pt x="23" y="16"/>
                    <a:pt x="22" y="17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5" y="22"/>
                    <a:pt x="13" y="23"/>
                    <a:pt x="12" y="24"/>
                  </a:cubicBezTo>
                  <a:cubicBezTo>
                    <a:pt x="8" y="25"/>
                    <a:pt x="4" y="23"/>
                    <a:pt x="2" y="20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8" y="0"/>
                    <a:pt x="24" y="1"/>
                    <a:pt x="27" y="5"/>
                  </a:cubicBezTo>
                  <a:close/>
                </a:path>
              </a:pathLst>
            </a:custGeom>
            <a:solidFill>
              <a:srgbClr val="5C91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5" name="Freeform 119"/>
            <p:cNvSpPr>
              <a:spLocks/>
            </p:cNvSpPr>
            <p:nvPr/>
          </p:nvSpPr>
          <p:spPr bwMode="auto">
            <a:xfrm>
              <a:off x="6853222" y="5358422"/>
              <a:ext cx="174431" cy="239472"/>
            </a:xfrm>
            <a:custGeom>
              <a:avLst/>
              <a:gdLst>
                <a:gd name="T0" fmla="*/ 41863 w 25"/>
                <a:gd name="T1" fmla="*/ 0 h 34"/>
                <a:gd name="T2" fmla="*/ 174431 w 25"/>
                <a:gd name="T3" fmla="*/ 211299 h 34"/>
                <a:gd name="T4" fmla="*/ 132568 w 25"/>
                <a:gd name="T5" fmla="*/ 239472 h 34"/>
                <a:gd name="T6" fmla="*/ 0 w 25"/>
                <a:gd name="T7" fmla="*/ 28173 h 34"/>
                <a:gd name="T8" fmla="*/ 20932 w 25"/>
                <a:gd name="T9" fmla="*/ 14087 h 34"/>
                <a:gd name="T10" fmla="*/ 41863 w 25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4"/>
                <a:gd name="T20" fmla="*/ 25 w 2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4">
                  <a:moveTo>
                    <a:pt x="6" y="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8A7A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6" name="Freeform 120"/>
            <p:cNvSpPr>
              <a:spLocks/>
            </p:cNvSpPr>
            <p:nvPr/>
          </p:nvSpPr>
          <p:spPr bwMode="auto">
            <a:xfrm>
              <a:off x="7006957" y="3971854"/>
              <a:ext cx="1031796" cy="1330395"/>
            </a:xfrm>
            <a:custGeom>
              <a:avLst/>
              <a:gdLst>
                <a:gd name="T0" fmla="*/ 1031796 w 349"/>
                <a:gd name="T1" fmla="*/ 1093880 h 450"/>
                <a:gd name="T2" fmla="*/ 452335 w 349"/>
                <a:gd name="T3" fmla="*/ 1330395 h 450"/>
                <a:gd name="T4" fmla="*/ 0 w 349"/>
                <a:gd name="T5" fmla="*/ 239471 h 450"/>
                <a:gd name="T6" fmla="*/ 579461 w 349"/>
                <a:gd name="T7" fmla="*/ 0 h 450"/>
                <a:gd name="T8" fmla="*/ 1031796 w 349"/>
                <a:gd name="T9" fmla="*/ 109388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9"/>
                <a:gd name="T16" fmla="*/ 0 h 450"/>
                <a:gd name="T17" fmla="*/ 349 w 349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9" h="450">
                  <a:moveTo>
                    <a:pt x="349" y="370"/>
                  </a:moveTo>
                  <a:lnTo>
                    <a:pt x="153" y="450"/>
                  </a:lnTo>
                  <a:lnTo>
                    <a:pt x="0" y="81"/>
                  </a:lnTo>
                  <a:lnTo>
                    <a:pt x="196" y="0"/>
                  </a:lnTo>
                  <a:lnTo>
                    <a:pt x="349" y="370"/>
                  </a:lnTo>
                  <a:close/>
                </a:path>
              </a:pathLst>
            </a:custGeom>
            <a:solidFill>
              <a:srgbClr val="FFF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7" name="Freeform 121"/>
            <p:cNvSpPr>
              <a:spLocks/>
            </p:cNvSpPr>
            <p:nvPr/>
          </p:nvSpPr>
          <p:spPr bwMode="auto">
            <a:xfrm>
              <a:off x="7299643" y="3770816"/>
              <a:ext cx="189212" cy="224689"/>
            </a:xfrm>
            <a:custGeom>
              <a:avLst/>
              <a:gdLst>
                <a:gd name="T0" fmla="*/ 189212 w 64"/>
                <a:gd name="T1" fmla="*/ 180342 h 76"/>
                <a:gd name="T2" fmla="*/ 76867 w 64"/>
                <a:gd name="T3" fmla="*/ 224689 h 76"/>
                <a:gd name="T4" fmla="*/ 0 w 64"/>
                <a:gd name="T5" fmla="*/ 41390 h 76"/>
                <a:gd name="T6" fmla="*/ 112345 w 64"/>
                <a:gd name="T7" fmla="*/ 0 h 76"/>
                <a:gd name="T8" fmla="*/ 189212 w 64"/>
                <a:gd name="T9" fmla="*/ 18034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76"/>
                <a:gd name="T17" fmla="*/ 64 w 64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76">
                  <a:moveTo>
                    <a:pt x="64" y="61"/>
                  </a:moveTo>
                  <a:lnTo>
                    <a:pt x="26" y="76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5D80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8" name="Freeform 122"/>
            <p:cNvSpPr>
              <a:spLocks/>
            </p:cNvSpPr>
            <p:nvPr/>
          </p:nvSpPr>
          <p:spPr bwMode="auto">
            <a:xfrm>
              <a:off x="7299643" y="3791512"/>
              <a:ext cx="138953" cy="203995"/>
            </a:xfrm>
            <a:custGeom>
              <a:avLst/>
              <a:gdLst>
                <a:gd name="T0" fmla="*/ 138953 w 47"/>
                <a:gd name="T1" fmla="*/ 174430 h 69"/>
                <a:gd name="T2" fmla="*/ 76868 w 47"/>
                <a:gd name="T3" fmla="*/ 203995 h 69"/>
                <a:gd name="T4" fmla="*/ 0 w 47"/>
                <a:gd name="T5" fmla="*/ 20695 h 69"/>
                <a:gd name="T6" fmla="*/ 62085 w 47"/>
                <a:gd name="T7" fmla="*/ 0 h 69"/>
                <a:gd name="T8" fmla="*/ 138953 w 47"/>
                <a:gd name="T9" fmla="*/ 17443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69"/>
                <a:gd name="T17" fmla="*/ 47 w 4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69">
                  <a:moveTo>
                    <a:pt x="47" y="59"/>
                  </a:moveTo>
                  <a:lnTo>
                    <a:pt x="26" y="69"/>
                  </a:lnTo>
                  <a:lnTo>
                    <a:pt x="0" y="7"/>
                  </a:lnTo>
                  <a:lnTo>
                    <a:pt x="21" y="0"/>
                  </a:lnTo>
                  <a:lnTo>
                    <a:pt x="47" y="59"/>
                  </a:lnTo>
                  <a:close/>
                </a:path>
              </a:pathLst>
            </a:custGeom>
            <a:solidFill>
              <a:srgbClr val="5373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79" name="Freeform 123"/>
            <p:cNvSpPr>
              <a:spLocks/>
            </p:cNvSpPr>
            <p:nvPr/>
          </p:nvSpPr>
          <p:spPr bwMode="auto">
            <a:xfrm>
              <a:off x="7284862" y="3761948"/>
              <a:ext cx="168518" cy="106432"/>
            </a:xfrm>
            <a:custGeom>
              <a:avLst/>
              <a:gdLst>
                <a:gd name="T0" fmla="*/ 168518 w 57"/>
                <a:gd name="T1" fmla="*/ 50260 h 36"/>
                <a:gd name="T2" fmla="*/ 20695 w 57"/>
                <a:gd name="T3" fmla="*/ 106432 h 36"/>
                <a:gd name="T4" fmla="*/ 0 w 57"/>
                <a:gd name="T5" fmla="*/ 65042 h 36"/>
                <a:gd name="T6" fmla="*/ 147823 w 57"/>
                <a:gd name="T7" fmla="*/ 0 h 36"/>
                <a:gd name="T8" fmla="*/ 168518 w 57"/>
                <a:gd name="T9" fmla="*/ 5026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6"/>
                <a:gd name="T17" fmla="*/ 57 w 5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6">
                  <a:moveTo>
                    <a:pt x="57" y="17"/>
                  </a:moveTo>
                  <a:lnTo>
                    <a:pt x="7" y="36"/>
                  </a:lnTo>
                  <a:lnTo>
                    <a:pt x="0" y="22"/>
                  </a:lnTo>
                  <a:lnTo>
                    <a:pt x="50" y="0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7EA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0" name="Freeform 124"/>
            <p:cNvSpPr>
              <a:spLocks/>
            </p:cNvSpPr>
            <p:nvPr/>
          </p:nvSpPr>
          <p:spPr bwMode="auto">
            <a:xfrm>
              <a:off x="7006957" y="4093068"/>
              <a:ext cx="747979" cy="1209182"/>
            </a:xfrm>
            <a:custGeom>
              <a:avLst/>
              <a:gdLst>
                <a:gd name="T0" fmla="*/ 747979 w 253"/>
                <a:gd name="T1" fmla="*/ 1090925 h 409"/>
                <a:gd name="T2" fmla="*/ 452335 w 253"/>
                <a:gd name="T3" fmla="*/ 1209182 h 409"/>
                <a:gd name="T4" fmla="*/ 0 w 253"/>
                <a:gd name="T5" fmla="*/ 118257 h 409"/>
                <a:gd name="T6" fmla="*/ 292687 w 253"/>
                <a:gd name="T7" fmla="*/ 0 h 409"/>
                <a:gd name="T8" fmla="*/ 747979 w 253"/>
                <a:gd name="T9" fmla="*/ 1090925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409"/>
                <a:gd name="T17" fmla="*/ 253 w 253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409">
                  <a:moveTo>
                    <a:pt x="253" y="369"/>
                  </a:moveTo>
                  <a:lnTo>
                    <a:pt x="153" y="409"/>
                  </a:lnTo>
                  <a:lnTo>
                    <a:pt x="0" y="40"/>
                  </a:lnTo>
                  <a:lnTo>
                    <a:pt x="99" y="0"/>
                  </a:lnTo>
                  <a:lnTo>
                    <a:pt x="253" y="369"/>
                  </a:lnTo>
                  <a:close/>
                </a:path>
              </a:pathLst>
            </a:custGeom>
            <a:solidFill>
              <a:srgbClr val="FFE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1" name="Freeform 125"/>
            <p:cNvSpPr>
              <a:spLocks/>
            </p:cNvSpPr>
            <p:nvPr/>
          </p:nvSpPr>
          <p:spPr bwMode="auto">
            <a:xfrm>
              <a:off x="6900525" y="3838815"/>
              <a:ext cx="747979" cy="399119"/>
            </a:xfrm>
            <a:custGeom>
              <a:avLst/>
              <a:gdLst>
                <a:gd name="T0" fmla="*/ 706589 w 253"/>
                <a:gd name="T1" fmla="*/ 0 h 135"/>
                <a:gd name="T2" fmla="*/ 0 w 253"/>
                <a:gd name="T3" fmla="*/ 295644 h 135"/>
                <a:gd name="T4" fmla="*/ 41390 w 253"/>
                <a:gd name="T5" fmla="*/ 399119 h 135"/>
                <a:gd name="T6" fmla="*/ 747979 w 253"/>
                <a:gd name="T7" fmla="*/ 106432 h 135"/>
                <a:gd name="T8" fmla="*/ 706589 w 253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135"/>
                <a:gd name="T17" fmla="*/ 253 w 25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135">
                  <a:moveTo>
                    <a:pt x="239" y="0"/>
                  </a:moveTo>
                  <a:lnTo>
                    <a:pt x="0" y="100"/>
                  </a:lnTo>
                  <a:lnTo>
                    <a:pt x="14" y="135"/>
                  </a:lnTo>
                  <a:lnTo>
                    <a:pt x="253" y="3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2" name="Freeform 126"/>
            <p:cNvSpPr>
              <a:spLocks/>
            </p:cNvSpPr>
            <p:nvPr/>
          </p:nvSpPr>
          <p:spPr bwMode="auto">
            <a:xfrm>
              <a:off x="6900525" y="3986637"/>
              <a:ext cx="399119" cy="251298"/>
            </a:xfrm>
            <a:custGeom>
              <a:avLst/>
              <a:gdLst>
                <a:gd name="T0" fmla="*/ 348860 w 135"/>
                <a:gd name="T1" fmla="*/ 0 h 85"/>
                <a:gd name="T2" fmla="*/ 0 w 135"/>
                <a:gd name="T3" fmla="*/ 147822 h 85"/>
                <a:gd name="T4" fmla="*/ 41390 w 135"/>
                <a:gd name="T5" fmla="*/ 251298 h 85"/>
                <a:gd name="T6" fmla="*/ 399119 w 135"/>
                <a:gd name="T7" fmla="*/ 106432 h 85"/>
                <a:gd name="T8" fmla="*/ 348860 w 135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85"/>
                <a:gd name="T17" fmla="*/ 135 w 13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85">
                  <a:moveTo>
                    <a:pt x="118" y="0"/>
                  </a:moveTo>
                  <a:lnTo>
                    <a:pt x="0" y="50"/>
                  </a:lnTo>
                  <a:lnTo>
                    <a:pt x="14" y="85"/>
                  </a:lnTo>
                  <a:lnTo>
                    <a:pt x="135" y="3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F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3" name="Freeform 127"/>
            <p:cNvSpPr>
              <a:spLocks/>
            </p:cNvSpPr>
            <p:nvPr/>
          </p:nvSpPr>
          <p:spPr bwMode="auto">
            <a:xfrm>
              <a:off x="7172517" y="4211326"/>
              <a:ext cx="198082" cy="230602"/>
            </a:xfrm>
            <a:custGeom>
              <a:avLst/>
              <a:gdLst>
                <a:gd name="T0" fmla="*/ 63669 w 28"/>
                <a:gd name="T1" fmla="*/ 230602 h 33"/>
                <a:gd name="T2" fmla="*/ 198082 w 28"/>
                <a:gd name="T3" fmla="*/ 174698 h 33"/>
                <a:gd name="T4" fmla="*/ 148562 w 28"/>
                <a:gd name="T5" fmla="*/ 55904 h 33"/>
                <a:gd name="T6" fmla="*/ 56595 w 28"/>
                <a:gd name="T7" fmla="*/ 13976 h 33"/>
                <a:gd name="T8" fmla="*/ 56595 w 28"/>
                <a:gd name="T9" fmla="*/ 13976 h 33"/>
                <a:gd name="T10" fmla="*/ 14149 w 28"/>
                <a:gd name="T11" fmla="*/ 111807 h 33"/>
                <a:gd name="T12" fmla="*/ 63669 w 28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4" name="Freeform 128"/>
            <p:cNvSpPr>
              <a:spLocks/>
            </p:cNvSpPr>
            <p:nvPr/>
          </p:nvSpPr>
          <p:spPr bwMode="auto">
            <a:xfrm>
              <a:off x="7193211" y="4237933"/>
              <a:ext cx="147822" cy="168518"/>
            </a:xfrm>
            <a:custGeom>
              <a:avLst/>
              <a:gdLst>
                <a:gd name="T0" fmla="*/ 49274 w 21"/>
                <a:gd name="T1" fmla="*/ 168518 h 24"/>
                <a:gd name="T2" fmla="*/ 147822 w 21"/>
                <a:gd name="T3" fmla="*/ 133410 h 24"/>
                <a:gd name="T4" fmla="*/ 112626 w 21"/>
                <a:gd name="T5" fmla="*/ 42130 h 24"/>
                <a:gd name="T6" fmla="*/ 42235 w 21"/>
                <a:gd name="T7" fmla="*/ 14043 h 24"/>
                <a:gd name="T8" fmla="*/ 42235 w 21"/>
                <a:gd name="T9" fmla="*/ 14043 h 24"/>
                <a:gd name="T10" fmla="*/ 14078 w 21"/>
                <a:gd name="T11" fmla="*/ 84259 h 24"/>
                <a:gd name="T12" fmla="*/ 49274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2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5" name="Freeform 129"/>
            <p:cNvSpPr>
              <a:spLocks/>
            </p:cNvSpPr>
            <p:nvPr/>
          </p:nvSpPr>
          <p:spPr bwMode="auto">
            <a:xfrm>
              <a:off x="7222776" y="4232020"/>
              <a:ext cx="82780" cy="168518"/>
            </a:xfrm>
            <a:custGeom>
              <a:avLst/>
              <a:gdLst>
                <a:gd name="T0" fmla="*/ 67998 w 28"/>
                <a:gd name="T1" fmla="*/ 168518 h 57"/>
                <a:gd name="T2" fmla="*/ 82780 w 28"/>
                <a:gd name="T3" fmla="*/ 162605 h 57"/>
                <a:gd name="T4" fmla="*/ 14782 w 28"/>
                <a:gd name="T5" fmla="*/ 0 h 57"/>
                <a:gd name="T6" fmla="*/ 0 w 28"/>
                <a:gd name="T7" fmla="*/ 5913 h 57"/>
                <a:gd name="T8" fmla="*/ 67998 w 28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7"/>
                <a:gd name="T17" fmla="*/ 28 w 2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7">
                  <a:moveTo>
                    <a:pt x="23" y="57"/>
                  </a:moveTo>
                  <a:lnTo>
                    <a:pt x="28" y="55"/>
                  </a:lnTo>
                  <a:lnTo>
                    <a:pt x="5" y="0"/>
                  </a:lnTo>
                  <a:lnTo>
                    <a:pt x="0" y="2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6" name="Freeform 130"/>
            <p:cNvSpPr>
              <a:spLocks/>
            </p:cNvSpPr>
            <p:nvPr/>
          </p:nvSpPr>
          <p:spPr bwMode="auto">
            <a:xfrm>
              <a:off x="7193211" y="4267497"/>
              <a:ext cx="121215" cy="62086"/>
            </a:xfrm>
            <a:custGeom>
              <a:avLst/>
              <a:gdLst>
                <a:gd name="T0" fmla="*/ 0 w 41"/>
                <a:gd name="T1" fmla="*/ 47304 h 21"/>
                <a:gd name="T2" fmla="*/ 8869 w 41"/>
                <a:gd name="T3" fmla="*/ 62086 h 21"/>
                <a:gd name="T4" fmla="*/ 121215 w 41"/>
                <a:gd name="T5" fmla="*/ 14782 h 21"/>
                <a:gd name="T6" fmla="*/ 112346 w 41"/>
                <a:gd name="T7" fmla="*/ 0 h 21"/>
                <a:gd name="T8" fmla="*/ 0 w 41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"/>
                <a:gd name="T17" fmla="*/ 41 w 4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">
                  <a:moveTo>
                    <a:pt x="0" y="16"/>
                  </a:moveTo>
                  <a:lnTo>
                    <a:pt x="3" y="21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7" name="Freeform 131"/>
            <p:cNvSpPr>
              <a:spLocks/>
            </p:cNvSpPr>
            <p:nvPr/>
          </p:nvSpPr>
          <p:spPr bwMode="auto">
            <a:xfrm>
              <a:off x="7213907" y="4314800"/>
              <a:ext cx="121215" cy="65042"/>
            </a:xfrm>
            <a:custGeom>
              <a:avLst/>
              <a:gdLst>
                <a:gd name="T0" fmla="*/ 0 w 41"/>
                <a:gd name="T1" fmla="*/ 50260 h 22"/>
                <a:gd name="T2" fmla="*/ 8869 w 41"/>
                <a:gd name="T3" fmla="*/ 65042 h 22"/>
                <a:gd name="T4" fmla="*/ 121215 w 41"/>
                <a:gd name="T5" fmla="*/ 14782 h 22"/>
                <a:gd name="T6" fmla="*/ 112346 w 41"/>
                <a:gd name="T7" fmla="*/ 0 h 22"/>
                <a:gd name="T8" fmla="*/ 0 w 41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"/>
                <a:gd name="T17" fmla="*/ 41 w 4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">
                  <a:moveTo>
                    <a:pt x="0" y="17"/>
                  </a:moveTo>
                  <a:lnTo>
                    <a:pt x="3" y="22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8" name="Freeform 132"/>
            <p:cNvSpPr>
              <a:spLocks/>
            </p:cNvSpPr>
            <p:nvPr/>
          </p:nvSpPr>
          <p:spPr bwMode="auto">
            <a:xfrm>
              <a:off x="7391293" y="4119675"/>
              <a:ext cx="195125" cy="230602"/>
            </a:xfrm>
            <a:custGeom>
              <a:avLst/>
              <a:gdLst>
                <a:gd name="T0" fmla="*/ 62719 w 28"/>
                <a:gd name="T1" fmla="*/ 230602 h 33"/>
                <a:gd name="T2" fmla="*/ 195125 w 28"/>
                <a:gd name="T3" fmla="*/ 174698 h 33"/>
                <a:gd name="T4" fmla="*/ 146344 w 28"/>
                <a:gd name="T5" fmla="*/ 55904 h 33"/>
                <a:gd name="T6" fmla="*/ 55750 w 28"/>
                <a:gd name="T7" fmla="*/ 20964 h 33"/>
                <a:gd name="T8" fmla="*/ 55750 w 28"/>
                <a:gd name="T9" fmla="*/ 20964 h 33"/>
                <a:gd name="T10" fmla="*/ 13938 w 28"/>
                <a:gd name="T11" fmla="*/ 111807 h 33"/>
                <a:gd name="T12" fmla="*/ 62719 w 28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89" name="Freeform 133"/>
            <p:cNvSpPr>
              <a:spLocks/>
            </p:cNvSpPr>
            <p:nvPr/>
          </p:nvSpPr>
          <p:spPr bwMode="auto">
            <a:xfrm>
              <a:off x="7411987" y="4149240"/>
              <a:ext cx="144866" cy="174431"/>
            </a:xfrm>
            <a:custGeom>
              <a:avLst/>
              <a:gdLst>
                <a:gd name="T0" fmla="*/ 48289 w 21"/>
                <a:gd name="T1" fmla="*/ 174431 h 25"/>
                <a:gd name="T2" fmla="*/ 144866 w 21"/>
                <a:gd name="T3" fmla="*/ 132568 h 25"/>
                <a:gd name="T4" fmla="*/ 110374 w 21"/>
                <a:gd name="T5" fmla="*/ 41863 h 25"/>
                <a:gd name="T6" fmla="*/ 41390 w 21"/>
                <a:gd name="T7" fmla="*/ 13954 h 25"/>
                <a:gd name="T8" fmla="*/ 41390 w 21"/>
                <a:gd name="T9" fmla="*/ 13954 h 25"/>
                <a:gd name="T10" fmla="*/ 13797 w 21"/>
                <a:gd name="T11" fmla="*/ 83727 h 25"/>
                <a:gd name="T12" fmla="*/ 48289 w 21"/>
                <a:gd name="T13" fmla="*/ 17443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5"/>
                <a:gd name="T23" fmla="*/ 21 w 2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5">
                  <a:moveTo>
                    <a:pt x="7" y="25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4"/>
                    <a:pt x="0" y="8"/>
                    <a:pt x="2" y="12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0" name="Freeform 134"/>
            <p:cNvSpPr>
              <a:spLocks/>
            </p:cNvSpPr>
            <p:nvPr/>
          </p:nvSpPr>
          <p:spPr bwMode="auto">
            <a:xfrm>
              <a:off x="7438596" y="4140371"/>
              <a:ext cx="85738" cy="168518"/>
            </a:xfrm>
            <a:custGeom>
              <a:avLst/>
              <a:gdLst>
                <a:gd name="T0" fmla="*/ 70956 w 29"/>
                <a:gd name="T1" fmla="*/ 168518 h 57"/>
                <a:gd name="T2" fmla="*/ 85738 w 29"/>
                <a:gd name="T3" fmla="*/ 162605 h 57"/>
                <a:gd name="T4" fmla="*/ 14782 w 29"/>
                <a:gd name="T5" fmla="*/ 0 h 57"/>
                <a:gd name="T6" fmla="*/ 0 w 29"/>
                <a:gd name="T7" fmla="*/ 8869 h 57"/>
                <a:gd name="T8" fmla="*/ 70956 w 29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7"/>
                <a:gd name="T17" fmla="*/ 29 w 2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7">
                  <a:moveTo>
                    <a:pt x="24" y="57"/>
                  </a:moveTo>
                  <a:lnTo>
                    <a:pt x="29" y="55"/>
                  </a:lnTo>
                  <a:lnTo>
                    <a:pt x="5" y="0"/>
                  </a:lnTo>
                  <a:lnTo>
                    <a:pt x="0" y="3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1" name="Freeform 135"/>
            <p:cNvSpPr>
              <a:spLocks/>
            </p:cNvSpPr>
            <p:nvPr/>
          </p:nvSpPr>
          <p:spPr bwMode="auto">
            <a:xfrm>
              <a:off x="7411987" y="4175848"/>
              <a:ext cx="118257" cy="62086"/>
            </a:xfrm>
            <a:custGeom>
              <a:avLst/>
              <a:gdLst>
                <a:gd name="T0" fmla="*/ 0 w 40"/>
                <a:gd name="T1" fmla="*/ 50260 h 21"/>
                <a:gd name="T2" fmla="*/ 5913 w 40"/>
                <a:gd name="T3" fmla="*/ 62086 h 21"/>
                <a:gd name="T4" fmla="*/ 118257 w 40"/>
                <a:gd name="T5" fmla="*/ 20695 h 21"/>
                <a:gd name="T6" fmla="*/ 112344 w 40"/>
                <a:gd name="T7" fmla="*/ 0 h 21"/>
                <a:gd name="T8" fmla="*/ 0 w 40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7"/>
                  </a:moveTo>
                  <a:lnTo>
                    <a:pt x="2" y="21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2" name="Freeform 136"/>
            <p:cNvSpPr>
              <a:spLocks/>
            </p:cNvSpPr>
            <p:nvPr/>
          </p:nvSpPr>
          <p:spPr bwMode="auto">
            <a:xfrm>
              <a:off x="7432683" y="4226107"/>
              <a:ext cx="118257" cy="62086"/>
            </a:xfrm>
            <a:custGeom>
              <a:avLst/>
              <a:gdLst>
                <a:gd name="T0" fmla="*/ 0 w 40"/>
                <a:gd name="T1" fmla="*/ 47304 h 21"/>
                <a:gd name="T2" fmla="*/ 5913 w 40"/>
                <a:gd name="T3" fmla="*/ 62086 h 21"/>
                <a:gd name="T4" fmla="*/ 118257 w 40"/>
                <a:gd name="T5" fmla="*/ 11826 h 21"/>
                <a:gd name="T6" fmla="*/ 112344 w 40"/>
                <a:gd name="T7" fmla="*/ 0 h 21"/>
                <a:gd name="T8" fmla="*/ 0 w 40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6"/>
                  </a:moveTo>
                  <a:lnTo>
                    <a:pt x="2" y="21"/>
                  </a:lnTo>
                  <a:lnTo>
                    <a:pt x="40" y="4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3" name="Freeform 137"/>
            <p:cNvSpPr>
              <a:spLocks/>
            </p:cNvSpPr>
            <p:nvPr/>
          </p:nvSpPr>
          <p:spPr bwMode="auto">
            <a:xfrm>
              <a:off x="7299643" y="4518795"/>
              <a:ext cx="195125" cy="230602"/>
            </a:xfrm>
            <a:custGeom>
              <a:avLst/>
              <a:gdLst>
                <a:gd name="T0" fmla="*/ 62719 w 28"/>
                <a:gd name="T1" fmla="*/ 230602 h 33"/>
                <a:gd name="T2" fmla="*/ 195125 w 28"/>
                <a:gd name="T3" fmla="*/ 174698 h 33"/>
                <a:gd name="T4" fmla="*/ 146344 w 28"/>
                <a:gd name="T5" fmla="*/ 55904 h 33"/>
                <a:gd name="T6" fmla="*/ 55750 w 28"/>
                <a:gd name="T7" fmla="*/ 13976 h 33"/>
                <a:gd name="T8" fmla="*/ 55750 w 28"/>
                <a:gd name="T9" fmla="*/ 13976 h 33"/>
                <a:gd name="T10" fmla="*/ 13938 w 28"/>
                <a:gd name="T11" fmla="*/ 111807 h 33"/>
                <a:gd name="T12" fmla="*/ 62719 w 28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5"/>
                    <a:pt x="0" y="10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4" name="Freeform 138"/>
            <p:cNvSpPr>
              <a:spLocks/>
            </p:cNvSpPr>
            <p:nvPr/>
          </p:nvSpPr>
          <p:spPr bwMode="auto">
            <a:xfrm>
              <a:off x="7320339" y="4548359"/>
              <a:ext cx="147822" cy="168518"/>
            </a:xfrm>
            <a:custGeom>
              <a:avLst/>
              <a:gdLst>
                <a:gd name="T0" fmla="*/ 49274 w 21"/>
                <a:gd name="T1" fmla="*/ 168518 h 24"/>
                <a:gd name="T2" fmla="*/ 147822 w 21"/>
                <a:gd name="T3" fmla="*/ 126389 h 24"/>
                <a:gd name="T4" fmla="*/ 112626 w 21"/>
                <a:gd name="T5" fmla="*/ 42130 h 24"/>
                <a:gd name="T6" fmla="*/ 42235 w 21"/>
                <a:gd name="T7" fmla="*/ 14043 h 24"/>
                <a:gd name="T8" fmla="*/ 42235 w 21"/>
                <a:gd name="T9" fmla="*/ 14043 h 24"/>
                <a:gd name="T10" fmla="*/ 14078 w 21"/>
                <a:gd name="T11" fmla="*/ 84259 h 24"/>
                <a:gd name="T12" fmla="*/ 49274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2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5" name="Freeform 139"/>
            <p:cNvSpPr>
              <a:spLocks/>
            </p:cNvSpPr>
            <p:nvPr/>
          </p:nvSpPr>
          <p:spPr bwMode="auto">
            <a:xfrm>
              <a:off x="7346946" y="4539489"/>
              <a:ext cx="85738" cy="168518"/>
            </a:xfrm>
            <a:custGeom>
              <a:avLst/>
              <a:gdLst>
                <a:gd name="T0" fmla="*/ 70956 w 29"/>
                <a:gd name="T1" fmla="*/ 168518 h 57"/>
                <a:gd name="T2" fmla="*/ 85738 w 29"/>
                <a:gd name="T3" fmla="*/ 162605 h 57"/>
                <a:gd name="T4" fmla="*/ 14782 w 29"/>
                <a:gd name="T5" fmla="*/ 0 h 57"/>
                <a:gd name="T6" fmla="*/ 0 w 29"/>
                <a:gd name="T7" fmla="*/ 8869 h 57"/>
                <a:gd name="T8" fmla="*/ 70956 w 29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7"/>
                <a:gd name="T17" fmla="*/ 29 w 2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7">
                  <a:moveTo>
                    <a:pt x="24" y="57"/>
                  </a:moveTo>
                  <a:lnTo>
                    <a:pt x="29" y="55"/>
                  </a:lnTo>
                  <a:lnTo>
                    <a:pt x="5" y="0"/>
                  </a:lnTo>
                  <a:lnTo>
                    <a:pt x="0" y="3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6" name="Freeform 140"/>
            <p:cNvSpPr>
              <a:spLocks/>
            </p:cNvSpPr>
            <p:nvPr/>
          </p:nvSpPr>
          <p:spPr bwMode="auto">
            <a:xfrm>
              <a:off x="7326252" y="4574966"/>
              <a:ext cx="121215" cy="62086"/>
            </a:xfrm>
            <a:custGeom>
              <a:avLst/>
              <a:gdLst>
                <a:gd name="T0" fmla="*/ 0 w 41"/>
                <a:gd name="T1" fmla="*/ 50260 h 21"/>
                <a:gd name="T2" fmla="*/ 0 w 41"/>
                <a:gd name="T3" fmla="*/ 62086 h 21"/>
                <a:gd name="T4" fmla="*/ 121215 w 41"/>
                <a:gd name="T5" fmla="*/ 14782 h 21"/>
                <a:gd name="T6" fmla="*/ 112346 w 41"/>
                <a:gd name="T7" fmla="*/ 0 h 21"/>
                <a:gd name="T8" fmla="*/ 0 w 41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"/>
                <a:gd name="T17" fmla="*/ 41 w 4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">
                  <a:moveTo>
                    <a:pt x="0" y="17"/>
                  </a:moveTo>
                  <a:lnTo>
                    <a:pt x="0" y="21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7" name="Freeform 141"/>
            <p:cNvSpPr>
              <a:spLocks/>
            </p:cNvSpPr>
            <p:nvPr/>
          </p:nvSpPr>
          <p:spPr bwMode="auto">
            <a:xfrm>
              <a:off x="7341033" y="4625226"/>
              <a:ext cx="118257" cy="62086"/>
            </a:xfrm>
            <a:custGeom>
              <a:avLst/>
              <a:gdLst>
                <a:gd name="T0" fmla="*/ 0 w 40"/>
                <a:gd name="T1" fmla="*/ 47304 h 21"/>
                <a:gd name="T2" fmla="*/ 5913 w 40"/>
                <a:gd name="T3" fmla="*/ 62086 h 21"/>
                <a:gd name="T4" fmla="*/ 118257 w 40"/>
                <a:gd name="T5" fmla="*/ 11826 h 21"/>
                <a:gd name="T6" fmla="*/ 118257 w 40"/>
                <a:gd name="T7" fmla="*/ 0 h 21"/>
                <a:gd name="T8" fmla="*/ 0 w 40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6"/>
                  </a:moveTo>
                  <a:lnTo>
                    <a:pt x="2" y="2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8" name="Freeform 142"/>
            <p:cNvSpPr>
              <a:spLocks/>
            </p:cNvSpPr>
            <p:nvPr/>
          </p:nvSpPr>
          <p:spPr bwMode="auto">
            <a:xfrm>
              <a:off x="7515464" y="4427144"/>
              <a:ext cx="195125" cy="233559"/>
            </a:xfrm>
            <a:custGeom>
              <a:avLst/>
              <a:gdLst>
                <a:gd name="T0" fmla="*/ 62719 w 28"/>
                <a:gd name="T1" fmla="*/ 233559 h 33"/>
                <a:gd name="T2" fmla="*/ 195125 w 28"/>
                <a:gd name="T3" fmla="*/ 176939 h 33"/>
                <a:gd name="T4" fmla="*/ 146344 w 28"/>
                <a:gd name="T5" fmla="*/ 56620 h 33"/>
                <a:gd name="T6" fmla="*/ 55750 w 28"/>
                <a:gd name="T7" fmla="*/ 21233 h 33"/>
                <a:gd name="T8" fmla="*/ 55750 w 28"/>
                <a:gd name="T9" fmla="*/ 21233 h 33"/>
                <a:gd name="T10" fmla="*/ 13938 w 28"/>
                <a:gd name="T11" fmla="*/ 113241 h 33"/>
                <a:gd name="T12" fmla="*/ 62719 w 28"/>
                <a:gd name="T13" fmla="*/ 23355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9" y="33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3"/>
                    <a:pt x="13" y="0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3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99" name="Freeform 143"/>
            <p:cNvSpPr>
              <a:spLocks/>
            </p:cNvSpPr>
            <p:nvPr/>
          </p:nvSpPr>
          <p:spPr bwMode="auto">
            <a:xfrm>
              <a:off x="7536158" y="4456709"/>
              <a:ext cx="147822" cy="168518"/>
            </a:xfrm>
            <a:custGeom>
              <a:avLst/>
              <a:gdLst>
                <a:gd name="T0" fmla="*/ 49274 w 21"/>
                <a:gd name="T1" fmla="*/ 168518 h 24"/>
                <a:gd name="T2" fmla="*/ 147822 w 21"/>
                <a:gd name="T3" fmla="*/ 133410 h 24"/>
                <a:gd name="T4" fmla="*/ 112626 w 21"/>
                <a:gd name="T5" fmla="*/ 42130 h 24"/>
                <a:gd name="T6" fmla="*/ 42235 w 21"/>
                <a:gd name="T7" fmla="*/ 14043 h 24"/>
                <a:gd name="T8" fmla="*/ 42235 w 21"/>
                <a:gd name="T9" fmla="*/ 14043 h 24"/>
                <a:gd name="T10" fmla="*/ 14078 w 21"/>
                <a:gd name="T11" fmla="*/ 84259 h 24"/>
                <a:gd name="T12" fmla="*/ 49274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2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0" name="Freeform 144"/>
            <p:cNvSpPr>
              <a:spLocks/>
            </p:cNvSpPr>
            <p:nvPr/>
          </p:nvSpPr>
          <p:spPr bwMode="auto">
            <a:xfrm>
              <a:off x="7565722" y="4447840"/>
              <a:ext cx="82780" cy="168518"/>
            </a:xfrm>
            <a:custGeom>
              <a:avLst/>
              <a:gdLst>
                <a:gd name="T0" fmla="*/ 67998 w 28"/>
                <a:gd name="T1" fmla="*/ 168518 h 57"/>
                <a:gd name="T2" fmla="*/ 82780 w 28"/>
                <a:gd name="T3" fmla="*/ 162605 h 57"/>
                <a:gd name="T4" fmla="*/ 11826 w 28"/>
                <a:gd name="T5" fmla="*/ 0 h 57"/>
                <a:gd name="T6" fmla="*/ 0 w 28"/>
                <a:gd name="T7" fmla="*/ 8869 h 57"/>
                <a:gd name="T8" fmla="*/ 67998 w 28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7"/>
                <a:gd name="T17" fmla="*/ 28 w 2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7">
                  <a:moveTo>
                    <a:pt x="23" y="57"/>
                  </a:moveTo>
                  <a:lnTo>
                    <a:pt x="28" y="55"/>
                  </a:lnTo>
                  <a:lnTo>
                    <a:pt x="4" y="0"/>
                  </a:lnTo>
                  <a:lnTo>
                    <a:pt x="0" y="3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1" name="Freeform 145"/>
            <p:cNvSpPr>
              <a:spLocks/>
            </p:cNvSpPr>
            <p:nvPr/>
          </p:nvSpPr>
          <p:spPr bwMode="auto">
            <a:xfrm>
              <a:off x="7545028" y="4483318"/>
              <a:ext cx="118257" cy="65042"/>
            </a:xfrm>
            <a:custGeom>
              <a:avLst/>
              <a:gdLst>
                <a:gd name="T0" fmla="*/ 0 w 40"/>
                <a:gd name="T1" fmla="*/ 50260 h 22"/>
                <a:gd name="T2" fmla="*/ 0 w 40"/>
                <a:gd name="T3" fmla="*/ 65042 h 22"/>
                <a:gd name="T4" fmla="*/ 118257 w 40"/>
                <a:gd name="T5" fmla="*/ 14782 h 22"/>
                <a:gd name="T6" fmla="*/ 109388 w 40"/>
                <a:gd name="T7" fmla="*/ 0 h 22"/>
                <a:gd name="T8" fmla="*/ 0 w 40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0" y="17"/>
                  </a:moveTo>
                  <a:lnTo>
                    <a:pt x="0" y="22"/>
                  </a:lnTo>
                  <a:lnTo>
                    <a:pt x="40" y="5"/>
                  </a:lnTo>
                  <a:lnTo>
                    <a:pt x="3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2" name="Freeform 146"/>
            <p:cNvSpPr>
              <a:spLocks/>
            </p:cNvSpPr>
            <p:nvPr/>
          </p:nvSpPr>
          <p:spPr bwMode="auto">
            <a:xfrm>
              <a:off x="7556854" y="4533576"/>
              <a:ext cx="121215" cy="62086"/>
            </a:xfrm>
            <a:custGeom>
              <a:avLst/>
              <a:gdLst>
                <a:gd name="T0" fmla="*/ 0 w 41"/>
                <a:gd name="T1" fmla="*/ 50260 h 21"/>
                <a:gd name="T2" fmla="*/ 8869 w 41"/>
                <a:gd name="T3" fmla="*/ 62086 h 21"/>
                <a:gd name="T4" fmla="*/ 121215 w 41"/>
                <a:gd name="T5" fmla="*/ 14782 h 21"/>
                <a:gd name="T6" fmla="*/ 121215 w 41"/>
                <a:gd name="T7" fmla="*/ 0 h 21"/>
                <a:gd name="T8" fmla="*/ 0 w 41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1"/>
                <a:gd name="T17" fmla="*/ 41 w 4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1">
                  <a:moveTo>
                    <a:pt x="0" y="17"/>
                  </a:moveTo>
                  <a:lnTo>
                    <a:pt x="3" y="21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3" name="Freeform 147"/>
            <p:cNvSpPr>
              <a:spLocks/>
            </p:cNvSpPr>
            <p:nvPr/>
          </p:nvSpPr>
          <p:spPr bwMode="auto">
            <a:xfrm>
              <a:off x="7447465" y="4861741"/>
              <a:ext cx="186256" cy="230602"/>
            </a:xfrm>
            <a:custGeom>
              <a:avLst/>
              <a:gdLst>
                <a:gd name="T0" fmla="*/ 62085 w 27"/>
                <a:gd name="T1" fmla="*/ 230602 h 33"/>
                <a:gd name="T2" fmla="*/ 186256 w 27"/>
                <a:gd name="T3" fmla="*/ 174698 h 33"/>
                <a:gd name="T4" fmla="*/ 137967 w 27"/>
                <a:gd name="T5" fmla="*/ 55904 h 33"/>
                <a:gd name="T6" fmla="*/ 48289 w 27"/>
                <a:gd name="T7" fmla="*/ 20964 h 33"/>
                <a:gd name="T8" fmla="*/ 48289 w 27"/>
                <a:gd name="T9" fmla="*/ 20964 h 33"/>
                <a:gd name="T10" fmla="*/ 13797 w 27"/>
                <a:gd name="T11" fmla="*/ 111807 h 33"/>
                <a:gd name="T12" fmla="*/ 62085 w 27"/>
                <a:gd name="T13" fmla="*/ 23060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9" y="33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3"/>
                    <a:pt x="12" y="0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4" name="Freeform 148"/>
            <p:cNvSpPr>
              <a:spLocks/>
            </p:cNvSpPr>
            <p:nvPr/>
          </p:nvSpPr>
          <p:spPr bwMode="auto">
            <a:xfrm>
              <a:off x="7468161" y="4891305"/>
              <a:ext cx="144866" cy="168518"/>
            </a:xfrm>
            <a:custGeom>
              <a:avLst/>
              <a:gdLst>
                <a:gd name="T0" fmla="*/ 48289 w 21"/>
                <a:gd name="T1" fmla="*/ 168518 h 24"/>
                <a:gd name="T2" fmla="*/ 144866 w 21"/>
                <a:gd name="T3" fmla="*/ 133410 h 24"/>
                <a:gd name="T4" fmla="*/ 103476 w 21"/>
                <a:gd name="T5" fmla="*/ 42130 h 24"/>
                <a:gd name="T6" fmla="*/ 41390 w 21"/>
                <a:gd name="T7" fmla="*/ 14043 h 24"/>
                <a:gd name="T8" fmla="*/ 41390 w 21"/>
                <a:gd name="T9" fmla="*/ 14043 h 24"/>
                <a:gd name="T10" fmla="*/ 6898 w 21"/>
                <a:gd name="T11" fmla="*/ 84259 h 24"/>
                <a:gd name="T12" fmla="*/ 48289 w 21"/>
                <a:gd name="T13" fmla="*/ 1685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7" y="24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9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3"/>
                    <a:pt x="0" y="8"/>
                    <a:pt x="1" y="12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5" name="Freeform 149"/>
            <p:cNvSpPr>
              <a:spLocks/>
            </p:cNvSpPr>
            <p:nvPr/>
          </p:nvSpPr>
          <p:spPr bwMode="auto">
            <a:xfrm>
              <a:off x="7494768" y="4882435"/>
              <a:ext cx="76867" cy="168518"/>
            </a:xfrm>
            <a:custGeom>
              <a:avLst/>
              <a:gdLst>
                <a:gd name="T0" fmla="*/ 62085 w 26"/>
                <a:gd name="T1" fmla="*/ 168518 h 57"/>
                <a:gd name="T2" fmla="*/ 76867 w 26"/>
                <a:gd name="T3" fmla="*/ 162605 h 57"/>
                <a:gd name="T4" fmla="*/ 14782 w 26"/>
                <a:gd name="T5" fmla="*/ 0 h 57"/>
                <a:gd name="T6" fmla="*/ 0 w 26"/>
                <a:gd name="T7" fmla="*/ 8869 h 57"/>
                <a:gd name="T8" fmla="*/ 62085 w 26"/>
                <a:gd name="T9" fmla="*/ 16851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7"/>
                <a:gd name="T17" fmla="*/ 26 w 2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7">
                  <a:moveTo>
                    <a:pt x="21" y="57"/>
                  </a:moveTo>
                  <a:lnTo>
                    <a:pt x="26" y="55"/>
                  </a:lnTo>
                  <a:lnTo>
                    <a:pt x="5" y="0"/>
                  </a:lnTo>
                  <a:lnTo>
                    <a:pt x="0" y="3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6" name="Freeform 150"/>
            <p:cNvSpPr>
              <a:spLocks/>
            </p:cNvSpPr>
            <p:nvPr/>
          </p:nvSpPr>
          <p:spPr bwMode="auto">
            <a:xfrm>
              <a:off x="7468161" y="4917912"/>
              <a:ext cx="118257" cy="65042"/>
            </a:xfrm>
            <a:custGeom>
              <a:avLst/>
              <a:gdLst>
                <a:gd name="T0" fmla="*/ 0 w 40"/>
                <a:gd name="T1" fmla="*/ 50260 h 22"/>
                <a:gd name="T2" fmla="*/ 5913 w 40"/>
                <a:gd name="T3" fmla="*/ 65042 h 22"/>
                <a:gd name="T4" fmla="*/ 118257 w 40"/>
                <a:gd name="T5" fmla="*/ 14782 h 22"/>
                <a:gd name="T6" fmla="*/ 109388 w 40"/>
                <a:gd name="T7" fmla="*/ 0 h 22"/>
                <a:gd name="T8" fmla="*/ 0 w 40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0" y="17"/>
                  </a:moveTo>
                  <a:lnTo>
                    <a:pt x="2" y="22"/>
                  </a:lnTo>
                  <a:lnTo>
                    <a:pt x="40" y="5"/>
                  </a:lnTo>
                  <a:lnTo>
                    <a:pt x="3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7" name="Freeform 151"/>
            <p:cNvSpPr>
              <a:spLocks/>
            </p:cNvSpPr>
            <p:nvPr/>
          </p:nvSpPr>
          <p:spPr bwMode="auto">
            <a:xfrm>
              <a:off x="7488855" y="4968173"/>
              <a:ext cx="118257" cy="62086"/>
            </a:xfrm>
            <a:custGeom>
              <a:avLst/>
              <a:gdLst>
                <a:gd name="T0" fmla="*/ 0 w 40"/>
                <a:gd name="T1" fmla="*/ 47304 h 21"/>
                <a:gd name="T2" fmla="*/ 5913 w 40"/>
                <a:gd name="T3" fmla="*/ 62086 h 21"/>
                <a:gd name="T4" fmla="*/ 118257 w 40"/>
                <a:gd name="T5" fmla="*/ 14782 h 21"/>
                <a:gd name="T6" fmla="*/ 112344 w 40"/>
                <a:gd name="T7" fmla="*/ 0 h 21"/>
                <a:gd name="T8" fmla="*/ 0 w 40"/>
                <a:gd name="T9" fmla="*/ 4730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6"/>
                  </a:moveTo>
                  <a:lnTo>
                    <a:pt x="2" y="21"/>
                  </a:lnTo>
                  <a:lnTo>
                    <a:pt x="40" y="5"/>
                  </a:lnTo>
                  <a:lnTo>
                    <a:pt x="3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8" name="Freeform 152"/>
            <p:cNvSpPr>
              <a:spLocks/>
            </p:cNvSpPr>
            <p:nvPr/>
          </p:nvSpPr>
          <p:spPr bwMode="auto">
            <a:xfrm>
              <a:off x="7663285" y="4770091"/>
              <a:ext cx="189212" cy="233559"/>
            </a:xfrm>
            <a:custGeom>
              <a:avLst/>
              <a:gdLst>
                <a:gd name="T0" fmla="*/ 63071 w 27"/>
                <a:gd name="T1" fmla="*/ 233559 h 33"/>
                <a:gd name="T2" fmla="*/ 189212 w 27"/>
                <a:gd name="T3" fmla="*/ 176939 h 33"/>
                <a:gd name="T4" fmla="*/ 140157 w 27"/>
                <a:gd name="T5" fmla="*/ 56620 h 33"/>
                <a:gd name="T6" fmla="*/ 49055 w 27"/>
                <a:gd name="T7" fmla="*/ 21233 h 33"/>
                <a:gd name="T8" fmla="*/ 49055 w 27"/>
                <a:gd name="T9" fmla="*/ 21233 h 33"/>
                <a:gd name="T10" fmla="*/ 14016 w 27"/>
                <a:gd name="T11" fmla="*/ 113241 h 33"/>
                <a:gd name="T12" fmla="*/ 63071 w 27"/>
                <a:gd name="T13" fmla="*/ 23355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9" y="33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3"/>
                    <a:pt x="12" y="0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5"/>
                    <a:pt x="0" y="11"/>
                    <a:pt x="2" y="16"/>
                  </a:cubicBezTo>
                  <a:lnTo>
                    <a:pt x="9" y="33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09" name="Freeform 153"/>
            <p:cNvSpPr>
              <a:spLocks/>
            </p:cNvSpPr>
            <p:nvPr/>
          </p:nvSpPr>
          <p:spPr bwMode="auto">
            <a:xfrm>
              <a:off x="7683979" y="4799655"/>
              <a:ext cx="147822" cy="174431"/>
            </a:xfrm>
            <a:custGeom>
              <a:avLst/>
              <a:gdLst>
                <a:gd name="T0" fmla="*/ 49274 w 21"/>
                <a:gd name="T1" fmla="*/ 174431 h 25"/>
                <a:gd name="T2" fmla="*/ 147822 w 21"/>
                <a:gd name="T3" fmla="*/ 132568 h 25"/>
                <a:gd name="T4" fmla="*/ 105587 w 21"/>
                <a:gd name="T5" fmla="*/ 41863 h 25"/>
                <a:gd name="T6" fmla="*/ 42235 w 21"/>
                <a:gd name="T7" fmla="*/ 13954 h 25"/>
                <a:gd name="T8" fmla="*/ 42235 w 21"/>
                <a:gd name="T9" fmla="*/ 13954 h 25"/>
                <a:gd name="T10" fmla="*/ 7039 w 21"/>
                <a:gd name="T11" fmla="*/ 83727 h 25"/>
                <a:gd name="T12" fmla="*/ 49274 w 21"/>
                <a:gd name="T13" fmla="*/ 17443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5"/>
                <a:gd name="T23" fmla="*/ 21 w 2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5">
                  <a:moveTo>
                    <a:pt x="7" y="25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9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4"/>
                    <a:pt x="0" y="8"/>
                    <a:pt x="1" y="12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rgbClr val="CC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0" name="Freeform 154"/>
            <p:cNvSpPr>
              <a:spLocks/>
            </p:cNvSpPr>
            <p:nvPr/>
          </p:nvSpPr>
          <p:spPr bwMode="auto">
            <a:xfrm>
              <a:off x="7710588" y="4793742"/>
              <a:ext cx="76867" cy="165560"/>
            </a:xfrm>
            <a:custGeom>
              <a:avLst/>
              <a:gdLst>
                <a:gd name="T0" fmla="*/ 65041 w 26"/>
                <a:gd name="T1" fmla="*/ 165560 h 56"/>
                <a:gd name="T2" fmla="*/ 76867 w 26"/>
                <a:gd name="T3" fmla="*/ 165560 h 56"/>
                <a:gd name="T4" fmla="*/ 14782 w 26"/>
                <a:gd name="T5" fmla="*/ 0 h 56"/>
                <a:gd name="T6" fmla="*/ 0 w 26"/>
                <a:gd name="T7" fmla="*/ 5913 h 56"/>
                <a:gd name="T8" fmla="*/ 65041 w 26"/>
                <a:gd name="T9" fmla="*/ 16556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6"/>
                <a:gd name="T17" fmla="*/ 26 w 2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6">
                  <a:moveTo>
                    <a:pt x="22" y="56"/>
                  </a:moveTo>
                  <a:lnTo>
                    <a:pt x="26" y="56"/>
                  </a:lnTo>
                  <a:lnTo>
                    <a:pt x="5" y="0"/>
                  </a:lnTo>
                  <a:lnTo>
                    <a:pt x="0" y="2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1" name="Freeform 155"/>
            <p:cNvSpPr>
              <a:spLocks/>
            </p:cNvSpPr>
            <p:nvPr/>
          </p:nvSpPr>
          <p:spPr bwMode="auto">
            <a:xfrm>
              <a:off x="7683979" y="4826264"/>
              <a:ext cx="118257" cy="65042"/>
            </a:xfrm>
            <a:custGeom>
              <a:avLst/>
              <a:gdLst>
                <a:gd name="T0" fmla="*/ 0 w 40"/>
                <a:gd name="T1" fmla="*/ 50260 h 22"/>
                <a:gd name="T2" fmla="*/ 5913 w 40"/>
                <a:gd name="T3" fmla="*/ 65042 h 22"/>
                <a:gd name="T4" fmla="*/ 118257 w 40"/>
                <a:gd name="T5" fmla="*/ 23652 h 22"/>
                <a:gd name="T6" fmla="*/ 112344 w 40"/>
                <a:gd name="T7" fmla="*/ 0 h 22"/>
                <a:gd name="T8" fmla="*/ 0 w 40"/>
                <a:gd name="T9" fmla="*/ 5026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0" y="17"/>
                  </a:moveTo>
                  <a:lnTo>
                    <a:pt x="2" y="22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2" name="Freeform 156"/>
            <p:cNvSpPr>
              <a:spLocks/>
            </p:cNvSpPr>
            <p:nvPr/>
          </p:nvSpPr>
          <p:spPr bwMode="auto">
            <a:xfrm>
              <a:off x="7704675" y="4876522"/>
              <a:ext cx="118257" cy="62086"/>
            </a:xfrm>
            <a:custGeom>
              <a:avLst/>
              <a:gdLst>
                <a:gd name="T0" fmla="*/ 0 w 40"/>
                <a:gd name="T1" fmla="*/ 50260 h 21"/>
                <a:gd name="T2" fmla="*/ 5913 w 40"/>
                <a:gd name="T3" fmla="*/ 62086 h 21"/>
                <a:gd name="T4" fmla="*/ 118257 w 40"/>
                <a:gd name="T5" fmla="*/ 14782 h 21"/>
                <a:gd name="T6" fmla="*/ 112344 w 40"/>
                <a:gd name="T7" fmla="*/ 0 h 21"/>
                <a:gd name="T8" fmla="*/ 0 w 40"/>
                <a:gd name="T9" fmla="*/ 5026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1"/>
                <a:gd name="T17" fmla="*/ 40 w 4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1">
                  <a:moveTo>
                    <a:pt x="0" y="17"/>
                  </a:moveTo>
                  <a:lnTo>
                    <a:pt x="2" y="21"/>
                  </a:lnTo>
                  <a:lnTo>
                    <a:pt x="40" y="5"/>
                  </a:lnTo>
                  <a:lnTo>
                    <a:pt x="3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89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3" name="Freeform 157"/>
            <p:cNvSpPr>
              <a:spLocks/>
            </p:cNvSpPr>
            <p:nvPr/>
          </p:nvSpPr>
          <p:spPr bwMode="auto">
            <a:xfrm>
              <a:off x="9446014" y="3040578"/>
              <a:ext cx="286775" cy="1185531"/>
            </a:xfrm>
            <a:custGeom>
              <a:avLst/>
              <a:gdLst>
                <a:gd name="T0" fmla="*/ 286775 w 97"/>
                <a:gd name="T1" fmla="*/ 1185531 h 401"/>
                <a:gd name="T2" fmla="*/ 257211 w 97"/>
                <a:gd name="T3" fmla="*/ 1185531 h 401"/>
                <a:gd name="T4" fmla="*/ 0 w 97"/>
                <a:gd name="T5" fmla="*/ 8869 h 401"/>
                <a:gd name="T6" fmla="*/ 26608 w 97"/>
                <a:gd name="T7" fmla="*/ 0 h 401"/>
                <a:gd name="T8" fmla="*/ 286775 w 97"/>
                <a:gd name="T9" fmla="*/ 1185531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01"/>
                <a:gd name="T17" fmla="*/ 97 w 97"/>
                <a:gd name="T18" fmla="*/ 401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01">
                  <a:moveTo>
                    <a:pt x="97" y="401"/>
                  </a:moveTo>
                  <a:lnTo>
                    <a:pt x="87" y="401"/>
                  </a:lnTo>
                  <a:lnTo>
                    <a:pt x="0" y="3"/>
                  </a:lnTo>
                  <a:lnTo>
                    <a:pt x="9" y="0"/>
                  </a:lnTo>
                  <a:lnTo>
                    <a:pt x="97" y="401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4" name="Freeform 158"/>
            <p:cNvSpPr>
              <a:spLocks/>
            </p:cNvSpPr>
            <p:nvPr/>
          </p:nvSpPr>
          <p:spPr bwMode="auto">
            <a:xfrm>
              <a:off x="8996636" y="3489956"/>
              <a:ext cx="1182573" cy="286775"/>
            </a:xfrm>
            <a:custGeom>
              <a:avLst/>
              <a:gdLst>
                <a:gd name="T0" fmla="*/ 0 w 400"/>
                <a:gd name="T1" fmla="*/ 286775 h 97"/>
                <a:gd name="T2" fmla="*/ 0 w 400"/>
                <a:gd name="T3" fmla="*/ 266080 h 97"/>
                <a:gd name="T4" fmla="*/ 1176660 w 400"/>
                <a:gd name="T5" fmla="*/ 0 h 97"/>
                <a:gd name="T6" fmla="*/ 1182573 w 400"/>
                <a:gd name="T7" fmla="*/ 26608 h 97"/>
                <a:gd name="T8" fmla="*/ 0 w 400"/>
                <a:gd name="T9" fmla="*/ 28677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97"/>
                <a:gd name="T17" fmla="*/ 400 w 400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97">
                  <a:moveTo>
                    <a:pt x="0" y="97"/>
                  </a:moveTo>
                  <a:lnTo>
                    <a:pt x="0" y="90"/>
                  </a:lnTo>
                  <a:lnTo>
                    <a:pt x="398" y="0"/>
                  </a:lnTo>
                  <a:lnTo>
                    <a:pt x="400" y="9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5" name="Freeform 159"/>
            <p:cNvSpPr>
              <a:spLocks/>
            </p:cNvSpPr>
            <p:nvPr/>
          </p:nvSpPr>
          <p:spPr bwMode="auto">
            <a:xfrm>
              <a:off x="9250889" y="3117445"/>
              <a:ext cx="671111" cy="1037709"/>
            </a:xfrm>
            <a:custGeom>
              <a:avLst/>
              <a:gdLst>
                <a:gd name="T0" fmla="*/ 26608 w 227"/>
                <a:gd name="T1" fmla="*/ 1037709 h 351"/>
                <a:gd name="T2" fmla="*/ 0 w 227"/>
                <a:gd name="T3" fmla="*/ 1022927 h 351"/>
                <a:gd name="T4" fmla="*/ 647460 w 227"/>
                <a:gd name="T5" fmla="*/ 0 h 351"/>
                <a:gd name="T6" fmla="*/ 671111 w 227"/>
                <a:gd name="T7" fmla="*/ 14782 h 351"/>
                <a:gd name="T8" fmla="*/ 26608 w 227"/>
                <a:gd name="T9" fmla="*/ 1037709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351"/>
                <a:gd name="T17" fmla="*/ 227 w 227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351">
                  <a:moveTo>
                    <a:pt x="9" y="351"/>
                  </a:moveTo>
                  <a:lnTo>
                    <a:pt x="0" y="346"/>
                  </a:lnTo>
                  <a:lnTo>
                    <a:pt x="219" y="0"/>
                  </a:lnTo>
                  <a:lnTo>
                    <a:pt x="227" y="5"/>
                  </a:lnTo>
                  <a:lnTo>
                    <a:pt x="9" y="351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6" name="Freeform 160"/>
            <p:cNvSpPr>
              <a:spLocks/>
            </p:cNvSpPr>
            <p:nvPr/>
          </p:nvSpPr>
          <p:spPr bwMode="auto">
            <a:xfrm>
              <a:off x="9067590" y="3300744"/>
              <a:ext cx="1034752" cy="671111"/>
            </a:xfrm>
            <a:custGeom>
              <a:avLst/>
              <a:gdLst>
                <a:gd name="T0" fmla="*/ 0 w 350"/>
                <a:gd name="T1" fmla="*/ 20695 h 227"/>
                <a:gd name="T2" fmla="*/ 20695 w 350"/>
                <a:gd name="T3" fmla="*/ 0 h 227"/>
                <a:gd name="T4" fmla="*/ 1034752 w 350"/>
                <a:gd name="T5" fmla="*/ 650416 h 227"/>
                <a:gd name="T6" fmla="*/ 1019970 w 350"/>
                <a:gd name="T7" fmla="*/ 671111 h 227"/>
                <a:gd name="T8" fmla="*/ 0 w 350"/>
                <a:gd name="T9" fmla="*/ 20695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227"/>
                <a:gd name="T17" fmla="*/ 350 w 350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227">
                  <a:moveTo>
                    <a:pt x="0" y="7"/>
                  </a:moveTo>
                  <a:lnTo>
                    <a:pt x="7" y="0"/>
                  </a:lnTo>
                  <a:lnTo>
                    <a:pt x="350" y="220"/>
                  </a:lnTo>
                  <a:lnTo>
                    <a:pt x="345" y="22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7" name="Freeform 161"/>
            <p:cNvSpPr>
              <a:spLocks noEditPoints="1"/>
            </p:cNvSpPr>
            <p:nvPr/>
          </p:nvSpPr>
          <p:spPr bwMode="auto">
            <a:xfrm>
              <a:off x="8928639" y="2972579"/>
              <a:ext cx="1321527" cy="1321527"/>
            </a:xfrm>
            <a:custGeom>
              <a:avLst/>
              <a:gdLst>
                <a:gd name="T0" fmla="*/ 531408 w 189"/>
                <a:gd name="T1" fmla="*/ 69922 h 189"/>
                <a:gd name="T2" fmla="*/ 69922 w 189"/>
                <a:gd name="T3" fmla="*/ 790119 h 189"/>
                <a:gd name="T4" fmla="*/ 790119 w 189"/>
                <a:gd name="T5" fmla="*/ 1251605 h 189"/>
                <a:gd name="T6" fmla="*/ 1251605 w 189"/>
                <a:gd name="T7" fmla="*/ 531408 h 189"/>
                <a:gd name="T8" fmla="*/ 531408 w 189"/>
                <a:gd name="T9" fmla="*/ 69922 h 189"/>
                <a:gd name="T10" fmla="*/ 776135 w 189"/>
                <a:gd name="T11" fmla="*/ 1202660 h 189"/>
                <a:gd name="T12" fmla="*/ 125860 w 189"/>
                <a:gd name="T13" fmla="*/ 783127 h 189"/>
                <a:gd name="T14" fmla="*/ 538400 w 189"/>
                <a:gd name="T15" fmla="*/ 125860 h 189"/>
                <a:gd name="T16" fmla="*/ 1195667 w 189"/>
                <a:gd name="T17" fmla="*/ 545392 h 189"/>
                <a:gd name="T18" fmla="*/ 776135 w 189"/>
                <a:gd name="T19" fmla="*/ 120266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89"/>
                <a:gd name="T32" fmla="*/ 189 w 189"/>
                <a:gd name="T33" fmla="*/ 189 h 1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89">
                  <a:moveTo>
                    <a:pt x="76" y="10"/>
                  </a:moveTo>
                  <a:cubicBezTo>
                    <a:pt x="29" y="21"/>
                    <a:pt x="0" y="67"/>
                    <a:pt x="10" y="113"/>
                  </a:cubicBezTo>
                  <a:cubicBezTo>
                    <a:pt x="20" y="160"/>
                    <a:pt x="66" y="189"/>
                    <a:pt x="113" y="179"/>
                  </a:cubicBezTo>
                  <a:cubicBezTo>
                    <a:pt x="160" y="169"/>
                    <a:pt x="189" y="123"/>
                    <a:pt x="179" y="76"/>
                  </a:cubicBezTo>
                  <a:cubicBezTo>
                    <a:pt x="168" y="29"/>
                    <a:pt x="122" y="0"/>
                    <a:pt x="76" y="10"/>
                  </a:cubicBezTo>
                  <a:close/>
                  <a:moveTo>
                    <a:pt x="111" y="172"/>
                  </a:moveTo>
                  <a:cubicBezTo>
                    <a:pt x="69" y="181"/>
                    <a:pt x="27" y="154"/>
                    <a:pt x="18" y="112"/>
                  </a:cubicBezTo>
                  <a:cubicBezTo>
                    <a:pt x="8" y="69"/>
                    <a:pt x="35" y="27"/>
                    <a:pt x="77" y="18"/>
                  </a:cubicBezTo>
                  <a:cubicBezTo>
                    <a:pt x="120" y="9"/>
                    <a:pt x="162" y="35"/>
                    <a:pt x="171" y="78"/>
                  </a:cubicBezTo>
                  <a:cubicBezTo>
                    <a:pt x="180" y="120"/>
                    <a:pt x="154" y="162"/>
                    <a:pt x="111" y="172"/>
                  </a:cubicBez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8" name="Freeform 162"/>
            <p:cNvSpPr>
              <a:spLocks noEditPoints="1"/>
            </p:cNvSpPr>
            <p:nvPr/>
          </p:nvSpPr>
          <p:spPr bwMode="auto">
            <a:xfrm>
              <a:off x="9215412" y="3265267"/>
              <a:ext cx="739108" cy="742066"/>
            </a:xfrm>
            <a:custGeom>
              <a:avLst/>
              <a:gdLst>
                <a:gd name="T0" fmla="*/ 299827 w 106"/>
                <a:gd name="T1" fmla="*/ 35003 h 106"/>
                <a:gd name="T2" fmla="*/ 41836 w 106"/>
                <a:gd name="T3" fmla="*/ 441039 h 106"/>
                <a:gd name="T4" fmla="*/ 446254 w 106"/>
                <a:gd name="T5" fmla="*/ 700062 h 106"/>
                <a:gd name="T6" fmla="*/ 704244 w 106"/>
                <a:gd name="T7" fmla="*/ 294026 h 106"/>
                <a:gd name="T8" fmla="*/ 299827 w 106"/>
                <a:gd name="T9" fmla="*/ 35003 h 106"/>
                <a:gd name="T10" fmla="*/ 439281 w 106"/>
                <a:gd name="T11" fmla="*/ 672060 h 106"/>
                <a:gd name="T12" fmla="*/ 69727 w 106"/>
                <a:gd name="T13" fmla="*/ 434039 h 106"/>
                <a:gd name="T14" fmla="*/ 306800 w 106"/>
                <a:gd name="T15" fmla="*/ 70006 h 106"/>
                <a:gd name="T16" fmla="*/ 669381 w 106"/>
                <a:gd name="T17" fmla="*/ 301027 h 106"/>
                <a:gd name="T18" fmla="*/ 439281 w 106"/>
                <a:gd name="T19" fmla="*/ 67206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106"/>
                <a:gd name="T32" fmla="*/ 106 w 106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106">
                  <a:moveTo>
                    <a:pt x="43" y="5"/>
                  </a:moveTo>
                  <a:cubicBezTo>
                    <a:pt x="17" y="11"/>
                    <a:pt x="0" y="37"/>
                    <a:pt x="6" y="63"/>
                  </a:cubicBezTo>
                  <a:cubicBezTo>
                    <a:pt x="12" y="89"/>
                    <a:pt x="38" y="106"/>
                    <a:pt x="64" y="100"/>
                  </a:cubicBezTo>
                  <a:cubicBezTo>
                    <a:pt x="90" y="94"/>
                    <a:pt x="106" y="68"/>
                    <a:pt x="101" y="42"/>
                  </a:cubicBezTo>
                  <a:cubicBezTo>
                    <a:pt x="95" y="16"/>
                    <a:pt x="69" y="0"/>
                    <a:pt x="43" y="5"/>
                  </a:cubicBezTo>
                  <a:close/>
                  <a:moveTo>
                    <a:pt x="63" y="96"/>
                  </a:moveTo>
                  <a:cubicBezTo>
                    <a:pt x="39" y="101"/>
                    <a:pt x="16" y="86"/>
                    <a:pt x="10" y="62"/>
                  </a:cubicBezTo>
                  <a:cubicBezTo>
                    <a:pt x="5" y="38"/>
                    <a:pt x="20" y="15"/>
                    <a:pt x="44" y="10"/>
                  </a:cubicBezTo>
                  <a:cubicBezTo>
                    <a:pt x="68" y="4"/>
                    <a:pt x="91" y="19"/>
                    <a:pt x="96" y="43"/>
                  </a:cubicBezTo>
                  <a:cubicBezTo>
                    <a:pt x="102" y="67"/>
                    <a:pt x="87" y="91"/>
                    <a:pt x="63" y="96"/>
                  </a:cubicBezTo>
                  <a:close/>
                </a:path>
              </a:pathLst>
            </a:custGeom>
            <a:solidFill>
              <a:srgbClr val="7F8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9" name="Freeform 163"/>
            <p:cNvSpPr>
              <a:spLocks/>
            </p:cNvSpPr>
            <p:nvPr/>
          </p:nvSpPr>
          <p:spPr bwMode="auto">
            <a:xfrm>
              <a:off x="9375059" y="3105619"/>
              <a:ext cx="230602" cy="215821"/>
            </a:xfrm>
            <a:custGeom>
              <a:avLst/>
              <a:gdLst>
                <a:gd name="T0" fmla="*/ 195662 w 33"/>
                <a:gd name="T1" fmla="*/ 0 h 31"/>
                <a:gd name="T2" fmla="*/ 223614 w 33"/>
                <a:gd name="T3" fmla="*/ 118353 h 31"/>
                <a:gd name="T4" fmla="*/ 174698 w 33"/>
                <a:gd name="T5" fmla="*/ 187973 h 31"/>
                <a:gd name="T6" fmla="*/ 104819 w 33"/>
                <a:gd name="T7" fmla="*/ 208859 h 31"/>
                <a:gd name="T8" fmla="*/ 27952 w 33"/>
                <a:gd name="T9" fmla="*/ 160125 h 31"/>
                <a:gd name="T10" fmla="*/ 0 w 33"/>
                <a:gd name="T11" fmla="*/ 48734 h 31"/>
                <a:gd name="T12" fmla="*/ 20964 w 33"/>
                <a:gd name="T13" fmla="*/ 41772 h 31"/>
                <a:gd name="T14" fmla="*/ 34940 w 33"/>
                <a:gd name="T15" fmla="*/ 97468 h 31"/>
                <a:gd name="T16" fmla="*/ 83855 w 33"/>
                <a:gd name="T17" fmla="*/ 90506 h 31"/>
                <a:gd name="T18" fmla="*/ 69879 w 33"/>
                <a:gd name="T19" fmla="*/ 34810 h 31"/>
                <a:gd name="T20" fmla="*/ 90843 w 33"/>
                <a:gd name="T21" fmla="*/ 27848 h 31"/>
                <a:gd name="T22" fmla="*/ 97831 w 33"/>
                <a:gd name="T23" fmla="*/ 83544 h 31"/>
                <a:gd name="T24" fmla="*/ 195662 w 33"/>
                <a:gd name="T25" fmla="*/ 62658 h 31"/>
                <a:gd name="T26" fmla="*/ 181686 w 33"/>
                <a:gd name="T27" fmla="*/ 6962 h 31"/>
                <a:gd name="T28" fmla="*/ 195662 w 3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8" y="0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21"/>
                    <a:pt x="30" y="26"/>
                    <a:pt x="25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0" y="31"/>
                    <a:pt x="5" y="28"/>
                    <a:pt x="4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C4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0" name="Freeform 164"/>
            <p:cNvSpPr>
              <a:spLocks/>
            </p:cNvSpPr>
            <p:nvPr/>
          </p:nvSpPr>
          <p:spPr bwMode="auto">
            <a:xfrm>
              <a:off x="9375059" y="3132226"/>
              <a:ext cx="153735" cy="189212"/>
            </a:xfrm>
            <a:custGeom>
              <a:avLst/>
              <a:gdLst>
                <a:gd name="T0" fmla="*/ 125783 w 22"/>
                <a:gd name="T1" fmla="*/ 49055 h 27"/>
                <a:gd name="T2" fmla="*/ 153735 w 22"/>
                <a:gd name="T3" fmla="*/ 168188 h 27"/>
                <a:gd name="T4" fmla="*/ 104819 w 22"/>
                <a:gd name="T5" fmla="*/ 182204 h 27"/>
                <a:gd name="T6" fmla="*/ 27952 w 22"/>
                <a:gd name="T7" fmla="*/ 133149 h 27"/>
                <a:gd name="T8" fmla="*/ 0 w 22"/>
                <a:gd name="T9" fmla="*/ 21024 h 27"/>
                <a:gd name="T10" fmla="*/ 20964 w 22"/>
                <a:gd name="T11" fmla="*/ 14016 h 27"/>
                <a:gd name="T12" fmla="*/ 34940 w 22"/>
                <a:gd name="T13" fmla="*/ 70079 h 27"/>
                <a:gd name="T14" fmla="*/ 83855 w 22"/>
                <a:gd name="T15" fmla="*/ 63071 h 27"/>
                <a:gd name="T16" fmla="*/ 69880 w 22"/>
                <a:gd name="T17" fmla="*/ 7008 h 27"/>
                <a:gd name="T18" fmla="*/ 90843 w 22"/>
                <a:gd name="T19" fmla="*/ 0 h 27"/>
                <a:gd name="T20" fmla="*/ 97831 w 22"/>
                <a:gd name="T21" fmla="*/ 56063 h 27"/>
                <a:gd name="T22" fmla="*/ 125783 w 22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7"/>
                <a:gd name="T38" fmla="*/ 22 w 2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7">
                  <a:moveTo>
                    <a:pt x="18" y="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0" y="27"/>
                    <a:pt x="5" y="24"/>
                    <a:pt x="4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A1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1" name="Freeform 165"/>
            <p:cNvSpPr>
              <a:spLocks/>
            </p:cNvSpPr>
            <p:nvPr/>
          </p:nvSpPr>
          <p:spPr bwMode="auto">
            <a:xfrm>
              <a:off x="9375059" y="3076055"/>
              <a:ext cx="195125" cy="76867"/>
            </a:xfrm>
            <a:custGeom>
              <a:avLst/>
              <a:gdLst>
                <a:gd name="T0" fmla="*/ 167250 w 28"/>
                <a:gd name="T1" fmla="*/ 6988 h 11"/>
                <a:gd name="T2" fmla="*/ 20906 w 28"/>
                <a:gd name="T3" fmla="*/ 34940 h 11"/>
                <a:gd name="T4" fmla="*/ 0 w 28"/>
                <a:gd name="T5" fmla="*/ 69879 h 11"/>
                <a:gd name="T6" fmla="*/ 6969 w 28"/>
                <a:gd name="T7" fmla="*/ 76867 h 11"/>
                <a:gd name="T8" fmla="*/ 195125 w 28"/>
                <a:gd name="T9" fmla="*/ 34940 h 11"/>
                <a:gd name="T10" fmla="*/ 195125 w 28"/>
                <a:gd name="T11" fmla="*/ 27952 h 11"/>
                <a:gd name="T12" fmla="*/ 167250 w 28"/>
                <a:gd name="T13" fmla="*/ 698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1"/>
                <a:gd name="T23" fmla="*/ 28 w 2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1">
                  <a:moveTo>
                    <a:pt x="2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2" name="Freeform 166"/>
            <p:cNvSpPr>
              <a:spLocks/>
            </p:cNvSpPr>
            <p:nvPr/>
          </p:nvSpPr>
          <p:spPr bwMode="auto">
            <a:xfrm>
              <a:off x="9570184" y="3980724"/>
              <a:ext cx="224689" cy="209908"/>
            </a:xfrm>
            <a:custGeom>
              <a:avLst/>
              <a:gdLst>
                <a:gd name="T0" fmla="*/ 196603 w 32"/>
                <a:gd name="T1" fmla="*/ 0 h 30"/>
                <a:gd name="T2" fmla="*/ 217667 w 32"/>
                <a:gd name="T3" fmla="*/ 111951 h 30"/>
                <a:gd name="T4" fmla="*/ 175538 w 32"/>
                <a:gd name="T5" fmla="*/ 181920 h 30"/>
                <a:gd name="T6" fmla="*/ 98301 w 32"/>
                <a:gd name="T7" fmla="*/ 202911 h 30"/>
                <a:gd name="T8" fmla="*/ 21065 w 32"/>
                <a:gd name="T9" fmla="*/ 153933 h 30"/>
                <a:gd name="T10" fmla="*/ 0 w 32"/>
                <a:gd name="T11" fmla="*/ 41982 h 30"/>
                <a:gd name="T12" fmla="*/ 14043 w 32"/>
                <a:gd name="T13" fmla="*/ 34985 h 30"/>
                <a:gd name="T14" fmla="*/ 28086 w 32"/>
                <a:gd name="T15" fmla="*/ 90960 h 30"/>
                <a:gd name="T16" fmla="*/ 77237 w 32"/>
                <a:gd name="T17" fmla="*/ 83963 h 30"/>
                <a:gd name="T18" fmla="*/ 70215 w 32"/>
                <a:gd name="T19" fmla="*/ 27988 h 30"/>
                <a:gd name="T20" fmla="*/ 84258 w 32"/>
                <a:gd name="T21" fmla="*/ 20991 h 30"/>
                <a:gd name="T22" fmla="*/ 98301 w 32"/>
                <a:gd name="T23" fmla="*/ 76966 h 30"/>
                <a:gd name="T24" fmla="*/ 189581 w 32"/>
                <a:gd name="T25" fmla="*/ 55975 h 30"/>
                <a:gd name="T26" fmla="*/ 175538 w 32"/>
                <a:gd name="T27" fmla="*/ 0 h 30"/>
                <a:gd name="T28" fmla="*/ 196603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8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5"/>
                    <a:pt x="25" y="26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5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73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3" name="Freeform 167"/>
            <p:cNvSpPr>
              <a:spLocks/>
            </p:cNvSpPr>
            <p:nvPr/>
          </p:nvSpPr>
          <p:spPr bwMode="auto">
            <a:xfrm>
              <a:off x="9570184" y="4001418"/>
              <a:ext cx="147822" cy="189212"/>
            </a:xfrm>
            <a:custGeom>
              <a:avLst/>
              <a:gdLst>
                <a:gd name="T0" fmla="*/ 126705 w 21"/>
                <a:gd name="T1" fmla="*/ 49055 h 27"/>
                <a:gd name="T2" fmla="*/ 147822 w 21"/>
                <a:gd name="T3" fmla="*/ 168188 h 27"/>
                <a:gd name="T4" fmla="*/ 98548 w 21"/>
                <a:gd name="T5" fmla="*/ 182204 h 27"/>
                <a:gd name="T6" fmla="*/ 21117 w 21"/>
                <a:gd name="T7" fmla="*/ 133149 h 27"/>
                <a:gd name="T8" fmla="*/ 0 w 21"/>
                <a:gd name="T9" fmla="*/ 21024 h 27"/>
                <a:gd name="T10" fmla="*/ 14078 w 21"/>
                <a:gd name="T11" fmla="*/ 14016 h 27"/>
                <a:gd name="T12" fmla="*/ 28157 w 21"/>
                <a:gd name="T13" fmla="*/ 70079 h 27"/>
                <a:gd name="T14" fmla="*/ 77431 w 21"/>
                <a:gd name="T15" fmla="*/ 63071 h 27"/>
                <a:gd name="T16" fmla="*/ 70391 w 21"/>
                <a:gd name="T17" fmla="*/ 7008 h 27"/>
                <a:gd name="T18" fmla="*/ 84470 w 21"/>
                <a:gd name="T19" fmla="*/ 0 h 27"/>
                <a:gd name="T20" fmla="*/ 98548 w 21"/>
                <a:gd name="T21" fmla="*/ 56063 h 27"/>
                <a:gd name="T22" fmla="*/ 126705 w 21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8" y="7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5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815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4" name="Freeform 168"/>
            <p:cNvSpPr>
              <a:spLocks/>
            </p:cNvSpPr>
            <p:nvPr/>
          </p:nvSpPr>
          <p:spPr bwMode="auto">
            <a:xfrm>
              <a:off x="9564271" y="3951159"/>
              <a:ext cx="201037" cy="76867"/>
            </a:xfrm>
            <a:custGeom>
              <a:avLst/>
              <a:gdLst>
                <a:gd name="T0" fmla="*/ 166375 w 29"/>
                <a:gd name="T1" fmla="*/ 0 h 11"/>
                <a:gd name="T2" fmla="*/ 27729 w 29"/>
                <a:gd name="T3" fmla="*/ 34940 h 11"/>
                <a:gd name="T4" fmla="*/ 6932 w 29"/>
                <a:gd name="T5" fmla="*/ 62891 h 11"/>
                <a:gd name="T6" fmla="*/ 6932 w 29"/>
                <a:gd name="T7" fmla="*/ 76867 h 11"/>
                <a:gd name="T8" fmla="*/ 201037 w 29"/>
                <a:gd name="T9" fmla="*/ 27952 h 11"/>
                <a:gd name="T10" fmla="*/ 201037 w 29"/>
                <a:gd name="T11" fmla="*/ 20964 h 11"/>
                <a:gd name="T12" fmla="*/ 166375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5" name="Freeform 169"/>
            <p:cNvSpPr>
              <a:spLocks/>
            </p:cNvSpPr>
            <p:nvPr/>
          </p:nvSpPr>
          <p:spPr bwMode="auto">
            <a:xfrm>
              <a:off x="9738702" y="3167704"/>
              <a:ext cx="224689" cy="209908"/>
            </a:xfrm>
            <a:custGeom>
              <a:avLst/>
              <a:gdLst>
                <a:gd name="T0" fmla="*/ 189581 w 32"/>
                <a:gd name="T1" fmla="*/ 0 h 30"/>
                <a:gd name="T2" fmla="*/ 217667 w 32"/>
                <a:gd name="T3" fmla="*/ 111951 h 30"/>
                <a:gd name="T4" fmla="*/ 168517 w 32"/>
                <a:gd name="T5" fmla="*/ 188917 h 30"/>
                <a:gd name="T6" fmla="*/ 98301 w 32"/>
                <a:gd name="T7" fmla="*/ 202911 h 30"/>
                <a:gd name="T8" fmla="*/ 21065 w 32"/>
                <a:gd name="T9" fmla="*/ 153933 h 30"/>
                <a:gd name="T10" fmla="*/ 0 w 32"/>
                <a:gd name="T11" fmla="*/ 41982 h 30"/>
                <a:gd name="T12" fmla="*/ 14043 w 32"/>
                <a:gd name="T13" fmla="*/ 41982 h 30"/>
                <a:gd name="T14" fmla="*/ 28086 w 32"/>
                <a:gd name="T15" fmla="*/ 97957 h 30"/>
                <a:gd name="T16" fmla="*/ 77237 w 32"/>
                <a:gd name="T17" fmla="*/ 83963 h 30"/>
                <a:gd name="T18" fmla="*/ 63194 w 32"/>
                <a:gd name="T19" fmla="*/ 27988 h 30"/>
                <a:gd name="T20" fmla="*/ 84258 w 32"/>
                <a:gd name="T21" fmla="*/ 20991 h 30"/>
                <a:gd name="T22" fmla="*/ 98301 w 32"/>
                <a:gd name="T23" fmla="*/ 83963 h 30"/>
                <a:gd name="T24" fmla="*/ 189581 w 32"/>
                <a:gd name="T25" fmla="*/ 62972 h 30"/>
                <a:gd name="T26" fmla="*/ 175538 w 32"/>
                <a:gd name="T27" fmla="*/ 6997 h 30"/>
                <a:gd name="T28" fmla="*/ 189581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7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6"/>
                    <a:pt x="2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4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DC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6" name="Freeform 170"/>
            <p:cNvSpPr>
              <a:spLocks/>
            </p:cNvSpPr>
            <p:nvPr/>
          </p:nvSpPr>
          <p:spPr bwMode="auto">
            <a:xfrm>
              <a:off x="9738702" y="3188400"/>
              <a:ext cx="147822" cy="189212"/>
            </a:xfrm>
            <a:custGeom>
              <a:avLst/>
              <a:gdLst>
                <a:gd name="T0" fmla="*/ 119665 w 21"/>
                <a:gd name="T1" fmla="*/ 56063 h 27"/>
                <a:gd name="T2" fmla="*/ 147822 w 21"/>
                <a:gd name="T3" fmla="*/ 175196 h 27"/>
                <a:gd name="T4" fmla="*/ 98548 w 21"/>
                <a:gd name="T5" fmla="*/ 182204 h 27"/>
                <a:gd name="T6" fmla="*/ 21117 w 21"/>
                <a:gd name="T7" fmla="*/ 133149 h 27"/>
                <a:gd name="T8" fmla="*/ 0 w 21"/>
                <a:gd name="T9" fmla="*/ 21024 h 27"/>
                <a:gd name="T10" fmla="*/ 14078 w 21"/>
                <a:gd name="T11" fmla="*/ 21024 h 27"/>
                <a:gd name="T12" fmla="*/ 28157 w 21"/>
                <a:gd name="T13" fmla="*/ 77086 h 27"/>
                <a:gd name="T14" fmla="*/ 77431 w 21"/>
                <a:gd name="T15" fmla="*/ 63071 h 27"/>
                <a:gd name="T16" fmla="*/ 63352 w 21"/>
                <a:gd name="T17" fmla="*/ 7008 h 27"/>
                <a:gd name="T18" fmla="*/ 84470 w 21"/>
                <a:gd name="T19" fmla="*/ 0 h 27"/>
                <a:gd name="T20" fmla="*/ 98548 w 21"/>
                <a:gd name="T21" fmla="*/ 63071 h 27"/>
                <a:gd name="T22" fmla="*/ 119665 w 21"/>
                <a:gd name="T23" fmla="*/ 56063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7" y="8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4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7591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7" name="Freeform 171"/>
            <p:cNvSpPr>
              <a:spLocks/>
            </p:cNvSpPr>
            <p:nvPr/>
          </p:nvSpPr>
          <p:spPr bwMode="auto">
            <a:xfrm>
              <a:off x="9732789" y="3141097"/>
              <a:ext cx="201037" cy="76867"/>
            </a:xfrm>
            <a:custGeom>
              <a:avLst/>
              <a:gdLst>
                <a:gd name="T0" fmla="*/ 166375 w 29"/>
                <a:gd name="T1" fmla="*/ 0 h 11"/>
                <a:gd name="T2" fmla="*/ 20797 w 29"/>
                <a:gd name="T3" fmla="*/ 34940 h 11"/>
                <a:gd name="T4" fmla="*/ 0 w 29"/>
                <a:gd name="T5" fmla="*/ 62891 h 11"/>
                <a:gd name="T6" fmla="*/ 6932 w 29"/>
                <a:gd name="T7" fmla="*/ 76867 h 11"/>
                <a:gd name="T8" fmla="*/ 201037 w 29"/>
                <a:gd name="T9" fmla="*/ 34940 h 11"/>
                <a:gd name="T10" fmla="*/ 194105 w 29"/>
                <a:gd name="T11" fmla="*/ 20964 h 11"/>
                <a:gd name="T12" fmla="*/ 166375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8" name="Freeform 172"/>
            <p:cNvSpPr>
              <a:spLocks/>
            </p:cNvSpPr>
            <p:nvPr/>
          </p:nvSpPr>
          <p:spPr bwMode="auto">
            <a:xfrm>
              <a:off x="9227238" y="3915682"/>
              <a:ext cx="224689" cy="212863"/>
            </a:xfrm>
            <a:custGeom>
              <a:avLst/>
              <a:gdLst>
                <a:gd name="T0" fmla="*/ 189581 w 32"/>
                <a:gd name="T1" fmla="*/ 0 h 30"/>
                <a:gd name="T2" fmla="*/ 217667 w 32"/>
                <a:gd name="T3" fmla="*/ 113527 h 30"/>
                <a:gd name="T4" fmla="*/ 168517 w 32"/>
                <a:gd name="T5" fmla="*/ 191577 h 30"/>
                <a:gd name="T6" fmla="*/ 98301 w 32"/>
                <a:gd name="T7" fmla="*/ 205768 h 30"/>
                <a:gd name="T8" fmla="*/ 21065 w 32"/>
                <a:gd name="T9" fmla="*/ 156100 h 30"/>
                <a:gd name="T10" fmla="*/ 0 w 32"/>
                <a:gd name="T11" fmla="*/ 42573 h 30"/>
                <a:gd name="T12" fmla="*/ 14043 w 32"/>
                <a:gd name="T13" fmla="*/ 42573 h 30"/>
                <a:gd name="T14" fmla="*/ 28086 w 32"/>
                <a:gd name="T15" fmla="*/ 99336 h 30"/>
                <a:gd name="T16" fmla="*/ 77237 w 32"/>
                <a:gd name="T17" fmla="*/ 85145 h 30"/>
                <a:gd name="T18" fmla="*/ 63194 w 32"/>
                <a:gd name="T19" fmla="*/ 28382 h 30"/>
                <a:gd name="T20" fmla="*/ 84258 w 32"/>
                <a:gd name="T21" fmla="*/ 28382 h 30"/>
                <a:gd name="T22" fmla="*/ 91280 w 32"/>
                <a:gd name="T23" fmla="*/ 85145 h 30"/>
                <a:gd name="T24" fmla="*/ 189581 w 32"/>
                <a:gd name="T25" fmla="*/ 63859 h 30"/>
                <a:gd name="T26" fmla="*/ 175538 w 32"/>
                <a:gd name="T27" fmla="*/ 7095 h 30"/>
                <a:gd name="T28" fmla="*/ 189581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7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6"/>
                    <a:pt x="2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4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C4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9" name="Freeform 173"/>
            <p:cNvSpPr>
              <a:spLocks/>
            </p:cNvSpPr>
            <p:nvPr/>
          </p:nvSpPr>
          <p:spPr bwMode="auto">
            <a:xfrm>
              <a:off x="9227238" y="3945247"/>
              <a:ext cx="147822" cy="183299"/>
            </a:xfrm>
            <a:custGeom>
              <a:avLst/>
              <a:gdLst>
                <a:gd name="T0" fmla="*/ 119665 w 21"/>
                <a:gd name="T1" fmla="*/ 49350 h 26"/>
                <a:gd name="T2" fmla="*/ 147822 w 21"/>
                <a:gd name="T3" fmla="*/ 169199 h 26"/>
                <a:gd name="T4" fmla="*/ 98548 w 21"/>
                <a:gd name="T5" fmla="*/ 176249 h 26"/>
                <a:gd name="T6" fmla="*/ 21117 w 21"/>
                <a:gd name="T7" fmla="*/ 126899 h 26"/>
                <a:gd name="T8" fmla="*/ 0 w 21"/>
                <a:gd name="T9" fmla="*/ 14100 h 26"/>
                <a:gd name="T10" fmla="*/ 14078 w 21"/>
                <a:gd name="T11" fmla="*/ 14100 h 26"/>
                <a:gd name="T12" fmla="*/ 28157 w 21"/>
                <a:gd name="T13" fmla="*/ 70500 h 26"/>
                <a:gd name="T14" fmla="*/ 77431 w 21"/>
                <a:gd name="T15" fmla="*/ 56400 h 26"/>
                <a:gd name="T16" fmla="*/ 63352 w 21"/>
                <a:gd name="T17" fmla="*/ 0 h 26"/>
                <a:gd name="T18" fmla="*/ 84470 w 21"/>
                <a:gd name="T19" fmla="*/ 0 h 26"/>
                <a:gd name="T20" fmla="*/ 91509 w 21"/>
                <a:gd name="T21" fmla="*/ 56400 h 26"/>
                <a:gd name="T22" fmla="*/ 119665 w 21"/>
                <a:gd name="T23" fmla="*/ 4935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6"/>
                <a:gd name="T38" fmla="*/ 21 w 21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6">
                  <a:moveTo>
                    <a:pt x="17" y="7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6"/>
                    <a:pt x="4" y="23"/>
                    <a:pt x="3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A1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0" name="Freeform 174"/>
            <p:cNvSpPr>
              <a:spLocks/>
            </p:cNvSpPr>
            <p:nvPr/>
          </p:nvSpPr>
          <p:spPr bwMode="auto">
            <a:xfrm>
              <a:off x="9221325" y="3889073"/>
              <a:ext cx="203995" cy="76867"/>
            </a:xfrm>
            <a:custGeom>
              <a:avLst/>
              <a:gdLst>
                <a:gd name="T0" fmla="*/ 168823 w 29"/>
                <a:gd name="T1" fmla="*/ 0 h 11"/>
                <a:gd name="T2" fmla="*/ 21103 w 29"/>
                <a:gd name="T3" fmla="*/ 34940 h 11"/>
                <a:gd name="T4" fmla="*/ 0 w 29"/>
                <a:gd name="T5" fmla="*/ 62891 h 11"/>
                <a:gd name="T6" fmla="*/ 7034 w 29"/>
                <a:gd name="T7" fmla="*/ 76867 h 11"/>
                <a:gd name="T8" fmla="*/ 203995 w 29"/>
                <a:gd name="T9" fmla="*/ 34940 h 11"/>
                <a:gd name="T10" fmla="*/ 196961 w 29"/>
                <a:gd name="T11" fmla="*/ 20964 h 11"/>
                <a:gd name="T12" fmla="*/ 168823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1" name="Freeform 175"/>
            <p:cNvSpPr>
              <a:spLocks/>
            </p:cNvSpPr>
            <p:nvPr/>
          </p:nvSpPr>
          <p:spPr bwMode="auto">
            <a:xfrm>
              <a:off x="9088286" y="3306657"/>
              <a:ext cx="230602" cy="218776"/>
            </a:xfrm>
            <a:custGeom>
              <a:avLst/>
              <a:gdLst>
                <a:gd name="T0" fmla="*/ 195662 w 33"/>
                <a:gd name="T1" fmla="*/ 0 h 31"/>
                <a:gd name="T2" fmla="*/ 223614 w 33"/>
                <a:gd name="T3" fmla="*/ 119974 h 31"/>
                <a:gd name="T4" fmla="*/ 174698 w 33"/>
                <a:gd name="T5" fmla="*/ 190547 h 31"/>
                <a:gd name="T6" fmla="*/ 104819 w 33"/>
                <a:gd name="T7" fmla="*/ 211719 h 31"/>
                <a:gd name="T8" fmla="*/ 27952 w 33"/>
                <a:gd name="T9" fmla="*/ 162318 h 31"/>
                <a:gd name="T10" fmla="*/ 0 w 33"/>
                <a:gd name="T11" fmla="*/ 49401 h 31"/>
                <a:gd name="T12" fmla="*/ 20964 w 33"/>
                <a:gd name="T13" fmla="*/ 42344 h 31"/>
                <a:gd name="T14" fmla="*/ 34940 w 33"/>
                <a:gd name="T15" fmla="*/ 98802 h 31"/>
                <a:gd name="T16" fmla="*/ 83855 w 33"/>
                <a:gd name="T17" fmla="*/ 91745 h 31"/>
                <a:gd name="T18" fmla="*/ 69879 w 33"/>
                <a:gd name="T19" fmla="*/ 28229 h 31"/>
                <a:gd name="T20" fmla="*/ 90843 w 33"/>
                <a:gd name="T21" fmla="*/ 28229 h 31"/>
                <a:gd name="T22" fmla="*/ 97831 w 33"/>
                <a:gd name="T23" fmla="*/ 84687 h 31"/>
                <a:gd name="T24" fmla="*/ 188674 w 33"/>
                <a:gd name="T25" fmla="*/ 63516 h 31"/>
                <a:gd name="T26" fmla="*/ 181686 w 33"/>
                <a:gd name="T27" fmla="*/ 7057 h 31"/>
                <a:gd name="T28" fmla="*/ 195662 w 3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28" y="0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3" y="21"/>
                    <a:pt x="30" y="26"/>
                    <a:pt x="25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0" y="31"/>
                    <a:pt x="5" y="28"/>
                    <a:pt x="4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DBBF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2" name="Freeform 176"/>
            <p:cNvSpPr>
              <a:spLocks/>
            </p:cNvSpPr>
            <p:nvPr/>
          </p:nvSpPr>
          <p:spPr bwMode="auto">
            <a:xfrm>
              <a:off x="9088286" y="3336221"/>
              <a:ext cx="153735" cy="189212"/>
            </a:xfrm>
            <a:custGeom>
              <a:avLst/>
              <a:gdLst>
                <a:gd name="T0" fmla="*/ 125783 w 22"/>
                <a:gd name="T1" fmla="*/ 49055 h 27"/>
                <a:gd name="T2" fmla="*/ 153735 w 22"/>
                <a:gd name="T3" fmla="*/ 168188 h 27"/>
                <a:gd name="T4" fmla="*/ 104819 w 22"/>
                <a:gd name="T5" fmla="*/ 182204 h 27"/>
                <a:gd name="T6" fmla="*/ 27952 w 22"/>
                <a:gd name="T7" fmla="*/ 133149 h 27"/>
                <a:gd name="T8" fmla="*/ 0 w 22"/>
                <a:gd name="T9" fmla="*/ 21024 h 27"/>
                <a:gd name="T10" fmla="*/ 20964 w 22"/>
                <a:gd name="T11" fmla="*/ 14016 h 27"/>
                <a:gd name="T12" fmla="*/ 34940 w 22"/>
                <a:gd name="T13" fmla="*/ 70079 h 27"/>
                <a:gd name="T14" fmla="*/ 83855 w 22"/>
                <a:gd name="T15" fmla="*/ 63071 h 27"/>
                <a:gd name="T16" fmla="*/ 69880 w 22"/>
                <a:gd name="T17" fmla="*/ 0 h 27"/>
                <a:gd name="T18" fmla="*/ 90843 w 22"/>
                <a:gd name="T19" fmla="*/ 0 h 27"/>
                <a:gd name="T20" fmla="*/ 97831 w 22"/>
                <a:gd name="T21" fmla="*/ 56063 h 27"/>
                <a:gd name="T22" fmla="*/ 125783 w 22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7"/>
                <a:gd name="T38" fmla="*/ 22 w 2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7">
                  <a:moveTo>
                    <a:pt x="18" y="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0" y="27"/>
                    <a:pt x="5" y="24"/>
                    <a:pt x="4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B09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3" name="Freeform 177"/>
            <p:cNvSpPr>
              <a:spLocks/>
            </p:cNvSpPr>
            <p:nvPr/>
          </p:nvSpPr>
          <p:spPr bwMode="auto">
            <a:xfrm>
              <a:off x="9088286" y="3280048"/>
              <a:ext cx="195125" cy="76867"/>
            </a:xfrm>
            <a:custGeom>
              <a:avLst/>
              <a:gdLst>
                <a:gd name="T0" fmla="*/ 167250 w 28"/>
                <a:gd name="T1" fmla="*/ 6988 h 11"/>
                <a:gd name="T2" fmla="*/ 20906 w 28"/>
                <a:gd name="T3" fmla="*/ 34940 h 11"/>
                <a:gd name="T4" fmla="*/ 0 w 28"/>
                <a:gd name="T5" fmla="*/ 69879 h 11"/>
                <a:gd name="T6" fmla="*/ 0 w 28"/>
                <a:gd name="T7" fmla="*/ 76867 h 11"/>
                <a:gd name="T8" fmla="*/ 195125 w 28"/>
                <a:gd name="T9" fmla="*/ 34940 h 11"/>
                <a:gd name="T10" fmla="*/ 195125 w 28"/>
                <a:gd name="T11" fmla="*/ 27952 h 11"/>
                <a:gd name="T12" fmla="*/ 167250 w 28"/>
                <a:gd name="T13" fmla="*/ 698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1"/>
                <a:gd name="T23" fmla="*/ 28 w 2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1">
                  <a:moveTo>
                    <a:pt x="2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4" name="Freeform 178"/>
            <p:cNvSpPr>
              <a:spLocks/>
            </p:cNvSpPr>
            <p:nvPr/>
          </p:nvSpPr>
          <p:spPr bwMode="auto">
            <a:xfrm>
              <a:off x="9871740" y="3776729"/>
              <a:ext cx="224689" cy="209908"/>
            </a:xfrm>
            <a:custGeom>
              <a:avLst/>
              <a:gdLst>
                <a:gd name="T0" fmla="*/ 196603 w 32"/>
                <a:gd name="T1" fmla="*/ 0 h 30"/>
                <a:gd name="T2" fmla="*/ 217667 w 32"/>
                <a:gd name="T3" fmla="*/ 111951 h 30"/>
                <a:gd name="T4" fmla="*/ 168517 w 32"/>
                <a:gd name="T5" fmla="*/ 188917 h 30"/>
                <a:gd name="T6" fmla="*/ 98301 w 32"/>
                <a:gd name="T7" fmla="*/ 202911 h 30"/>
                <a:gd name="T8" fmla="*/ 21065 w 32"/>
                <a:gd name="T9" fmla="*/ 153933 h 30"/>
                <a:gd name="T10" fmla="*/ 0 w 32"/>
                <a:gd name="T11" fmla="*/ 41982 h 30"/>
                <a:gd name="T12" fmla="*/ 14043 w 32"/>
                <a:gd name="T13" fmla="*/ 34985 h 30"/>
                <a:gd name="T14" fmla="*/ 28086 w 32"/>
                <a:gd name="T15" fmla="*/ 90960 h 30"/>
                <a:gd name="T16" fmla="*/ 77237 w 32"/>
                <a:gd name="T17" fmla="*/ 83963 h 30"/>
                <a:gd name="T18" fmla="*/ 63194 w 32"/>
                <a:gd name="T19" fmla="*/ 27988 h 30"/>
                <a:gd name="T20" fmla="*/ 84258 w 32"/>
                <a:gd name="T21" fmla="*/ 20991 h 30"/>
                <a:gd name="T22" fmla="*/ 98301 w 32"/>
                <a:gd name="T23" fmla="*/ 76966 h 30"/>
                <a:gd name="T24" fmla="*/ 189581 w 32"/>
                <a:gd name="T25" fmla="*/ 55975 h 30"/>
                <a:gd name="T26" fmla="*/ 175538 w 32"/>
                <a:gd name="T27" fmla="*/ 0 h 30"/>
                <a:gd name="T28" fmla="*/ 196603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8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5"/>
                    <a:pt x="2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4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5EC1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5" name="Freeform 179"/>
            <p:cNvSpPr>
              <a:spLocks/>
            </p:cNvSpPr>
            <p:nvPr/>
          </p:nvSpPr>
          <p:spPr bwMode="auto">
            <a:xfrm>
              <a:off x="9871740" y="3797425"/>
              <a:ext cx="147822" cy="189212"/>
            </a:xfrm>
            <a:custGeom>
              <a:avLst/>
              <a:gdLst>
                <a:gd name="T0" fmla="*/ 126705 w 21"/>
                <a:gd name="T1" fmla="*/ 49055 h 27"/>
                <a:gd name="T2" fmla="*/ 147822 w 21"/>
                <a:gd name="T3" fmla="*/ 168188 h 27"/>
                <a:gd name="T4" fmla="*/ 98548 w 21"/>
                <a:gd name="T5" fmla="*/ 182204 h 27"/>
                <a:gd name="T6" fmla="*/ 21117 w 21"/>
                <a:gd name="T7" fmla="*/ 133149 h 27"/>
                <a:gd name="T8" fmla="*/ 0 w 21"/>
                <a:gd name="T9" fmla="*/ 21024 h 27"/>
                <a:gd name="T10" fmla="*/ 14078 w 21"/>
                <a:gd name="T11" fmla="*/ 14016 h 27"/>
                <a:gd name="T12" fmla="*/ 28157 w 21"/>
                <a:gd name="T13" fmla="*/ 70079 h 27"/>
                <a:gd name="T14" fmla="*/ 77431 w 21"/>
                <a:gd name="T15" fmla="*/ 63071 h 27"/>
                <a:gd name="T16" fmla="*/ 63352 w 21"/>
                <a:gd name="T17" fmla="*/ 7008 h 27"/>
                <a:gd name="T18" fmla="*/ 84470 w 21"/>
                <a:gd name="T19" fmla="*/ 0 h 27"/>
                <a:gd name="T20" fmla="*/ 98548 w 21"/>
                <a:gd name="T21" fmla="*/ 56063 h 27"/>
                <a:gd name="T22" fmla="*/ 126705 w 21"/>
                <a:gd name="T23" fmla="*/ 49055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8" y="7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4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4D9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6" name="Freeform 180"/>
            <p:cNvSpPr>
              <a:spLocks/>
            </p:cNvSpPr>
            <p:nvPr/>
          </p:nvSpPr>
          <p:spPr bwMode="auto">
            <a:xfrm>
              <a:off x="9865827" y="3750122"/>
              <a:ext cx="201037" cy="76867"/>
            </a:xfrm>
            <a:custGeom>
              <a:avLst/>
              <a:gdLst>
                <a:gd name="T0" fmla="*/ 166375 w 29"/>
                <a:gd name="T1" fmla="*/ 0 h 11"/>
                <a:gd name="T2" fmla="*/ 20797 w 29"/>
                <a:gd name="T3" fmla="*/ 34940 h 11"/>
                <a:gd name="T4" fmla="*/ 6932 w 29"/>
                <a:gd name="T5" fmla="*/ 62891 h 11"/>
                <a:gd name="T6" fmla="*/ 6932 w 29"/>
                <a:gd name="T7" fmla="*/ 76867 h 11"/>
                <a:gd name="T8" fmla="*/ 201037 w 29"/>
                <a:gd name="T9" fmla="*/ 27952 h 11"/>
                <a:gd name="T10" fmla="*/ 194105 w 29"/>
                <a:gd name="T11" fmla="*/ 20964 h 11"/>
                <a:gd name="T12" fmla="*/ 166375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7" name="Freeform 181"/>
            <p:cNvSpPr>
              <a:spLocks/>
            </p:cNvSpPr>
            <p:nvPr/>
          </p:nvSpPr>
          <p:spPr bwMode="auto">
            <a:xfrm>
              <a:off x="9907217" y="3448566"/>
              <a:ext cx="221733" cy="209908"/>
            </a:xfrm>
            <a:custGeom>
              <a:avLst/>
              <a:gdLst>
                <a:gd name="T0" fmla="*/ 194016 w 32"/>
                <a:gd name="T1" fmla="*/ 0 h 30"/>
                <a:gd name="T2" fmla="*/ 214804 w 32"/>
                <a:gd name="T3" fmla="*/ 111951 h 30"/>
                <a:gd name="T4" fmla="*/ 173229 w 32"/>
                <a:gd name="T5" fmla="*/ 188917 h 30"/>
                <a:gd name="T6" fmla="*/ 97008 w 32"/>
                <a:gd name="T7" fmla="*/ 202911 h 30"/>
                <a:gd name="T8" fmla="*/ 20787 w 32"/>
                <a:gd name="T9" fmla="*/ 153933 h 30"/>
                <a:gd name="T10" fmla="*/ 0 w 32"/>
                <a:gd name="T11" fmla="*/ 41982 h 30"/>
                <a:gd name="T12" fmla="*/ 13858 w 32"/>
                <a:gd name="T13" fmla="*/ 34985 h 30"/>
                <a:gd name="T14" fmla="*/ 27717 w 32"/>
                <a:gd name="T15" fmla="*/ 97957 h 30"/>
                <a:gd name="T16" fmla="*/ 76221 w 32"/>
                <a:gd name="T17" fmla="*/ 83963 h 30"/>
                <a:gd name="T18" fmla="*/ 69292 w 32"/>
                <a:gd name="T19" fmla="*/ 27988 h 30"/>
                <a:gd name="T20" fmla="*/ 83150 w 32"/>
                <a:gd name="T21" fmla="*/ 20991 h 30"/>
                <a:gd name="T22" fmla="*/ 97008 w 32"/>
                <a:gd name="T23" fmla="*/ 76966 h 30"/>
                <a:gd name="T24" fmla="*/ 187087 w 32"/>
                <a:gd name="T25" fmla="*/ 55975 h 30"/>
                <a:gd name="T26" fmla="*/ 173229 w 32"/>
                <a:gd name="T27" fmla="*/ 0 h 30"/>
                <a:gd name="T28" fmla="*/ 194016 w 32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28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2" y="21"/>
                    <a:pt x="29" y="26"/>
                    <a:pt x="25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5" y="27"/>
                    <a:pt x="3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778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8" name="Freeform 182"/>
            <p:cNvSpPr>
              <a:spLocks/>
            </p:cNvSpPr>
            <p:nvPr/>
          </p:nvSpPr>
          <p:spPr bwMode="auto">
            <a:xfrm>
              <a:off x="9907217" y="3469260"/>
              <a:ext cx="144866" cy="189212"/>
            </a:xfrm>
            <a:custGeom>
              <a:avLst/>
              <a:gdLst>
                <a:gd name="T0" fmla="*/ 124171 w 21"/>
                <a:gd name="T1" fmla="*/ 56063 h 27"/>
                <a:gd name="T2" fmla="*/ 144866 w 21"/>
                <a:gd name="T3" fmla="*/ 168188 h 27"/>
                <a:gd name="T4" fmla="*/ 96577 w 21"/>
                <a:gd name="T5" fmla="*/ 182204 h 27"/>
                <a:gd name="T6" fmla="*/ 20695 w 21"/>
                <a:gd name="T7" fmla="*/ 133149 h 27"/>
                <a:gd name="T8" fmla="*/ 0 w 21"/>
                <a:gd name="T9" fmla="*/ 21024 h 27"/>
                <a:gd name="T10" fmla="*/ 13797 w 21"/>
                <a:gd name="T11" fmla="*/ 14016 h 27"/>
                <a:gd name="T12" fmla="*/ 27594 w 21"/>
                <a:gd name="T13" fmla="*/ 77086 h 27"/>
                <a:gd name="T14" fmla="*/ 75882 w 21"/>
                <a:gd name="T15" fmla="*/ 63071 h 27"/>
                <a:gd name="T16" fmla="*/ 68984 w 21"/>
                <a:gd name="T17" fmla="*/ 7008 h 27"/>
                <a:gd name="T18" fmla="*/ 82781 w 21"/>
                <a:gd name="T19" fmla="*/ 0 h 27"/>
                <a:gd name="T20" fmla="*/ 96577 w 21"/>
                <a:gd name="T21" fmla="*/ 56063 h 27"/>
                <a:gd name="T22" fmla="*/ 124171 w 21"/>
                <a:gd name="T23" fmla="*/ 56063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7"/>
                <a:gd name="T38" fmla="*/ 21 w 2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7">
                  <a:moveTo>
                    <a:pt x="18" y="8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7"/>
                    <a:pt x="5" y="24"/>
                    <a:pt x="3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5D66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9" name="Freeform 183"/>
            <p:cNvSpPr>
              <a:spLocks/>
            </p:cNvSpPr>
            <p:nvPr/>
          </p:nvSpPr>
          <p:spPr bwMode="auto">
            <a:xfrm>
              <a:off x="9898349" y="3419001"/>
              <a:ext cx="203995" cy="76867"/>
            </a:xfrm>
            <a:custGeom>
              <a:avLst/>
              <a:gdLst>
                <a:gd name="T0" fmla="*/ 168823 w 29"/>
                <a:gd name="T1" fmla="*/ 0 h 11"/>
                <a:gd name="T2" fmla="*/ 28137 w 29"/>
                <a:gd name="T3" fmla="*/ 34940 h 11"/>
                <a:gd name="T4" fmla="*/ 7034 w 29"/>
                <a:gd name="T5" fmla="*/ 62891 h 11"/>
                <a:gd name="T6" fmla="*/ 7034 w 29"/>
                <a:gd name="T7" fmla="*/ 76867 h 11"/>
                <a:gd name="T8" fmla="*/ 203995 w 29"/>
                <a:gd name="T9" fmla="*/ 34940 h 11"/>
                <a:gd name="T10" fmla="*/ 203995 w 29"/>
                <a:gd name="T11" fmla="*/ 20964 h 11"/>
                <a:gd name="T12" fmla="*/ 168823 w 2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0" name="Freeform 184"/>
            <p:cNvSpPr>
              <a:spLocks/>
            </p:cNvSpPr>
            <p:nvPr/>
          </p:nvSpPr>
          <p:spPr bwMode="auto">
            <a:xfrm>
              <a:off x="9040983" y="3637778"/>
              <a:ext cx="230602" cy="209908"/>
            </a:xfrm>
            <a:custGeom>
              <a:avLst/>
              <a:gdLst>
                <a:gd name="T0" fmla="*/ 195662 w 33"/>
                <a:gd name="T1" fmla="*/ 0 h 30"/>
                <a:gd name="T2" fmla="*/ 223614 w 33"/>
                <a:gd name="T3" fmla="*/ 111951 h 30"/>
                <a:gd name="T4" fmla="*/ 174698 w 33"/>
                <a:gd name="T5" fmla="*/ 188917 h 30"/>
                <a:gd name="T6" fmla="*/ 97831 w 33"/>
                <a:gd name="T7" fmla="*/ 202911 h 30"/>
                <a:gd name="T8" fmla="*/ 27952 w 33"/>
                <a:gd name="T9" fmla="*/ 160929 h 30"/>
                <a:gd name="T10" fmla="*/ 0 w 33"/>
                <a:gd name="T11" fmla="*/ 41982 h 30"/>
                <a:gd name="T12" fmla="*/ 20964 w 33"/>
                <a:gd name="T13" fmla="*/ 41982 h 30"/>
                <a:gd name="T14" fmla="*/ 27952 w 33"/>
                <a:gd name="T15" fmla="*/ 97957 h 30"/>
                <a:gd name="T16" fmla="*/ 83855 w 33"/>
                <a:gd name="T17" fmla="*/ 83963 h 30"/>
                <a:gd name="T18" fmla="*/ 69879 w 33"/>
                <a:gd name="T19" fmla="*/ 27988 h 30"/>
                <a:gd name="T20" fmla="*/ 83855 w 33"/>
                <a:gd name="T21" fmla="*/ 27988 h 30"/>
                <a:gd name="T22" fmla="*/ 97831 w 33"/>
                <a:gd name="T23" fmla="*/ 83963 h 30"/>
                <a:gd name="T24" fmla="*/ 188674 w 33"/>
                <a:gd name="T25" fmla="*/ 62972 h 30"/>
                <a:gd name="T26" fmla="*/ 174698 w 33"/>
                <a:gd name="T27" fmla="*/ 6997 h 30"/>
                <a:gd name="T28" fmla="*/ 195662 w 33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0"/>
                <a:gd name="T47" fmla="*/ 33 w 33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0">
                  <a:moveTo>
                    <a:pt x="28" y="0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3" y="21"/>
                    <a:pt x="30" y="26"/>
                    <a:pt x="25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30"/>
                    <a:pt x="5" y="27"/>
                    <a:pt x="4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9DC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1" name="Freeform 185"/>
            <p:cNvSpPr>
              <a:spLocks/>
            </p:cNvSpPr>
            <p:nvPr/>
          </p:nvSpPr>
          <p:spPr bwMode="auto">
            <a:xfrm>
              <a:off x="9040983" y="3664384"/>
              <a:ext cx="153735" cy="183299"/>
            </a:xfrm>
            <a:custGeom>
              <a:avLst/>
              <a:gdLst>
                <a:gd name="T0" fmla="*/ 125783 w 22"/>
                <a:gd name="T1" fmla="*/ 49350 h 26"/>
                <a:gd name="T2" fmla="*/ 153735 w 22"/>
                <a:gd name="T3" fmla="*/ 169199 h 26"/>
                <a:gd name="T4" fmla="*/ 97831 w 22"/>
                <a:gd name="T5" fmla="*/ 176249 h 26"/>
                <a:gd name="T6" fmla="*/ 27952 w 22"/>
                <a:gd name="T7" fmla="*/ 133949 h 26"/>
                <a:gd name="T8" fmla="*/ 0 w 22"/>
                <a:gd name="T9" fmla="*/ 14100 h 26"/>
                <a:gd name="T10" fmla="*/ 20964 w 22"/>
                <a:gd name="T11" fmla="*/ 14100 h 26"/>
                <a:gd name="T12" fmla="*/ 27952 w 22"/>
                <a:gd name="T13" fmla="*/ 70500 h 26"/>
                <a:gd name="T14" fmla="*/ 83855 w 22"/>
                <a:gd name="T15" fmla="*/ 56400 h 26"/>
                <a:gd name="T16" fmla="*/ 69880 w 22"/>
                <a:gd name="T17" fmla="*/ 0 h 26"/>
                <a:gd name="T18" fmla="*/ 83855 w 22"/>
                <a:gd name="T19" fmla="*/ 0 h 26"/>
                <a:gd name="T20" fmla="*/ 97831 w 22"/>
                <a:gd name="T21" fmla="*/ 56400 h 26"/>
                <a:gd name="T22" fmla="*/ 125783 w 22"/>
                <a:gd name="T23" fmla="*/ 4935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6"/>
                <a:gd name="T38" fmla="*/ 22 w 22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6">
                  <a:moveTo>
                    <a:pt x="18" y="7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6"/>
                    <a:pt x="5" y="23"/>
                    <a:pt x="4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8"/>
                    <a:pt x="14" y="8"/>
                    <a:pt x="14" y="8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7591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2" name="Freeform 186"/>
            <p:cNvSpPr>
              <a:spLocks/>
            </p:cNvSpPr>
            <p:nvPr/>
          </p:nvSpPr>
          <p:spPr bwMode="auto">
            <a:xfrm>
              <a:off x="9032113" y="3608213"/>
              <a:ext cx="203995" cy="76867"/>
            </a:xfrm>
            <a:custGeom>
              <a:avLst/>
              <a:gdLst>
                <a:gd name="T0" fmla="*/ 168823 w 29"/>
                <a:gd name="T1" fmla="*/ 6988 h 11"/>
                <a:gd name="T2" fmla="*/ 28137 w 29"/>
                <a:gd name="T3" fmla="*/ 34940 h 11"/>
                <a:gd name="T4" fmla="*/ 7034 w 29"/>
                <a:gd name="T5" fmla="*/ 69879 h 11"/>
                <a:gd name="T6" fmla="*/ 7034 w 29"/>
                <a:gd name="T7" fmla="*/ 76867 h 11"/>
                <a:gd name="T8" fmla="*/ 203995 w 29"/>
                <a:gd name="T9" fmla="*/ 34940 h 11"/>
                <a:gd name="T10" fmla="*/ 203995 w 29"/>
                <a:gd name="T11" fmla="*/ 20964 h 11"/>
                <a:gd name="T12" fmla="*/ 168823 w 29"/>
                <a:gd name="T13" fmla="*/ 698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4" y="1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6"/>
                    <a:pt x="0" y="8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DE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3" name="Freeform 187"/>
            <p:cNvSpPr>
              <a:spLocks/>
            </p:cNvSpPr>
            <p:nvPr/>
          </p:nvSpPr>
          <p:spPr bwMode="auto">
            <a:xfrm>
              <a:off x="9584967" y="3622994"/>
              <a:ext cx="419814" cy="848497"/>
            </a:xfrm>
            <a:custGeom>
              <a:avLst/>
              <a:gdLst>
                <a:gd name="T0" fmla="*/ 419814 w 142"/>
                <a:gd name="T1" fmla="*/ 833715 h 287"/>
                <a:gd name="T2" fmla="*/ 390250 w 142"/>
                <a:gd name="T3" fmla="*/ 848497 h 287"/>
                <a:gd name="T4" fmla="*/ 0 w 142"/>
                <a:gd name="T5" fmla="*/ 14782 h 287"/>
                <a:gd name="T6" fmla="*/ 35477 w 142"/>
                <a:gd name="T7" fmla="*/ 0 h 287"/>
                <a:gd name="T8" fmla="*/ 419814 w 142"/>
                <a:gd name="T9" fmla="*/ 833715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87"/>
                <a:gd name="T17" fmla="*/ 142 w 142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87">
                  <a:moveTo>
                    <a:pt x="142" y="282"/>
                  </a:moveTo>
                  <a:lnTo>
                    <a:pt x="132" y="287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2" y="282"/>
                  </a:lnTo>
                  <a:close/>
                </a:path>
              </a:pathLst>
            </a:custGeom>
            <a:solidFill>
              <a:srgbClr val="785C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4" name="Rectangle 188"/>
            <p:cNvSpPr>
              <a:spLocks noChangeArrowheads="1"/>
            </p:cNvSpPr>
            <p:nvPr/>
          </p:nvSpPr>
          <p:spPr bwMode="auto">
            <a:xfrm>
              <a:off x="9558358" y="3637778"/>
              <a:ext cx="32522" cy="916494"/>
            </a:xfrm>
            <a:prstGeom prst="rect">
              <a:avLst/>
            </a:prstGeom>
            <a:solidFill>
              <a:srgbClr val="785C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445" name="Freeform 189"/>
            <p:cNvSpPr>
              <a:spLocks/>
            </p:cNvSpPr>
            <p:nvPr/>
          </p:nvSpPr>
          <p:spPr bwMode="auto">
            <a:xfrm>
              <a:off x="9380972" y="4205413"/>
              <a:ext cx="700676" cy="390249"/>
            </a:xfrm>
            <a:custGeom>
              <a:avLst/>
              <a:gdLst>
                <a:gd name="T0" fmla="*/ 0 w 237"/>
                <a:gd name="T1" fmla="*/ 390249 h 132"/>
                <a:gd name="T2" fmla="*/ 700676 w 237"/>
                <a:gd name="T3" fmla="*/ 236515 h 132"/>
                <a:gd name="T4" fmla="*/ 496682 w 237"/>
                <a:gd name="T5" fmla="*/ 0 h 132"/>
                <a:gd name="T6" fmla="*/ 85737 w 237"/>
                <a:gd name="T7" fmla="*/ 88693 h 132"/>
                <a:gd name="T8" fmla="*/ 0 w 237"/>
                <a:gd name="T9" fmla="*/ 390249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32"/>
                <a:gd name="T17" fmla="*/ 237 w 237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32">
                  <a:moveTo>
                    <a:pt x="0" y="132"/>
                  </a:moveTo>
                  <a:lnTo>
                    <a:pt x="237" y="80"/>
                  </a:lnTo>
                  <a:lnTo>
                    <a:pt x="168" y="0"/>
                  </a:lnTo>
                  <a:lnTo>
                    <a:pt x="29" y="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6" name="Freeform 190"/>
            <p:cNvSpPr>
              <a:spLocks/>
            </p:cNvSpPr>
            <p:nvPr/>
          </p:nvSpPr>
          <p:spPr bwMode="auto">
            <a:xfrm>
              <a:off x="9451927" y="4217238"/>
              <a:ext cx="567635" cy="366598"/>
            </a:xfrm>
            <a:custGeom>
              <a:avLst/>
              <a:gdLst>
                <a:gd name="T0" fmla="*/ 0 w 192"/>
                <a:gd name="T1" fmla="*/ 366598 h 124"/>
                <a:gd name="T2" fmla="*/ 567635 w 192"/>
                <a:gd name="T3" fmla="*/ 239471 h 124"/>
                <a:gd name="T4" fmla="*/ 393206 w 192"/>
                <a:gd name="T5" fmla="*/ 0 h 124"/>
                <a:gd name="T6" fmla="*/ 56172 w 192"/>
                <a:gd name="T7" fmla="*/ 70954 h 124"/>
                <a:gd name="T8" fmla="*/ 0 w 192"/>
                <a:gd name="T9" fmla="*/ 366598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24"/>
                <a:gd name="T17" fmla="*/ 192 w 192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24">
                  <a:moveTo>
                    <a:pt x="0" y="124"/>
                  </a:moveTo>
                  <a:lnTo>
                    <a:pt x="192" y="81"/>
                  </a:lnTo>
                  <a:lnTo>
                    <a:pt x="133" y="0"/>
                  </a:lnTo>
                  <a:lnTo>
                    <a:pt x="19" y="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7" name="Freeform 191"/>
            <p:cNvSpPr>
              <a:spLocks/>
            </p:cNvSpPr>
            <p:nvPr/>
          </p:nvSpPr>
          <p:spPr bwMode="auto">
            <a:xfrm>
              <a:off x="9522881" y="4226107"/>
              <a:ext cx="419814" cy="342946"/>
            </a:xfrm>
            <a:custGeom>
              <a:avLst/>
              <a:gdLst>
                <a:gd name="T0" fmla="*/ 0 w 142"/>
                <a:gd name="T1" fmla="*/ 342946 h 116"/>
                <a:gd name="T2" fmla="*/ 419814 w 142"/>
                <a:gd name="T3" fmla="*/ 245384 h 116"/>
                <a:gd name="T4" fmla="*/ 277905 w 142"/>
                <a:gd name="T5" fmla="*/ 0 h 116"/>
                <a:gd name="T6" fmla="*/ 26608 w 142"/>
                <a:gd name="T7" fmla="*/ 56172 h 116"/>
                <a:gd name="T8" fmla="*/ 0 w 142"/>
                <a:gd name="T9" fmla="*/ 3429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116"/>
                <a:gd name="T17" fmla="*/ 142 w 14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116">
                  <a:moveTo>
                    <a:pt x="0" y="116"/>
                  </a:moveTo>
                  <a:lnTo>
                    <a:pt x="142" y="83"/>
                  </a:lnTo>
                  <a:lnTo>
                    <a:pt x="94" y="0"/>
                  </a:lnTo>
                  <a:lnTo>
                    <a:pt x="9" y="1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8" name="Freeform 192"/>
            <p:cNvSpPr>
              <a:spLocks/>
            </p:cNvSpPr>
            <p:nvPr/>
          </p:nvSpPr>
          <p:spPr bwMode="auto">
            <a:xfrm>
              <a:off x="9599748" y="4232020"/>
              <a:ext cx="266079" cy="316339"/>
            </a:xfrm>
            <a:custGeom>
              <a:avLst/>
              <a:gdLst>
                <a:gd name="T0" fmla="*/ 0 w 90"/>
                <a:gd name="T1" fmla="*/ 316339 h 107"/>
                <a:gd name="T2" fmla="*/ 266079 w 90"/>
                <a:gd name="T3" fmla="*/ 260167 h 107"/>
                <a:gd name="T4" fmla="*/ 153735 w 90"/>
                <a:gd name="T5" fmla="*/ 0 h 107"/>
                <a:gd name="T6" fmla="*/ 0 w 90"/>
                <a:gd name="T7" fmla="*/ 35477 h 107"/>
                <a:gd name="T8" fmla="*/ 0 w 90"/>
                <a:gd name="T9" fmla="*/ 316339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07"/>
                <a:gd name="T17" fmla="*/ 90 w 9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07">
                  <a:moveTo>
                    <a:pt x="0" y="107"/>
                  </a:moveTo>
                  <a:lnTo>
                    <a:pt x="90" y="88"/>
                  </a:lnTo>
                  <a:lnTo>
                    <a:pt x="52" y="0"/>
                  </a:lnTo>
                  <a:lnTo>
                    <a:pt x="0" y="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49" name="Freeform 193"/>
            <p:cNvSpPr>
              <a:spLocks/>
            </p:cNvSpPr>
            <p:nvPr/>
          </p:nvSpPr>
          <p:spPr bwMode="auto">
            <a:xfrm>
              <a:off x="9641138" y="4246803"/>
              <a:ext cx="138953" cy="280862"/>
            </a:xfrm>
            <a:custGeom>
              <a:avLst/>
              <a:gdLst>
                <a:gd name="T0" fmla="*/ 41390 w 47"/>
                <a:gd name="T1" fmla="*/ 280862 h 95"/>
                <a:gd name="T2" fmla="*/ 138953 w 47"/>
                <a:gd name="T3" fmla="*/ 257210 h 95"/>
                <a:gd name="T4" fmla="*/ 62085 w 47"/>
                <a:gd name="T5" fmla="*/ 0 h 95"/>
                <a:gd name="T6" fmla="*/ 0 w 47"/>
                <a:gd name="T7" fmla="*/ 14782 h 95"/>
                <a:gd name="T8" fmla="*/ 41390 w 47"/>
                <a:gd name="T9" fmla="*/ 28086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95"/>
                <a:gd name="T17" fmla="*/ 47 w 4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95">
                  <a:moveTo>
                    <a:pt x="14" y="95"/>
                  </a:moveTo>
                  <a:lnTo>
                    <a:pt x="47" y="87"/>
                  </a:lnTo>
                  <a:lnTo>
                    <a:pt x="21" y="0"/>
                  </a:lnTo>
                  <a:lnTo>
                    <a:pt x="0" y="5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0" name="Freeform 194"/>
            <p:cNvSpPr>
              <a:spLocks/>
            </p:cNvSpPr>
            <p:nvPr/>
          </p:nvSpPr>
          <p:spPr bwMode="auto">
            <a:xfrm>
              <a:off x="9425320" y="4155152"/>
              <a:ext cx="487812" cy="147822"/>
            </a:xfrm>
            <a:custGeom>
              <a:avLst/>
              <a:gdLst>
                <a:gd name="T0" fmla="*/ 473030 w 165"/>
                <a:gd name="T1" fmla="*/ 0 h 50"/>
                <a:gd name="T2" fmla="*/ 0 w 165"/>
                <a:gd name="T3" fmla="*/ 106432 h 50"/>
                <a:gd name="T4" fmla="*/ 11826 w 165"/>
                <a:gd name="T5" fmla="*/ 147822 h 50"/>
                <a:gd name="T6" fmla="*/ 487812 w 165"/>
                <a:gd name="T7" fmla="*/ 41390 h 50"/>
                <a:gd name="T8" fmla="*/ 473030 w 165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50"/>
                <a:gd name="T17" fmla="*/ 165 w 16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50">
                  <a:moveTo>
                    <a:pt x="160" y="0"/>
                  </a:moveTo>
                  <a:lnTo>
                    <a:pt x="0" y="36"/>
                  </a:lnTo>
                  <a:lnTo>
                    <a:pt x="4" y="50"/>
                  </a:lnTo>
                  <a:lnTo>
                    <a:pt x="165" y="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1" name="Freeform 195"/>
            <p:cNvSpPr>
              <a:spLocks/>
            </p:cNvSpPr>
            <p:nvPr/>
          </p:nvSpPr>
          <p:spPr bwMode="auto">
            <a:xfrm>
              <a:off x="9481491" y="4232020"/>
              <a:ext cx="62086" cy="62086"/>
            </a:xfrm>
            <a:custGeom>
              <a:avLst/>
              <a:gdLst>
                <a:gd name="T0" fmla="*/ 53217 w 21"/>
                <a:gd name="T1" fmla="*/ 0 h 21"/>
                <a:gd name="T2" fmla="*/ 0 w 21"/>
                <a:gd name="T3" fmla="*/ 14782 h 21"/>
                <a:gd name="T4" fmla="*/ 11826 w 21"/>
                <a:gd name="T5" fmla="*/ 62086 h 21"/>
                <a:gd name="T6" fmla="*/ 62086 w 21"/>
                <a:gd name="T7" fmla="*/ 50260 h 21"/>
                <a:gd name="T8" fmla="*/ 5321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8" y="0"/>
                  </a:moveTo>
                  <a:lnTo>
                    <a:pt x="0" y="5"/>
                  </a:lnTo>
                  <a:lnTo>
                    <a:pt x="4" y="21"/>
                  </a:lnTo>
                  <a:lnTo>
                    <a:pt x="21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2" name="Freeform 196"/>
            <p:cNvSpPr>
              <a:spLocks/>
            </p:cNvSpPr>
            <p:nvPr/>
          </p:nvSpPr>
          <p:spPr bwMode="auto">
            <a:xfrm>
              <a:off x="9584967" y="4211326"/>
              <a:ext cx="62086" cy="56173"/>
            </a:xfrm>
            <a:custGeom>
              <a:avLst/>
              <a:gdLst>
                <a:gd name="T0" fmla="*/ 50260 w 21"/>
                <a:gd name="T1" fmla="*/ 0 h 19"/>
                <a:gd name="T2" fmla="*/ 0 w 21"/>
                <a:gd name="T3" fmla="*/ 14782 h 19"/>
                <a:gd name="T4" fmla="*/ 5913 w 21"/>
                <a:gd name="T5" fmla="*/ 56173 h 19"/>
                <a:gd name="T6" fmla="*/ 62086 w 21"/>
                <a:gd name="T7" fmla="*/ 50260 h 19"/>
                <a:gd name="T8" fmla="*/ 5026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7" y="0"/>
                  </a:moveTo>
                  <a:lnTo>
                    <a:pt x="0" y="5"/>
                  </a:lnTo>
                  <a:lnTo>
                    <a:pt x="2" y="19"/>
                  </a:lnTo>
                  <a:lnTo>
                    <a:pt x="2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3" name="Freeform 197"/>
            <p:cNvSpPr>
              <a:spLocks/>
            </p:cNvSpPr>
            <p:nvPr/>
          </p:nvSpPr>
          <p:spPr bwMode="auto">
            <a:xfrm>
              <a:off x="9688441" y="4190630"/>
              <a:ext cx="65042" cy="56173"/>
            </a:xfrm>
            <a:custGeom>
              <a:avLst/>
              <a:gdLst>
                <a:gd name="T0" fmla="*/ 50260 w 22"/>
                <a:gd name="T1" fmla="*/ 0 h 19"/>
                <a:gd name="T2" fmla="*/ 0 w 22"/>
                <a:gd name="T3" fmla="*/ 5913 h 19"/>
                <a:gd name="T4" fmla="*/ 8869 w 22"/>
                <a:gd name="T5" fmla="*/ 56173 h 19"/>
                <a:gd name="T6" fmla="*/ 65042 w 22"/>
                <a:gd name="T7" fmla="*/ 41391 h 19"/>
                <a:gd name="T8" fmla="*/ 50260 w 2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17" y="0"/>
                  </a:moveTo>
                  <a:lnTo>
                    <a:pt x="0" y="2"/>
                  </a:lnTo>
                  <a:lnTo>
                    <a:pt x="3" y="19"/>
                  </a:lnTo>
                  <a:lnTo>
                    <a:pt x="22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4" name="Freeform 198"/>
            <p:cNvSpPr>
              <a:spLocks/>
            </p:cNvSpPr>
            <p:nvPr/>
          </p:nvSpPr>
          <p:spPr bwMode="auto">
            <a:xfrm>
              <a:off x="9794873" y="4161065"/>
              <a:ext cx="62086" cy="65042"/>
            </a:xfrm>
            <a:custGeom>
              <a:avLst/>
              <a:gdLst>
                <a:gd name="T0" fmla="*/ 50260 w 21"/>
                <a:gd name="T1" fmla="*/ 0 h 22"/>
                <a:gd name="T2" fmla="*/ 0 w 21"/>
                <a:gd name="T3" fmla="*/ 14782 h 22"/>
                <a:gd name="T4" fmla="*/ 5913 w 21"/>
                <a:gd name="T5" fmla="*/ 65042 h 22"/>
                <a:gd name="T6" fmla="*/ 62086 w 21"/>
                <a:gd name="T7" fmla="*/ 50260 h 22"/>
                <a:gd name="T8" fmla="*/ 50260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17" y="0"/>
                  </a:moveTo>
                  <a:lnTo>
                    <a:pt x="0" y="5"/>
                  </a:lnTo>
                  <a:lnTo>
                    <a:pt x="2" y="22"/>
                  </a:lnTo>
                  <a:lnTo>
                    <a:pt x="2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5" name="Freeform 199"/>
            <p:cNvSpPr>
              <a:spLocks/>
            </p:cNvSpPr>
            <p:nvPr/>
          </p:nvSpPr>
          <p:spPr bwMode="auto">
            <a:xfrm>
              <a:off x="9451927" y="3945247"/>
              <a:ext cx="419814" cy="307469"/>
            </a:xfrm>
            <a:custGeom>
              <a:avLst/>
              <a:gdLst>
                <a:gd name="T0" fmla="*/ 153932 w 60"/>
                <a:gd name="T1" fmla="*/ 0 h 44"/>
                <a:gd name="T2" fmla="*/ 0 w 60"/>
                <a:gd name="T3" fmla="*/ 307469 h 44"/>
                <a:gd name="T4" fmla="*/ 209907 w 60"/>
                <a:gd name="T5" fmla="*/ 258553 h 44"/>
                <a:gd name="T6" fmla="*/ 419814 w 60"/>
                <a:gd name="T7" fmla="*/ 209638 h 44"/>
                <a:gd name="T8" fmla="*/ 153932 w 6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4"/>
                <a:gd name="T17" fmla="*/ 60 w 6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4">
                  <a:moveTo>
                    <a:pt x="22" y="0"/>
                  </a:moveTo>
                  <a:cubicBezTo>
                    <a:pt x="24" y="31"/>
                    <a:pt x="0" y="44"/>
                    <a:pt x="0" y="4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33" y="30"/>
                    <a:pt x="22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6" name="Freeform 200"/>
            <p:cNvSpPr>
              <a:spLocks/>
            </p:cNvSpPr>
            <p:nvPr/>
          </p:nvSpPr>
          <p:spPr bwMode="auto">
            <a:xfrm>
              <a:off x="9641138" y="4406450"/>
              <a:ext cx="189212" cy="133040"/>
            </a:xfrm>
            <a:custGeom>
              <a:avLst/>
              <a:gdLst>
                <a:gd name="T0" fmla="*/ 70079 w 27"/>
                <a:gd name="T1" fmla="*/ 0 h 19"/>
                <a:gd name="T2" fmla="*/ 0 w 27"/>
                <a:gd name="T3" fmla="*/ 133040 h 19"/>
                <a:gd name="T4" fmla="*/ 91102 w 27"/>
                <a:gd name="T5" fmla="*/ 112034 h 19"/>
                <a:gd name="T6" fmla="*/ 189212 w 27"/>
                <a:gd name="T7" fmla="*/ 91027 h 19"/>
                <a:gd name="T8" fmla="*/ 70079 w 2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10" y="0"/>
                  </a:moveTo>
                  <a:cubicBezTo>
                    <a:pt x="11" y="13"/>
                    <a:pt x="0" y="19"/>
                    <a:pt x="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15" y="13"/>
                    <a:pt x="10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7" name="Freeform 201"/>
            <p:cNvSpPr>
              <a:spLocks/>
            </p:cNvSpPr>
            <p:nvPr/>
          </p:nvSpPr>
          <p:spPr bwMode="auto">
            <a:xfrm>
              <a:off x="9534707" y="3945247"/>
              <a:ext cx="260166" cy="286775"/>
            </a:xfrm>
            <a:custGeom>
              <a:avLst/>
              <a:gdLst>
                <a:gd name="T0" fmla="*/ 70315 w 37"/>
                <a:gd name="T1" fmla="*/ 0 h 41"/>
                <a:gd name="T2" fmla="*/ 0 w 37"/>
                <a:gd name="T3" fmla="*/ 286775 h 41"/>
                <a:gd name="T4" fmla="*/ 126567 w 37"/>
                <a:gd name="T5" fmla="*/ 258797 h 41"/>
                <a:gd name="T6" fmla="*/ 260166 w 37"/>
                <a:gd name="T7" fmla="*/ 230819 h 41"/>
                <a:gd name="T8" fmla="*/ 70315 w 37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1"/>
                <a:gd name="T17" fmla="*/ 37 w 3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1">
                  <a:moveTo>
                    <a:pt x="10" y="0"/>
                  </a:moveTo>
                  <a:cubicBezTo>
                    <a:pt x="14" y="31"/>
                    <a:pt x="0" y="41"/>
                    <a:pt x="0" y="41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20" y="30"/>
                    <a:pt x="10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8" name="Freeform 202"/>
            <p:cNvSpPr>
              <a:spLocks/>
            </p:cNvSpPr>
            <p:nvPr/>
          </p:nvSpPr>
          <p:spPr bwMode="auto">
            <a:xfrm>
              <a:off x="9605661" y="3945247"/>
              <a:ext cx="112344" cy="271992"/>
            </a:xfrm>
            <a:custGeom>
              <a:avLst/>
              <a:gdLst>
                <a:gd name="T0" fmla="*/ 0 w 16"/>
                <a:gd name="T1" fmla="*/ 0 h 39"/>
                <a:gd name="T2" fmla="*/ 7022 w 16"/>
                <a:gd name="T3" fmla="*/ 271992 h 39"/>
                <a:gd name="T4" fmla="*/ 56172 w 16"/>
                <a:gd name="T5" fmla="*/ 258044 h 39"/>
                <a:gd name="T6" fmla="*/ 112344 w 16"/>
                <a:gd name="T7" fmla="*/ 244095 h 39"/>
                <a:gd name="T8" fmla="*/ 0 w 1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9"/>
                <a:gd name="T17" fmla="*/ 16 w 1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9">
                  <a:moveTo>
                    <a:pt x="0" y="0"/>
                  </a:moveTo>
                  <a:cubicBezTo>
                    <a:pt x="6" y="31"/>
                    <a:pt x="1" y="39"/>
                    <a:pt x="1" y="3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8" y="30"/>
                    <a:pt x="0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59" name="Freeform 203"/>
            <p:cNvSpPr>
              <a:spLocks/>
            </p:cNvSpPr>
            <p:nvPr/>
          </p:nvSpPr>
          <p:spPr bwMode="auto">
            <a:xfrm>
              <a:off x="8677341" y="4226107"/>
              <a:ext cx="943103" cy="523290"/>
            </a:xfrm>
            <a:custGeom>
              <a:avLst/>
              <a:gdLst>
                <a:gd name="T0" fmla="*/ 0 w 319"/>
                <a:gd name="T1" fmla="*/ 523290 h 177"/>
                <a:gd name="T2" fmla="*/ 943103 w 319"/>
                <a:gd name="T3" fmla="*/ 322252 h 177"/>
                <a:gd name="T4" fmla="*/ 671111 w 319"/>
                <a:gd name="T5" fmla="*/ 0 h 177"/>
                <a:gd name="T6" fmla="*/ 109388 w 319"/>
                <a:gd name="T7" fmla="*/ 124171 h 177"/>
                <a:gd name="T8" fmla="*/ 0 w 319"/>
                <a:gd name="T9" fmla="*/ 52329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77"/>
                <a:gd name="T17" fmla="*/ 319 w 319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77">
                  <a:moveTo>
                    <a:pt x="0" y="177"/>
                  </a:moveTo>
                  <a:lnTo>
                    <a:pt x="319" y="109"/>
                  </a:lnTo>
                  <a:lnTo>
                    <a:pt x="227" y="0"/>
                  </a:lnTo>
                  <a:lnTo>
                    <a:pt x="37" y="4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0" name="Freeform 204"/>
            <p:cNvSpPr>
              <a:spLocks/>
            </p:cNvSpPr>
            <p:nvPr/>
          </p:nvSpPr>
          <p:spPr bwMode="auto">
            <a:xfrm>
              <a:off x="8766034" y="4237933"/>
              <a:ext cx="762760" cy="490768"/>
            </a:xfrm>
            <a:custGeom>
              <a:avLst/>
              <a:gdLst>
                <a:gd name="T0" fmla="*/ 0 w 258"/>
                <a:gd name="T1" fmla="*/ 490768 h 166"/>
                <a:gd name="T2" fmla="*/ 762760 w 258"/>
                <a:gd name="T3" fmla="*/ 322251 h 166"/>
                <a:gd name="T4" fmla="*/ 526245 w 258"/>
                <a:gd name="T5" fmla="*/ 0 h 166"/>
                <a:gd name="T6" fmla="*/ 76867 w 258"/>
                <a:gd name="T7" fmla="*/ 100519 h 166"/>
                <a:gd name="T8" fmla="*/ 0 w 258"/>
                <a:gd name="T9" fmla="*/ 490768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66"/>
                <a:gd name="T17" fmla="*/ 258 w 258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66">
                  <a:moveTo>
                    <a:pt x="0" y="166"/>
                  </a:moveTo>
                  <a:lnTo>
                    <a:pt x="258" y="109"/>
                  </a:lnTo>
                  <a:lnTo>
                    <a:pt x="178" y="0"/>
                  </a:lnTo>
                  <a:lnTo>
                    <a:pt x="26" y="3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1" name="Freeform 206"/>
            <p:cNvSpPr>
              <a:spLocks/>
            </p:cNvSpPr>
            <p:nvPr/>
          </p:nvSpPr>
          <p:spPr bwMode="auto">
            <a:xfrm>
              <a:off x="8863597" y="4252716"/>
              <a:ext cx="567635" cy="455291"/>
            </a:xfrm>
            <a:custGeom>
              <a:avLst/>
              <a:gdLst>
                <a:gd name="T0" fmla="*/ 0 w 192"/>
                <a:gd name="T1" fmla="*/ 455291 h 154"/>
                <a:gd name="T2" fmla="*/ 567635 w 192"/>
                <a:gd name="T3" fmla="*/ 331121 h 154"/>
                <a:gd name="T4" fmla="*/ 372510 w 192"/>
                <a:gd name="T5" fmla="*/ 0 h 154"/>
                <a:gd name="T6" fmla="*/ 35477 w 192"/>
                <a:gd name="T7" fmla="*/ 76867 h 154"/>
                <a:gd name="T8" fmla="*/ 0 w 192"/>
                <a:gd name="T9" fmla="*/ 455291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4"/>
                <a:gd name="T17" fmla="*/ 192 w 192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4">
                  <a:moveTo>
                    <a:pt x="0" y="154"/>
                  </a:moveTo>
                  <a:lnTo>
                    <a:pt x="192" y="112"/>
                  </a:lnTo>
                  <a:lnTo>
                    <a:pt x="126" y="0"/>
                  </a:lnTo>
                  <a:lnTo>
                    <a:pt x="12" y="26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2" name="Freeform 207"/>
            <p:cNvSpPr>
              <a:spLocks/>
            </p:cNvSpPr>
            <p:nvPr/>
          </p:nvSpPr>
          <p:spPr bwMode="auto">
            <a:xfrm>
              <a:off x="8964116" y="4267497"/>
              <a:ext cx="363642" cy="419814"/>
            </a:xfrm>
            <a:custGeom>
              <a:avLst/>
              <a:gdLst>
                <a:gd name="T0" fmla="*/ 5913 w 123"/>
                <a:gd name="T1" fmla="*/ 419814 h 142"/>
                <a:gd name="T2" fmla="*/ 363642 w 123"/>
                <a:gd name="T3" fmla="*/ 342947 h 142"/>
                <a:gd name="T4" fmla="*/ 209907 w 123"/>
                <a:gd name="T5" fmla="*/ 0 h 142"/>
                <a:gd name="T6" fmla="*/ 0 w 123"/>
                <a:gd name="T7" fmla="*/ 47303 h 142"/>
                <a:gd name="T8" fmla="*/ 5913 w 123"/>
                <a:gd name="T9" fmla="*/ 419814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42"/>
                <a:gd name="T17" fmla="*/ 123 w 12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42">
                  <a:moveTo>
                    <a:pt x="2" y="142"/>
                  </a:moveTo>
                  <a:lnTo>
                    <a:pt x="123" y="116"/>
                  </a:lnTo>
                  <a:lnTo>
                    <a:pt x="71" y="0"/>
                  </a:lnTo>
                  <a:lnTo>
                    <a:pt x="0" y="16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3" name="Freeform 208"/>
            <p:cNvSpPr>
              <a:spLocks/>
            </p:cNvSpPr>
            <p:nvPr/>
          </p:nvSpPr>
          <p:spPr bwMode="auto">
            <a:xfrm>
              <a:off x="9026200" y="4282280"/>
              <a:ext cx="189212" cy="384336"/>
            </a:xfrm>
            <a:custGeom>
              <a:avLst/>
              <a:gdLst>
                <a:gd name="T0" fmla="*/ 56172 w 64"/>
                <a:gd name="T1" fmla="*/ 384336 h 130"/>
                <a:gd name="T2" fmla="*/ 189212 w 64"/>
                <a:gd name="T3" fmla="*/ 348859 h 130"/>
                <a:gd name="T4" fmla="*/ 82780 w 64"/>
                <a:gd name="T5" fmla="*/ 0 h 130"/>
                <a:gd name="T6" fmla="*/ 0 w 64"/>
                <a:gd name="T7" fmla="*/ 20695 h 130"/>
                <a:gd name="T8" fmla="*/ 56172 w 64"/>
                <a:gd name="T9" fmla="*/ 384336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30"/>
                <a:gd name="T17" fmla="*/ 64 w 64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30">
                  <a:moveTo>
                    <a:pt x="19" y="130"/>
                  </a:moveTo>
                  <a:lnTo>
                    <a:pt x="64" y="118"/>
                  </a:lnTo>
                  <a:lnTo>
                    <a:pt x="28" y="0"/>
                  </a:lnTo>
                  <a:lnTo>
                    <a:pt x="0" y="7"/>
                  </a:lnTo>
                  <a:lnTo>
                    <a:pt x="19" y="130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4" name="Freeform 209"/>
            <p:cNvSpPr>
              <a:spLocks/>
            </p:cNvSpPr>
            <p:nvPr/>
          </p:nvSpPr>
          <p:spPr bwMode="auto">
            <a:xfrm>
              <a:off x="8733514" y="4155152"/>
              <a:ext cx="656328" cy="203995"/>
            </a:xfrm>
            <a:custGeom>
              <a:avLst/>
              <a:gdLst>
                <a:gd name="T0" fmla="*/ 641546 w 222"/>
                <a:gd name="T1" fmla="*/ 0 h 69"/>
                <a:gd name="T2" fmla="*/ 0 w 222"/>
                <a:gd name="T3" fmla="*/ 138953 h 69"/>
                <a:gd name="T4" fmla="*/ 20695 w 222"/>
                <a:gd name="T5" fmla="*/ 203995 h 69"/>
                <a:gd name="T6" fmla="*/ 656328 w 222"/>
                <a:gd name="T7" fmla="*/ 62085 h 69"/>
                <a:gd name="T8" fmla="*/ 641546 w 22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69"/>
                <a:gd name="T17" fmla="*/ 222 w 222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69">
                  <a:moveTo>
                    <a:pt x="217" y="0"/>
                  </a:moveTo>
                  <a:lnTo>
                    <a:pt x="0" y="47"/>
                  </a:lnTo>
                  <a:lnTo>
                    <a:pt x="7" y="69"/>
                  </a:lnTo>
                  <a:lnTo>
                    <a:pt x="222" y="2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5" name="Freeform 210"/>
            <p:cNvSpPr>
              <a:spLocks/>
            </p:cNvSpPr>
            <p:nvPr/>
          </p:nvSpPr>
          <p:spPr bwMode="auto">
            <a:xfrm>
              <a:off x="8810381" y="4267497"/>
              <a:ext cx="82780" cy="76867"/>
            </a:xfrm>
            <a:custGeom>
              <a:avLst/>
              <a:gdLst>
                <a:gd name="T0" fmla="*/ 67998 w 28"/>
                <a:gd name="T1" fmla="*/ 0 h 26"/>
                <a:gd name="T2" fmla="*/ 0 w 28"/>
                <a:gd name="T3" fmla="*/ 14782 h 26"/>
                <a:gd name="T4" fmla="*/ 11826 w 28"/>
                <a:gd name="T5" fmla="*/ 76867 h 26"/>
                <a:gd name="T6" fmla="*/ 82780 w 28"/>
                <a:gd name="T7" fmla="*/ 62085 h 26"/>
                <a:gd name="T8" fmla="*/ 67998 w 2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23" y="0"/>
                  </a:moveTo>
                  <a:lnTo>
                    <a:pt x="0" y="5"/>
                  </a:lnTo>
                  <a:lnTo>
                    <a:pt x="4" y="26"/>
                  </a:lnTo>
                  <a:lnTo>
                    <a:pt x="28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6" name="Freeform 211"/>
            <p:cNvSpPr>
              <a:spLocks/>
            </p:cNvSpPr>
            <p:nvPr/>
          </p:nvSpPr>
          <p:spPr bwMode="auto">
            <a:xfrm>
              <a:off x="8949333" y="4232020"/>
              <a:ext cx="82780" cy="82780"/>
            </a:xfrm>
            <a:custGeom>
              <a:avLst/>
              <a:gdLst>
                <a:gd name="T0" fmla="*/ 70954 w 28"/>
                <a:gd name="T1" fmla="*/ 0 h 28"/>
                <a:gd name="T2" fmla="*/ 0 w 28"/>
                <a:gd name="T3" fmla="*/ 14782 h 28"/>
                <a:gd name="T4" fmla="*/ 14782 w 28"/>
                <a:gd name="T5" fmla="*/ 82780 h 28"/>
                <a:gd name="T6" fmla="*/ 82780 w 28"/>
                <a:gd name="T7" fmla="*/ 62085 h 28"/>
                <a:gd name="T8" fmla="*/ 70954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4" y="0"/>
                  </a:moveTo>
                  <a:lnTo>
                    <a:pt x="0" y="5"/>
                  </a:lnTo>
                  <a:lnTo>
                    <a:pt x="5" y="28"/>
                  </a:lnTo>
                  <a:lnTo>
                    <a:pt x="28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7" name="Freeform 212"/>
            <p:cNvSpPr>
              <a:spLocks/>
            </p:cNvSpPr>
            <p:nvPr/>
          </p:nvSpPr>
          <p:spPr bwMode="auto">
            <a:xfrm>
              <a:off x="9088286" y="4205413"/>
              <a:ext cx="85738" cy="76867"/>
            </a:xfrm>
            <a:custGeom>
              <a:avLst/>
              <a:gdLst>
                <a:gd name="T0" fmla="*/ 70956 w 29"/>
                <a:gd name="T1" fmla="*/ 0 h 26"/>
                <a:gd name="T2" fmla="*/ 0 w 29"/>
                <a:gd name="T3" fmla="*/ 11826 h 26"/>
                <a:gd name="T4" fmla="*/ 14782 w 29"/>
                <a:gd name="T5" fmla="*/ 76867 h 26"/>
                <a:gd name="T6" fmla="*/ 85738 w 29"/>
                <a:gd name="T7" fmla="*/ 62085 h 26"/>
                <a:gd name="T8" fmla="*/ 70956 w 2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24" y="0"/>
                  </a:moveTo>
                  <a:lnTo>
                    <a:pt x="0" y="4"/>
                  </a:lnTo>
                  <a:lnTo>
                    <a:pt x="5" y="26"/>
                  </a:lnTo>
                  <a:lnTo>
                    <a:pt x="29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8" name="Freeform 213"/>
            <p:cNvSpPr>
              <a:spLocks/>
            </p:cNvSpPr>
            <p:nvPr/>
          </p:nvSpPr>
          <p:spPr bwMode="auto">
            <a:xfrm>
              <a:off x="9227238" y="4169936"/>
              <a:ext cx="85738" cy="82780"/>
            </a:xfrm>
            <a:custGeom>
              <a:avLst/>
              <a:gdLst>
                <a:gd name="T0" fmla="*/ 70956 w 29"/>
                <a:gd name="T1" fmla="*/ 0 h 28"/>
                <a:gd name="T2" fmla="*/ 0 w 29"/>
                <a:gd name="T3" fmla="*/ 11826 h 28"/>
                <a:gd name="T4" fmla="*/ 14782 w 29"/>
                <a:gd name="T5" fmla="*/ 82780 h 28"/>
                <a:gd name="T6" fmla="*/ 85738 w 29"/>
                <a:gd name="T7" fmla="*/ 67998 h 28"/>
                <a:gd name="T8" fmla="*/ 70956 w 2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24" y="0"/>
                  </a:moveTo>
                  <a:lnTo>
                    <a:pt x="0" y="4"/>
                  </a:lnTo>
                  <a:lnTo>
                    <a:pt x="5" y="28"/>
                  </a:lnTo>
                  <a:lnTo>
                    <a:pt x="29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9" name="Freeform 214"/>
            <p:cNvSpPr>
              <a:spLocks/>
            </p:cNvSpPr>
            <p:nvPr/>
          </p:nvSpPr>
          <p:spPr bwMode="auto">
            <a:xfrm>
              <a:off x="8766034" y="3883161"/>
              <a:ext cx="573548" cy="405032"/>
            </a:xfrm>
            <a:custGeom>
              <a:avLst/>
              <a:gdLst>
                <a:gd name="T0" fmla="*/ 209835 w 82"/>
                <a:gd name="T1" fmla="*/ 0 h 58"/>
                <a:gd name="T2" fmla="*/ 0 w 82"/>
                <a:gd name="T3" fmla="*/ 405032 h 58"/>
                <a:gd name="T4" fmla="*/ 286774 w 82"/>
                <a:gd name="T5" fmla="*/ 342182 h 58"/>
                <a:gd name="T6" fmla="*/ 573548 w 82"/>
                <a:gd name="T7" fmla="*/ 279332 h 58"/>
                <a:gd name="T8" fmla="*/ 209835 w 8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8"/>
                <a:gd name="T17" fmla="*/ 82 w 8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8">
                  <a:moveTo>
                    <a:pt x="30" y="0"/>
                  </a:moveTo>
                  <a:cubicBezTo>
                    <a:pt x="33" y="42"/>
                    <a:pt x="0" y="58"/>
                    <a:pt x="0" y="5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45" y="39"/>
                    <a:pt x="30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" name="Freeform 215"/>
            <p:cNvSpPr>
              <a:spLocks/>
            </p:cNvSpPr>
            <p:nvPr/>
          </p:nvSpPr>
          <p:spPr bwMode="auto">
            <a:xfrm>
              <a:off x="9020287" y="4492186"/>
              <a:ext cx="257211" cy="180343"/>
            </a:xfrm>
            <a:custGeom>
              <a:avLst/>
              <a:gdLst>
                <a:gd name="T0" fmla="*/ 97323 w 37"/>
                <a:gd name="T1" fmla="*/ 0 h 26"/>
                <a:gd name="T2" fmla="*/ 0 w 37"/>
                <a:gd name="T3" fmla="*/ 180343 h 26"/>
                <a:gd name="T4" fmla="*/ 125130 w 37"/>
                <a:gd name="T5" fmla="*/ 152598 h 26"/>
                <a:gd name="T6" fmla="*/ 257211 w 37"/>
                <a:gd name="T7" fmla="*/ 124853 h 26"/>
                <a:gd name="T8" fmla="*/ 97323 w 3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6"/>
                <a:gd name="T17" fmla="*/ 37 w 3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6">
                  <a:moveTo>
                    <a:pt x="14" y="0"/>
                  </a:moveTo>
                  <a:cubicBezTo>
                    <a:pt x="15" y="19"/>
                    <a:pt x="0" y="26"/>
                    <a:pt x="0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20" y="18"/>
                    <a:pt x="14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1" name="Freeform 216"/>
            <p:cNvSpPr>
              <a:spLocks/>
            </p:cNvSpPr>
            <p:nvPr/>
          </p:nvSpPr>
          <p:spPr bwMode="auto">
            <a:xfrm>
              <a:off x="8878379" y="3883161"/>
              <a:ext cx="348859" cy="384336"/>
            </a:xfrm>
            <a:custGeom>
              <a:avLst/>
              <a:gdLst>
                <a:gd name="T0" fmla="*/ 97681 w 50"/>
                <a:gd name="T1" fmla="*/ 0 h 55"/>
                <a:gd name="T2" fmla="*/ 0 w 50"/>
                <a:gd name="T3" fmla="*/ 384336 h 55"/>
                <a:gd name="T4" fmla="*/ 174430 w 50"/>
                <a:gd name="T5" fmla="*/ 342408 h 55"/>
                <a:gd name="T6" fmla="*/ 348859 w 50"/>
                <a:gd name="T7" fmla="*/ 300481 h 55"/>
                <a:gd name="T8" fmla="*/ 97681 w 5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5"/>
                <a:gd name="T17" fmla="*/ 50 w 50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5">
                  <a:moveTo>
                    <a:pt x="14" y="0"/>
                  </a:moveTo>
                  <a:cubicBezTo>
                    <a:pt x="19" y="41"/>
                    <a:pt x="0" y="55"/>
                    <a:pt x="0" y="5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27" y="39"/>
                    <a:pt x="14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2" name="Freeform 217"/>
            <p:cNvSpPr>
              <a:spLocks/>
            </p:cNvSpPr>
            <p:nvPr/>
          </p:nvSpPr>
          <p:spPr bwMode="auto">
            <a:xfrm>
              <a:off x="8975942" y="3883161"/>
              <a:ext cx="147822" cy="354772"/>
            </a:xfrm>
            <a:custGeom>
              <a:avLst/>
              <a:gdLst>
                <a:gd name="T0" fmla="*/ 0 w 21"/>
                <a:gd name="T1" fmla="*/ 0 h 51"/>
                <a:gd name="T2" fmla="*/ 7039 w 21"/>
                <a:gd name="T3" fmla="*/ 354772 h 51"/>
                <a:gd name="T4" fmla="*/ 77431 w 21"/>
                <a:gd name="T5" fmla="*/ 340859 h 51"/>
                <a:gd name="T6" fmla="*/ 147822 w 21"/>
                <a:gd name="T7" fmla="*/ 326947 h 51"/>
                <a:gd name="T8" fmla="*/ 0 w 2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1"/>
                <a:gd name="T17" fmla="*/ 21 w 2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1">
                  <a:moveTo>
                    <a:pt x="0" y="0"/>
                  </a:moveTo>
                  <a:cubicBezTo>
                    <a:pt x="8" y="41"/>
                    <a:pt x="1" y="51"/>
                    <a:pt x="1" y="5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11" y="40"/>
                    <a:pt x="0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3" name="任意多边形: 形状 216"/>
            <p:cNvSpPr>
              <a:spLocks/>
            </p:cNvSpPr>
            <p:nvPr/>
          </p:nvSpPr>
          <p:spPr bwMode="auto">
            <a:xfrm>
              <a:off x="11648560" y="4329583"/>
              <a:ext cx="543986" cy="347807"/>
            </a:xfrm>
            <a:custGeom>
              <a:avLst/>
              <a:gdLst>
                <a:gd name="T0" fmla="*/ 195125 w 292101"/>
                <a:gd name="T1" fmla="*/ 0 h 186760"/>
                <a:gd name="T2" fmla="*/ 543986 w 292101"/>
                <a:gd name="T3" fmla="*/ 72785 h 186760"/>
                <a:gd name="T4" fmla="*/ 543986 w 292101"/>
                <a:gd name="T5" fmla="*/ 347807 h 186760"/>
                <a:gd name="T6" fmla="*/ 0 w 292101"/>
                <a:gd name="T7" fmla="*/ 239472 h 1867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1" h="186760">
                  <a:moveTo>
                    <a:pt x="104775" y="0"/>
                  </a:moveTo>
                  <a:lnTo>
                    <a:pt x="292101" y="39083"/>
                  </a:lnTo>
                  <a:lnTo>
                    <a:pt x="292101" y="186760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4" name="任意多边形: 形状 217"/>
            <p:cNvSpPr>
              <a:spLocks/>
            </p:cNvSpPr>
            <p:nvPr/>
          </p:nvSpPr>
          <p:spPr bwMode="auto">
            <a:xfrm>
              <a:off x="11787509" y="4344364"/>
              <a:ext cx="405034" cy="334016"/>
            </a:xfrm>
            <a:custGeom>
              <a:avLst/>
              <a:gdLst>
                <a:gd name="T0" fmla="*/ 138953 w 217489"/>
                <a:gd name="T1" fmla="*/ 0 h 179355"/>
                <a:gd name="T2" fmla="*/ 390249 w 217489"/>
                <a:gd name="T3" fmla="*/ 56173 h 179355"/>
                <a:gd name="T4" fmla="*/ 405034 w 217489"/>
                <a:gd name="T5" fmla="*/ 196631 h 179355"/>
                <a:gd name="T6" fmla="*/ 405034 w 217489"/>
                <a:gd name="T7" fmla="*/ 334016 h 179355"/>
                <a:gd name="T8" fmla="*/ 0 w 217489"/>
                <a:gd name="T9" fmla="*/ 251297 h 179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489" h="179355">
                  <a:moveTo>
                    <a:pt x="74613" y="0"/>
                  </a:moveTo>
                  <a:lnTo>
                    <a:pt x="209550" y="30163"/>
                  </a:lnTo>
                  <a:lnTo>
                    <a:pt x="217489" y="105584"/>
                  </a:lnTo>
                  <a:lnTo>
                    <a:pt x="217489" y="179355"/>
                  </a:lnTo>
                  <a:lnTo>
                    <a:pt x="0" y="134938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5" name="Freeform 221"/>
            <p:cNvSpPr>
              <a:spLocks/>
            </p:cNvSpPr>
            <p:nvPr/>
          </p:nvSpPr>
          <p:spPr bwMode="auto">
            <a:xfrm>
              <a:off x="11864376" y="4359147"/>
              <a:ext cx="266079" cy="307469"/>
            </a:xfrm>
            <a:custGeom>
              <a:avLst/>
              <a:gdLst>
                <a:gd name="T0" fmla="*/ 0 w 90"/>
                <a:gd name="T1" fmla="*/ 251297 h 104"/>
                <a:gd name="T2" fmla="*/ 266079 w 90"/>
                <a:gd name="T3" fmla="*/ 307469 h 104"/>
                <a:gd name="T4" fmla="*/ 266079 w 90"/>
                <a:gd name="T5" fmla="*/ 26608 h 104"/>
                <a:gd name="T6" fmla="*/ 112344 w 90"/>
                <a:gd name="T7" fmla="*/ 0 h 104"/>
                <a:gd name="T8" fmla="*/ 0 w 90"/>
                <a:gd name="T9" fmla="*/ 25129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04"/>
                <a:gd name="T17" fmla="*/ 90 w 9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04">
                  <a:moveTo>
                    <a:pt x="0" y="85"/>
                  </a:moveTo>
                  <a:lnTo>
                    <a:pt x="90" y="104"/>
                  </a:lnTo>
                  <a:lnTo>
                    <a:pt x="90" y="9"/>
                  </a:lnTo>
                  <a:lnTo>
                    <a:pt x="38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6" name="Freeform 222"/>
            <p:cNvSpPr>
              <a:spLocks/>
            </p:cNvSpPr>
            <p:nvPr/>
          </p:nvSpPr>
          <p:spPr bwMode="auto">
            <a:xfrm>
              <a:off x="11947157" y="4365060"/>
              <a:ext cx="133040" cy="280862"/>
            </a:xfrm>
            <a:custGeom>
              <a:avLst/>
              <a:gdLst>
                <a:gd name="T0" fmla="*/ 0 w 45"/>
                <a:gd name="T1" fmla="*/ 266080 h 95"/>
                <a:gd name="T2" fmla="*/ 97563 w 45"/>
                <a:gd name="T3" fmla="*/ 280862 h 95"/>
                <a:gd name="T4" fmla="*/ 133040 w 45"/>
                <a:gd name="T5" fmla="*/ 14782 h 95"/>
                <a:gd name="T6" fmla="*/ 70955 w 45"/>
                <a:gd name="T7" fmla="*/ 0 h 95"/>
                <a:gd name="T8" fmla="*/ 0 w 45"/>
                <a:gd name="T9" fmla="*/ 26608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5"/>
                <a:gd name="T17" fmla="*/ 45 w 45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5">
                  <a:moveTo>
                    <a:pt x="0" y="90"/>
                  </a:moveTo>
                  <a:lnTo>
                    <a:pt x="33" y="95"/>
                  </a:lnTo>
                  <a:lnTo>
                    <a:pt x="45" y="5"/>
                  </a:lnTo>
                  <a:lnTo>
                    <a:pt x="24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7" name="任意多边形: 形状 220"/>
            <p:cNvSpPr>
              <a:spLocks/>
            </p:cNvSpPr>
            <p:nvPr/>
          </p:nvSpPr>
          <p:spPr bwMode="auto">
            <a:xfrm>
              <a:off x="11814118" y="4273410"/>
              <a:ext cx="378425" cy="127826"/>
            </a:xfrm>
            <a:custGeom>
              <a:avLst/>
              <a:gdLst>
                <a:gd name="T0" fmla="*/ 8870 w 203201"/>
                <a:gd name="T1" fmla="*/ 0 h 68638"/>
                <a:gd name="T2" fmla="*/ 378425 w 203201"/>
                <a:gd name="T3" fmla="*/ 76221 h 68638"/>
                <a:gd name="T4" fmla="*/ 378425 w 203201"/>
                <a:gd name="T5" fmla="*/ 127826 h 68638"/>
                <a:gd name="T6" fmla="*/ 0 w 203201"/>
                <a:gd name="T7" fmla="*/ 50260 h 68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201" h="68638">
                  <a:moveTo>
                    <a:pt x="4763" y="0"/>
                  </a:moveTo>
                  <a:lnTo>
                    <a:pt x="203201" y="40928"/>
                  </a:lnTo>
                  <a:lnTo>
                    <a:pt x="203201" y="68638"/>
                  </a:lnTo>
                  <a:lnTo>
                    <a:pt x="0" y="26988"/>
                  </a:ln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8" name="Freeform 224"/>
            <p:cNvSpPr>
              <a:spLocks/>
            </p:cNvSpPr>
            <p:nvPr/>
          </p:nvSpPr>
          <p:spPr bwMode="auto">
            <a:xfrm>
              <a:off x="11864376" y="4288193"/>
              <a:ext cx="62086" cy="56173"/>
            </a:xfrm>
            <a:custGeom>
              <a:avLst/>
              <a:gdLst>
                <a:gd name="T0" fmla="*/ 62086 w 21"/>
                <a:gd name="T1" fmla="*/ 5913 h 19"/>
                <a:gd name="T2" fmla="*/ 14782 w 21"/>
                <a:gd name="T3" fmla="*/ 0 h 19"/>
                <a:gd name="T4" fmla="*/ 0 w 21"/>
                <a:gd name="T5" fmla="*/ 50260 h 19"/>
                <a:gd name="T6" fmla="*/ 56173 w 21"/>
                <a:gd name="T7" fmla="*/ 56173 h 19"/>
                <a:gd name="T8" fmla="*/ 62086 w 21"/>
                <a:gd name="T9" fmla="*/ 591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21" y="2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9" name="Freeform 225"/>
            <p:cNvSpPr>
              <a:spLocks/>
            </p:cNvSpPr>
            <p:nvPr/>
          </p:nvSpPr>
          <p:spPr bwMode="auto">
            <a:xfrm>
              <a:off x="11967853" y="4308887"/>
              <a:ext cx="65042" cy="56173"/>
            </a:xfrm>
            <a:custGeom>
              <a:avLst/>
              <a:gdLst>
                <a:gd name="T0" fmla="*/ 65042 w 22"/>
                <a:gd name="T1" fmla="*/ 5913 h 19"/>
                <a:gd name="T2" fmla="*/ 14782 w 22"/>
                <a:gd name="T3" fmla="*/ 0 h 19"/>
                <a:gd name="T4" fmla="*/ 0 w 22"/>
                <a:gd name="T5" fmla="*/ 50260 h 19"/>
                <a:gd name="T6" fmla="*/ 56173 w 22"/>
                <a:gd name="T7" fmla="*/ 56173 h 19"/>
                <a:gd name="T8" fmla="*/ 65042 w 22"/>
                <a:gd name="T9" fmla="*/ 591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22" y="2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0" name="Freeform 226"/>
            <p:cNvSpPr>
              <a:spLocks/>
            </p:cNvSpPr>
            <p:nvPr/>
          </p:nvSpPr>
          <p:spPr bwMode="auto">
            <a:xfrm>
              <a:off x="12074284" y="4329583"/>
              <a:ext cx="62086" cy="56173"/>
            </a:xfrm>
            <a:custGeom>
              <a:avLst/>
              <a:gdLst>
                <a:gd name="T0" fmla="*/ 62086 w 21"/>
                <a:gd name="T1" fmla="*/ 8869 h 19"/>
                <a:gd name="T2" fmla="*/ 11826 w 21"/>
                <a:gd name="T3" fmla="*/ 0 h 19"/>
                <a:gd name="T4" fmla="*/ 0 w 21"/>
                <a:gd name="T5" fmla="*/ 50260 h 19"/>
                <a:gd name="T6" fmla="*/ 56173 w 21"/>
                <a:gd name="T7" fmla="*/ 56173 h 19"/>
                <a:gd name="T8" fmla="*/ 62086 w 21"/>
                <a:gd name="T9" fmla="*/ 886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21" y="3"/>
                  </a:moveTo>
                  <a:lnTo>
                    <a:pt x="4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1" name="Freeform 227"/>
            <p:cNvSpPr>
              <a:spLocks/>
            </p:cNvSpPr>
            <p:nvPr/>
          </p:nvSpPr>
          <p:spPr bwMode="auto">
            <a:xfrm>
              <a:off x="12177758" y="4350277"/>
              <a:ext cx="65042" cy="56173"/>
            </a:xfrm>
            <a:custGeom>
              <a:avLst/>
              <a:gdLst>
                <a:gd name="T0" fmla="*/ 65042 w 22"/>
                <a:gd name="T1" fmla="*/ 8869 h 19"/>
                <a:gd name="T2" fmla="*/ 14782 w 22"/>
                <a:gd name="T3" fmla="*/ 0 h 19"/>
                <a:gd name="T4" fmla="*/ 0 w 22"/>
                <a:gd name="T5" fmla="*/ 50260 h 19"/>
                <a:gd name="T6" fmla="*/ 56173 w 22"/>
                <a:gd name="T7" fmla="*/ 56173 h 19"/>
                <a:gd name="T8" fmla="*/ 65042 w 22"/>
                <a:gd name="T9" fmla="*/ 886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22" y="3"/>
                  </a:moveTo>
                  <a:lnTo>
                    <a:pt x="5" y="0"/>
                  </a:lnTo>
                  <a:lnTo>
                    <a:pt x="0" y="17"/>
                  </a:lnTo>
                  <a:lnTo>
                    <a:pt x="19" y="19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2" name="任意多边形: 形状 225"/>
            <p:cNvSpPr>
              <a:spLocks/>
            </p:cNvSpPr>
            <p:nvPr/>
          </p:nvSpPr>
          <p:spPr bwMode="auto">
            <a:xfrm>
              <a:off x="11849595" y="4063504"/>
              <a:ext cx="342948" cy="286147"/>
            </a:xfrm>
            <a:custGeom>
              <a:avLst/>
              <a:gdLst>
                <a:gd name="T0" fmla="*/ 265882 w 184151"/>
                <a:gd name="T1" fmla="*/ 0 h 153651"/>
                <a:gd name="T2" fmla="*/ 337601 w 184151"/>
                <a:gd name="T3" fmla="*/ 232304 h 153651"/>
                <a:gd name="T4" fmla="*/ 342948 w 184151"/>
                <a:gd name="T5" fmla="*/ 237321 h 153651"/>
                <a:gd name="T6" fmla="*/ 342948 w 184151"/>
                <a:gd name="T7" fmla="*/ 286147 h 153651"/>
                <a:gd name="T8" fmla="*/ 331260 w 184151"/>
                <a:gd name="T9" fmla="*/ 283804 h 153651"/>
                <a:gd name="T10" fmla="*/ 209908 w 184151"/>
                <a:gd name="T11" fmla="*/ 259479 h 153651"/>
                <a:gd name="T12" fmla="*/ 0 w 184151"/>
                <a:gd name="T13" fmla="*/ 217401 h 153651"/>
                <a:gd name="T14" fmla="*/ 265882 w 184151"/>
                <a:gd name="T15" fmla="*/ 0 h 1536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151" h="153651">
                  <a:moveTo>
                    <a:pt x="142769" y="0"/>
                  </a:moveTo>
                  <a:cubicBezTo>
                    <a:pt x="139012" y="58368"/>
                    <a:pt x="159676" y="98850"/>
                    <a:pt x="181280" y="124739"/>
                  </a:cubicBezTo>
                  <a:lnTo>
                    <a:pt x="184151" y="127433"/>
                  </a:lnTo>
                  <a:lnTo>
                    <a:pt x="184151" y="153651"/>
                  </a:lnTo>
                  <a:lnTo>
                    <a:pt x="177875" y="152393"/>
                  </a:lnTo>
                  <a:cubicBezTo>
                    <a:pt x="162025" y="149216"/>
                    <a:pt x="140891" y="144980"/>
                    <a:pt x="112713" y="139331"/>
                  </a:cubicBezTo>
                  <a:cubicBezTo>
                    <a:pt x="112713" y="139331"/>
                    <a:pt x="112713" y="139331"/>
                    <a:pt x="0" y="116737"/>
                  </a:cubicBezTo>
                  <a:cubicBezTo>
                    <a:pt x="0" y="116737"/>
                    <a:pt x="101441" y="112971"/>
                    <a:pt x="142769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3" name="Freeform 229"/>
            <p:cNvSpPr>
              <a:spLocks/>
            </p:cNvSpPr>
            <p:nvPr/>
          </p:nvSpPr>
          <p:spPr bwMode="auto">
            <a:xfrm>
              <a:off x="11905767" y="4527663"/>
              <a:ext cx="180343" cy="133040"/>
            </a:xfrm>
            <a:custGeom>
              <a:avLst/>
              <a:gdLst>
                <a:gd name="T0" fmla="*/ 110980 w 26"/>
                <a:gd name="T1" fmla="*/ 0 h 19"/>
                <a:gd name="T2" fmla="*/ 0 w 26"/>
                <a:gd name="T3" fmla="*/ 91027 h 19"/>
                <a:gd name="T4" fmla="*/ 90172 w 26"/>
                <a:gd name="T5" fmla="*/ 112034 h 19"/>
                <a:gd name="T6" fmla="*/ 180343 w 26"/>
                <a:gd name="T7" fmla="*/ 133040 h 19"/>
                <a:gd name="T8" fmla="*/ 110980 w 2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16" y="0"/>
                  </a:moveTo>
                  <a:cubicBezTo>
                    <a:pt x="12" y="13"/>
                    <a:pt x="0" y="13"/>
                    <a:pt x="0" y="1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16" y="13"/>
                    <a:pt x="16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4" name="Freeform 230"/>
            <p:cNvSpPr>
              <a:spLocks/>
            </p:cNvSpPr>
            <p:nvPr/>
          </p:nvSpPr>
          <p:spPr bwMode="auto">
            <a:xfrm>
              <a:off x="11926463" y="4063504"/>
              <a:ext cx="266079" cy="286775"/>
            </a:xfrm>
            <a:custGeom>
              <a:avLst/>
              <a:gdLst>
                <a:gd name="T0" fmla="*/ 189056 w 38"/>
                <a:gd name="T1" fmla="*/ 0 h 41"/>
                <a:gd name="T2" fmla="*/ 0 w 38"/>
                <a:gd name="T3" fmla="*/ 230819 h 41"/>
                <a:gd name="T4" fmla="*/ 133040 w 38"/>
                <a:gd name="T5" fmla="*/ 258797 h 41"/>
                <a:gd name="T6" fmla="*/ 266079 w 38"/>
                <a:gd name="T7" fmla="*/ 286775 h 41"/>
                <a:gd name="T8" fmla="*/ 189056 w 3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1"/>
                <a:gd name="T17" fmla="*/ 38 w 3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1">
                  <a:moveTo>
                    <a:pt x="27" y="0"/>
                  </a:moveTo>
                  <a:cubicBezTo>
                    <a:pt x="18" y="30"/>
                    <a:pt x="0" y="33"/>
                    <a:pt x="0" y="3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23" y="31"/>
                    <a:pt x="27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5" name="Freeform 231"/>
            <p:cNvSpPr>
              <a:spLocks/>
            </p:cNvSpPr>
            <p:nvPr/>
          </p:nvSpPr>
          <p:spPr bwMode="auto">
            <a:xfrm>
              <a:off x="12009243" y="4063504"/>
              <a:ext cx="106432" cy="266079"/>
            </a:xfrm>
            <a:custGeom>
              <a:avLst/>
              <a:gdLst>
                <a:gd name="T0" fmla="*/ 106432 w 15"/>
                <a:gd name="T1" fmla="*/ 0 h 38"/>
                <a:gd name="T2" fmla="*/ 0 w 15"/>
                <a:gd name="T3" fmla="*/ 245073 h 38"/>
                <a:gd name="T4" fmla="*/ 49668 w 15"/>
                <a:gd name="T5" fmla="*/ 259077 h 38"/>
                <a:gd name="T6" fmla="*/ 99337 w 15"/>
                <a:gd name="T7" fmla="*/ 266079 h 38"/>
                <a:gd name="T8" fmla="*/ 106432 w 1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8"/>
                <a:gd name="T17" fmla="*/ 15 w 1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8">
                  <a:moveTo>
                    <a:pt x="15" y="0"/>
                  </a:moveTo>
                  <a:cubicBezTo>
                    <a:pt x="7" y="30"/>
                    <a:pt x="0" y="35"/>
                    <a:pt x="0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1"/>
                    <a:pt x="15" y="0"/>
                  </a:cubicBezTo>
                  <a:close/>
                </a:path>
              </a:pathLst>
            </a:custGeom>
            <a:solidFill>
              <a:srgbClr val="828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6" name="Freeform 232"/>
            <p:cNvSpPr>
              <a:spLocks/>
            </p:cNvSpPr>
            <p:nvPr/>
          </p:nvSpPr>
          <p:spPr bwMode="auto">
            <a:xfrm>
              <a:off x="10941969" y="4104894"/>
              <a:ext cx="937190" cy="511464"/>
            </a:xfrm>
            <a:custGeom>
              <a:avLst/>
              <a:gdLst>
                <a:gd name="T0" fmla="*/ 0 w 317"/>
                <a:gd name="T1" fmla="*/ 316339 h 173"/>
                <a:gd name="T2" fmla="*/ 937190 w 317"/>
                <a:gd name="T3" fmla="*/ 511464 h 173"/>
                <a:gd name="T4" fmla="*/ 815976 w 317"/>
                <a:gd name="T5" fmla="*/ 112345 h 173"/>
                <a:gd name="T6" fmla="*/ 257210 w 317"/>
                <a:gd name="T7" fmla="*/ 0 h 173"/>
                <a:gd name="T8" fmla="*/ 0 w 317"/>
                <a:gd name="T9" fmla="*/ 31633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173"/>
                <a:gd name="T17" fmla="*/ 317 w 317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173">
                  <a:moveTo>
                    <a:pt x="0" y="107"/>
                  </a:moveTo>
                  <a:lnTo>
                    <a:pt x="317" y="173"/>
                  </a:lnTo>
                  <a:lnTo>
                    <a:pt x="276" y="38"/>
                  </a:lnTo>
                  <a:lnTo>
                    <a:pt x="87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7" name="Freeform 233"/>
            <p:cNvSpPr>
              <a:spLocks/>
            </p:cNvSpPr>
            <p:nvPr/>
          </p:nvSpPr>
          <p:spPr bwMode="auto">
            <a:xfrm>
              <a:off x="11024749" y="4113762"/>
              <a:ext cx="768673" cy="481900"/>
            </a:xfrm>
            <a:custGeom>
              <a:avLst/>
              <a:gdLst>
                <a:gd name="T0" fmla="*/ 0 w 260"/>
                <a:gd name="T1" fmla="*/ 328165 h 163"/>
                <a:gd name="T2" fmla="*/ 768673 w 260"/>
                <a:gd name="T3" fmla="*/ 481900 h 163"/>
                <a:gd name="T4" fmla="*/ 685893 w 260"/>
                <a:gd name="T5" fmla="*/ 91650 h 163"/>
                <a:gd name="T6" fmla="*/ 230602 w 260"/>
                <a:gd name="T7" fmla="*/ 0 h 163"/>
                <a:gd name="T8" fmla="*/ 0 w 260"/>
                <a:gd name="T9" fmla="*/ 328165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163"/>
                <a:gd name="T17" fmla="*/ 260 w 26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163">
                  <a:moveTo>
                    <a:pt x="0" y="111"/>
                  </a:moveTo>
                  <a:lnTo>
                    <a:pt x="260" y="163"/>
                  </a:lnTo>
                  <a:lnTo>
                    <a:pt x="232" y="31"/>
                  </a:lnTo>
                  <a:lnTo>
                    <a:pt x="78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8" name="Freeform 234"/>
            <p:cNvSpPr>
              <a:spLocks/>
            </p:cNvSpPr>
            <p:nvPr/>
          </p:nvSpPr>
          <p:spPr bwMode="auto">
            <a:xfrm>
              <a:off x="11122313" y="4128545"/>
              <a:ext cx="573548" cy="446422"/>
            </a:xfrm>
            <a:custGeom>
              <a:avLst/>
              <a:gdLst>
                <a:gd name="T0" fmla="*/ 0 w 194"/>
                <a:gd name="T1" fmla="*/ 334077 h 151"/>
                <a:gd name="T2" fmla="*/ 573548 w 194"/>
                <a:gd name="T3" fmla="*/ 446422 h 151"/>
                <a:gd name="T4" fmla="*/ 526245 w 194"/>
                <a:gd name="T5" fmla="*/ 67998 h 151"/>
                <a:gd name="T6" fmla="*/ 189212 w 194"/>
                <a:gd name="T7" fmla="*/ 0 h 151"/>
                <a:gd name="T8" fmla="*/ 0 w 194"/>
                <a:gd name="T9" fmla="*/ 334077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51"/>
                <a:gd name="T17" fmla="*/ 194 w 19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51">
                  <a:moveTo>
                    <a:pt x="0" y="113"/>
                  </a:moveTo>
                  <a:lnTo>
                    <a:pt x="194" y="151"/>
                  </a:lnTo>
                  <a:lnTo>
                    <a:pt x="178" y="23"/>
                  </a:lnTo>
                  <a:lnTo>
                    <a:pt x="64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89" name="Freeform 235"/>
            <p:cNvSpPr>
              <a:spLocks/>
            </p:cNvSpPr>
            <p:nvPr/>
          </p:nvSpPr>
          <p:spPr bwMode="auto">
            <a:xfrm>
              <a:off x="11234657" y="4140371"/>
              <a:ext cx="348859" cy="413901"/>
            </a:xfrm>
            <a:custGeom>
              <a:avLst/>
              <a:gdLst>
                <a:gd name="T0" fmla="*/ 0 w 118"/>
                <a:gd name="T1" fmla="*/ 342946 h 140"/>
                <a:gd name="T2" fmla="*/ 348859 w 118"/>
                <a:gd name="T3" fmla="*/ 413901 h 140"/>
                <a:gd name="T4" fmla="*/ 348859 w 118"/>
                <a:gd name="T5" fmla="*/ 41390 h 140"/>
                <a:gd name="T6" fmla="*/ 138952 w 118"/>
                <a:gd name="T7" fmla="*/ 0 h 140"/>
                <a:gd name="T8" fmla="*/ 0 w 118"/>
                <a:gd name="T9" fmla="*/ 342946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40"/>
                <a:gd name="T17" fmla="*/ 118 w 118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40">
                  <a:moveTo>
                    <a:pt x="0" y="116"/>
                  </a:moveTo>
                  <a:lnTo>
                    <a:pt x="118" y="140"/>
                  </a:lnTo>
                  <a:lnTo>
                    <a:pt x="118" y="14"/>
                  </a:lnTo>
                  <a:lnTo>
                    <a:pt x="47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0" name="Freeform 236"/>
            <p:cNvSpPr>
              <a:spLocks/>
            </p:cNvSpPr>
            <p:nvPr/>
          </p:nvSpPr>
          <p:spPr bwMode="auto">
            <a:xfrm>
              <a:off x="11338131" y="4155152"/>
              <a:ext cx="183299" cy="378423"/>
            </a:xfrm>
            <a:custGeom>
              <a:avLst/>
              <a:gdLst>
                <a:gd name="T0" fmla="*/ 0 w 62"/>
                <a:gd name="T1" fmla="*/ 348859 h 128"/>
                <a:gd name="T2" fmla="*/ 141909 w 62"/>
                <a:gd name="T3" fmla="*/ 378423 h 128"/>
                <a:gd name="T4" fmla="*/ 183299 w 62"/>
                <a:gd name="T5" fmla="*/ 14782 h 128"/>
                <a:gd name="T6" fmla="*/ 100519 w 62"/>
                <a:gd name="T7" fmla="*/ 0 h 128"/>
                <a:gd name="T8" fmla="*/ 0 w 62"/>
                <a:gd name="T9" fmla="*/ 34885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28"/>
                <a:gd name="T17" fmla="*/ 62 w 62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28">
                  <a:moveTo>
                    <a:pt x="0" y="118"/>
                  </a:moveTo>
                  <a:lnTo>
                    <a:pt x="48" y="128"/>
                  </a:lnTo>
                  <a:lnTo>
                    <a:pt x="62" y="5"/>
                  </a:lnTo>
                  <a:lnTo>
                    <a:pt x="3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1" name="Freeform 237"/>
            <p:cNvSpPr>
              <a:spLocks/>
            </p:cNvSpPr>
            <p:nvPr/>
          </p:nvSpPr>
          <p:spPr bwMode="auto">
            <a:xfrm>
              <a:off x="11163703" y="4028027"/>
              <a:ext cx="650415" cy="198082"/>
            </a:xfrm>
            <a:custGeom>
              <a:avLst/>
              <a:gdLst>
                <a:gd name="T0" fmla="*/ 650415 w 220"/>
                <a:gd name="T1" fmla="*/ 133040 h 67"/>
                <a:gd name="T2" fmla="*/ 8869 w 220"/>
                <a:gd name="T3" fmla="*/ 0 h 67"/>
                <a:gd name="T4" fmla="*/ 0 w 220"/>
                <a:gd name="T5" fmla="*/ 65042 h 67"/>
                <a:gd name="T6" fmla="*/ 638589 w 220"/>
                <a:gd name="T7" fmla="*/ 198082 h 67"/>
                <a:gd name="T8" fmla="*/ 650415 w 220"/>
                <a:gd name="T9" fmla="*/ 13304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67"/>
                <a:gd name="T17" fmla="*/ 220 w 22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67">
                  <a:moveTo>
                    <a:pt x="220" y="45"/>
                  </a:moveTo>
                  <a:lnTo>
                    <a:pt x="3" y="0"/>
                  </a:lnTo>
                  <a:lnTo>
                    <a:pt x="0" y="22"/>
                  </a:lnTo>
                  <a:lnTo>
                    <a:pt x="216" y="67"/>
                  </a:lnTo>
                  <a:lnTo>
                    <a:pt x="220" y="45"/>
                  </a:ln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2" name="Freeform 238"/>
            <p:cNvSpPr>
              <a:spLocks/>
            </p:cNvSpPr>
            <p:nvPr/>
          </p:nvSpPr>
          <p:spPr bwMode="auto">
            <a:xfrm>
              <a:off x="11234657" y="4042808"/>
              <a:ext cx="82780" cy="85738"/>
            </a:xfrm>
            <a:custGeom>
              <a:avLst/>
              <a:gdLst>
                <a:gd name="T0" fmla="*/ 82780 w 28"/>
                <a:gd name="T1" fmla="*/ 14782 h 29"/>
                <a:gd name="T2" fmla="*/ 14782 w 28"/>
                <a:gd name="T3" fmla="*/ 0 h 29"/>
                <a:gd name="T4" fmla="*/ 0 w 28"/>
                <a:gd name="T5" fmla="*/ 70956 h 29"/>
                <a:gd name="T6" fmla="*/ 70954 w 28"/>
                <a:gd name="T7" fmla="*/ 85738 h 29"/>
                <a:gd name="T8" fmla="*/ 82780 w 28"/>
                <a:gd name="T9" fmla="*/ 1478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28" y="5"/>
                  </a:moveTo>
                  <a:lnTo>
                    <a:pt x="5" y="0"/>
                  </a:lnTo>
                  <a:lnTo>
                    <a:pt x="0" y="24"/>
                  </a:lnTo>
                  <a:lnTo>
                    <a:pt x="24" y="2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3" name="Freeform 239"/>
            <p:cNvSpPr>
              <a:spLocks/>
            </p:cNvSpPr>
            <p:nvPr/>
          </p:nvSpPr>
          <p:spPr bwMode="auto">
            <a:xfrm>
              <a:off x="11373609" y="4072372"/>
              <a:ext cx="85738" cy="82780"/>
            </a:xfrm>
            <a:custGeom>
              <a:avLst/>
              <a:gdLst>
                <a:gd name="T0" fmla="*/ 85738 w 29"/>
                <a:gd name="T1" fmla="*/ 11826 h 28"/>
                <a:gd name="T2" fmla="*/ 14782 w 29"/>
                <a:gd name="T3" fmla="*/ 0 h 28"/>
                <a:gd name="T4" fmla="*/ 0 w 29"/>
                <a:gd name="T5" fmla="*/ 67998 h 28"/>
                <a:gd name="T6" fmla="*/ 70956 w 29"/>
                <a:gd name="T7" fmla="*/ 82780 h 28"/>
                <a:gd name="T8" fmla="*/ 85738 w 29"/>
                <a:gd name="T9" fmla="*/ 118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29" y="4"/>
                  </a:moveTo>
                  <a:lnTo>
                    <a:pt x="5" y="0"/>
                  </a:lnTo>
                  <a:lnTo>
                    <a:pt x="0" y="23"/>
                  </a:lnTo>
                  <a:lnTo>
                    <a:pt x="24" y="28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4" name="Freeform 240"/>
            <p:cNvSpPr>
              <a:spLocks/>
            </p:cNvSpPr>
            <p:nvPr/>
          </p:nvSpPr>
          <p:spPr bwMode="auto">
            <a:xfrm>
              <a:off x="11515517" y="4098981"/>
              <a:ext cx="82780" cy="82780"/>
            </a:xfrm>
            <a:custGeom>
              <a:avLst/>
              <a:gdLst>
                <a:gd name="T0" fmla="*/ 82780 w 28"/>
                <a:gd name="T1" fmla="*/ 14782 h 28"/>
                <a:gd name="T2" fmla="*/ 11826 w 28"/>
                <a:gd name="T3" fmla="*/ 0 h 28"/>
                <a:gd name="T4" fmla="*/ 0 w 28"/>
                <a:gd name="T5" fmla="*/ 70954 h 28"/>
                <a:gd name="T6" fmla="*/ 67998 w 28"/>
                <a:gd name="T7" fmla="*/ 82780 h 28"/>
                <a:gd name="T8" fmla="*/ 82780 w 28"/>
                <a:gd name="T9" fmla="*/ 1478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5"/>
                  </a:moveTo>
                  <a:lnTo>
                    <a:pt x="4" y="0"/>
                  </a:lnTo>
                  <a:lnTo>
                    <a:pt x="0" y="24"/>
                  </a:lnTo>
                  <a:lnTo>
                    <a:pt x="23" y="28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5" name="Freeform 241"/>
            <p:cNvSpPr>
              <a:spLocks/>
            </p:cNvSpPr>
            <p:nvPr/>
          </p:nvSpPr>
          <p:spPr bwMode="auto">
            <a:xfrm>
              <a:off x="11654471" y="4128545"/>
              <a:ext cx="82780" cy="82780"/>
            </a:xfrm>
            <a:custGeom>
              <a:avLst/>
              <a:gdLst>
                <a:gd name="T0" fmla="*/ 82780 w 28"/>
                <a:gd name="T1" fmla="*/ 11826 h 28"/>
                <a:gd name="T2" fmla="*/ 14782 w 28"/>
                <a:gd name="T3" fmla="*/ 0 h 28"/>
                <a:gd name="T4" fmla="*/ 0 w 28"/>
                <a:gd name="T5" fmla="*/ 67998 h 28"/>
                <a:gd name="T6" fmla="*/ 70954 w 28"/>
                <a:gd name="T7" fmla="*/ 82780 h 28"/>
                <a:gd name="T8" fmla="*/ 82780 w 28"/>
                <a:gd name="T9" fmla="*/ 118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4"/>
                  </a:moveTo>
                  <a:lnTo>
                    <a:pt x="5" y="0"/>
                  </a:lnTo>
                  <a:lnTo>
                    <a:pt x="0" y="23"/>
                  </a:lnTo>
                  <a:lnTo>
                    <a:pt x="24" y="28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6" name="Freeform 242"/>
            <p:cNvSpPr>
              <a:spLocks/>
            </p:cNvSpPr>
            <p:nvPr/>
          </p:nvSpPr>
          <p:spPr bwMode="auto">
            <a:xfrm>
              <a:off x="11208048" y="3750122"/>
              <a:ext cx="570593" cy="405032"/>
            </a:xfrm>
            <a:custGeom>
              <a:avLst/>
              <a:gdLst>
                <a:gd name="T0" fmla="*/ 354881 w 82"/>
                <a:gd name="T1" fmla="*/ 0 h 58"/>
                <a:gd name="T2" fmla="*/ 0 w 82"/>
                <a:gd name="T3" fmla="*/ 286316 h 58"/>
                <a:gd name="T4" fmla="*/ 285297 w 82"/>
                <a:gd name="T5" fmla="*/ 342182 h 58"/>
                <a:gd name="T6" fmla="*/ 570593 w 82"/>
                <a:gd name="T7" fmla="*/ 405032 h 58"/>
                <a:gd name="T8" fmla="*/ 354881 w 8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8"/>
                <a:gd name="T17" fmla="*/ 82 w 8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8">
                  <a:moveTo>
                    <a:pt x="51" y="0"/>
                  </a:moveTo>
                  <a:cubicBezTo>
                    <a:pt x="37" y="39"/>
                    <a:pt x="0" y="41"/>
                    <a:pt x="0" y="41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58"/>
                    <a:pt x="49" y="42"/>
                    <a:pt x="51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7" name="Freeform 243"/>
            <p:cNvSpPr>
              <a:spLocks/>
            </p:cNvSpPr>
            <p:nvPr/>
          </p:nvSpPr>
          <p:spPr bwMode="auto">
            <a:xfrm>
              <a:off x="11284915" y="4365060"/>
              <a:ext cx="251298" cy="183299"/>
            </a:xfrm>
            <a:custGeom>
              <a:avLst/>
              <a:gdLst>
                <a:gd name="T0" fmla="*/ 153571 w 36"/>
                <a:gd name="T1" fmla="*/ 0 h 26"/>
                <a:gd name="T2" fmla="*/ 0 w 36"/>
                <a:gd name="T3" fmla="*/ 126899 h 26"/>
                <a:gd name="T4" fmla="*/ 125649 w 36"/>
                <a:gd name="T5" fmla="*/ 155099 h 26"/>
                <a:gd name="T6" fmla="*/ 251298 w 36"/>
                <a:gd name="T7" fmla="*/ 183299 h 26"/>
                <a:gd name="T8" fmla="*/ 153571 w 3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6"/>
                <a:gd name="T17" fmla="*/ 36 w 3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6">
                  <a:moveTo>
                    <a:pt x="22" y="0"/>
                  </a:moveTo>
                  <a:cubicBezTo>
                    <a:pt x="16" y="18"/>
                    <a:pt x="0" y="18"/>
                    <a:pt x="0" y="18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21" y="19"/>
                    <a:pt x="22" y="0"/>
                  </a:cubicBezTo>
                  <a:close/>
                </a:path>
              </a:pathLst>
            </a:custGeom>
            <a:solidFill>
              <a:srgbClr val="7A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8" name="Freeform 244"/>
            <p:cNvSpPr>
              <a:spLocks/>
            </p:cNvSpPr>
            <p:nvPr/>
          </p:nvSpPr>
          <p:spPr bwMode="auto">
            <a:xfrm>
              <a:off x="11317437" y="3750122"/>
              <a:ext cx="357729" cy="378423"/>
            </a:xfrm>
            <a:custGeom>
              <a:avLst/>
              <a:gdLst>
                <a:gd name="T0" fmla="*/ 245500 w 51"/>
                <a:gd name="T1" fmla="*/ 0 h 54"/>
                <a:gd name="T2" fmla="*/ 0 w 51"/>
                <a:gd name="T3" fmla="*/ 308345 h 54"/>
                <a:gd name="T4" fmla="*/ 175357 w 51"/>
                <a:gd name="T5" fmla="*/ 343384 h 54"/>
                <a:gd name="T6" fmla="*/ 357729 w 51"/>
                <a:gd name="T7" fmla="*/ 378423 h 54"/>
                <a:gd name="T8" fmla="*/ 245500 w 51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35" y="0"/>
                  </a:moveTo>
                  <a:cubicBezTo>
                    <a:pt x="23" y="40"/>
                    <a:pt x="0" y="44"/>
                    <a:pt x="0" y="44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31" y="41"/>
                    <a:pt x="35" y="0"/>
                  </a:cubicBezTo>
                  <a:close/>
                </a:path>
              </a:pathLst>
            </a:custGeom>
            <a:solidFill>
              <a:srgbClr val="FFF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99" name="Freeform 245"/>
            <p:cNvSpPr>
              <a:spLocks/>
            </p:cNvSpPr>
            <p:nvPr/>
          </p:nvSpPr>
          <p:spPr bwMode="auto">
            <a:xfrm>
              <a:off x="11423869" y="3750122"/>
              <a:ext cx="138953" cy="354772"/>
            </a:xfrm>
            <a:custGeom>
              <a:avLst/>
              <a:gdLst>
                <a:gd name="T0" fmla="*/ 138953 w 20"/>
                <a:gd name="T1" fmla="*/ 0 h 51"/>
                <a:gd name="T2" fmla="*/ 0 w 20"/>
                <a:gd name="T3" fmla="*/ 326947 h 51"/>
                <a:gd name="T4" fmla="*/ 69477 w 20"/>
                <a:gd name="T5" fmla="*/ 340859 h 51"/>
                <a:gd name="T6" fmla="*/ 138953 w 20"/>
                <a:gd name="T7" fmla="*/ 354772 h 51"/>
                <a:gd name="T8" fmla="*/ 138953 w 2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1"/>
                <a:gd name="T17" fmla="*/ 20 w 2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1">
                  <a:moveTo>
                    <a:pt x="20" y="0"/>
                  </a:moveTo>
                  <a:cubicBezTo>
                    <a:pt x="11" y="40"/>
                    <a:pt x="0" y="47"/>
                    <a:pt x="0" y="47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13" y="41"/>
                    <a:pt x="20" y="0"/>
                  </a:cubicBezTo>
                  <a:close/>
                </a:path>
              </a:pathLst>
            </a:custGeom>
            <a:solidFill>
              <a:srgbClr val="FF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0" name="Freeform 246"/>
            <p:cNvSpPr>
              <a:spLocks/>
            </p:cNvSpPr>
            <p:nvPr/>
          </p:nvSpPr>
          <p:spPr bwMode="auto">
            <a:xfrm>
              <a:off x="7278949" y="5136688"/>
              <a:ext cx="354772" cy="236515"/>
            </a:xfrm>
            <a:custGeom>
              <a:avLst/>
              <a:gdLst>
                <a:gd name="T0" fmla="*/ 328164 w 120"/>
                <a:gd name="T1" fmla="*/ 0 h 80"/>
                <a:gd name="T2" fmla="*/ 0 w 120"/>
                <a:gd name="T3" fmla="*/ 189212 h 80"/>
                <a:gd name="T4" fmla="*/ 26608 w 120"/>
                <a:gd name="T5" fmla="*/ 236515 h 80"/>
                <a:gd name="T6" fmla="*/ 354772 w 120"/>
                <a:gd name="T7" fmla="*/ 47303 h 80"/>
                <a:gd name="T8" fmla="*/ 328164 w 12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80"/>
                <a:gd name="T17" fmla="*/ 120 w 12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80">
                  <a:moveTo>
                    <a:pt x="111" y="0"/>
                  </a:moveTo>
                  <a:lnTo>
                    <a:pt x="0" y="64"/>
                  </a:lnTo>
                  <a:lnTo>
                    <a:pt x="9" y="80"/>
                  </a:lnTo>
                  <a:lnTo>
                    <a:pt x="120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2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1" name="Freeform 247"/>
            <p:cNvSpPr>
              <a:spLocks/>
            </p:cNvSpPr>
            <p:nvPr/>
          </p:nvSpPr>
          <p:spPr bwMode="auto">
            <a:xfrm>
              <a:off x="7278949" y="5225381"/>
              <a:ext cx="201037" cy="147822"/>
            </a:xfrm>
            <a:custGeom>
              <a:avLst/>
              <a:gdLst>
                <a:gd name="T0" fmla="*/ 174429 w 68"/>
                <a:gd name="T1" fmla="*/ 0 h 50"/>
                <a:gd name="T2" fmla="*/ 0 w 68"/>
                <a:gd name="T3" fmla="*/ 100519 h 50"/>
                <a:gd name="T4" fmla="*/ 26608 w 68"/>
                <a:gd name="T5" fmla="*/ 147822 h 50"/>
                <a:gd name="T6" fmla="*/ 201037 w 68"/>
                <a:gd name="T7" fmla="*/ 44347 h 50"/>
                <a:gd name="T8" fmla="*/ 174429 w 68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0"/>
                <a:gd name="T17" fmla="*/ 68 w 6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0">
                  <a:moveTo>
                    <a:pt x="59" y="0"/>
                  </a:moveTo>
                  <a:lnTo>
                    <a:pt x="0" y="34"/>
                  </a:lnTo>
                  <a:lnTo>
                    <a:pt x="9" y="50"/>
                  </a:lnTo>
                  <a:lnTo>
                    <a:pt x="68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853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2" name="Freeform 248"/>
            <p:cNvSpPr>
              <a:spLocks/>
            </p:cNvSpPr>
            <p:nvPr/>
          </p:nvSpPr>
          <p:spPr bwMode="auto">
            <a:xfrm>
              <a:off x="7264166" y="5086430"/>
              <a:ext cx="342946" cy="239472"/>
            </a:xfrm>
            <a:custGeom>
              <a:avLst/>
              <a:gdLst>
                <a:gd name="T0" fmla="*/ 342946 w 49"/>
                <a:gd name="T1" fmla="*/ 49303 h 34"/>
                <a:gd name="T2" fmla="*/ 13998 w 49"/>
                <a:gd name="T3" fmla="*/ 239472 h 34"/>
                <a:gd name="T4" fmla="*/ 6999 w 49"/>
                <a:gd name="T5" fmla="*/ 183126 h 34"/>
                <a:gd name="T6" fmla="*/ 41993 w 49"/>
                <a:gd name="T7" fmla="*/ 140866 h 34"/>
                <a:gd name="T8" fmla="*/ 244961 w 49"/>
                <a:gd name="T9" fmla="*/ 21130 h 34"/>
                <a:gd name="T10" fmla="*/ 342946 w 49"/>
                <a:gd name="T11" fmla="*/ 4930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4"/>
                <a:gd name="T20" fmla="*/ 49 w 4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4">
                  <a:moveTo>
                    <a:pt x="49" y="7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1"/>
                    <a:pt x="0" y="29"/>
                    <a:pt x="1" y="26"/>
                  </a:cubicBezTo>
                  <a:cubicBezTo>
                    <a:pt x="2" y="24"/>
                    <a:pt x="3" y="21"/>
                    <a:pt x="6" y="2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0" y="0"/>
                    <a:pt x="47" y="2"/>
                    <a:pt x="49" y="7"/>
                  </a:cubicBezTo>
                  <a:close/>
                </a:path>
              </a:pathLst>
            </a:custGeom>
            <a:solidFill>
              <a:srgbClr val="5FA2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3" name="Freeform 249"/>
            <p:cNvSpPr>
              <a:spLocks/>
            </p:cNvSpPr>
            <p:nvPr/>
          </p:nvSpPr>
          <p:spPr bwMode="auto">
            <a:xfrm>
              <a:off x="7264166" y="5163297"/>
              <a:ext cx="189212" cy="162605"/>
            </a:xfrm>
            <a:custGeom>
              <a:avLst/>
              <a:gdLst>
                <a:gd name="T0" fmla="*/ 154173 w 27"/>
                <a:gd name="T1" fmla="*/ 0 h 23"/>
                <a:gd name="T2" fmla="*/ 189212 w 27"/>
                <a:gd name="T3" fmla="*/ 63628 h 23"/>
                <a:gd name="T4" fmla="*/ 14016 w 27"/>
                <a:gd name="T5" fmla="*/ 162605 h 23"/>
                <a:gd name="T6" fmla="*/ 7008 w 27"/>
                <a:gd name="T7" fmla="*/ 106047 h 23"/>
                <a:gd name="T8" fmla="*/ 42047 w 27"/>
                <a:gd name="T9" fmla="*/ 63628 h 23"/>
                <a:gd name="T10" fmla="*/ 154173 w 2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3"/>
                <a:gd name="T20" fmla="*/ 27 w 2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3">
                  <a:moveTo>
                    <a:pt x="22" y="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2" y="13"/>
                    <a:pt x="3" y="10"/>
                    <a:pt x="6" y="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694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4" name="Freeform 250"/>
            <p:cNvSpPr>
              <a:spLocks/>
            </p:cNvSpPr>
            <p:nvPr/>
          </p:nvSpPr>
          <p:spPr bwMode="auto">
            <a:xfrm>
              <a:off x="7550941" y="4406450"/>
              <a:ext cx="768673" cy="609025"/>
            </a:xfrm>
            <a:custGeom>
              <a:avLst/>
              <a:gdLst>
                <a:gd name="T0" fmla="*/ 384337 w 110"/>
                <a:gd name="T1" fmla="*/ 455019 h 87"/>
                <a:gd name="T2" fmla="*/ 202650 w 110"/>
                <a:gd name="T3" fmla="*/ 0 h 87"/>
                <a:gd name="T4" fmla="*/ 384337 w 110"/>
                <a:gd name="T5" fmla="*/ 455019 h 87"/>
                <a:gd name="T6" fmla="*/ 0 60000 65536"/>
                <a:gd name="T7" fmla="*/ 0 60000 65536"/>
                <a:gd name="T8" fmla="*/ 0 60000 65536"/>
                <a:gd name="T9" fmla="*/ 0 w 110"/>
                <a:gd name="T10" fmla="*/ 0 h 87"/>
                <a:gd name="T11" fmla="*/ 110 w 110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87">
                  <a:moveTo>
                    <a:pt x="55" y="65"/>
                  </a:moveTo>
                  <a:cubicBezTo>
                    <a:pt x="0" y="87"/>
                    <a:pt x="29" y="0"/>
                    <a:pt x="29" y="0"/>
                  </a:cubicBezTo>
                  <a:cubicBezTo>
                    <a:pt x="29" y="0"/>
                    <a:pt x="110" y="42"/>
                    <a:pt x="55" y="65"/>
                  </a:cubicBezTo>
                  <a:close/>
                </a:path>
              </a:pathLst>
            </a:custGeom>
            <a:solidFill>
              <a:srgbClr val="5FA2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5" name="Freeform 251"/>
            <p:cNvSpPr>
              <a:spLocks/>
            </p:cNvSpPr>
            <p:nvPr/>
          </p:nvSpPr>
          <p:spPr bwMode="auto">
            <a:xfrm>
              <a:off x="7550941" y="4406450"/>
              <a:ext cx="384336" cy="609025"/>
            </a:xfrm>
            <a:custGeom>
              <a:avLst/>
              <a:gdLst>
                <a:gd name="T0" fmla="*/ 202650 w 55"/>
                <a:gd name="T1" fmla="*/ 0 h 87"/>
                <a:gd name="T2" fmla="*/ 384336 w 55"/>
                <a:gd name="T3" fmla="*/ 455019 h 87"/>
                <a:gd name="T4" fmla="*/ 202650 w 55"/>
                <a:gd name="T5" fmla="*/ 0 h 87"/>
                <a:gd name="T6" fmla="*/ 0 60000 65536"/>
                <a:gd name="T7" fmla="*/ 0 60000 65536"/>
                <a:gd name="T8" fmla="*/ 0 60000 65536"/>
                <a:gd name="T9" fmla="*/ 0 w 55"/>
                <a:gd name="T10" fmla="*/ 0 h 87"/>
                <a:gd name="T11" fmla="*/ 55 w 5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87">
                  <a:moveTo>
                    <a:pt x="29" y="0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0" y="87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5694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6" name="Freeform 252"/>
            <p:cNvSpPr>
              <a:spLocks/>
            </p:cNvSpPr>
            <p:nvPr/>
          </p:nvSpPr>
          <p:spPr bwMode="auto">
            <a:xfrm>
              <a:off x="7663285" y="4527663"/>
              <a:ext cx="523290" cy="410945"/>
            </a:xfrm>
            <a:custGeom>
              <a:avLst/>
              <a:gdLst>
                <a:gd name="T0" fmla="*/ 265134 w 75"/>
                <a:gd name="T1" fmla="*/ 306467 h 59"/>
                <a:gd name="T2" fmla="*/ 139544 w 75"/>
                <a:gd name="T3" fmla="*/ 0 h 59"/>
                <a:gd name="T4" fmla="*/ 265134 w 75"/>
                <a:gd name="T5" fmla="*/ 306467 h 59"/>
                <a:gd name="T6" fmla="*/ 0 60000 65536"/>
                <a:gd name="T7" fmla="*/ 0 60000 65536"/>
                <a:gd name="T8" fmla="*/ 0 60000 65536"/>
                <a:gd name="T9" fmla="*/ 0 w 75"/>
                <a:gd name="T10" fmla="*/ 0 h 59"/>
                <a:gd name="T11" fmla="*/ 75 w 75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59">
                  <a:moveTo>
                    <a:pt x="38" y="44"/>
                  </a:moveTo>
                  <a:cubicBezTo>
                    <a:pt x="0" y="59"/>
                    <a:pt x="20" y="0"/>
                    <a:pt x="20" y="0"/>
                  </a:cubicBezTo>
                  <a:cubicBezTo>
                    <a:pt x="20" y="0"/>
                    <a:pt x="75" y="29"/>
                    <a:pt x="38" y="44"/>
                  </a:cubicBezTo>
                  <a:close/>
                </a:path>
              </a:pathLst>
            </a:custGeom>
            <a:solidFill>
              <a:srgbClr val="6CB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7" name="Freeform 253"/>
            <p:cNvSpPr>
              <a:spLocks/>
            </p:cNvSpPr>
            <p:nvPr/>
          </p:nvSpPr>
          <p:spPr bwMode="auto">
            <a:xfrm>
              <a:off x="7843627" y="4645920"/>
              <a:ext cx="153735" cy="357729"/>
            </a:xfrm>
            <a:custGeom>
              <a:avLst/>
              <a:gdLst>
                <a:gd name="T0" fmla="*/ 153735 w 52"/>
                <a:gd name="T1" fmla="*/ 348860 h 121"/>
                <a:gd name="T2" fmla="*/ 141909 w 52"/>
                <a:gd name="T3" fmla="*/ 357729 h 121"/>
                <a:gd name="T4" fmla="*/ 0 w 52"/>
                <a:gd name="T5" fmla="*/ 5913 h 121"/>
                <a:gd name="T6" fmla="*/ 14782 w 52"/>
                <a:gd name="T7" fmla="*/ 0 h 121"/>
                <a:gd name="T8" fmla="*/ 153735 w 52"/>
                <a:gd name="T9" fmla="*/ 34886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1"/>
                <a:gd name="T17" fmla="*/ 52 w 52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1">
                  <a:moveTo>
                    <a:pt x="52" y="118"/>
                  </a:moveTo>
                  <a:lnTo>
                    <a:pt x="48" y="121"/>
                  </a:lnTo>
                  <a:lnTo>
                    <a:pt x="0" y="2"/>
                  </a:lnTo>
                  <a:lnTo>
                    <a:pt x="5" y="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8" name="Freeform 254"/>
            <p:cNvSpPr>
              <a:spLocks/>
            </p:cNvSpPr>
            <p:nvPr/>
          </p:nvSpPr>
          <p:spPr bwMode="auto">
            <a:xfrm>
              <a:off x="7879104" y="4637052"/>
              <a:ext cx="56173" cy="106432"/>
            </a:xfrm>
            <a:custGeom>
              <a:avLst/>
              <a:gdLst>
                <a:gd name="T0" fmla="*/ 14782 w 19"/>
                <a:gd name="T1" fmla="*/ 106432 h 36"/>
                <a:gd name="T2" fmla="*/ 0 w 19"/>
                <a:gd name="T3" fmla="*/ 106432 h 36"/>
                <a:gd name="T4" fmla="*/ 50260 w 19"/>
                <a:gd name="T5" fmla="*/ 0 h 36"/>
                <a:gd name="T6" fmla="*/ 56173 w 19"/>
                <a:gd name="T7" fmla="*/ 0 h 36"/>
                <a:gd name="T8" fmla="*/ 14782 w 19"/>
                <a:gd name="T9" fmla="*/ 10643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6"/>
                <a:gd name="T17" fmla="*/ 19 w 1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6">
                  <a:moveTo>
                    <a:pt x="5" y="36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09" name="Freeform 255"/>
            <p:cNvSpPr>
              <a:spLocks/>
            </p:cNvSpPr>
            <p:nvPr/>
          </p:nvSpPr>
          <p:spPr bwMode="auto">
            <a:xfrm>
              <a:off x="7781543" y="4693223"/>
              <a:ext cx="112344" cy="56173"/>
            </a:xfrm>
            <a:custGeom>
              <a:avLst/>
              <a:gdLst>
                <a:gd name="T0" fmla="*/ 112344 w 38"/>
                <a:gd name="T1" fmla="*/ 44347 h 19"/>
                <a:gd name="T2" fmla="*/ 103475 w 38"/>
                <a:gd name="T3" fmla="*/ 56173 h 19"/>
                <a:gd name="T4" fmla="*/ 0 w 38"/>
                <a:gd name="T5" fmla="*/ 8869 h 19"/>
                <a:gd name="T6" fmla="*/ 5913 w 38"/>
                <a:gd name="T7" fmla="*/ 0 h 19"/>
                <a:gd name="T8" fmla="*/ 112344 w 38"/>
                <a:gd name="T9" fmla="*/ 443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9"/>
                <a:gd name="T17" fmla="*/ 38 w 3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9">
                  <a:moveTo>
                    <a:pt x="38" y="15"/>
                  </a:moveTo>
                  <a:lnTo>
                    <a:pt x="35" y="19"/>
                  </a:lnTo>
                  <a:lnTo>
                    <a:pt x="0" y="3"/>
                  </a:lnTo>
                  <a:lnTo>
                    <a:pt x="2" y="0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0" name="Freeform 256"/>
            <p:cNvSpPr>
              <a:spLocks/>
            </p:cNvSpPr>
            <p:nvPr/>
          </p:nvSpPr>
          <p:spPr bwMode="auto">
            <a:xfrm>
              <a:off x="7914581" y="4716875"/>
              <a:ext cx="56173" cy="109389"/>
            </a:xfrm>
            <a:custGeom>
              <a:avLst/>
              <a:gdLst>
                <a:gd name="T0" fmla="*/ 14782 w 19"/>
                <a:gd name="T1" fmla="*/ 109389 h 37"/>
                <a:gd name="T2" fmla="*/ 0 w 19"/>
                <a:gd name="T3" fmla="*/ 103476 h 37"/>
                <a:gd name="T4" fmla="*/ 41391 w 19"/>
                <a:gd name="T5" fmla="*/ 0 h 37"/>
                <a:gd name="T6" fmla="*/ 56173 w 19"/>
                <a:gd name="T7" fmla="*/ 5913 h 37"/>
                <a:gd name="T8" fmla="*/ 14782 w 19"/>
                <a:gd name="T9" fmla="*/ 10938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7"/>
                <a:gd name="T17" fmla="*/ 19 w 1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7">
                  <a:moveTo>
                    <a:pt x="5" y="37"/>
                  </a:moveTo>
                  <a:lnTo>
                    <a:pt x="0" y="35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1" name="Freeform 257"/>
            <p:cNvSpPr>
              <a:spLocks/>
            </p:cNvSpPr>
            <p:nvPr/>
          </p:nvSpPr>
          <p:spPr bwMode="auto">
            <a:xfrm>
              <a:off x="7817020" y="4770091"/>
              <a:ext cx="112344" cy="56173"/>
            </a:xfrm>
            <a:custGeom>
              <a:avLst/>
              <a:gdLst>
                <a:gd name="T0" fmla="*/ 112344 w 38"/>
                <a:gd name="T1" fmla="*/ 50260 h 19"/>
                <a:gd name="T2" fmla="*/ 103475 w 38"/>
                <a:gd name="T3" fmla="*/ 56173 h 19"/>
                <a:gd name="T4" fmla="*/ 0 w 38"/>
                <a:gd name="T5" fmla="*/ 14782 h 19"/>
                <a:gd name="T6" fmla="*/ 0 w 38"/>
                <a:gd name="T7" fmla="*/ 0 h 19"/>
                <a:gd name="T8" fmla="*/ 112344 w 38"/>
                <a:gd name="T9" fmla="*/ 5026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9"/>
                <a:gd name="T17" fmla="*/ 38 w 3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9">
                  <a:moveTo>
                    <a:pt x="38" y="17"/>
                  </a:moveTo>
                  <a:lnTo>
                    <a:pt x="35" y="19"/>
                  </a:lnTo>
                  <a:lnTo>
                    <a:pt x="0" y="5"/>
                  </a:lnTo>
                  <a:lnTo>
                    <a:pt x="0" y="0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4D8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2" name="任意多边形: 形状 255"/>
            <p:cNvSpPr>
              <a:spLocks/>
            </p:cNvSpPr>
            <p:nvPr/>
          </p:nvSpPr>
          <p:spPr bwMode="auto">
            <a:xfrm>
              <a:off x="5760327" y="4405716"/>
              <a:ext cx="6432216" cy="2451618"/>
            </a:xfrm>
            <a:custGeom>
              <a:avLst/>
              <a:gdLst>
                <a:gd name="T0" fmla="*/ 4986829 w 3453872"/>
                <a:gd name="T1" fmla="*/ 123 h 1316432"/>
                <a:gd name="T2" fmla="*/ 6357287 w 3453872"/>
                <a:gd name="T3" fmla="*/ 210481 h 1316432"/>
                <a:gd name="T4" fmla="*/ 6432216 w 3453872"/>
                <a:gd name="T5" fmla="*/ 241457 h 1316432"/>
                <a:gd name="T6" fmla="*/ 6432216 w 3453872"/>
                <a:gd name="T7" fmla="*/ 2451618 h 1316432"/>
                <a:gd name="T8" fmla="*/ 0 w 3453872"/>
                <a:gd name="T9" fmla="*/ 2451618 h 1316432"/>
                <a:gd name="T10" fmla="*/ 63231 w 3453872"/>
                <a:gd name="T11" fmla="*/ 2321671 h 1316432"/>
                <a:gd name="T12" fmla="*/ 3021034 w 3453872"/>
                <a:gd name="T13" fmla="*/ 303361 h 1316432"/>
                <a:gd name="T14" fmla="*/ 4986829 w 3453872"/>
                <a:gd name="T15" fmla="*/ 123 h 1316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53872" h="1316432">
                  <a:moveTo>
                    <a:pt x="2677751" y="66"/>
                  </a:moveTo>
                  <a:cubicBezTo>
                    <a:pt x="2949256" y="1861"/>
                    <a:pt x="3199398" y="40672"/>
                    <a:pt x="3413639" y="113021"/>
                  </a:cubicBezTo>
                  <a:lnTo>
                    <a:pt x="3453872" y="129654"/>
                  </a:lnTo>
                  <a:lnTo>
                    <a:pt x="3453872" y="1316432"/>
                  </a:lnTo>
                  <a:lnTo>
                    <a:pt x="0" y="1316432"/>
                  </a:lnTo>
                  <a:lnTo>
                    <a:pt x="33953" y="1246655"/>
                  </a:lnTo>
                  <a:cubicBezTo>
                    <a:pt x="313975" y="802055"/>
                    <a:pt x="892568" y="388480"/>
                    <a:pt x="1622188" y="162894"/>
                  </a:cubicBezTo>
                  <a:cubicBezTo>
                    <a:pt x="1988171" y="50101"/>
                    <a:pt x="2348655" y="-2110"/>
                    <a:pt x="2677751" y="66"/>
                  </a:cubicBezTo>
                  <a:close/>
                </a:path>
              </a:pathLst>
            </a:custGeom>
            <a:solidFill>
              <a:srgbClr val="6F91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3" name="任意多边形: 形状 256"/>
            <p:cNvSpPr>
              <a:spLocks/>
            </p:cNvSpPr>
            <p:nvPr/>
          </p:nvSpPr>
          <p:spPr bwMode="auto">
            <a:xfrm>
              <a:off x="6182374" y="4739878"/>
              <a:ext cx="6010170" cy="2117456"/>
            </a:xfrm>
            <a:custGeom>
              <a:avLst/>
              <a:gdLst>
                <a:gd name="T0" fmla="*/ 4503590 w 3227248"/>
                <a:gd name="T1" fmla="*/ 277 h 1136999"/>
                <a:gd name="T2" fmla="*/ 5768076 w 3227248"/>
                <a:gd name="T3" fmla="*/ 201792 h 1136999"/>
                <a:gd name="T4" fmla="*/ 6010170 w 3227248"/>
                <a:gd name="T5" fmla="*/ 303899 h 1136999"/>
                <a:gd name="T6" fmla="*/ 6010170 w 3227248"/>
                <a:gd name="T7" fmla="*/ 2117456 h 1136999"/>
                <a:gd name="T8" fmla="*/ 0 w 3227248"/>
                <a:gd name="T9" fmla="*/ 2117456 h 1136999"/>
                <a:gd name="T10" fmla="*/ 321731 w 3227248"/>
                <a:gd name="T11" fmla="*/ 1695506 h 1136999"/>
                <a:gd name="T12" fmla="*/ 2696527 w 3227248"/>
                <a:gd name="T13" fmla="*/ 277826 h 1136999"/>
                <a:gd name="T14" fmla="*/ 4503590 w 3227248"/>
                <a:gd name="T15" fmla="*/ 277 h 11369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27248" h="1136999">
                  <a:moveTo>
                    <a:pt x="2418269" y="149"/>
                  </a:moveTo>
                  <a:cubicBezTo>
                    <a:pt x="2668422" y="2765"/>
                    <a:pt x="2899297" y="39972"/>
                    <a:pt x="3097252" y="108355"/>
                  </a:cubicBezTo>
                  <a:lnTo>
                    <a:pt x="3227248" y="163183"/>
                  </a:lnTo>
                  <a:lnTo>
                    <a:pt x="3227248" y="1136999"/>
                  </a:lnTo>
                  <a:lnTo>
                    <a:pt x="0" y="1136999"/>
                  </a:lnTo>
                  <a:lnTo>
                    <a:pt x="172758" y="910427"/>
                  </a:lnTo>
                  <a:cubicBezTo>
                    <a:pt x="461398" y="593712"/>
                    <a:pt x="909143" y="314589"/>
                    <a:pt x="1447939" y="149183"/>
                  </a:cubicBezTo>
                  <a:cubicBezTo>
                    <a:pt x="1783513" y="44629"/>
                    <a:pt x="2115054" y="-3022"/>
                    <a:pt x="2418269" y="149"/>
                  </a:cubicBezTo>
                  <a:close/>
                </a:path>
              </a:pathLst>
            </a:custGeom>
            <a:solidFill>
              <a:srgbClr val="86A6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4" name="任意多边形: 形状 257"/>
            <p:cNvSpPr>
              <a:spLocks/>
            </p:cNvSpPr>
            <p:nvPr/>
          </p:nvSpPr>
          <p:spPr bwMode="auto">
            <a:xfrm>
              <a:off x="6810074" y="5134631"/>
              <a:ext cx="5382469" cy="1722704"/>
            </a:xfrm>
            <a:custGeom>
              <a:avLst/>
              <a:gdLst>
                <a:gd name="T0" fmla="*/ 3406578 w 2890195"/>
                <a:gd name="T1" fmla="*/ 2477 h 925031"/>
                <a:gd name="T2" fmla="*/ 5271076 w 2890195"/>
                <a:gd name="T3" fmla="*/ 479657 h 925031"/>
                <a:gd name="T4" fmla="*/ 5382469 w 2890195"/>
                <a:gd name="T5" fmla="*/ 568717 h 925031"/>
                <a:gd name="T6" fmla="*/ 5382469 w 2890195"/>
                <a:gd name="T7" fmla="*/ 1722704 h 925031"/>
                <a:gd name="T8" fmla="*/ 0 w 2890195"/>
                <a:gd name="T9" fmla="*/ 1722704 h 925031"/>
                <a:gd name="T10" fmla="*/ 182627 w 2890195"/>
                <a:gd name="T11" fmla="*/ 1461251 h 925031"/>
                <a:gd name="T12" fmla="*/ 2166799 w 2890195"/>
                <a:gd name="T13" fmla="*/ 217003 h 925031"/>
                <a:gd name="T14" fmla="*/ 3406578 w 2890195"/>
                <a:gd name="T15" fmla="*/ 2477 h 9250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90195" h="925031">
                  <a:moveTo>
                    <a:pt x="1829211" y="1330"/>
                  </a:moveTo>
                  <a:cubicBezTo>
                    <a:pt x="2229011" y="-12334"/>
                    <a:pt x="2585928" y="79791"/>
                    <a:pt x="2830381" y="257559"/>
                  </a:cubicBezTo>
                  <a:lnTo>
                    <a:pt x="2890195" y="305381"/>
                  </a:lnTo>
                  <a:lnTo>
                    <a:pt x="2890195" y="925031"/>
                  </a:lnTo>
                  <a:lnTo>
                    <a:pt x="0" y="925031"/>
                  </a:lnTo>
                  <a:lnTo>
                    <a:pt x="98064" y="784640"/>
                  </a:lnTo>
                  <a:cubicBezTo>
                    <a:pt x="336859" y="501125"/>
                    <a:pt x="711237" y="255694"/>
                    <a:pt x="1163494" y="116523"/>
                  </a:cubicBezTo>
                  <a:cubicBezTo>
                    <a:pt x="1390560" y="45997"/>
                    <a:pt x="1615984" y="8618"/>
                    <a:pt x="1829211" y="1330"/>
                  </a:cubicBezTo>
                  <a:close/>
                </a:path>
              </a:pathLst>
            </a:custGeom>
            <a:solidFill>
              <a:srgbClr val="95B8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5" name="Freeform 261"/>
            <p:cNvSpPr>
              <a:spLocks/>
            </p:cNvSpPr>
            <p:nvPr/>
          </p:nvSpPr>
          <p:spPr bwMode="auto">
            <a:xfrm>
              <a:off x="9892436" y="4155152"/>
              <a:ext cx="369555" cy="266079"/>
            </a:xfrm>
            <a:custGeom>
              <a:avLst/>
              <a:gdLst>
                <a:gd name="T0" fmla="*/ 357729 w 125"/>
                <a:gd name="T1" fmla="*/ 147822 h 90"/>
                <a:gd name="T2" fmla="*/ 369555 w 125"/>
                <a:gd name="T3" fmla="*/ 230602 h 90"/>
                <a:gd name="T4" fmla="*/ 29564 w 125"/>
                <a:gd name="T5" fmla="*/ 266079 h 90"/>
                <a:gd name="T6" fmla="*/ 0 w 125"/>
                <a:gd name="T7" fmla="*/ 35477 h 90"/>
                <a:gd name="T8" fmla="*/ 292688 w 125"/>
                <a:gd name="T9" fmla="*/ 0 h 90"/>
                <a:gd name="T10" fmla="*/ 301557 w 125"/>
                <a:gd name="T11" fmla="*/ 20695 h 90"/>
                <a:gd name="T12" fmla="*/ 348860 w 125"/>
                <a:gd name="T13" fmla="*/ 127127 h 90"/>
                <a:gd name="T14" fmla="*/ 357729 w 125"/>
                <a:gd name="T15" fmla="*/ 147822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90"/>
                <a:gd name="T26" fmla="*/ 125 w 125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90">
                  <a:moveTo>
                    <a:pt x="121" y="50"/>
                  </a:moveTo>
                  <a:lnTo>
                    <a:pt x="125" y="78"/>
                  </a:lnTo>
                  <a:lnTo>
                    <a:pt x="10" y="90"/>
                  </a:lnTo>
                  <a:lnTo>
                    <a:pt x="0" y="12"/>
                  </a:lnTo>
                  <a:lnTo>
                    <a:pt x="99" y="0"/>
                  </a:lnTo>
                  <a:lnTo>
                    <a:pt x="102" y="7"/>
                  </a:lnTo>
                  <a:lnTo>
                    <a:pt x="118" y="43"/>
                  </a:lnTo>
                  <a:lnTo>
                    <a:pt x="121" y="50"/>
                  </a:lnTo>
                  <a:close/>
                </a:path>
              </a:pathLst>
            </a:custGeom>
            <a:solidFill>
              <a:srgbClr val="8CB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6" name="Freeform 262"/>
            <p:cNvSpPr>
              <a:spLocks/>
            </p:cNvSpPr>
            <p:nvPr/>
          </p:nvSpPr>
          <p:spPr bwMode="auto">
            <a:xfrm>
              <a:off x="9913130" y="4308887"/>
              <a:ext cx="348859" cy="112344"/>
            </a:xfrm>
            <a:custGeom>
              <a:avLst/>
              <a:gdLst>
                <a:gd name="T0" fmla="*/ 337033 w 118"/>
                <a:gd name="T1" fmla="*/ 0 h 38"/>
                <a:gd name="T2" fmla="*/ 348859 w 118"/>
                <a:gd name="T3" fmla="*/ 76867 h 38"/>
                <a:gd name="T4" fmla="*/ 8869 w 118"/>
                <a:gd name="T5" fmla="*/ 112344 h 38"/>
                <a:gd name="T6" fmla="*/ 0 w 118"/>
                <a:gd name="T7" fmla="*/ 35477 h 38"/>
                <a:gd name="T8" fmla="*/ 337033 w 11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38"/>
                <a:gd name="T17" fmla="*/ 118 w 11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38">
                  <a:moveTo>
                    <a:pt x="114" y="0"/>
                  </a:moveTo>
                  <a:lnTo>
                    <a:pt x="118" y="26"/>
                  </a:lnTo>
                  <a:lnTo>
                    <a:pt x="3" y="38"/>
                  </a:lnTo>
                  <a:lnTo>
                    <a:pt x="0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749C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7" name="Freeform 263"/>
            <p:cNvSpPr>
              <a:spLocks/>
            </p:cNvSpPr>
            <p:nvPr/>
          </p:nvSpPr>
          <p:spPr bwMode="auto">
            <a:xfrm>
              <a:off x="9954520" y="4379841"/>
              <a:ext cx="76867" cy="67999"/>
            </a:xfrm>
            <a:custGeom>
              <a:avLst/>
              <a:gdLst>
                <a:gd name="T0" fmla="*/ 76867 w 11"/>
                <a:gd name="T1" fmla="*/ 27200 h 10"/>
                <a:gd name="T2" fmla="*/ 34940 w 11"/>
                <a:gd name="T3" fmla="*/ 0 h 10"/>
                <a:gd name="T4" fmla="*/ 6988 w 11"/>
                <a:gd name="T5" fmla="*/ 40799 h 10"/>
                <a:gd name="T6" fmla="*/ 41927 w 11"/>
                <a:gd name="T7" fmla="*/ 67999 h 10"/>
                <a:gd name="T8" fmla="*/ 76867 w 11"/>
                <a:gd name="T9" fmla="*/ 2720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11" y="4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3"/>
                    <a:pt x="1" y="6"/>
                  </a:cubicBezTo>
                  <a:cubicBezTo>
                    <a:pt x="1" y="8"/>
                    <a:pt x="3" y="10"/>
                    <a:pt x="6" y="10"/>
                  </a:cubicBezTo>
                  <a:cubicBezTo>
                    <a:pt x="9" y="10"/>
                    <a:pt x="11" y="7"/>
                    <a:pt x="11" y="4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8" name="Freeform 264"/>
            <p:cNvSpPr>
              <a:spLocks/>
            </p:cNvSpPr>
            <p:nvPr/>
          </p:nvSpPr>
          <p:spPr bwMode="auto">
            <a:xfrm>
              <a:off x="9975216" y="4394625"/>
              <a:ext cx="35477" cy="41390"/>
            </a:xfrm>
            <a:custGeom>
              <a:avLst/>
              <a:gdLst>
                <a:gd name="T0" fmla="*/ 35477 w 5"/>
                <a:gd name="T1" fmla="*/ 20695 h 6"/>
                <a:gd name="T2" fmla="*/ 14191 w 5"/>
                <a:gd name="T3" fmla="*/ 0 h 6"/>
                <a:gd name="T4" fmla="*/ 0 w 5"/>
                <a:gd name="T5" fmla="*/ 20695 h 6"/>
                <a:gd name="T6" fmla="*/ 21286 w 5"/>
                <a:gd name="T7" fmla="*/ 41390 h 6"/>
                <a:gd name="T8" fmla="*/ 35477 w 5"/>
                <a:gd name="T9" fmla="*/ 2069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3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5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19" name="Freeform 265"/>
            <p:cNvSpPr>
              <a:spLocks/>
            </p:cNvSpPr>
            <p:nvPr/>
          </p:nvSpPr>
          <p:spPr bwMode="auto">
            <a:xfrm>
              <a:off x="10128951" y="4359147"/>
              <a:ext cx="70954" cy="76867"/>
            </a:xfrm>
            <a:custGeom>
              <a:avLst/>
              <a:gdLst>
                <a:gd name="T0" fmla="*/ 70954 w 10"/>
                <a:gd name="T1" fmla="*/ 34940 h 11"/>
                <a:gd name="T2" fmla="*/ 35477 w 10"/>
                <a:gd name="T3" fmla="*/ 0 h 11"/>
                <a:gd name="T4" fmla="*/ 0 w 10"/>
                <a:gd name="T5" fmla="*/ 41927 h 11"/>
                <a:gd name="T6" fmla="*/ 42572 w 10"/>
                <a:gd name="T7" fmla="*/ 69879 h 11"/>
                <a:gd name="T8" fmla="*/ 70954 w 10"/>
                <a:gd name="T9" fmla="*/ 3494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10" y="5"/>
                  </a:moveTo>
                  <a:cubicBezTo>
                    <a:pt x="10" y="2"/>
                    <a:pt x="7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3" y="11"/>
                    <a:pt x="6" y="10"/>
                  </a:cubicBezTo>
                  <a:cubicBezTo>
                    <a:pt x="8" y="10"/>
                    <a:pt x="10" y="8"/>
                    <a:pt x="10" y="5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0" name="Freeform 266"/>
            <p:cNvSpPr>
              <a:spLocks/>
            </p:cNvSpPr>
            <p:nvPr/>
          </p:nvSpPr>
          <p:spPr bwMode="auto">
            <a:xfrm>
              <a:off x="10143732" y="4379841"/>
              <a:ext cx="41390" cy="35477"/>
            </a:xfrm>
            <a:custGeom>
              <a:avLst/>
              <a:gdLst>
                <a:gd name="T0" fmla="*/ 41390 w 6"/>
                <a:gd name="T1" fmla="*/ 14191 h 5"/>
                <a:gd name="T2" fmla="*/ 20695 w 6"/>
                <a:gd name="T3" fmla="*/ 0 h 5"/>
                <a:gd name="T4" fmla="*/ 0 w 6"/>
                <a:gd name="T5" fmla="*/ 21286 h 5"/>
                <a:gd name="T6" fmla="*/ 20695 w 6"/>
                <a:gd name="T7" fmla="*/ 35477 h 5"/>
                <a:gd name="T8" fmla="*/ 41390 w 6"/>
                <a:gd name="T9" fmla="*/ 1419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2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5" y="5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1" name="Freeform 267"/>
            <p:cNvSpPr>
              <a:spLocks/>
            </p:cNvSpPr>
            <p:nvPr/>
          </p:nvSpPr>
          <p:spPr bwMode="auto">
            <a:xfrm>
              <a:off x="10214687" y="4359147"/>
              <a:ext cx="56173" cy="35477"/>
            </a:xfrm>
            <a:custGeom>
              <a:avLst/>
              <a:gdLst>
                <a:gd name="T0" fmla="*/ 56173 w 19"/>
                <a:gd name="T1" fmla="*/ 26608 h 12"/>
                <a:gd name="T2" fmla="*/ 0 w 19"/>
                <a:gd name="T3" fmla="*/ 35477 h 12"/>
                <a:gd name="T4" fmla="*/ 0 w 19"/>
                <a:gd name="T5" fmla="*/ 5913 h 12"/>
                <a:gd name="T6" fmla="*/ 56173 w 19"/>
                <a:gd name="T7" fmla="*/ 0 h 12"/>
                <a:gd name="T8" fmla="*/ 56173 w 19"/>
                <a:gd name="T9" fmla="*/ 2660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9"/>
                  </a:moveTo>
                  <a:lnTo>
                    <a:pt x="0" y="12"/>
                  </a:lnTo>
                  <a:lnTo>
                    <a:pt x="0" y="2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2" name="Freeform 268"/>
            <p:cNvSpPr>
              <a:spLocks/>
            </p:cNvSpPr>
            <p:nvPr/>
          </p:nvSpPr>
          <p:spPr bwMode="auto">
            <a:xfrm>
              <a:off x="9907217" y="4394625"/>
              <a:ext cx="41390" cy="26609"/>
            </a:xfrm>
            <a:custGeom>
              <a:avLst/>
              <a:gdLst>
                <a:gd name="T0" fmla="*/ 41390 w 14"/>
                <a:gd name="T1" fmla="*/ 26609 h 9"/>
                <a:gd name="T2" fmla="*/ 5913 w 14"/>
                <a:gd name="T3" fmla="*/ 26609 h 9"/>
                <a:gd name="T4" fmla="*/ 0 w 14"/>
                <a:gd name="T5" fmla="*/ 5913 h 9"/>
                <a:gd name="T6" fmla="*/ 41390 w 14"/>
                <a:gd name="T7" fmla="*/ 0 h 9"/>
                <a:gd name="T8" fmla="*/ 41390 w 14"/>
                <a:gd name="T9" fmla="*/ 2660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9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3" name="Freeform 269"/>
            <p:cNvSpPr>
              <a:spLocks/>
            </p:cNvSpPr>
            <p:nvPr/>
          </p:nvSpPr>
          <p:spPr bwMode="auto">
            <a:xfrm>
              <a:off x="10220599" y="4302974"/>
              <a:ext cx="35477" cy="20696"/>
            </a:xfrm>
            <a:custGeom>
              <a:avLst/>
              <a:gdLst>
                <a:gd name="T0" fmla="*/ 8869 w 12"/>
                <a:gd name="T1" fmla="*/ 20696 h 7"/>
                <a:gd name="T2" fmla="*/ 35477 w 12"/>
                <a:gd name="T3" fmla="*/ 20696 h 7"/>
                <a:gd name="T4" fmla="*/ 29564 w 12"/>
                <a:gd name="T5" fmla="*/ 0 h 7"/>
                <a:gd name="T6" fmla="*/ 0 w 12"/>
                <a:gd name="T7" fmla="*/ 0 h 7"/>
                <a:gd name="T8" fmla="*/ 8869 w 12"/>
                <a:gd name="T9" fmla="*/ 2069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3" y="7"/>
                  </a:moveTo>
                  <a:lnTo>
                    <a:pt x="12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4" name="Freeform 270"/>
            <p:cNvSpPr>
              <a:spLocks/>
            </p:cNvSpPr>
            <p:nvPr/>
          </p:nvSpPr>
          <p:spPr bwMode="auto">
            <a:xfrm>
              <a:off x="10185122" y="4175848"/>
              <a:ext cx="56173" cy="112344"/>
            </a:xfrm>
            <a:custGeom>
              <a:avLst/>
              <a:gdLst>
                <a:gd name="T0" fmla="*/ 56173 w 19"/>
                <a:gd name="T1" fmla="*/ 106431 h 38"/>
                <a:gd name="T2" fmla="*/ 8869 w 19"/>
                <a:gd name="T3" fmla="*/ 112344 h 38"/>
                <a:gd name="T4" fmla="*/ 0 w 19"/>
                <a:gd name="T5" fmla="*/ 0 h 38"/>
                <a:gd name="T6" fmla="*/ 8869 w 19"/>
                <a:gd name="T7" fmla="*/ 0 h 38"/>
                <a:gd name="T8" fmla="*/ 56173 w 19"/>
                <a:gd name="T9" fmla="*/ 10643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8"/>
                <a:gd name="T17" fmla="*/ 19 w 1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8">
                  <a:moveTo>
                    <a:pt x="19" y="36"/>
                  </a:moveTo>
                  <a:lnTo>
                    <a:pt x="3" y="38"/>
                  </a:lnTo>
                  <a:lnTo>
                    <a:pt x="0" y="0"/>
                  </a:lnTo>
                  <a:lnTo>
                    <a:pt x="3" y="0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5" name="Freeform 271"/>
            <p:cNvSpPr>
              <a:spLocks/>
            </p:cNvSpPr>
            <p:nvPr/>
          </p:nvSpPr>
          <p:spPr bwMode="auto">
            <a:xfrm>
              <a:off x="10096429" y="4175848"/>
              <a:ext cx="82780" cy="118257"/>
            </a:xfrm>
            <a:custGeom>
              <a:avLst/>
              <a:gdLst>
                <a:gd name="T0" fmla="*/ 11826 w 28"/>
                <a:gd name="T1" fmla="*/ 118257 h 40"/>
                <a:gd name="T2" fmla="*/ 82780 w 28"/>
                <a:gd name="T3" fmla="*/ 112344 h 40"/>
                <a:gd name="T4" fmla="*/ 76867 w 28"/>
                <a:gd name="T5" fmla="*/ 0 h 40"/>
                <a:gd name="T6" fmla="*/ 0 w 28"/>
                <a:gd name="T7" fmla="*/ 14782 h 40"/>
                <a:gd name="T8" fmla="*/ 11826 w 28"/>
                <a:gd name="T9" fmla="*/ 1182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0"/>
                <a:gd name="T17" fmla="*/ 28 w 2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0">
                  <a:moveTo>
                    <a:pt x="4" y="40"/>
                  </a:moveTo>
                  <a:lnTo>
                    <a:pt x="28" y="38"/>
                  </a:lnTo>
                  <a:lnTo>
                    <a:pt x="26" y="0"/>
                  </a:lnTo>
                  <a:lnTo>
                    <a:pt x="0" y="5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6" name="Freeform 272"/>
            <p:cNvSpPr>
              <a:spLocks/>
            </p:cNvSpPr>
            <p:nvPr/>
          </p:nvSpPr>
          <p:spPr bwMode="auto">
            <a:xfrm>
              <a:off x="9975216" y="4190630"/>
              <a:ext cx="112344" cy="118257"/>
            </a:xfrm>
            <a:custGeom>
              <a:avLst/>
              <a:gdLst>
                <a:gd name="T0" fmla="*/ 14782 w 38"/>
                <a:gd name="T1" fmla="*/ 118257 h 40"/>
                <a:gd name="T2" fmla="*/ 112344 w 38"/>
                <a:gd name="T3" fmla="*/ 103475 h 40"/>
                <a:gd name="T4" fmla="*/ 100518 w 38"/>
                <a:gd name="T5" fmla="*/ 0 h 40"/>
                <a:gd name="T6" fmla="*/ 0 w 38"/>
                <a:gd name="T7" fmla="*/ 5913 h 40"/>
                <a:gd name="T8" fmla="*/ 14782 w 38"/>
                <a:gd name="T9" fmla="*/ 1182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0"/>
                <a:gd name="T17" fmla="*/ 38 w 3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0">
                  <a:moveTo>
                    <a:pt x="5" y="40"/>
                  </a:moveTo>
                  <a:lnTo>
                    <a:pt x="38" y="35"/>
                  </a:lnTo>
                  <a:lnTo>
                    <a:pt x="34" y="0"/>
                  </a:lnTo>
                  <a:lnTo>
                    <a:pt x="0" y="2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7" name="Freeform 273"/>
            <p:cNvSpPr>
              <a:spLocks/>
            </p:cNvSpPr>
            <p:nvPr/>
          </p:nvSpPr>
          <p:spPr bwMode="auto">
            <a:xfrm>
              <a:off x="9892436" y="4205413"/>
              <a:ext cx="76867" cy="109389"/>
            </a:xfrm>
            <a:custGeom>
              <a:avLst/>
              <a:gdLst>
                <a:gd name="T0" fmla="*/ 14782 w 26"/>
                <a:gd name="T1" fmla="*/ 109389 h 37"/>
                <a:gd name="T2" fmla="*/ 76867 w 26"/>
                <a:gd name="T3" fmla="*/ 103476 h 37"/>
                <a:gd name="T4" fmla="*/ 62085 w 26"/>
                <a:gd name="T5" fmla="*/ 0 h 37"/>
                <a:gd name="T6" fmla="*/ 0 w 26"/>
                <a:gd name="T7" fmla="*/ 5913 h 37"/>
                <a:gd name="T8" fmla="*/ 14782 w 26"/>
                <a:gd name="T9" fmla="*/ 10938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7"/>
                <a:gd name="T17" fmla="*/ 26 w 2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7">
                  <a:moveTo>
                    <a:pt x="5" y="37"/>
                  </a:moveTo>
                  <a:lnTo>
                    <a:pt x="26" y="35"/>
                  </a:lnTo>
                  <a:lnTo>
                    <a:pt x="21" y="0"/>
                  </a:lnTo>
                  <a:lnTo>
                    <a:pt x="0" y="2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8" name="Freeform 274"/>
            <p:cNvSpPr>
              <a:spLocks/>
            </p:cNvSpPr>
            <p:nvPr/>
          </p:nvSpPr>
          <p:spPr bwMode="auto">
            <a:xfrm>
              <a:off x="10004781" y="4323670"/>
              <a:ext cx="26609" cy="14783"/>
            </a:xfrm>
            <a:custGeom>
              <a:avLst/>
              <a:gdLst>
                <a:gd name="T0" fmla="*/ 19957 w 4"/>
                <a:gd name="T1" fmla="*/ 7392 h 2"/>
                <a:gd name="T2" fmla="*/ 6652 w 4"/>
                <a:gd name="T3" fmla="*/ 14783 h 2"/>
                <a:gd name="T4" fmla="*/ 0 w 4"/>
                <a:gd name="T5" fmla="*/ 7392 h 2"/>
                <a:gd name="T6" fmla="*/ 0 w 4"/>
                <a:gd name="T7" fmla="*/ 7392 h 2"/>
                <a:gd name="T8" fmla="*/ 0 w 4"/>
                <a:gd name="T9" fmla="*/ 0 h 2"/>
                <a:gd name="T10" fmla="*/ 19957 w 4"/>
                <a:gd name="T11" fmla="*/ 0 h 2"/>
                <a:gd name="T12" fmla="*/ 26609 w 4"/>
                <a:gd name="T13" fmla="*/ 0 h 2"/>
                <a:gd name="T14" fmla="*/ 26609 w 4"/>
                <a:gd name="T15" fmla="*/ 0 h 2"/>
                <a:gd name="T16" fmla="*/ 19957 w 4"/>
                <a:gd name="T17" fmla="*/ 739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"/>
                <a:gd name="T29" fmla="*/ 4 w 4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">
                  <a:moveTo>
                    <a:pt x="3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29" name="Freeform 275"/>
            <p:cNvSpPr>
              <a:spLocks/>
            </p:cNvSpPr>
            <p:nvPr/>
          </p:nvSpPr>
          <p:spPr bwMode="auto">
            <a:xfrm>
              <a:off x="10117125" y="4308887"/>
              <a:ext cx="26609" cy="14783"/>
            </a:xfrm>
            <a:custGeom>
              <a:avLst/>
              <a:gdLst>
                <a:gd name="T0" fmla="*/ 19957 w 4"/>
                <a:gd name="T1" fmla="*/ 14783 h 2"/>
                <a:gd name="T2" fmla="*/ 6652 w 4"/>
                <a:gd name="T3" fmla="*/ 14783 h 2"/>
                <a:gd name="T4" fmla="*/ 0 w 4"/>
                <a:gd name="T5" fmla="*/ 7392 h 2"/>
                <a:gd name="T6" fmla="*/ 0 w 4"/>
                <a:gd name="T7" fmla="*/ 7392 h 2"/>
                <a:gd name="T8" fmla="*/ 6652 w 4"/>
                <a:gd name="T9" fmla="*/ 0 h 2"/>
                <a:gd name="T10" fmla="*/ 19957 w 4"/>
                <a:gd name="T11" fmla="*/ 0 h 2"/>
                <a:gd name="T12" fmla="*/ 26609 w 4"/>
                <a:gd name="T13" fmla="*/ 7392 h 2"/>
                <a:gd name="T14" fmla="*/ 26609 w 4"/>
                <a:gd name="T15" fmla="*/ 7392 h 2"/>
                <a:gd name="T16" fmla="*/ 19957 w 4"/>
                <a:gd name="T17" fmla="*/ 147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"/>
                <a:gd name="T29" fmla="*/ 4 w 4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">
                  <a:moveTo>
                    <a:pt x="3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0" name="Freeform 276"/>
            <p:cNvSpPr>
              <a:spLocks/>
            </p:cNvSpPr>
            <p:nvPr/>
          </p:nvSpPr>
          <p:spPr bwMode="auto">
            <a:xfrm>
              <a:off x="6117069" y="5736845"/>
              <a:ext cx="405032" cy="372511"/>
            </a:xfrm>
            <a:custGeom>
              <a:avLst/>
              <a:gdLst>
                <a:gd name="T0" fmla="*/ 348860 w 137"/>
                <a:gd name="T1" fmla="*/ 76867 h 126"/>
                <a:gd name="T2" fmla="*/ 405032 w 137"/>
                <a:gd name="T3" fmla="*/ 141909 h 126"/>
                <a:gd name="T4" fmla="*/ 162604 w 137"/>
                <a:gd name="T5" fmla="*/ 372511 h 126"/>
                <a:gd name="T6" fmla="*/ 0 w 137"/>
                <a:gd name="T7" fmla="*/ 203994 h 126"/>
                <a:gd name="T8" fmla="*/ 209907 w 137"/>
                <a:gd name="T9" fmla="*/ 0 h 126"/>
                <a:gd name="T10" fmla="*/ 224689 w 137"/>
                <a:gd name="T11" fmla="*/ 8869 h 126"/>
                <a:gd name="T12" fmla="*/ 328165 w 137"/>
                <a:gd name="T13" fmla="*/ 65042 h 126"/>
                <a:gd name="T14" fmla="*/ 348860 w 137"/>
                <a:gd name="T15" fmla="*/ 76867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126"/>
                <a:gd name="T26" fmla="*/ 137 w 13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126">
                  <a:moveTo>
                    <a:pt x="118" y="26"/>
                  </a:moveTo>
                  <a:lnTo>
                    <a:pt x="137" y="48"/>
                  </a:lnTo>
                  <a:lnTo>
                    <a:pt x="55" y="126"/>
                  </a:lnTo>
                  <a:lnTo>
                    <a:pt x="0" y="69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111" y="22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E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1" name="Freeform 277"/>
            <p:cNvSpPr>
              <a:spLocks/>
            </p:cNvSpPr>
            <p:nvPr/>
          </p:nvSpPr>
          <p:spPr bwMode="auto">
            <a:xfrm>
              <a:off x="6223501" y="5813713"/>
              <a:ext cx="298601" cy="295643"/>
            </a:xfrm>
            <a:custGeom>
              <a:avLst/>
              <a:gdLst>
                <a:gd name="T0" fmla="*/ 251298 w 101"/>
                <a:gd name="T1" fmla="*/ 0 h 100"/>
                <a:gd name="T2" fmla="*/ 298601 w 101"/>
                <a:gd name="T3" fmla="*/ 65041 h 100"/>
                <a:gd name="T4" fmla="*/ 56172 w 101"/>
                <a:gd name="T5" fmla="*/ 295643 h 100"/>
                <a:gd name="T6" fmla="*/ 0 w 101"/>
                <a:gd name="T7" fmla="*/ 239471 h 100"/>
                <a:gd name="T8" fmla="*/ 251298 w 101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0"/>
                <a:gd name="T17" fmla="*/ 101 w 101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0">
                  <a:moveTo>
                    <a:pt x="85" y="0"/>
                  </a:moveTo>
                  <a:lnTo>
                    <a:pt x="101" y="22"/>
                  </a:lnTo>
                  <a:lnTo>
                    <a:pt x="19" y="100"/>
                  </a:lnTo>
                  <a:lnTo>
                    <a:pt x="0" y="8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6C4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2" name="Freeform 278"/>
            <p:cNvSpPr>
              <a:spLocks/>
            </p:cNvSpPr>
            <p:nvPr/>
          </p:nvSpPr>
          <p:spPr bwMode="auto">
            <a:xfrm>
              <a:off x="6291500" y="6017706"/>
              <a:ext cx="76867" cy="76867"/>
            </a:xfrm>
            <a:custGeom>
              <a:avLst/>
              <a:gdLst>
                <a:gd name="T0" fmla="*/ 62891 w 11"/>
                <a:gd name="T1" fmla="*/ 13976 h 11"/>
                <a:gd name="T2" fmla="*/ 13976 w 11"/>
                <a:gd name="T3" fmla="*/ 13976 h 11"/>
                <a:gd name="T4" fmla="*/ 13976 w 11"/>
                <a:gd name="T5" fmla="*/ 62891 h 11"/>
                <a:gd name="T6" fmla="*/ 62891 w 11"/>
                <a:gd name="T7" fmla="*/ 69879 h 11"/>
                <a:gd name="T8" fmla="*/ 62891 w 11"/>
                <a:gd name="T9" fmla="*/ 1397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9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" y="11"/>
                    <a:pt x="7" y="11"/>
                    <a:pt x="9" y="10"/>
                  </a:cubicBezTo>
                  <a:cubicBezTo>
                    <a:pt x="11" y="8"/>
                    <a:pt x="11" y="4"/>
                    <a:pt x="9" y="2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3" name="Freeform 279"/>
            <p:cNvSpPr>
              <a:spLocks/>
            </p:cNvSpPr>
            <p:nvPr/>
          </p:nvSpPr>
          <p:spPr bwMode="auto">
            <a:xfrm>
              <a:off x="6312194" y="6038402"/>
              <a:ext cx="35477" cy="41390"/>
            </a:xfrm>
            <a:custGeom>
              <a:avLst/>
              <a:gdLst>
                <a:gd name="T0" fmla="*/ 28382 w 5"/>
                <a:gd name="T1" fmla="*/ 6898 h 6"/>
                <a:gd name="T2" fmla="*/ 7095 w 5"/>
                <a:gd name="T3" fmla="*/ 6898 h 6"/>
                <a:gd name="T4" fmla="*/ 7095 w 5"/>
                <a:gd name="T5" fmla="*/ 34492 h 6"/>
                <a:gd name="T6" fmla="*/ 28382 w 5"/>
                <a:gd name="T7" fmla="*/ 34492 h 6"/>
                <a:gd name="T8" fmla="*/ 28382 w 5"/>
                <a:gd name="T9" fmla="*/ 689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5" y="4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4" name="Freeform 280"/>
            <p:cNvSpPr>
              <a:spLocks/>
            </p:cNvSpPr>
            <p:nvPr/>
          </p:nvSpPr>
          <p:spPr bwMode="auto">
            <a:xfrm>
              <a:off x="6418626" y="5899448"/>
              <a:ext cx="76867" cy="82780"/>
            </a:xfrm>
            <a:custGeom>
              <a:avLst/>
              <a:gdLst>
                <a:gd name="T0" fmla="*/ 62891 w 11"/>
                <a:gd name="T1" fmla="*/ 13797 h 12"/>
                <a:gd name="T2" fmla="*/ 13976 w 11"/>
                <a:gd name="T3" fmla="*/ 13797 h 12"/>
                <a:gd name="T4" fmla="*/ 13976 w 11"/>
                <a:gd name="T5" fmla="*/ 62085 h 12"/>
                <a:gd name="T6" fmla="*/ 62891 w 11"/>
                <a:gd name="T7" fmla="*/ 68983 h 12"/>
                <a:gd name="T8" fmla="*/ 62891 w 11"/>
                <a:gd name="T9" fmla="*/ 1379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9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4" y="11"/>
                    <a:pt x="7" y="12"/>
                    <a:pt x="9" y="10"/>
                  </a:cubicBezTo>
                  <a:cubicBezTo>
                    <a:pt x="11" y="8"/>
                    <a:pt x="11" y="4"/>
                    <a:pt x="9" y="2"/>
                  </a:cubicBezTo>
                  <a:close/>
                </a:path>
              </a:pathLst>
            </a:custGeom>
            <a:solidFill>
              <a:srgbClr val="5B6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5" name="Freeform 281"/>
            <p:cNvSpPr>
              <a:spLocks/>
            </p:cNvSpPr>
            <p:nvPr/>
          </p:nvSpPr>
          <p:spPr bwMode="auto">
            <a:xfrm>
              <a:off x="6433409" y="5920144"/>
              <a:ext cx="41390" cy="41390"/>
            </a:xfrm>
            <a:custGeom>
              <a:avLst/>
              <a:gdLst>
                <a:gd name="T0" fmla="*/ 34492 w 6"/>
                <a:gd name="T1" fmla="*/ 6898 h 6"/>
                <a:gd name="T2" fmla="*/ 13797 w 6"/>
                <a:gd name="T3" fmla="*/ 6898 h 6"/>
                <a:gd name="T4" fmla="*/ 6898 w 6"/>
                <a:gd name="T5" fmla="*/ 34492 h 6"/>
                <a:gd name="T6" fmla="*/ 34492 w 6"/>
                <a:gd name="T7" fmla="*/ 34492 h 6"/>
                <a:gd name="T8" fmla="*/ 34492 w 6"/>
                <a:gd name="T9" fmla="*/ 689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5" y="1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9DA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6" name="Freeform 282"/>
            <p:cNvSpPr>
              <a:spLocks/>
            </p:cNvSpPr>
            <p:nvPr/>
          </p:nvSpPr>
          <p:spPr bwMode="auto">
            <a:xfrm>
              <a:off x="6474799" y="5849190"/>
              <a:ext cx="56173" cy="56173"/>
            </a:xfrm>
            <a:custGeom>
              <a:avLst/>
              <a:gdLst>
                <a:gd name="T0" fmla="*/ 56173 w 19"/>
                <a:gd name="T1" fmla="*/ 20695 h 19"/>
                <a:gd name="T2" fmla="*/ 20695 w 19"/>
                <a:gd name="T3" fmla="*/ 56173 h 19"/>
                <a:gd name="T4" fmla="*/ 0 w 19"/>
                <a:gd name="T5" fmla="*/ 35478 h 19"/>
                <a:gd name="T6" fmla="*/ 41391 w 19"/>
                <a:gd name="T7" fmla="*/ 0 h 19"/>
                <a:gd name="T8" fmla="*/ 56173 w 19"/>
                <a:gd name="T9" fmla="*/ 206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9" y="7"/>
                  </a:move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7" name="Freeform 283"/>
            <p:cNvSpPr>
              <a:spLocks/>
            </p:cNvSpPr>
            <p:nvPr/>
          </p:nvSpPr>
          <p:spPr bwMode="auto">
            <a:xfrm>
              <a:off x="6250110" y="6067966"/>
              <a:ext cx="50260" cy="47303"/>
            </a:xfrm>
            <a:custGeom>
              <a:avLst/>
              <a:gdLst>
                <a:gd name="T0" fmla="*/ 50260 w 17"/>
                <a:gd name="T1" fmla="*/ 20695 h 16"/>
                <a:gd name="T2" fmla="*/ 20695 w 17"/>
                <a:gd name="T3" fmla="*/ 47303 h 16"/>
                <a:gd name="T4" fmla="*/ 0 w 17"/>
                <a:gd name="T5" fmla="*/ 26608 h 16"/>
                <a:gd name="T6" fmla="*/ 29565 w 17"/>
                <a:gd name="T7" fmla="*/ 0 h 16"/>
                <a:gd name="T8" fmla="*/ 50260 w 17"/>
                <a:gd name="T9" fmla="*/ 2069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7" y="7"/>
                  </a:moveTo>
                  <a:lnTo>
                    <a:pt x="7" y="1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8" name="Freeform 284"/>
            <p:cNvSpPr>
              <a:spLocks/>
            </p:cNvSpPr>
            <p:nvPr/>
          </p:nvSpPr>
          <p:spPr bwMode="auto">
            <a:xfrm>
              <a:off x="6445235" y="5813713"/>
              <a:ext cx="35477" cy="35477"/>
            </a:xfrm>
            <a:custGeom>
              <a:avLst/>
              <a:gdLst>
                <a:gd name="T0" fmla="*/ 14782 w 12"/>
                <a:gd name="T1" fmla="*/ 35477 h 12"/>
                <a:gd name="T2" fmla="*/ 35477 w 12"/>
                <a:gd name="T3" fmla="*/ 14782 h 12"/>
                <a:gd name="T4" fmla="*/ 20695 w 12"/>
                <a:gd name="T5" fmla="*/ 0 h 12"/>
                <a:gd name="T6" fmla="*/ 0 w 12"/>
                <a:gd name="T7" fmla="*/ 14782 h 12"/>
                <a:gd name="T8" fmla="*/ 14782 w 12"/>
                <a:gd name="T9" fmla="*/ 3547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5" y="12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39" name="Freeform 285"/>
            <p:cNvSpPr>
              <a:spLocks/>
            </p:cNvSpPr>
            <p:nvPr/>
          </p:nvSpPr>
          <p:spPr bwMode="auto">
            <a:xfrm>
              <a:off x="6335846" y="5745714"/>
              <a:ext cx="109389" cy="88693"/>
            </a:xfrm>
            <a:custGeom>
              <a:avLst/>
              <a:gdLst>
                <a:gd name="T0" fmla="*/ 109389 w 37"/>
                <a:gd name="T1" fmla="*/ 56172 h 30"/>
                <a:gd name="T2" fmla="*/ 76868 w 37"/>
                <a:gd name="T3" fmla="*/ 88693 h 30"/>
                <a:gd name="T4" fmla="*/ 0 w 37"/>
                <a:gd name="T5" fmla="*/ 5913 h 30"/>
                <a:gd name="T6" fmla="*/ 5913 w 37"/>
                <a:gd name="T7" fmla="*/ 0 h 30"/>
                <a:gd name="T8" fmla="*/ 109389 w 37"/>
                <a:gd name="T9" fmla="*/ 5617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0"/>
                <a:gd name="T17" fmla="*/ 37 w 3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0">
                  <a:moveTo>
                    <a:pt x="37" y="19"/>
                  </a:moveTo>
                  <a:lnTo>
                    <a:pt x="26" y="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0" name="Freeform 286"/>
            <p:cNvSpPr>
              <a:spLocks/>
            </p:cNvSpPr>
            <p:nvPr/>
          </p:nvSpPr>
          <p:spPr bwMode="auto">
            <a:xfrm>
              <a:off x="6279674" y="5766410"/>
              <a:ext cx="124170" cy="124170"/>
            </a:xfrm>
            <a:custGeom>
              <a:avLst/>
              <a:gdLst>
                <a:gd name="T0" fmla="*/ 67998 w 42"/>
                <a:gd name="T1" fmla="*/ 124170 h 42"/>
                <a:gd name="T2" fmla="*/ 124170 w 42"/>
                <a:gd name="T3" fmla="*/ 76867 h 42"/>
                <a:gd name="T4" fmla="*/ 47303 w 42"/>
                <a:gd name="T5" fmla="*/ 0 h 42"/>
                <a:gd name="T6" fmla="*/ 0 w 42"/>
                <a:gd name="T7" fmla="*/ 47303 h 42"/>
                <a:gd name="T8" fmla="*/ 67998 w 42"/>
                <a:gd name="T9" fmla="*/ 12417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23" y="42"/>
                  </a:moveTo>
                  <a:lnTo>
                    <a:pt x="42" y="2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1" name="Freeform 287"/>
            <p:cNvSpPr>
              <a:spLocks/>
            </p:cNvSpPr>
            <p:nvPr/>
          </p:nvSpPr>
          <p:spPr bwMode="auto">
            <a:xfrm>
              <a:off x="6188024" y="5828494"/>
              <a:ext cx="147822" cy="147822"/>
            </a:xfrm>
            <a:custGeom>
              <a:avLst/>
              <a:gdLst>
                <a:gd name="T0" fmla="*/ 76867 w 50"/>
                <a:gd name="T1" fmla="*/ 147822 h 50"/>
                <a:gd name="T2" fmla="*/ 147822 w 50"/>
                <a:gd name="T3" fmla="*/ 85737 h 50"/>
                <a:gd name="T4" fmla="*/ 70955 w 50"/>
                <a:gd name="T5" fmla="*/ 0 h 50"/>
                <a:gd name="T6" fmla="*/ 0 w 50"/>
                <a:gd name="T7" fmla="*/ 70955 h 50"/>
                <a:gd name="T8" fmla="*/ 76867 w 50"/>
                <a:gd name="T9" fmla="*/ 1478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26" y="50"/>
                  </a:moveTo>
                  <a:lnTo>
                    <a:pt x="50" y="29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2" name="Freeform 288"/>
            <p:cNvSpPr>
              <a:spLocks/>
            </p:cNvSpPr>
            <p:nvPr/>
          </p:nvSpPr>
          <p:spPr bwMode="auto">
            <a:xfrm>
              <a:off x="6131853" y="5914231"/>
              <a:ext cx="112344" cy="118257"/>
            </a:xfrm>
            <a:custGeom>
              <a:avLst/>
              <a:gdLst>
                <a:gd name="T0" fmla="*/ 70954 w 38"/>
                <a:gd name="T1" fmla="*/ 118257 h 40"/>
                <a:gd name="T2" fmla="*/ 112344 w 38"/>
                <a:gd name="T3" fmla="*/ 76867 h 40"/>
                <a:gd name="T4" fmla="*/ 41390 w 38"/>
                <a:gd name="T5" fmla="*/ 0 h 40"/>
                <a:gd name="T6" fmla="*/ 0 w 38"/>
                <a:gd name="T7" fmla="*/ 41390 h 40"/>
                <a:gd name="T8" fmla="*/ 70954 w 38"/>
                <a:gd name="T9" fmla="*/ 1182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0"/>
                <a:gd name="T17" fmla="*/ 38 w 3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0">
                  <a:moveTo>
                    <a:pt x="24" y="40"/>
                  </a:moveTo>
                  <a:lnTo>
                    <a:pt x="38" y="26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737D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3" name="Freeform 289"/>
            <p:cNvSpPr>
              <a:spLocks/>
            </p:cNvSpPr>
            <p:nvPr/>
          </p:nvSpPr>
          <p:spPr bwMode="auto">
            <a:xfrm>
              <a:off x="6285587" y="5961534"/>
              <a:ext cx="20696" cy="29564"/>
            </a:xfrm>
            <a:custGeom>
              <a:avLst/>
              <a:gdLst>
                <a:gd name="T0" fmla="*/ 20696 w 3"/>
                <a:gd name="T1" fmla="*/ 14782 h 4"/>
                <a:gd name="T2" fmla="*/ 6899 w 3"/>
                <a:gd name="T3" fmla="*/ 22173 h 4"/>
                <a:gd name="T4" fmla="*/ 0 w 3"/>
                <a:gd name="T5" fmla="*/ 22173 h 4"/>
                <a:gd name="T6" fmla="*/ 0 w 3"/>
                <a:gd name="T7" fmla="*/ 22173 h 4"/>
                <a:gd name="T8" fmla="*/ 0 w 3"/>
                <a:gd name="T9" fmla="*/ 14782 h 4"/>
                <a:gd name="T10" fmla="*/ 13797 w 3"/>
                <a:gd name="T11" fmla="*/ 7391 h 4"/>
                <a:gd name="T12" fmla="*/ 20696 w 3"/>
                <a:gd name="T13" fmla="*/ 7391 h 4"/>
                <a:gd name="T14" fmla="*/ 20696 w 3"/>
                <a:gd name="T15" fmla="*/ 7391 h 4"/>
                <a:gd name="T16" fmla="*/ 20696 w 3"/>
                <a:gd name="T17" fmla="*/ 1478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4" name="Freeform 290"/>
            <p:cNvSpPr>
              <a:spLocks/>
            </p:cNvSpPr>
            <p:nvPr/>
          </p:nvSpPr>
          <p:spPr bwMode="auto">
            <a:xfrm>
              <a:off x="6368367" y="5884667"/>
              <a:ext cx="20696" cy="29564"/>
            </a:xfrm>
            <a:custGeom>
              <a:avLst/>
              <a:gdLst>
                <a:gd name="T0" fmla="*/ 20696 w 3"/>
                <a:gd name="T1" fmla="*/ 14782 h 4"/>
                <a:gd name="T2" fmla="*/ 6899 w 3"/>
                <a:gd name="T3" fmla="*/ 22173 h 4"/>
                <a:gd name="T4" fmla="*/ 0 w 3"/>
                <a:gd name="T5" fmla="*/ 22173 h 4"/>
                <a:gd name="T6" fmla="*/ 0 w 3"/>
                <a:gd name="T7" fmla="*/ 22173 h 4"/>
                <a:gd name="T8" fmla="*/ 0 w 3"/>
                <a:gd name="T9" fmla="*/ 14782 h 4"/>
                <a:gd name="T10" fmla="*/ 13797 w 3"/>
                <a:gd name="T11" fmla="*/ 0 h 4"/>
                <a:gd name="T12" fmla="*/ 20696 w 3"/>
                <a:gd name="T13" fmla="*/ 0 h 4"/>
                <a:gd name="T14" fmla="*/ 20696 w 3"/>
                <a:gd name="T15" fmla="*/ 0 h 4"/>
                <a:gd name="T16" fmla="*/ 20696 w 3"/>
                <a:gd name="T17" fmla="*/ 1478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6A7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5" name="Freeform 291"/>
            <p:cNvSpPr>
              <a:spLocks/>
            </p:cNvSpPr>
            <p:nvPr/>
          </p:nvSpPr>
          <p:spPr bwMode="auto">
            <a:xfrm>
              <a:off x="5005450" y="3797425"/>
              <a:ext cx="916494" cy="532158"/>
            </a:xfrm>
            <a:custGeom>
              <a:avLst/>
              <a:gdLst>
                <a:gd name="T0" fmla="*/ 895506 w 131"/>
                <a:gd name="T1" fmla="*/ 49015 h 76"/>
                <a:gd name="T2" fmla="*/ 895506 w 131"/>
                <a:gd name="T3" fmla="*/ 49015 h 76"/>
                <a:gd name="T4" fmla="*/ 874517 w 131"/>
                <a:gd name="T5" fmla="*/ 140042 h 76"/>
                <a:gd name="T6" fmla="*/ 279845 w 131"/>
                <a:gd name="T7" fmla="*/ 490146 h 76"/>
                <a:gd name="T8" fmla="*/ 90950 w 131"/>
                <a:gd name="T9" fmla="*/ 497148 h 76"/>
                <a:gd name="T10" fmla="*/ 6996 w 131"/>
                <a:gd name="T11" fmla="*/ 420125 h 76"/>
                <a:gd name="T12" fmla="*/ 0 w 131"/>
                <a:gd name="T13" fmla="*/ 413123 h 76"/>
                <a:gd name="T14" fmla="*/ 678625 w 131"/>
                <a:gd name="T15" fmla="*/ 14004 h 76"/>
                <a:gd name="T16" fmla="*/ 755583 w 131"/>
                <a:gd name="T17" fmla="*/ 7002 h 76"/>
                <a:gd name="T18" fmla="*/ 797560 w 131"/>
                <a:gd name="T19" fmla="*/ 28008 h 76"/>
                <a:gd name="T20" fmla="*/ 804556 w 131"/>
                <a:gd name="T21" fmla="*/ 28008 h 76"/>
                <a:gd name="T22" fmla="*/ 881513 w 131"/>
                <a:gd name="T23" fmla="*/ 28008 h 76"/>
                <a:gd name="T24" fmla="*/ 895506 w 131"/>
                <a:gd name="T25" fmla="*/ 49015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76"/>
                <a:gd name="T41" fmla="*/ 131 w 131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76">
                  <a:moveTo>
                    <a:pt x="128" y="7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31" y="12"/>
                    <a:pt x="129" y="18"/>
                    <a:pt x="125" y="2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1" y="76"/>
                    <a:pt x="21" y="75"/>
                    <a:pt x="13" y="71"/>
                  </a:cubicBezTo>
                  <a:cubicBezTo>
                    <a:pt x="8" y="69"/>
                    <a:pt x="4" y="65"/>
                    <a:pt x="1" y="6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100" y="0"/>
                    <a:pt x="105" y="0"/>
                    <a:pt x="108" y="1"/>
                  </a:cubicBezTo>
                  <a:cubicBezTo>
                    <a:pt x="111" y="1"/>
                    <a:pt x="113" y="2"/>
                    <a:pt x="114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8" y="2"/>
                    <a:pt x="123" y="2"/>
                    <a:pt x="126" y="4"/>
                  </a:cubicBezTo>
                  <a:cubicBezTo>
                    <a:pt x="126" y="5"/>
                    <a:pt x="127" y="6"/>
                    <a:pt x="12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6" name="Freeform 292"/>
            <p:cNvSpPr>
              <a:spLocks/>
            </p:cNvSpPr>
            <p:nvPr/>
          </p:nvSpPr>
          <p:spPr bwMode="auto">
            <a:xfrm>
              <a:off x="5097101" y="3826989"/>
              <a:ext cx="824846" cy="502594"/>
            </a:xfrm>
            <a:custGeom>
              <a:avLst/>
              <a:gdLst>
                <a:gd name="T0" fmla="*/ 803875 w 118"/>
                <a:gd name="T1" fmla="*/ 20941 h 72"/>
                <a:gd name="T2" fmla="*/ 803875 w 118"/>
                <a:gd name="T3" fmla="*/ 20941 h 72"/>
                <a:gd name="T4" fmla="*/ 782905 w 118"/>
                <a:gd name="T5" fmla="*/ 111688 h 72"/>
                <a:gd name="T6" fmla="*/ 188736 w 118"/>
                <a:gd name="T7" fmla="*/ 460711 h 72"/>
                <a:gd name="T8" fmla="*/ 0 w 118"/>
                <a:gd name="T9" fmla="*/ 467692 h 72"/>
                <a:gd name="T10" fmla="*/ 789895 w 118"/>
                <a:gd name="T11" fmla="*/ 0 h 72"/>
                <a:gd name="T12" fmla="*/ 803875 w 118"/>
                <a:gd name="T13" fmla="*/ 20941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72"/>
                <a:gd name="T23" fmla="*/ 118 w 11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72">
                  <a:moveTo>
                    <a:pt x="115" y="3"/>
                  </a:moveTo>
                  <a:cubicBezTo>
                    <a:pt x="115" y="3"/>
                    <a:pt x="115" y="3"/>
                    <a:pt x="115" y="3"/>
                  </a:cubicBezTo>
                  <a:cubicBezTo>
                    <a:pt x="118" y="8"/>
                    <a:pt x="116" y="14"/>
                    <a:pt x="112" y="1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18" y="72"/>
                    <a:pt x="8" y="71"/>
                    <a:pt x="0" y="6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4" y="2"/>
                    <a:pt x="115" y="3"/>
                  </a:cubicBezTo>
                  <a:close/>
                </a:path>
              </a:pathLst>
            </a:custGeom>
            <a:solidFill>
              <a:srgbClr val="DB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7" name="Freeform 293"/>
            <p:cNvSpPr>
              <a:spLocks/>
            </p:cNvSpPr>
            <p:nvPr/>
          </p:nvSpPr>
          <p:spPr bwMode="auto">
            <a:xfrm>
              <a:off x="4901976" y="4057591"/>
              <a:ext cx="277905" cy="153735"/>
            </a:xfrm>
            <a:custGeom>
              <a:avLst/>
              <a:gdLst>
                <a:gd name="T0" fmla="*/ 104214 w 40"/>
                <a:gd name="T1" fmla="*/ 153735 h 22"/>
                <a:gd name="T2" fmla="*/ 0 w 40"/>
                <a:gd name="T3" fmla="*/ 55904 h 22"/>
                <a:gd name="T4" fmla="*/ 62529 w 40"/>
                <a:gd name="T5" fmla="*/ 20964 h 22"/>
                <a:gd name="T6" fmla="*/ 159795 w 40"/>
                <a:gd name="T7" fmla="*/ 6988 h 22"/>
                <a:gd name="T8" fmla="*/ 277905 w 40"/>
                <a:gd name="T9" fmla="*/ 55904 h 22"/>
                <a:gd name="T10" fmla="*/ 104214 w 40"/>
                <a:gd name="T11" fmla="*/ 153735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2"/>
                <a:gd name="T20" fmla="*/ 40 w 4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2">
                  <a:moveTo>
                    <a:pt x="15" y="2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9" y="0"/>
                    <a:pt x="23" y="1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15" y="22"/>
                  </a:lnTo>
                  <a:close/>
                </a:path>
              </a:pathLst>
            </a:custGeom>
            <a:solidFill>
              <a:srgbClr val="799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8" name="Freeform 294"/>
            <p:cNvSpPr>
              <a:spLocks/>
            </p:cNvSpPr>
            <p:nvPr/>
          </p:nvSpPr>
          <p:spPr bwMode="auto">
            <a:xfrm>
              <a:off x="4984756" y="4175848"/>
              <a:ext cx="230602" cy="147822"/>
            </a:xfrm>
            <a:custGeom>
              <a:avLst/>
              <a:gdLst>
                <a:gd name="T0" fmla="*/ 0 w 33"/>
                <a:gd name="T1" fmla="*/ 126705 h 21"/>
                <a:gd name="T2" fmla="*/ 55904 w 33"/>
                <a:gd name="T3" fmla="*/ 140783 h 21"/>
                <a:gd name="T4" fmla="*/ 223614 w 33"/>
                <a:gd name="T5" fmla="*/ 42235 h 21"/>
                <a:gd name="T6" fmla="*/ 230602 w 33"/>
                <a:gd name="T7" fmla="*/ 14078 h 21"/>
                <a:gd name="T8" fmla="*/ 230602 w 33"/>
                <a:gd name="T9" fmla="*/ 14078 h 21"/>
                <a:gd name="T10" fmla="*/ 202650 w 33"/>
                <a:gd name="T11" fmla="*/ 7039 h 21"/>
                <a:gd name="T12" fmla="*/ 0 w 33"/>
                <a:gd name="T13" fmla="*/ 12670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1"/>
                <a:gd name="T23" fmla="*/ 33 w 3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1">
                  <a:moveTo>
                    <a:pt x="0" y="18"/>
                  </a:moveTo>
                  <a:cubicBezTo>
                    <a:pt x="2" y="21"/>
                    <a:pt x="5" y="21"/>
                    <a:pt x="8" y="2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3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1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799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49" name="Freeform 295"/>
            <p:cNvSpPr>
              <a:spLocks/>
            </p:cNvSpPr>
            <p:nvPr/>
          </p:nvSpPr>
          <p:spPr bwMode="auto">
            <a:xfrm>
              <a:off x="5404570" y="4048721"/>
              <a:ext cx="203995" cy="162605"/>
            </a:xfrm>
            <a:custGeom>
              <a:avLst/>
              <a:gdLst>
                <a:gd name="T0" fmla="*/ 77377 w 29"/>
                <a:gd name="T1" fmla="*/ 155535 h 23"/>
                <a:gd name="T2" fmla="*/ 203995 w 29"/>
                <a:gd name="T3" fmla="*/ 77768 h 23"/>
                <a:gd name="T4" fmla="*/ 161789 w 29"/>
                <a:gd name="T5" fmla="*/ 0 h 23"/>
                <a:gd name="T6" fmla="*/ 28137 w 29"/>
                <a:gd name="T7" fmla="*/ 77768 h 23"/>
                <a:gd name="T8" fmla="*/ 14069 w 29"/>
                <a:gd name="T9" fmla="*/ 134326 h 23"/>
                <a:gd name="T10" fmla="*/ 14069 w 29"/>
                <a:gd name="T11" fmla="*/ 134326 h 23"/>
                <a:gd name="T12" fmla="*/ 77377 w 29"/>
                <a:gd name="T13" fmla="*/ 155535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3"/>
                <a:gd name="T23" fmla="*/ 29 w 2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3">
                  <a:moveTo>
                    <a:pt x="11" y="2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2"/>
                    <a:pt x="8" y="23"/>
                    <a:pt x="11" y="22"/>
                  </a:cubicBezTo>
                  <a:close/>
                </a:path>
              </a:pathLst>
            </a:custGeom>
            <a:solidFill>
              <a:srgbClr val="B4C7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0" name="Freeform 296"/>
            <p:cNvSpPr>
              <a:spLocks/>
            </p:cNvSpPr>
            <p:nvPr/>
          </p:nvSpPr>
          <p:spPr bwMode="auto">
            <a:xfrm>
              <a:off x="5558304" y="4042808"/>
              <a:ext cx="56173" cy="85738"/>
            </a:xfrm>
            <a:custGeom>
              <a:avLst/>
              <a:gdLst>
                <a:gd name="T0" fmla="*/ 42130 w 8"/>
                <a:gd name="T1" fmla="*/ 35724 h 12"/>
                <a:gd name="T2" fmla="*/ 49151 w 8"/>
                <a:gd name="T3" fmla="*/ 85738 h 12"/>
                <a:gd name="T4" fmla="*/ 28087 w 8"/>
                <a:gd name="T5" fmla="*/ 78593 h 12"/>
                <a:gd name="T6" fmla="*/ 14043 w 8"/>
                <a:gd name="T7" fmla="*/ 57159 h 12"/>
                <a:gd name="T8" fmla="*/ 0 w 8"/>
                <a:gd name="T9" fmla="*/ 28579 h 12"/>
                <a:gd name="T10" fmla="*/ 7022 w 8"/>
                <a:gd name="T11" fmla="*/ 7145 h 12"/>
                <a:gd name="T12" fmla="*/ 42130 w 8"/>
                <a:gd name="T13" fmla="*/ 3572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2"/>
                <a:gd name="T23" fmla="*/ 8 w 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2">
                  <a:moveTo>
                    <a:pt x="6" y="5"/>
                  </a:moveTo>
                  <a:cubicBezTo>
                    <a:pt x="8" y="8"/>
                    <a:pt x="8" y="11"/>
                    <a:pt x="7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2"/>
                    <a:pt x="6" y="5"/>
                  </a:cubicBezTo>
                  <a:close/>
                </a:path>
              </a:pathLst>
            </a:custGeom>
            <a:solidFill>
              <a:srgbClr val="707C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1" name="Freeform 297"/>
            <p:cNvSpPr>
              <a:spLocks/>
            </p:cNvSpPr>
            <p:nvPr/>
          </p:nvSpPr>
          <p:spPr bwMode="auto">
            <a:xfrm>
              <a:off x="5558304" y="4063504"/>
              <a:ext cx="35477" cy="56173"/>
            </a:xfrm>
            <a:custGeom>
              <a:avLst/>
              <a:gdLst>
                <a:gd name="T0" fmla="*/ 28382 w 5"/>
                <a:gd name="T1" fmla="*/ 21065 h 8"/>
                <a:gd name="T2" fmla="*/ 35477 w 5"/>
                <a:gd name="T3" fmla="*/ 56173 h 8"/>
                <a:gd name="T4" fmla="*/ 28382 w 5"/>
                <a:gd name="T5" fmla="*/ 56173 h 8"/>
                <a:gd name="T6" fmla="*/ 14191 w 5"/>
                <a:gd name="T7" fmla="*/ 35108 h 8"/>
                <a:gd name="T8" fmla="*/ 0 w 5"/>
                <a:gd name="T9" fmla="*/ 7022 h 8"/>
                <a:gd name="T10" fmla="*/ 0 w 5"/>
                <a:gd name="T11" fmla="*/ 7022 h 8"/>
                <a:gd name="T12" fmla="*/ 28382 w 5"/>
                <a:gd name="T13" fmla="*/ 2106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8"/>
                <a:gd name="T23" fmla="*/ 5 w 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8">
                  <a:moveTo>
                    <a:pt x="4" y="3"/>
                  </a:moveTo>
                  <a:cubicBezTo>
                    <a:pt x="5" y="5"/>
                    <a:pt x="5" y="7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1"/>
                    <a:pt x="4" y="3"/>
                  </a:cubicBezTo>
                  <a:close/>
                </a:path>
              </a:pathLst>
            </a:custGeom>
            <a:solidFill>
              <a:srgbClr val="C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2" name="Freeform 298"/>
            <p:cNvSpPr>
              <a:spLocks/>
            </p:cNvSpPr>
            <p:nvPr/>
          </p:nvSpPr>
          <p:spPr bwMode="auto">
            <a:xfrm>
              <a:off x="5286313" y="3980724"/>
              <a:ext cx="322252" cy="271992"/>
            </a:xfrm>
            <a:custGeom>
              <a:avLst/>
              <a:gdLst>
                <a:gd name="T0" fmla="*/ 0 w 109"/>
                <a:gd name="T1" fmla="*/ 271992 h 92"/>
                <a:gd name="T2" fmla="*/ 82780 w 109"/>
                <a:gd name="T3" fmla="*/ 138952 h 92"/>
                <a:gd name="T4" fmla="*/ 322252 w 109"/>
                <a:gd name="T5" fmla="*/ 0 h 92"/>
                <a:gd name="T6" fmla="*/ 236515 w 109"/>
                <a:gd name="T7" fmla="*/ 133040 h 92"/>
                <a:gd name="T8" fmla="*/ 0 w 109"/>
                <a:gd name="T9" fmla="*/ 2719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92"/>
                <a:gd name="T17" fmla="*/ 109 w 10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92">
                  <a:moveTo>
                    <a:pt x="0" y="92"/>
                  </a:moveTo>
                  <a:lnTo>
                    <a:pt x="28" y="47"/>
                  </a:lnTo>
                  <a:lnTo>
                    <a:pt x="109" y="0"/>
                  </a:lnTo>
                  <a:lnTo>
                    <a:pt x="80" y="45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536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3" name="Freeform 299"/>
            <p:cNvSpPr>
              <a:spLocks/>
            </p:cNvSpPr>
            <p:nvPr/>
          </p:nvSpPr>
          <p:spPr bwMode="auto">
            <a:xfrm>
              <a:off x="5256748" y="4084198"/>
              <a:ext cx="301556" cy="183299"/>
            </a:xfrm>
            <a:custGeom>
              <a:avLst/>
              <a:gdLst>
                <a:gd name="T0" fmla="*/ 49091 w 43"/>
                <a:gd name="T1" fmla="*/ 176249 h 26"/>
                <a:gd name="T2" fmla="*/ 294543 w 43"/>
                <a:gd name="T3" fmla="*/ 28200 h 26"/>
                <a:gd name="T4" fmla="*/ 294543 w 43"/>
                <a:gd name="T5" fmla="*/ 7050 h 26"/>
                <a:gd name="T6" fmla="*/ 294543 w 43"/>
                <a:gd name="T7" fmla="*/ 7050 h 26"/>
                <a:gd name="T8" fmla="*/ 273504 w 43"/>
                <a:gd name="T9" fmla="*/ 0 h 26"/>
                <a:gd name="T10" fmla="*/ 0 w 43"/>
                <a:gd name="T11" fmla="*/ 162149 h 26"/>
                <a:gd name="T12" fmla="*/ 0 w 43"/>
                <a:gd name="T13" fmla="*/ 162149 h 26"/>
                <a:gd name="T14" fmla="*/ 49091 w 43"/>
                <a:gd name="T15" fmla="*/ 17624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26"/>
                <a:gd name="T26" fmla="*/ 43 w 43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26">
                  <a:moveTo>
                    <a:pt x="7" y="25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0" y="0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5"/>
                    <a:pt x="5" y="26"/>
                    <a:pt x="7" y="25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4" name="Freeform 300"/>
            <p:cNvSpPr>
              <a:spLocks/>
            </p:cNvSpPr>
            <p:nvPr/>
          </p:nvSpPr>
          <p:spPr bwMode="auto">
            <a:xfrm>
              <a:off x="5720907" y="3806293"/>
              <a:ext cx="82780" cy="56173"/>
            </a:xfrm>
            <a:custGeom>
              <a:avLst/>
              <a:gdLst>
                <a:gd name="T0" fmla="*/ 82780 w 12"/>
                <a:gd name="T1" fmla="*/ 21065 h 8"/>
                <a:gd name="T2" fmla="*/ 41390 w 12"/>
                <a:gd name="T3" fmla="*/ 49151 h 8"/>
                <a:gd name="T4" fmla="*/ 6898 w 12"/>
                <a:gd name="T5" fmla="*/ 35108 h 8"/>
                <a:gd name="T6" fmla="*/ 0 w 12"/>
                <a:gd name="T7" fmla="*/ 28087 h 8"/>
                <a:gd name="T8" fmla="*/ 41390 w 12"/>
                <a:gd name="T9" fmla="*/ 0 h 8"/>
                <a:gd name="T10" fmla="*/ 82780 w 12"/>
                <a:gd name="T11" fmla="*/ 2106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12" y="3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5" name="Freeform 301"/>
            <p:cNvSpPr>
              <a:spLocks/>
            </p:cNvSpPr>
            <p:nvPr/>
          </p:nvSpPr>
          <p:spPr bwMode="auto">
            <a:xfrm>
              <a:off x="5578999" y="3894986"/>
              <a:ext cx="56173" cy="50260"/>
            </a:xfrm>
            <a:custGeom>
              <a:avLst/>
              <a:gdLst>
                <a:gd name="T0" fmla="*/ 28087 w 8"/>
                <a:gd name="T1" fmla="*/ 50260 h 7"/>
                <a:gd name="T2" fmla="*/ 42130 w 8"/>
                <a:gd name="T3" fmla="*/ 43080 h 7"/>
                <a:gd name="T4" fmla="*/ 49151 w 8"/>
                <a:gd name="T5" fmla="*/ 14360 h 7"/>
                <a:gd name="T6" fmla="*/ 49151 w 8"/>
                <a:gd name="T7" fmla="*/ 14360 h 7"/>
                <a:gd name="T8" fmla="*/ 21065 w 8"/>
                <a:gd name="T9" fmla="*/ 7180 h 7"/>
                <a:gd name="T10" fmla="*/ 7022 w 8"/>
                <a:gd name="T11" fmla="*/ 7180 h 7"/>
                <a:gd name="T12" fmla="*/ 0 w 8"/>
                <a:gd name="T13" fmla="*/ 35900 h 7"/>
                <a:gd name="T14" fmla="*/ 0 w 8"/>
                <a:gd name="T15" fmla="*/ 35900 h 7"/>
                <a:gd name="T16" fmla="*/ 28087 w 8"/>
                <a:gd name="T17" fmla="*/ 5026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4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6" name="Freeform 302"/>
            <p:cNvSpPr>
              <a:spLocks/>
            </p:cNvSpPr>
            <p:nvPr/>
          </p:nvSpPr>
          <p:spPr bwMode="auto">
            <a:xfrm>
              <a:off x="5496218" y="3945247"/>
              <a:ext cx="56173" cy="50260"/>
            </a:xfrm>
            <a:custGeom>
              <a:avLst/>
              <a:gdLst>
                <a:gd name="T0" fmla="*/ 35108 w 8"/>
                <a:gd name="T1" fmla="*/ 43080 h 7"/>
                <a:gd name="T2" fmla="*/ 42130 w 8"/>
                <a:gd name="T3" fmla="*/ 43080 h 7"/>
                <a:gd name="T4" fmla="*/ 49151 w 8"/>
                <a:gd name="T5" fmla="*/ 7180 h 7"/>
                <a:gd name="T6" fmla="*/ 49151 w 8"/>
                <a:gd name="T7" fmla="*/ 7180 h 7"/>
                <a:gd name="T8" fmla="*/ 21065 w 8"/>
                <a:gd name="T9" fmla="*/ 0 h 7"/>
                <a:gd name="T10" fmla="*/ 14043 w 8"/>
                <a:gd name="T11" fmla="*/ 7180 h 7"/>
                <a:gd name="T12" fmla="*/ 7022 w 8"/>
                <a:gd name="T13" fmla="*/ 35900 h 7"/>
                <a:gd name="T14" fmla="*/ 7022 w 8"/>
                <a:gd name="T15" fmla="*/ 35900 h 7"/>
                <a:gd name="T16" fmla="*/ 35108 w 8"/>
                <a:gd name="T17" fmla="*/ 4308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7" name="Freeform 303"/>
            <p:cNvSpPr>
              <a:spLocks/>
            </p:cNvSpPr>
            <p:nvPr/>
          </p:nvSpPr>
          <p:spPr bwMode="auto">
            <a:xfrm>
              <a:off x="5419351" y="3986637"/>
              <a:ext cx="56173" cy="56173"/>
            </a:xfrm>
            <a:custGeom>
              <a:avLst/>
              <a:gdLst>
                <a:gd name="T0" fmla="*/ 35108 w 8"/>
                <a:gd name="T1" fmla="*/ 49151 h 8"/>
                <a:gd name="T2" fmla="*/ 42130 w 8"/>
                <a:gd name="T3" fmla="*/ 42130 h 8"/>
                <a:gd name="T4" fmla="*/ 49151 w 8"/>
                <a:gd name="T5" fmla="*/ 14043 h 8"/>
                <a:gd name="T6" fmla="*/ 49151 w 8"/>
                <a:gd name="T7" fmla="*/ 14043 h 8"/>
                <a:gd name="T8" fmla="*/ 21065 w 8"/>
                <a:gd name="T9" fmla="*/ 7022 h 8"/>
                <a:gd name="T10" fmla="*/ 14043 w 8"/>
                <a:gd name="T11" fmla="*/ 14043 h 8"/>
                <a:gd name="T12" fmla="*/ 7022 w 8"/>
                <a:gd name="T13" fmla="*/ 42130 h 8"/>
                <a:gd name="T14" fmla="*/ 7022 w 8"/>
                <a:gd name="T15" fmla="*/ 42130 h 8"/>
                <a:gd name="T16" fmla="*/ 35108 w 8"/>
                <a:gd name="T17" fmla="*/ 4915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3" y="8"/>
                    <a:pt x="5" y="7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8" name="Freeform 304"/>
            <p:cNvSpPr>
              <a:spLocks/>
            </p:cNvSpPr>
            <p:nvPr/>
          </p:nvSpPr>
          <p:spPr bwMode="auto">
            <a:xfrm>
              <a:off x="5333615" y="4036895"/>
              <a:ext cx="56173" cy="56173"/>
            </a:xfrm>
            <a:custGeom>
              <a:avLst/>
              <a:gdLst>
                <a:gd name="T0" fmla="*/ 35108 w 8"/>
                <a:gd name="T1" fmla="*/ 49151 h 8"/>
                <a:gd name="T2" fmla="*/ 42130 w 8"/>
                <a:gd name="T3" fmla="*/ 42130 h 8"/>
                <a:gd name="T4" fmla="*/ 56173 w 8"/>
                <a:gd name="T5" fmla="*/ 14043 h 8"/>
                <a:gd name="T6" fmla="*/ 56173 w 8"/>
                <a:gd name="T7" fmla="*/ 14043 h 8"/>
                <a:gd name="T8" fmla="*/ 21065 w 8"/>
                <a:gd name="T9" fmla="*/ 7022 h 8"/>
                <a:gd name="T10" fmla="*/ 14043 w 8"/>
                <a:gd name="T11" fmla="*/ 14043 h 8"/>
                <a:gd name="T12" fmla="*/ 7022 w 8"/>
                <a:gd name="T13" fmla="*/ 42130 h 8"/>
                <a:gd name="T14" fmla="*/ 7022 w 8"/>
                <a:gd name="T15" fmla="*/ 42130 h 8"/>
                <a:gd name="T16" fmla="*/ 35108 w 8"/>
                <a:gd name="T17" fmla="*/ 4915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8"/>
                    <a:pt x="5" y="7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59" name="Freeform 305"/>
            <p:cNvSpPr>
              <a:spLocks/>
            </p:cNvSpPr>
            <p:nvPr/>
          </p:nvSpPr>
          <p:spPr bwMode="auto">
            <a:xfrm>
              <a:off x="5256748" y="4084198"/>
              <a:ext cx="56173" cy="50260"/>
            </a:xfrm>
            <a:custGeom>
              <a:avLst/>
              <a:gdLst>
                <a:gd name="T0" fmla="*/ 35108 w 8"/>
                <a:gd name="T1" fmla="*/ 43080 h 7"/>
                <a:gd name="T2" fmla="*/ 42130 w 8"/>
                <a:gd name="T3" fmla="*/ 43080 h 7"/>
                <a:gd name="T4" fmla="*/ 49151 w 8"/>
                <a:gd name="T5" fmla="*/ 14360 h 7"/>
                <a:gd name="T6" fmla="*/ 49151 w 8"/>
                <a:gd name="T7" fmla="*/ 14360 h 7"/>
                <a:gd name="T8" fmla="*/ 21065 w 8"/>
                <a:gd name="T9" fmla="*/ 7180 h 7"/>
                <a:gd name="T10" fmla="*/ 14043 w 8"/>
                <a:gd name="T11" fmla="*/ 7180 h 7"/>
                <a:gd name="T12" fmla="*/ 7022 w 8"/>
                <a:gd name="T13" fmla="*/ 35900 h 7"/>
                <a:gd name="T14" fmla="*/ 7022 w 8"/>
                <a:gd name="T15" fmla="*/ 35900 h 7"/>
                <a:gd name="T16" fmla="*/ 35108 w 8"/>
                <a:gd name="T17" fmla="*/ 4308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5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404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0" name="Freeform 306"/>
            <p:cNvSpPr>
              <a:spLocks/>
            </p:cNvSpPr>
            <p:nvPr/>
          </p:nvSpPr>
          <p:spPr bwMode="auto">
            <a:xfrm>
              <a:off x="3530191" y="6555777"/>
              <a:ext cx="357729" cy="378423"/>
            </a:xfrm>
            <a:custGeom>
              <a:avLst/>
              <a:gdLst>
                <a:gd name="T0" fmla="*/ 224457 w 51"/>
                <a:gd name="T1" fmla="*/ 28031 h 54"/>
                <a:gd name="T2" fmla="*/ 203415 w 51"/>
                <a:gd name="T3" fmla="*/ 56063 h 54"/>
                <a:gd name="T4" fmla="*/ 196400 w 51"/>
                <a:gd name="T5" fmla="*/ 49055 h 54"/>
                <a:gd name="T6" fmla="*/ 35071 w 51"/>
                <a:gd name="T7" fmla="*/ 56063 h 54"/>
                <a:gd name="T8" fmla="*/ 42086 w 51"/>
                <a:gd name="T9" fmla="*/ 210235 h 54"/>
                <a:gd name="T10" fmla="*/ 56114 w 51"/>
                <a:gd name="T11" fmla="*/ 217243 h 54"/>
                <a:gd name="T12" fmla="*/ 28057 w 51"/>
                <a:gd name="T13" fmla="*/ 245274 h 54"/>
                <a:gd name="T14" fmla="*/ 35071 w 51"/>
                <a:gd name="T15" fmla="*/ 350392 h 54"/>
                <a:gd name="T16" fmla="*/ 35071 w 51"/>
                <a:gd name="T17" fmla="*/ 350392 h 54"/>
                <a:gd name="T18" fmla="*/ 133272 w 51"/>
                <a:gd name="T19" fmla="*/ 343384 h 54"/>
                <a:gd name="T20" fmla="*/ 336686 w 51"/>
                <a:gd name="T21" fmla="*/ 126141 h 54"/>
                <a:gd name="T22" fmla="*/ 329672 w 51"/>
                <a:gd name="T23" fmla="*/ 21024 h 54"/>
                <a:gd name="T24" fmla="*/ 329672 w 51"/>
                <a:gd name="T25" fmla="*/ 21024 h 54"/>
                <a:gd name="T26" fmla="*/ 224457 w 51"/>
                <a:gd name="T27" fmla="*/ 28031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32" y="4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7"/>
                    <a:pt x="28" y="7"/>
                  </a:cubicBezTo>
                  <a:cubicBezTo>
                    <a:pt x="21" y="1"/>
                    <a:pt x="11" y="2"/>
                    <a:pt x="5" y="8"/>
                  </a:cubicBezTo>
                  <a:cubicBezTo>
                    <a:pt x="0" y="14"/>
                    <a:pt x="0" y="24"/>
                    <a:pt x="6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9"/>
                    <a:pt x="1" y="46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9" y="54"/>
                    <a:pt x="16" y="53"/>
                    <a:pt x="19" y="4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4"/>
                    <a:pt x="51" y="7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3" y="0"/>
                    <a:pt x="36" y="0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1" name="Freeform 307"/>
            <p:cNvSpPr>
              <a:spLocks/>
            </p:cNvSpPr>
            <p:nvPr/>
          </p:nvSpPr>
          <p:spPr bwMode="auto">
            <a:xfrm>
              <a:off x="4378686" y="5736845"/>
              <a:ext cx="360685" cy="378423"/>
            </a:xfrm>
            <a:custGeom>
              <a:avLst/>
              <a:gdLst>
                <a:gd name="T0" fmla="*/ 228896 w 52"/>
                <a:gd name="T1" fmla="*/ 35039 h 54"/>
                <a:gd name="T2" fmla="*/ 201151 w 52"/>
                <a:gd name="T3" fmla="*/ 63071 h 54"/>
                <a:gd name="T4" fmla="*/ 194215 w 52"/>
                <a:gd name="T5" fmla="*/ 56063 h 54"/>
                <a:gd name="T6" fmla="*/ 41618 w 52"/>
                <a:gd name="T7" fmla="*/ 63071 h 54"/>
                <a:gd name="T8" fmla="*/ 48554 w 52"/>
                <a:gd name="T9" fmla="*/ 217243 h 54"/>
                <a:gd name="T10" fmla="*/ 55490 w 52"/>
                <a:gd name="T11" fmla="*/ 224251 h 54"/>
                <a:gd name="T12" fmla="*/ 34681 w 52"/>
                <a:gd name="T13" fmla="*/ 252282 h 54"/>
                <a:gd name="T14" fmla="*/ 41618 w 52"/>
                <a:gd name="T15" fmla="*/ 357400 h 54"/>
                <a:gd name="T16" fmla="*/ 41618 w 52"/>
                <a:gd name="T17" fmla="*/ 357400 h 54"/>
                <a:gd name="T18" fmla="*/ 138725 w 52"/>
                <a:gd name="T19" fmla="*/ 350392 h 54"/>
                <a:gd name="T20" fmla="*/ 332940 w 52"/>
                <a:gd name="T21" fmla="*/ 133149 h 54"/>
                <a:gd name="T22" fmla="*/ 332940 w 52"/>
                <a:gd name="T23" fmla="*/ 28031 h 54"/>
                <a:gd name="T24" fmla="*/ 332940 w 52"/>
                <a:gd name="T25" fmla="*/ 28031 h 54"/>
                <a:gd name="T26" fmla="*/ 228896 w 52"/>
                <a:gd name="T27" fmla="*/ 35039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4"/>
                <a:gd name="T44" fmla="*/ 52 w 52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4">
                  <a:moveTo>
                    <a:pt x="33" y="5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2" y="2"/>
                    <a:pt x="12" y="2"/>
                    <a:pt x="6" y="9"/>
                  </a:cubicBezTo>
                  <a:cubicBezTo>
                    <a:pt x="0" y="15"/>
                    <a:pt x="1" y="25"/>
                    <a:pt x="7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40"/>
                    <a:pt x="1" y="47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0" y="54"/>
                    <a:pt x="16" y="54"/>
                    <a:pt x="20" y="5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15"/>
                    <a:pt x="52" y="8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3" y="0"/>
                    <a:pt x="37" y="1"/>
                    <a:pt x="3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2" name="Freeform 308"/>
            <p:cNvSpPr>
              <a:spLocks/>
            </p:cNvSpPr>
            <p:nvPr/>
          </p:nvSpPr>
          <p:spPr bwMode="auto">
            <a:xfrm>
              <a:off x="5726820" y="4323670"/>
              <a:ext cx="399119" cy="357729"/>
            </a:xfrm>
            <a:custGeom>
              <a:avLst/>
              <a:gdLst>
                <a:gd name="T0" fmla="*/ 266079 w 57"/>
                <a:gd name="T1" fmla="*/ 42086 h 51"/>
                <a:gd name="T2" fmla="*/ 238071 w 57"/>
                <a:gd name="T3" fmla="*/ 63129 h 51"/>
                <a:gd name="T4" fmla="*/ 231069 w 57"/>
                <a:gd name="T5" fmla="*/ 56114 h 51"/>
                <a:gd name="T6" fmla="*/ 77023 w 57"/>
                <a:gd name="T7" fmla="*/ 35071 h 51"/>
                <a:gd name="T8" fmla="*/ 63019 w 57"/>
                <a:gd name="T9" fmla="*/ 189386 h 51"/>
                <a:gd name="T10" fmla="*/ 70021 w 57"/>
                <a:gd name="T11" fmla="*/ 196400 h 51"/>
                <a:gd name="T12" fmla="*/ 35010 w 57"/>
                <a:gd name="T13" fmla="*/ 217443 h 51"/>
                <a:gd name="T14" fmla="*/ 21006 w 57"/>
                <a:gd name="T15" fmla="*/ 322658 h 51"/>
                <a:gd name="T16" fmla="*/ 21006 w 57"/>
                <a:gd name="T17" fmla="*/ 322658 h 51"/>
                <a:gd name="T18" fmla="*/ 126038 w 57"/>
                <a:gd name="T19" fmla="*/ 336686 h 51"/>
                <a:gd name="T20" fmla="*/ 357106 w 57"/>
                <a:gd name="T21" fmla="*/ 154314 h 51"/>
                <a:gd name="T22" fmla="*/ 371111 w 57"/>
                <a:gd name="T23" fmla="*/ 56114 h 51"/>
                <a:gd name="T24" fmla="*/ 371111 w 57"/>
                <a:gd name="T25" fmla="*/ 56114 h 51"/>
                <a:gd name="T26" fmla="*/ 266079 w 57"/>
                <a:gd name="T27" fmla="*/ 42086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51"/>
                <a:gd name="T44" fmla="*/ 57 w 57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51">
                  <a:moveTo>
                    <a:pt x="38" y="6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28" y="1"/>
                    <a:pt x="18" y="0"/>
                    <a:pt x="11" y="5"/>
                  </a:cubicBezTo>
                  <a:cubicBezTo>
                    <a:pt x="5" y="10"/>
                    <a:pt x="3" y="20"/>
                    <a:pt x="9" y="27"/>
                  </a:cubicBezTo>
                  <a:cubicBezTo>
                    <a:pt x="9" y="27"/>
                    <a:pt x="9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1" y="35"/>
                    <a:pt x="0" y="41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51"/>
                    <a:pt x="14" y="51"/>
                    <a:pt x="18" y="48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6" y="19"/>
                    <a:pt x="57" y="12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3"/>
                    <a:pt x="43" y="2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3" name="Freeform 309"/>
            <p:cNvSpPr>
              <a:spLocks/>
            </p:cNvSpPr>
            <p:nvPr/>
          </p:nvSpPr>
          <p:spPr bwMode="auto">
            <a:xfrm>
              <a:off x="7278949" y="2901625"/>
              <a:ext cx="440510" cy="328165"/>
            </a:xfrm>
            <a:custGeom>
              <a:avLst/>
              <a:gdLst>
                <a:gd name="T0" fmla="*/ 335627 w 63"/>
                <a:gd name="T1" fmla="*/ 83787 h 47"/>
                <a:gd name="T2" fmla="*/ 300666 w 63"/>
                <a:gd name="T3" fmla="*/ 97751 h 47"/>
                <a:gd name="T4" fmla="*/ 300666 w 63"/>
                <a:gd name="T5" fmla="*/ 83787 h 47"/>
                <a:gd name="T6" fmla="*/ 160821 w 63"/>
                <a:gd name="T7" fmla="*/ 13964 h 47"/>
                <a:gd name="T8" fmla="*/ 90899 w 63"/>
                <a:gd name="T9" fmla="*/ 153609 h 47"/>
                <a:gd name="T10" fmla="*/ 90899 w 63"/>
                <a:gd name="T11" fmla="*/ 167574 h 47"/>
                <a:gd name="T12" fmla="*/ 55938 w 63"/>
                <a:gd name="T13" fmla="*/ 174556 h 47"/>
                <a:gd name="T14" fmla="*/ 13984 w 63"/>
                <a:gd name="T15" fmla="*/ 265325 h 47"/>
                <a:gd name="T16" fmla="*/ 13984 w 63"/>
                <a:gd name="T17" fmla="*/ 265325 h 47"/>
                <a:gd name="T18" fmla="*/ 104883 w 63"/>
                <a:gd name="T19" fmla="*/ 314201 h 47"/>
                <a:gd name="T20" fmla="*/ 384572 w 63"/>
                <a:gd name="T21" fmla="*/ 223432 h 47"/>
                <a:gd name="T22" fmla="*/ 426526 w 63"/>
                <a:gd name="T23" fmla="*/ 132662 h 47"/>
                <a:gd name="T24" fmla="*/ 426526 w 63"/>
                <a:gd name="T25" fmla="*/ 132662 h 47"/>
                <a:gd name="T26" fmla="*/ 335627 w 63"/>
                <a:gd name="T27" fmla="*/ 8378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47"/>
                <a:gd name="T44" fmla="*/ 63 w 63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47">
                  <a:moveTo>
                    <a:pt x="48" y="12"/>
                  </a:move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0" y="4"/>
                    <a:pt x="31" y="0"/>
                    <a:pt x="23" y="2"/>
                  </a:cubicBezTo>
                  <a:cubicBezTo>
                    <a:pt x="15" y="5"/>
                    <a:pt x="10" y="14"/>
                    <a:pt x="13" y="22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" y="27"/>
                    <a:pt x="0" y="33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44"/>
                    <a:pt x="10" y="47"/>
                    <a:pt x="15" y="4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0" y="30"/>
                    <a:pt x="63" y="2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9" y="13"/>
                    <a:pt x="54" y="10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4" name="Freeform 310"/>
            <p:cNvSpPr>
              <a:spLocks/>
            </p:cNvSpPr>
            <p:nvPr/>
          </p:nvSpPr>
          <p:spPr bwMode="auto">
            <a:xfrm>
              <a:off x="7802237" y="3229790"/>
              <a:ext cx="440510" cy="331121"/>
            </a:xfrm>
            <a:custGeom>
              <a:avLst/>
              <a:gdLst>
                <a:gd name="T0" fmla="*/ 335627 w 63"/>
                <a:gd name="T1" fmla="*/ 84542 h 47"/>
                <a:gd name="T2" fmla="*/ 300666 w 63"/>
                <a:gd name="T3" fmla="*/ 98632 h 47"/>
                <a:gd name="T4" fmla="*/ 300666 w 63"/>
                <a:gd name="T5" fmla="*/ 84542 h 47"/>
                <a:gd name="T6" fmla="*/ 160821 w 63"/>
                <a:gd name="T7" fmla="*/ 14090 h 47"/>
                <a:gd name="T8" fmla="*/ 90899 w 63"/>
                <a:gd name="T9" fmla="*/ 154993 h 47"/>
                <a:gd name="T10" fmla="*/ 90899 w 63"/>
                <a:gd name="T11" fmla="*/ 169083 h 47"/>
                <a:gd name="T12" fmla="*/ 55938 w 63"/>
                <a:gd name="T13" fmla="*/ 176128 h 47"/>
                <a:gd name="T14" fmla="*/ 13984 w 63"/>
                <a:gd name="T15" fmla="*/ 267715 h 47"/>
                <a:gd name="T16" fmla="*/ 13984 w 63"/>
                <a:gd name="T17" fmla="*/ 267715 h 47"/>
                <a:gd name="T18" fmla="*/ 104883 w 63"/>
                <a:gd name="T19" fmla="*/ 317031 h 47"/>
                <a:gd name="T20" fmla="*/ 384572 w 63"/>
                <a:gd name="T21" fmla="*/ 225444 h 47"/>
                <a:gd name="T22" fmla="*/ 426526 w 63"/>
                <a:gd name="T23" fmla="*/ 133857 h 47"/>
                <a:gd name="T24" fmla="*/ 426526 w 63"/>
                <a:gd name="T25" fmla="*/ 133857 h 47"/>
                <a:gd name="T26" fmla="*/ 335627 w 63"/>
                <a:gd name="T27" fmla="*/ 84542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47"/>
                <a:gd name="T44" fmla="*/ 63 w 63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47">
                  <a:moveTo>
                    <a:pt x="48" y="12"/>
                  </a:move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0" y="4"/>
                    <a:pt x="31" y="0"/>
                    <a:pt x="23" y="2"/>
                  </a:cubicBezTo>
                  <a:cubicBezTo>
                    <a:pt x="15" y="5"/>
                    <a:pt x="10" y="14"/>
                    <a:pt x="13" y="22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" y="27"/>
                    <a:pt x="0" y="33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44"/>
                    <a:pt x="9" y="47"/>
                    <a:pt x="15" y="4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0" y="30"/>
                    <a:pt x="63" y="2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9" y="13"/>
                    <a:pt x="53" y="10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5" name="Freeform 311"/>
            <p:cNvSpPr>
              <a:spLocks/>
            </p:cNvSpPr>
            <p:nvPr/>
          </p:nvSpPr>
          <p:spPr bwMode="auto">
            <a:xfrm>
              <a:off x="6090463" y="3147010"/>
              <a:ext cx="635634" cy="573548"/>
            </a:xfrm>
            <a:custGeom>
              <a:avLst/>
              <a:gdLst>
                <a:gd name="T0" fmla="*/ 502919 w 91"/>
                <a:gd name="T1" fmla="*/ 125901 h 82"/>
                <a:gd name="T2" fmla="*/ 495934 w 91"/>
                <a:gd name="T3" fmla="*/ 111912 h 82"/>
                <a:gd name="T4" fmla="*/ 258445 w 91"/>
                <a:gd name="T5" fmla="*/ 41967 h 82"/>
                <a:gd name="T6" fmla="*/ 167640 w 91"/>
                <a:gd name="T7" fmla="*/ 195846 h 82"/>
                <a:gd name="T8" fmla="*/ 153670 w 91"/>
                <a:gd name="T9" fmla="*/ 202840 h 82"/>
                <a:gd name="T10" fmla="*/ 104775 w 91"/>
                <a:gd name="T11" fmla="*/ 342730 h 82"/>
                <a:gd name="T12" fmla="*/ 69850 w 91"/>
                <a:gd name="T13" fmla="*/ 363713 h 82"/>
                <a:gd name="T14" fmla="*/ 27940 w 91"/>
                <a:gd name="T15" fmla="*/ 503603 h 82"/>
                <a:gd name="T16" fmla="*/ 27940 w 91"/>
                <a:gd name="T17" fmla="*/ 503603 h 82"/>
                <a:gd name="T18" fmla="*/ 174625 w 91"/>
                <a:gd name="T19" fmla="*/ 545570 h 82"/>
                <a:gd name="T20" fmla="*/ 565784 w 91"/>
                <a:gd name="T21" fmla="*/ 321746 h 82"/>
                <a:gd name="T22" fmla="*/ 607694 w 91"/>
                <a:gd name="T23" fmla="*/ 174862 h 82"/>
                <a:gd name="T24" fmla="*/ 607694 w 91"/>
                <a:gd name="T25" fmla="*/ 174862 h 82"/>
                <a:gd name="T26" fmla="*/ 502919 w 91"/>
                <a:gd name="T27" fmla="*/ 12590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82"/>
                <a:gd name="T44" fmla="*/ 91 w 91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82">
                  <a:moveTo>
                    <a:pt x="72" y="18"/>
                  </a:moveTo>
                  <a:cubicBezTo>
                    <a:pt x="72" y="17"/>
                    <a:pt x="72" y="17"/>
                    <a:pt x="71" y="16"/>
                  </a:cubicBezTo>
                  <a:cubicBezTo>
                    <a:pt x="64" y="4"/>
                    <a:pt x="49" y="0"/>
                    <a:pt x="37" y="6"/>
                  </a:cubicBezTo>
                  <a:cubicBezTo>
                    <a:pt x="29" y="11"/>
                    <a:pt x="24" y="20"/>
                    <a:pt x="24" y="28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15" y="33"/>
                    <a:pt x="12" y="42"/>
                    <a:pt x="15" y="49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3" y="56"/>
                    <a:pt x="0" y="65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80"/>
                    <a:pt x="18" y="82"/>
                    <a:pt x="25" y="78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9" y="42"/>
                    <a:pt x="91" y="33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4" y="20"/>
                    <a:pt x="78" y="17"/>
                    <a:pt x="72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6" name="Freeform 312"/>
            <p:cNvSpPr>
              <a:spLocks/>
            </p:cNvSpPr>
            <p:nvPr/>
          </p:nvSpPr>
          <p:spPr bwMode="auto">
            <a:xfrm>
              <a:off x="3707577" y="5639282"/>
              <a:ext cx="543984" cy="623808"/>
            </a:xfrm>
            <a:custGeom>
              <a:avLst/>
              <a:gdLst>
                <a:gd name="T0" fmla="*/ 383578 w 78"/>
                <a:gd name="T1" fmla="*/ 77100 h 89"/>
                <a:gd name="T2" fmla="*/ 369630 w 78"/>
                <a:gd name="T3" fmla="*/ 63082 h 89"/>
                <a:gd name="T4" fmla="*/ 118561 w 78"/>
                <a:gd name="T5" fmla="*/ 77100 h 89"/>
                <a:gd name="T6" fmla="*/ 83690 w 78"/>
                <a:gd name="T7" fmla="*/ 252327 h 89"/>
                <a:gd name="T8" fmla="*/ 69742 w 78"/>
                <a:gd name="T9" fmla="*/ 259336 h 89"/>
                <a:gd name="T10" fmla="*/ 69742 w 78"/>
                <a:gd name="T11" fmla="*/ 406527 h 89"/>
                <a:gd name="T12" fmla="*/ 41845 w 78"/>
                <a:gd name="T13" fmla="*/ 434563 h 89"/>
                <a:gd name="T14" fmla="*/ 48819 w 78"/>
                <a:gd name="T15" fmla="*/ 581754 h 89"/>
                <a:gd name="T16" fmla="*/ 48819 w 78"/>
                <a:gd name="T17" fmla="*/ 581754 h 89"/>
                <a:gd name="T18" fmla="*/ 195276 w 78"/>
                <a:gd name="T19" fmla="*/ 574744 h 89"/>
                <a:gd name="T20" fmla="*/ 502139 w 78"/>
                <a:gd name="T21" fmla="*/ 238309 h 89"/>
                <a:gd name="T22" fmla="*/ 495165 w 78"/>
                <a:gd name="T23" fmla="*/ 91118 h 89"/>
                <a:gd name="T24" fmla="*/ 495165 w 78"/>
                <a:gd name="T25" fmla="*/ 91118 h 89"/>
                <a:gd name="T26" fmla="*/ 383578 w 78"/>
                <a:gd name="T27" fmla="*/ 77100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89"/>
                <a:gd name="T44" fmla="*/ 78 w 78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89">
                  <a:moveTo>
                    <a:pt x="55" y="11"/>
                  </a:moveTo>
                  <a:cubicBezTo>
                    <a:pt x="54" y="10"/>
                    <a:pt x="54" y="10"/>
                    <a:pt x="53" y="9"/>
                  </a:cubicBezTo>
                  <a:cubicBezTo>
                    <a:pt x="43" y="0"/>
                    <a:pt x="27" y="0"/>
                    <a:pt x="17" y="11"/>
                  </a:cubicBezTo>
                  <a:cubicBezTo>
                    <a:pt x="11" y="18"/>
                    <a:pt x="9" y="27"/>
                    <a:pt x="12" y="36"/>
                  </a:cubicBezTo>
                  <a:cubicBezTo>
                    <a:pt x="12" y="36"/>
                    <a:pt x="11" y="37"/>
                    <a:pt x="10" y="37"/>
                  </a:cubicBezTo>
                  <a:cubicBezTo>
                    <a:pt x="5" y="43"/>
                    <a:pt x="5" y="52"/>
                    <a:pt x="10" y="5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0" y="68"/>
                    <a:pt x="1" y="7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3" y="89"/>
                    <a:pt x="23" y="89"/>
                    <a:pt x="28" y="8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8" y="28"/>
                    <a:pt x="77" y="19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6" y="9"/>
                    <a:pt x="60" y="8"/>
                    <a:pt x="55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7" name="Freeform 313"/>
            <p:cNvSpPr>
              <a:spLocks/>
            </p:cNvSpPr>
            <p:nvPr/>
          </p:nvSpPr>
          <p:spPr bwMode="auto">
            <a:xfrm>
              <a:off x="7997361" y="2529114"/>
              <a:ext cx="665199" cy="526245"/>
            </a:xfrm>
            <a:custGeom>
              <a:avLst/>
              <a:gdLst>
                <a:gd name="T0" fmla="*/ 560168 w 95"/>
                <a:gd name="T1" fmla="*/ 161382 h 75"/>
                <a:gd name="T2" fmla="*/ 553166 w 95"/>
                <a:gd name="T3" fmla="*/ 147349 h 75"/>
                <a:gd name="T4" fmla="*/ 329098 w 95"/>
                <a:gd name="T5" fmla="*/ 35083 h 75"/>
                <a:gd name="T6" fmla="*/ 210063 w 95"/>
                <a:gd name="T7" fmla="*/ 168398 h 75"/>
                <a:gd name="T8" fmla="*/ 196059 w 95"/>
                <a:gd name="T9" fmla="*/ 168398 h 75"/>
                <a:gd name="T10" fmla="*/ 119036 w 95"/>
                <a:gd name="T11" fmla="*/ 294697 h 75"/>
                <a:gd name="T12" fmla="*/ 84025 w 95"/>
                <a:gd name="T13" fmla="*/ 308730 h 75"/>
                <a:gd name="T14" fmla="*/ 14004 w 95"/>
                <a:gd name="T15" fmla="*/ 442046 h 75"/>
                <a:gd name="T16" fmla="*/ 14004 w 95"/>
                <a:gd name="T17" fmla="*/ 442046 h 75"/>
                <a:gd name="T18" fmla="*/ 147044 w 95"/>
                <a:gd name="T19" fmla="*/ 512212 h 75"/>
                <a:gd name="T20" fmla="*/ 581174 w 95"/>
                <a:gd name="T21" fmla="*/ 364863 h 75"/>
                <a:gd name="T22" fmla="*/ 651195 w 95"/>
                <a:gd name="T23" fmla="*/ 231548 h 75"/>
                <a:gd name="T24" fmla="*/ 651195 w 95"/>
                <a:gd name="T25" fmla="*/ 231548 h 75"/>
                <a:gd name="T26" fmla="*/ 560168 w 95"/>
                <a:gd name="T27" fmla="*/ 161382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75"/>
                <a:gd name="T44" fmla="*/ 95 w 95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75">
                  <a:moveTo>
                    <a:pt x="80" y="23"/>
                  </a:moveTo>
                  <a:cubicBezTo>
                    <a:pt x="79" y="22"/>
                    <a:pt x="79" y="21"/>
                    <a:pt x="79" y="21"/>
                  </a:cubicBezTo>
                  <a:cubicBezTo>
                    <a:pt x="75" y="8"/>
                    <a:pt x="60" y="0"/>
                    <a:pt x="47" y="5"/>
                  </a:cubicBezTo>
                  <a:cubicBezTo>
                    <a:pt x="38" y="8"/>
                    <a:pt x="32" y="15"/>
                    <a:pt x="30" y="24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20" y="27"/>
                    <a:pt x="16" y="35"/>
                    <a:pt x="17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4" y="47"/>
                    <a:pt x="0" y="55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5" y="71"/>
                    <a:pt x="14" y="75"/>
                    <a:pt x="21" y="73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91" y="50"/>
                    <a:pt x="95" y="41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1" y="27"/>
                    <a:pt x="86" y="23"/>
                    <a:pt x="80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8" name="Freeform 314"/>
            <p:cNvSpPr>
              <a:spLocks/>
            </p:cNvSpPr>
            <p:nvPr/>
          </p:nvSpPr>
          <p:spPr bwMode="auto">
            <a:xfrm>
              <a:off x="11332218" y="3306657"/>
              <a:ext cx="440510" cy="295643"/>
            </a:xfrm>
            <a:custGeom>
              <a:avLst/>
              <a:gdLst>
                <a:gd name="T0" fmla="*/ 370588 w 63"/>
                <a:gd name="T1" fmla="*/ 147822 h 42"/>
                <a:gd name="T2" fmla="*/ 335627 w 63"/>
                <a:gd name="T3" fmla="*/ 140782 h 42"/>
                <a:gd name="T4" fmla="*/ 335627 w 63"/>
                <a:gd name="T5" fmla="*/ 126704 h 42"/>
                <a:gd name="T6" fmla="*/ 237736 w 63"/>
                <a:gd name="T7" fmla="*/ 7039 h 42"/>
                <a:gd name="T8" fmla="*/ 118868 w 63"/>
                <a:gd name="T9" fmla="*/ 105587 h 42"/>
                <a:gd name="T10" fmla="*/ 118868 w 63"/>
                <a:gd name="T11" fmla="*/ 112626 h 42"/>
                <a:gd name="T12" fmla="*/ 83907 w 63"/>
                <a:gd name="T13" fmla="*/ 112626 h 42"/>
                <a:gd name="T14" fmla="*/ 0 w 63"/>
                <a:gd name="T15" fmla="*/ 175978 h 42"/>
                <a:gd name="T16" fmla="*/ 0 w 63"/>
                <a:gd name="T17" fmla="*/ 175978 h 42"/>
                <a:gd name="T18" fmla="*/ 62930 w 63"/>
                <a:gd name="T19" fmla="*/ 260447 h 42"/>
                <a:gd name="T20" fmla="*/ 356603 w 63"/>
                <a:gd name="T21" fmla="*/ 288604 h 42"/>
                <a:gd name="T22" fmla="*/ 433518 w 63"/>
                <a:gd name="T23" fmla="*/ 225252 h 42"/>
                <a:gd name="T24" fmla="*/ 433518 w 63"/>
                <a:gd name="T25" fmla="*/ 225252 h 42"/>
                <a:gd name="T26" fmla="*/ 370588 w 63"/>
                <a:gd name="T27" fmla="*/ 14782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42"/>
                <a:gd name="T44" fmla="*/ 63 w 6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42">
                  <a:moveTo>
                    <a:pt x="53" y="21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19"/>
                    <a:pt x="48" y="19"/>
                    <a:pt x="48" y="18"/>
                  </a:cubicBezTo>
                  <a:cubicBezTo>
                    <a:pt x="49" y="10"/>
                    <a:pt x="43" y="2"/>
                    <a:pt x="34" y="1"/>
                  </a:cubicBezTo>
                  <a:cubicBezTo>
                    <a:pt x="26" y="0"/>
                    <a:pt x="18" y="6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5"/>
                    <a:pt x="1" y="1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4" y="36"/>
                    <a:pt x="9" y="3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7" y="42"/>
                    <a:pt x="62" y="38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26"/>
                    <a:pt x="59" y="21"/>
                    <a:pt x="5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69" name="Freeform 315"/>
            <p:cNvSpPr>
              <a:spLocks/>
            </p:cNvSpPr>
            <p:nvPr/>
          </p:nvSpPr>
          <p:spPr bwMode="auto">
            <a:xfrm>
              <a:off x="11521434" y="2839540"/>
              <a:ext cx="671111" cy="425726"/>
            </a:xfrm>
            <a:custGeom>
              <a:avLst/>
              <a:gdLst>
                <a:gd name="T0" fmla="*/ 615185 w 96"/>
                <a:gd name="T1" fmla="*/ 216353 h 61"/>
                <a:gd name="T2" fmla="*/ 615185 w 96"/>
                <a:gd name="T3" fmla="*/ 202394 h 61"/>
                <a:gd name="T4" fmla="*/ 461389 w 96"/>
                <a:gd name="T5" fmla="*/ 6979 h 61"/>
                <a:gd name="T6" fmla="*/ 300602 w 96"/>
                <a:gd name="T7" fmla="*/ 83749 h 61"/>
                <a:gd name="T8" fmla="*/ 279630 w 96"/>
                <a:gd name="T9" fmla="*/ 76770 h 61"/>
                <a:gd name="T10" fmla="*/ 160787 w 96"/>
                <a:gd name="T11" fmla="*/ 160520 h 61"/>
                <a:gd name="T12" fmla="*/ 118843 w 96"/>
                <a:gd name="T13" fmla="*/ 153541 h 61"/>
                <a:gd name="T14" fmla="*/ 6991 w 96"/>
                <a:gd name="T15" fmla="*/ 251248 h 61"/>
                <a:gd name="T16" fmla="*/ 6991 w 96"/>
                <a:gd name="T17" fmla="*/ 251248 h 61"/>
                <a:gd name="T18" fmla="*/ 97870 w 96"/>
                <a:gd name="T19" fmla="*/ 362914 h 61"/>
                <a:gd name="T20" fmla="*/ 552268 w 96"/>
                <a:gd name="T21" fmla="*/ 418747 h 61"/>
                <a:gd name="T22" fmla="*/ 664120 w 96"/>
                <a:gd name="T23" fmla="*/ 321039 h 61"/>
                <a:gd name="T24" fmla="*/ 664120 w 96"/>
                <a:gd name="T25" fmla="*/ 321039 h 61"/>
                <a:gd name="T26" fmla="*/ 615185 w 96"/>
                <a:gd name="T27" fmla="*/ 216353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61"/>
                <a:gd name="T44" fmla="*/ 96 w 96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61">
                  <a:moveTo>
                    <a:pt x="88" y="31"/>
                  </a:moveTo>
                  <a:cubicBezTo>
                    <a:pt x="88" y="31"/>
                    <a:pt x="88" y="30"/>
                    <a:pt x="88" y="29"/>
                  </a:cubicBezTo>
                  <a:cubicBezTo>
                    <a:pt x="90" y="16"/>
                    <a:pt x="80" y="3"/>
                    <a:pt x="66" y="1"/>
                  </a:cubicBezTo>
                  <a:cubicBezTo>
                    <a:pt x="57" y="0"/>
                    <a:pt x="48" y="5"/>
                    <a:pt x="43" y="12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32" y="10"/>
                    <a:pt x="25" y="15"/>
                    <a:pt x="23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9" y="21"/>
                    <a:pt x="2" y="27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44"/>
                    <a:pt x="6" y="51"/>
                    <a:pt x="14" y="52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7" y="61"/>
                    <a:pt x="95" y="55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6" y="40"/>
                    <a:pt x="93" y="34"/>
                    <a:pt x="88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" name="标题 4"/>
          <p:cNvSpPr txBox="1">
            <a:spLocks noChangeArrowheads="1"/>
          </p:cNvSpPr>
          <p:nvPr/>
        </p:nvSpPr>
        <p:spPr bwMode="auto">
          <a:xfrm>
            <a:off x="750888" y="3349625"/>
            <a:ext cx="9451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zh-CN" altLang="en-US" sz="32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我们一般可以通过哪些方面来了解时代的变迁以及社会的发展呢？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 l="2536" t="34999" r="2208" b="41209"/>
          <a:stretch>
            <a:fillRect/>
          </a:stretch>
        </p:blipFill>
        <p:spPr bwMode="auto">
          <a:xfrm>
            <a:off x="0" y="90488"/>
            <a:ext cx="45370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íṣḻiḍe"/>
          <p:cNvSpPr/>
          <p:nvPr/>
        </p:nvSpPr>
        <p:spPr bwMode="auto">
          <a:xfrm>
            <a:off x="3706813" y="1476375"/>
            <a:ext cx="4289425" cy="4303713"/>
          </a:xfrm>
          <a:custGeom>
            <a:avLst/>
            <a:gdLst>
              <a:gd name="T0" fmla="*/ 365 w 2340"/>
              <a:gd name="T1" fmla="*/ 542 h 2348"/>
              <a:gd name="T2" fmla="*/ 805 w 2340"/>
              <a:gd name="T3" fmla="*/ 220 h 2348"/>
              <a:gd name="T4" fmla="*/ 1001 w 2340"/>
              <a:gd name="T5" fmla="*/ 167 h 2348"/>
              <a:gd name="T6" fmla="*/ 1122 w 2340"/>
              <a:gd name="T7" fmla="*/ 155 h 2348"/>
              <a:gd name="T8" fmla="*/ 1230 w 2340"/>
              <a:gd name="T9" fmla="*/ 156 h 2348"/>
              <a:gd name="T10" fmla="*/ 1341 w 2340"/>
              <a:gd name="T11" fmla="*/ 169 h 2348"/>
              <a:gd name="T12" fmla="*/ 1513 w 2340"/>
              <a:gd name="T13" fmla="*/ 215 h 2348"/>
              <a:gd name="T14" fmla="*/ 1590 w 2340"/>
              <a:gd name="T15" fmla="*/ 246 h 2348"/>
              <a:gd name="T16" fmla="*/ 1708 w 2340"/>
              <a:gd name="T17" fmla="*/ 310 h 2348"/>
              <a:gd name="T18" fmla="*/ 1818 w 2340"/>
              <a:gd name="T19" fmla="*/ 389 h 2348"/>
              <a:gd name="T20" fmla="*/ 1940 w 2340"/>
              <a:gd name="T21" fmla="*/ 510 h 2348"/>
              <a:gd name="T22" fmla="*/ 2014 w 2340"/>
              <a:gd name="T23" fmla="*/ 608 h 2348"/>
              <a:gd name="T24" fmla="*/ 2076 w 2340"/>
              <a:gd name="T25" fmla="*/ 714 h 2348"/>
              <a:gd name="T26" fmla="*/ 2137 w 2340"/>
              <a:gd name="T27" fmla="*/ 860 h 2348"/>
              <a:gd name="T28" fmla="*/ 2174 w 2340"/>
              <a:gd name="T29" fmla="*/ 1015 h 2348"/>
              <a:gd name="T30" fmla="*/ 2186 w 2340"/>
              <a:gd name="T31" fmla="*/ 1192 h 2348"/>
              <a:gd name="T32" fmla="*/ 2174 w 2340"/>
              <a:gd name="T33" fmla="*/ 1333 h 2348"/>
              <a:gd name="T34" fmla="*/ 2131 w 2340"/>
              <a:gd name="T35" fmla="*/ 1505 h 2348"/>
              <a:gd name="T36" fmla="*/ 2077 w 2340"/>
              <a:gd name="T37" fmla="*/ 1634 h 2348"/>
              <a:gd name="T38" fmla="*/ 1985 w 2340"/>
              <a:gd name="T39" fmla="*/ 1782 h 2348"/>
              <a:gd name="T40" fmla="*/ 1859 w 2340"/>
              <a:gd name="T41" fmla="*/ 1922 h 2348"/>
              <a:gd name="T42" fmla="*/ 1740 w 2340"/>
              <a:gd name="T43" fmla="*/ 2017 h 2348"/>
              <a:gd name="T44" fmla="*/ 1611 w 2340"/>
              <a:gd name="T45" fmla="*/ 2092 h 2348"/>
              <a:gd name="T46" fmla="*/ 1382 w 2340"/>
              <a:gd name="T47" fmla="*/ 2171 h 2348"/>
              <a:gd name="T48" fmla="*/ 1167 w 2340"/>
              <a:gd name="T49" fmla="*/ 2194 h 2348"/>
              <a:gd name="T50" fmla="*/ 1018 w 2340"/>
              <a:gd name="T51" fmla="*/ 2183 h 2348"/>
              <a:gd name="T52" fmla="*/ 906 w 2340"/>
              <a:gd name="T53" fmla="*/ 2161 h 2348"/>
              <a:gd name="T54" fmla="*/ 775 w 2340"/>
              <a:gd name="T55" fmla="*/ 2117 h 2348"/>
              <a:gd name="T56" fmla="*/ 669 w 2340"/>
              <a:gd name="T57" fmla="*/ 2065 h 2348"/>
              <a:gd name="T58" fmla="*/ 435 w 2340"/>
              <a:gd name="T59" fmla="*/ 1886 h 2348"/>
              <a:gd name="T60" fmla="*/ 486 w 2340"/>
              <a:gd name="T61" fmla="*/ 1739 h 2348"/>
              <a:gd name="T62" fmla="*/ 283 w 2340"/>
              <a:gd name="T63" fmla="*/ 1948 h 2348"/>
              <a:gd name="T64" fmla="*/ 532 w 2340"/>
              <a:gd name="T65" fmla="*/ 2162 h 2348"/>
              <a:gd name="T66" fmla="*/ 660 w 2340"/>
              <a:gd name="T67" fmla="*/ 2234 h 2348"/>
              <a:gd name="T68" fmla="*/ 836 w 2340"/>
              <a:gd name="T69" fmla="*/ 2301 h 2348"/>
              <a:gd name="T70" fmla="*/ 963 w 2340"/>
              <a:gd name="T71" fmla="*/ 2331 h 2348"/>
              <a:gd name="T72" fmla="*/ 1098 w 2340"/>
              <a:gd name="T73" fmla="*/ 2346 h 2348"/>
              <a:gd name="T74" fmla="*/ 1343 w 2340"/>
              <a:gd name="T75" fmla="*/ 2335 h 2348"/>
              <a:gd name="T76" fmla="*/ 1626 w 2340"/>
              <a:gd name="T77" fmla="*/ 2254 h 2348"/>
              <a:gd name="T78" fmla="*/ 1795 w 2340"/>
              <a:gd name="T79" fmla="*/ 2166 h 2348"/>
              <a:gd name="T80" fmla="*/ 1949 w 2340"/>
              <a:gd name="T81" fmla="*/ 2049 h 2348"/>
              <a:gd name="T82" fmla="*/ 2072 w 2340"/>
              <a:gd name="T83" fmla="*/ 1921 h 2348"/>
              <a:gd name="T84" fmla="*/ 2195 w 2340"/>
              <a:gd name="T85" fmla="*/ 1739 h 2348"/>
              <a:gd name="T86" fmla="*/ 2267 w 2340"/>
              <a:gd name="T87" fmla="*/ 1583 h 2348"/>
              <a:gd name="T88" fmla="*/ 2306 w 2340"/>
              <a:gd name="T89" fmla="*/ 1457 h 2348"/>
              <a:gd name="T90" fmla="*/ 2336 w 2340"/>
              <a:gd name="T91" fmla="*/ 1276 h 2348"/>
              <a:gd name="T92" fmla="*/ 2334 w 2340"/>
              <a:gd name="T93" fmla="*/ 1052 h 2348"/>
              <a:gd name="T94" fmla="*/ 2301 w 2340"/>
              <a:gd name="T95" fmla="*/ 871 h 2348"/>
              <a:gd name="T96" fmla="*/ 2231 w 2340"/>
              <a:gd name="T97" fmla="*/ 680 h 2348"/>
              <a:gd name="T98" fmla="*/ 2164 w 2340"/>
              <a:gd name="T99" fmla="*/ 556 h 2348"/>
              <a:gd name="T100" fmla="*/ 2083 w 2340"/>
              <a:gd name="T101" fmla="*/ 441 h 2348"/>
              <a:gd name="T102" fmla="*/ 1990 w 2340"/>
              <a:gd name="T103" fmla="*/ 337 h 2348"/>
              <a:gd name="T104" fmla="*/ 1854 w 2340"/>
              <a:gd name="T105" fmla="*/ 223 h 2348"/>
              <a:gd name="T106" fmla="*/ 1680 w 2340"/>
              <a:gd name="T107" fmla="*/ 118 h 2348"/>
              <a:gd name="T108" fmla="*/ 1583 w 2340"/>
              <a:gd name="T109" fmla="*/ 76 h 2348"/>
              <a:gd name="T110" fmla="*/ 1439 w 2340"/>
              <a:gd name="T111" fmla="*/ 32 h 2348"/>
              <a:gd name="T112" fmla="*/ 1276 w 2340"/>
              <a:gd name="T113" fmla="*/ 5 h 2348"/>
              <a:gd name="T114" fmla="*/ 1168 w 2340"/>
              <a:gd name="T115" fmla="*/ 0 h 2348"/>
              <a:gd name="T116" fmla="*/ 1045 w 2340"/>
              <a:gd name="T117" fmla="*/ 6 h 2348"/>
              <a:gd name="T118" fmla="*/ 844 w 2340"/>
              <a:gd name="T119" fmla="*/ 45 h 2348"/>
              <a:gd name="T120" fmla="*/ 579 w 2340"/>
              <a:gd name="T121" fmla="*/ 157 h 2348"/>
              <a:gd name="T122" fmla="*/ 3 w 2340"/>
              <a:gd name="T123" fmla="*/ 1014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0" h="2348">
                <a:moveTo>
                  <a:pt x="153" y="1052"/>
                </a:moveTo>
                <a:cubicBezTo>
                  <a:pt x="153" y="1052"/>
                  <a:pt x="154" y="1046"/>
                  <a:pt x="155" y="1035"/>
                </a:cubicBezTo>
                <a:cubicBezTo>
                  <a:pt x="157" y="1024"/>
                  <a:pt x="159" y="1007"/>
                  <a:pt x="164" y="985"/>
                </a:cubicBezTo>
                <a:cubicBezTo>
                  <a:pt x="172" y="941"/>
                  <a:pt x="186" y="878"/>
                  <a:pt x="217" y="801"/>
                </a:cubicBezTo>
                <a:cubicBezTo>
                  <a:pt x="224" y="781"/>
                  <a:pt x="233" y="761"/>
                  <a:pt x="242" y="740"/>
                </a:cubicBezTo>
                <a:cubicBezTo>
                  <a:pt x="253" y="720"/>
                  <a:pt x="263" y="698"/>
                  <a:pt x="275" y="677"/>
                </a:cubicBezTo>
                <a:cubicBezTo>
                  <a:pt x="300" y="633"/>
                  <a:pt x="329" y="588"/>
                  <a:pt x="365" y="542"/>
                </a:cubicBezTo>
                <a:cubicBezTo>
                  <a:pt x="401" y="497"/>
                  <a:pt x="443" y="452"/>
                  <a:pt x="491" y="409"/>
                </a:cubicBezTo>
                <a:cubicBezTo>
                  <a:pt x="540" y="366"/>
                  <a:pt x="595" y="326"/>
                  <a:pt x="656" y="290"/>
                </a:cubicBezTo>
                <a:cubicBezTo>
                  <a:pt x="672" y="281"/>
                  <a:pt x="688" y="273"/>
                  <a:pt x="704" y="265"/>
                </a:cubicBezTo>
                <a:cubicBezTo>
                  <a:pt x="712" y="260"/>
                  <a:pt x="720" y="256"/>
                  <a:pt x="728" y="253"/>
                </a:cubicBezTo>
                <a:cubicBezTo>
                  <a:pt x="737" y="249"/>
                  <a:pt x="745" y="245"/>
                  <a:pt x="753" y="241"/>
                </a:cubicBezTo>
                <a:cubicBezTo>
                  <a:pt x="762" y="237"/>
                  <a:pt x="770" y="234"/>
                  <a:pt x="779" y="230"/>
                </a:cubicBezTo>
                <a:cubicBezTo>
                  <a:pt x="787" y="227"/>
                  <a:pt x="796" y="223"/>
                  <a:pt x="805" y="220"/>
                </a:cubicBezTo>
                <a:cubicBezTo>
                  <a:pt x="823" y="213"/>
                  <a:pt x="840" y="207"/>
                  <a:pt x="859" y="201"/>
                </a:cubicBezTo>
                <a:cubicBezTo>
                  <a:pt x="868" y="198"/>
                  <a:pt x="877" y="195"/>
                  <a:pt x="886" y="193"/>
                </a:cubicBezTo>
                <a:cubicBezTo>
                  <a:pt x="896" y="190"/>
                  <a:pt x="905" y="188"/>
                  <a:pt x="914" y="185"/>
                </a:cubicBezTo>
                <a:cubicBezTo>
                  <a:pt x="919" y="184"/>
                  <a:pt x="924" y="183"/>
                  <a:pt x="929" y="182"/>
                </a:cubicBezTo>
                <a:cubicBezTo>
                  <a:pt x="933" y="181"/>
                  <a:pt x="938" y="180"/>
                  <a:pt x="943" y="179"/>
                </a:cubicBezTo>
                <a:cubicBezTo>
                  <a:pt x="952" y="177"/>
                  <a:pt x="962" y="174"/>
                  <a:pt x="972" y="172"/>
                </a:cubicBezTo>
                <a:cubicBezTo>
                  <a:pt x="981" y="170"/>
                  <a:pt x="991" y="169"/>
                  <a:pt x="1001" y="167"/>
                </a:cubicBezTo>
                <a:cubicBezTo>
                  <a:pt x="1011" y="166"/>
                  <a:pt x="1021" y="164"/>
                  <a:pt x="1031" y="163"/>
                </a:cubicBezTo>
                <a:cubicBezTo>
                  <a:pt x="1041" y="162"/>
                  <a:pt x="1051" y="161"/>
                  <a:pt x="1061" y="159"/>
                </a:cubicBezTo>
                <a:cubicBezTo>
                  <a:pt x="1068" y="159"/>
                  <a:pt x="1068" y="159"/>
                  <a:pt x="1068" y="159"/>
                </a:cubicBezTo>
                <a:cubicBezTo>
                  <a:pt x="1071" y="158"/>
                  <a:pt x="1073" y="158"/>
                  <a:pt x="1076" y="158"/>
                </a:cubicBezTo>
                <a:cubicBezTo>
                  <a:pt x="1081" y="158"/>
                  <a:pt x="1086" y="157"/>
                  <a:pt x="1091" y="157"/>
                </a:cubicBezTo>
                <a:cubicBezTo>
                  <a:pt x="1096" y="157"/>
                  <a:pt x="1101" y="156"/>
                  <a:pt x="1106" y="156"/>
                </a:cubicBezTo>
                <a:cubicBezTo>
                  <a:pt x="1111" y="156"/>
                  <a:pt x="1116" y="155"/>
                  <a:pt x="1122" y="155"/>
                </a:cubicBezTo>
                <a:cubicBezTo>
                  <a:pt x="1132" y="155"/>
                  <a:pt x="1142" y="154"/>
                  <a:pt x="1152" y="154"/>
                </a:cubicBezTo>
                <a:cubicBezTo>
                  <a:pt x="1158" y="154"/>
                  <a:pt x="1163" y="154"/>
                  <a:pt x="1168" y="154"/>
                </a:cubicBezTo>
                <a:cubicBezTo>
                  <a:pt x="1173" y="154"/>
                  <a:pt x="1178" y="154"/>
                  <a:pt x="1183" y="154"/>
                </a:cubicBezTo>
                <a:cubicBezTo>
                  <a:pt x="1194" y="155"/>
                  <a:pt x="1204" y="155"/>
                  <a:pt x="1215" y="155"/>
                </a:cubicBezTo>
                <a:cubicBezTo>
                  <a:pt x="1219" y="155"/>
                  <a:pt x="1219" y="155"/>
                  <a:pt x="1219" y="155"/>
                </a:cubicBezTo>
                <a:cubicBezTo>
                  <a:pt x="1223" y="156"/>
                  <a:pt x="1223" y="156"/>
                  <a:pt x="1223" y="156"/>
                </a:cubicBezTo>
                <a:cubicBezTo>
                  <a:pt x="1230" y="156"/>
                  <a:pt x="1230" y="156"/>
                  <a:pt x="1230" y="156"/>
                </a:cubicBezTo>
                <a:cubicBezTo>
                  <a:pt x="1236" y="157"/>
                  <a:pt x="1241" y="157"/>
                  <a:pt x="1246" y="157"/>
                </a:cubicBezTo>
                <a:cubicBezTo>
                  <a:pt x="1251" y="158"/>
                  <a:pt x="1257" y="158"/>
                  <a:pt x="1262" y="159"/>
                </a:cubicBezTo>
                <a:cubicBezTo>
                  <a:pt x="1270" y="159"/>
                  <a:pt x="1270" y="159"/>
                  <a:pt x="1270" y="159"/>
                </a:cubicBezTo>
                <a:cubicBezTo>
                  <a:pt x="1272" y="159"/>
                  <a:pt x="1275" y="160"/>
                  <a:pt x="1278" y="160"/>
                </a:cubicBezTo>
                <a:cubicBezTo>
                  <a:pt x="1288" y="161"/>
                  <a:pt x="1299" y="163"/>
                  <a:pt x="1309" y="164"/>
                </a:cubicBezTo>
                <a:cubicBezTo>
                  <a:pt x="1314" y="165"/>
                  <a:pt x="1320" y="165"/>
                  <a:pt x="1325" y="166"/>
                </a:cubicBezTo>
                <a:cubicBezTo>
                  <a:pt x="1330" y="167"/>
                  <a:pt x="1335" y="168"/>
                  <a:pt x="1341" y="169"/>
                </a:cubicBezTo>
                <a:cubicBezTo>
                  <a:pt x="1351" y="171"/>
                  <a:pt x="1362" y="173"/>
                  <a:pt x="1372" y="175"/>
                </a:cubicBezTo>
                <a:cubicBezTo>
                  <a:pt x="1383" y="177"/>
                  <a:pt x="1393" y="180"/>
                  <a:pt x="1404" y="182"/>
                </a:cubicBezTo>
                <a:cubicBezTo>
                  <a:pt x="1409" y="183"/>
                  <a:pt x="1414" y="184"/>
                  <a:pt x="1419" y="186"/>
                </a:cubicBezTo>
                <a:cubicBezTo>
                  <a:pt x="1425" y="187"/>
                  <a:pt x="1430" y="189"/>
                  <a:pt x="1435" y="190"/>
                </a:cubicBezTo>
                <a:cubicBezTo>
                  <a:pt x="1446" y="193"/>
                  <a:pt x="1456" y="196"/>
                  <a:pt x="1466" y="199"/>
                </a:cubicBezTo>
                <a:cubicBezTo>
                  <a:pt x="1477" y="202"/>
                  <a:pt x="1487" y="206"/>
                  <a:pt x="1498" y="209"/>
                </a:cubicBezTo>
                <a:cubicBezTo>
                  <a:pt x="1503" y="211"/>
                  <a:pt x="1508" y="213"/>
                  <a:pt x="1513" y="215"/>
                </a:cubicBezTo>
                <a:cubicBezTo>
                  <a:pt x="1516" y="215"/>
                  <a:pt x="1518" y="216"/>
                  <a:pt x="1521" y="217"/>
                </a:cubicBezTo>
                <a:cubicBezTo>
                  <a:pt x="1528" y="220"/>
                  <a:pt x="1528" y="220"/>
                  <a:pt x="1528" y="220"/>
                </a:cubicBezTo>
                <a:cubicBezTo>
                  <a:pt x="1539" y="224"/>
                  <a:pt x="1549" y="228"/>
                  <a:pt x="1559" y="233"/>
                </a:cubicBezTo>
                <a:cubicBezTo>
                  <a:pt x="1563" y="234"/>
                  <a:pt x="1563" y="234"/>
                  <a:pt x="1563" y="234"/>
                </a:cubicBezTo>
                <a:cubicBezTo>
                  <a:pt x="1567" y="236"/>
                  <a:pt x="1567" y="236"/>
                  <a:pt x="1567" y="236"/>
                </a:cubicBezTo>
                <a:cubicBezTo>
                  <a:pt x="1574" y="239"/>
                  <a:pt x="1574" y="239"/>
                  <a:pt x="1574" y="239"/>
                </a:cubicBezTo>
                <a:cubicBezTo>
                  <a:pt x="1590" y="246"/>
                  <a:pt x="1590" y="246"/>
                  <a:pt x="1590" y="246"/>
                </a:cubicBezTo>
                <a:cubicBezTo>
                  <a:pt x="1605" y="253"/>
                  <a:pt x="1605" y="253"/>
                  <a:pt x="1605" y="253"/>
                </a:cubicBezTo>
                <a:cubicBezTo>
                  <a:pt x="1607" y="254"/>
                  <a:pt x="1610" y="255"/>
                  <a:pt x="1612" y="257"/>
                </a:cubicBezTo>
                <a:cubicBezTo>
                  <a:pt x="1620" y="260"/>
                  <a:pt x="1620" y="260"/>
                  <a:pt x="1620" y="260"/>
                </a:cubicBezTo>
                <a:cubicBezTo>
                  <a:pt x="1630" y="265"/>
                  <a:pt x="1640" y="270"/>
                  <a:pt x="1649" y="276"/>
                </a:cubicBezTo>
                <a:cubicBezTo>
                  <a:pt x="1659" y="281"/>
                  <a:pt x="1669" y="287"/>
                  <a:pt x="1679" y="292"/>
                </a:cubicBezTo>
                <a:cubicBezTo>
                  <a:pt x="1693" y="301"/>
                  <a:pt x="1693" y="301"/>
                  <a:pt x="1693" y="301"/>
                </a:cubicBezTo>
                <a:cubicBezTo>
                  <a:pt x="1698" y="303"/>
                  <a:pt x="1703" y="307"/>
                  <a:pt x="1708" y="310"/>
                </a:cubicBezTo>
                <a:cubicBezTo>
                  <a:pt x="1717" y="316"/>
                  <a:pt x="1727" y="322"/>
                  <a:pt x="1736" y="328"/>
                </a:cubicBezTo>
                <a:cubicBezTo>
                  <a:pt x="1745" y="334"/>
                  <a:pt x="1755" y="341"/>
                  <a:pt x="1764" y="348"/>
                </a:cubicBezTo>
                <a:cubicBezTo>
                  <a:pt x="1768" y="351"/>
                  <a:pt x="1773" y="354"/>
                  <a:pt x="1778" y="358"/>
                </a:cubicBezTo>
                <a:cubicBezTo>
                  <a:pt x="1791" y="368"/>
                  <a:pt x="1791" y="368"/>
                  <a:pt x="1791" y="368"/>
                </a:cubicBezTo>
                <a:cubicBezTo>
                  <a:pt x="1804" y="379"/>
                  <a:pt x="1804" y="379"/>
                  <a:pt x="1804" y="379"/>
                </a:cubicBezTo>
                <a:cubicBezTo>
                  <a:pt x="1811" y="384"/>
                  <a:pt x="1811" y="384"/>
                  <a:pt x="1811" y="384"/>
                </a:cubicBezTo>
                <a:cubicBezTo>
                  <a:pt x="1813" y="386"/>
                  <a:pt x="1816" y="387"/>
                  <a:pt x="1818" y="389"/>
                </a:cubicBezTo>
                <a:cubicBezTo>
                  <a:pt x="1835" y="404"/>
                  <a:pt x="1853" y="419"/>
                  <a:pt x="1869" y="435"/>
                </a:cubicBezTo>
                <a:cubicBezTo>
                  <a:pt x="1882" y="447"/>
                  <a:pt x="1882" y="447"/>
                  <a:pt x="1882" y="447"/>
                </a:cubicBezTo>
                <a:cubicBezTo>
                  <a:pt x="1888" y="453"/>
                  <a:pt x="1888" y="453"/>
                  <a:pt x="1888" y="453"/>
                </a:cubicBezTo>
                <a:cubicBezTo>
                  <a:pt x="1894" y="459"/>
                  <a:pt x="1894" y="459"/>
                  <a:pt x="1894" y="459"/>
                </a:cubicBezTo>
                <a:cubicBezTo>
                  <a:pt x="1902" y="468"/>
                  <a:pt x="1910" y="476"/>
                  <a:pt x="1918" y="484"/>
                </a:cubicBezTo>
                <a:cubicBezTo>
                  <a:pt x="1922" y="489"/>
                  <a:pt x="1925" y="493"/>
                  <a:pt x="1929" y="497"/>
                </a:cubicBezTo>
                <a:cubicBezTo>
                  <a:pt x="1940" y="510"/>
                  <a:pt x="1940" y="510"/>
                  <a:pt x="1940" y="510"/>
                </a:cubicBezTo>
                <a:cubicBezTo>
                  <a:pt x="1952" y="524"/>
                  <a:pt x="1952" y="524"/>
                  <a:pt x="1952" y="524"/>
                </a:cubicBezTo>
                <a:cubicBezTo>
                  <a:pt x="1956" y="528"/>
                  <a:pt x="1959" y="533"/>
                  <a:pt x="1963" y="537"/>
                </a:cubicBezTo>
                <a:cubicBezTo>
                  <a:pt x="1970" y="546"/>
                  <a:pt x="1977" y="556"/>
                  <a:pt x="1984" y="565"/>
                </a:cubicBezTo>
                <a:cubicBezTo>
                  <a:pt x="1991" y="574"/>
                  <a:pt x="1998" y="584"/>
                  <a:pt x="2004" y="593"/>
                </a:cubicBezTo>
                <a:cubicBezTo>
                  <a:pt x="2010" y="600"/>
                  <a:pt x="2010" y="600"/>
                  <a:pt x="2010" y="600"/>
                </a:cubicBezTo>
                <a:cubicBezTo>
                  <a:pt x="2012" y="604"/>
                  <a:pt x="2012" y="604"/>
                  <a:pt x="2012" y="604"/>
                </a:cubicBezTo>
                <a:cubicBezTo>
                  <a:pt x="2014" y="608"/>
                  <a:pt x="2014" y="608"/>
                  <a:pt x="2014" y="608"/>
                </a:cubicBezTo>
                <a:cubicBezTo>
                  <a:pt x="2024" y="622"/>
                  <a:pt x="2024" y="622"/>
                  <a:pt x="2024" y="622"/>
                </a:cubicBezTo>
                <a:cubicBezTo>
                  <a:pt x="2033" y="637"/>
                  <a:pt x="2033" y="637"/>
                  <a:pt x="2033" y="637"/>
                </a:cubicBezTo>
                <a:cubicBezTo>
                  <a:pt x="2038" y="644"/>
                  <a:pt x="2038" y="644"/>
                  <a:pt x="2038" y="644"/>
                </a:cubicBezTo>
                <a:cubicBezTo>
                  <a:pt x="2040" y="647"/>
                  <a:pt x="2041" y="649"/>
                  <a:pt x="2042" y="652"/>
                </a:cubicBezTo>
                <a:cubicBezTo>
                  <a:pt x="2048" y="662"/>
                  <a:pt x="2054" y="672"/>
                  <a:pt x="2060" y="682"/>
                </a:cubicBezTo>
                <a:cubicBezTo>
                  <a:pt x="2063" y="687"/>
                  <a:pt x="2066" y="693"/>
                  <a:pt x="2068" y="698"/>
                </a:cubicBezTo>
                <a:cubicBezTo>
                  <a:pt x="2076" y="714"/>
                  <a:pt x="2076" y="714"/>
                  <a:pt x="2076" y="714"/>
                </a:cubicBezTo>
                <a:cubicBezTo>
                  <a:pt x="2084" y="729"/>
                  <a:pt x="2084" y="729"/>
                  <a:pt x="2084" y="729"/>
                </a:cubicBezTo>
                <a:cubicBezTo>
                  <a:pt x="2087" y="734"/>
                  <a:pt x="2089" y="740"/>
                  <a:pt x="2092" y="745"/>
                </a:cubicBezTo>
                <a:cubicBezTo>
                  <a:pt x="2096" y="756"/>
                  <a:pt x="2101" y="767"/>
                  <a:pt x="2106" y="777"/>
                </a:cubicBezTo>
                <a:cubicBezTo>
                  <a:pt x="2110" y="788"/>
                  <a:pt x="2115" y="799"/>
                  <a:pt x="2119" y="810"/>
                </a:cubicBezTo>
                <a:cubicBezTo>
                  <a:pt x="2121" y="816"/>
                  <a:pt x="2124" y="821"/>
                  <a:pt x="2125" y="827"/>
                </a:cubicBezTo>
                <a:cubicBezTo>
                  <a:pt x="2131" y="843"/>
                  <a:pt x="2131" y="843"/>
                  <a:pt x="2131" y="843"/>
                </a:cubicBezTo>
                <a:cubicBezTo>
                  <a:pt x="2137" y="860"/>
                  <a:pt x="2137" y="860"/>
                  <a:pt x="2137" y="860"/>
                </a:cubicBezTo>
                <a:cubicBezTo>
                  <a:pt x="2139" y="866"/>
                  <a:pt x="2141" y="871"/>
                  <a:pt x="2142" y="877"/>
                </a:cubicBezTo>
                <a:cubicBezTo>
                  <a:pt x="2152" y="911"/>
                  <a:pt x="2152" y="911"/>
                  <a:pt x="2152" y="911"/>
                </a:cubicBezTo>
                <a:cubicBezTo>
                  <a:pt x="2154" y="920"/>
                  <a:pt x="2154" y="920"/>
                  <a:pt x="2154" y="920"/>
                </a:cubicBezTo>
                <a:cubicBezTo>
                  <a:pt x="2156" y="928"/>
                  <a:pt x="2156" y="928"/>
                  <a:pt x="2156" y="928"/>
                </a:cubicBezTo>
                <a:cubicBezTo>
                  <a:pt x="2160" y="945"/>
                  <a:pt x="2160" y="945"/>
                  <a:pt x="2160" y="945"/>
                </a:cubicBezTo>
                <a:cubicBezTo>
                  <a:pt x="2163" y="957"/>
                  <a:pt x="2166" y="968"/>
                  <a:pt x="2167" y="980"/>
                </a:cubicBezTo>
                <a:cubicBezTo>
                  <a:pt x="2174" y="1015"/>
                  <a:pt x="2174" y="1015"/>
                  <a:pt x="2174" y="1015"/>
                </a:cubicBezTo>
                <a:cubicBezTo>
                  <a:pt x="2176" y="1027"/>
                  <a:pt x="2177" y="1038"/>
                  <a:pt x="2178" y="1050"/>
                </a:cubicBezTo>
                <a:cubicBezTo>
                  <a:pt x="2181" y="1068"/>
                  <a:pt x="2181" y="1068"/>
                  <a:pt x="2181" y="1068"/>
                </a:cubicBezTo>
                <a:cubicBezTo>
                  <a:pt x="2181" y="1074"/>
                  <a:pt x="2182" y="1080"/>
                  <a:pt x="2182" y="1086"/>
                </a:cubicBezTo>
                <a:cubicBezTo>
                  <a:pt x="2185" y="1121"/>
                  <a:pt x="2185" y="1121"/>
                  <a:pt x="2185" y="1121"/>
                </a:cubicBezTo>
                <a:cubicBezTo>
                  <a:pt x="2186" y="1156"/>
                  <a:pt x="2186" y="1156"/>
                  <a:pt x="2186" y="1156"/>
                </a:cubicBezTo>
                <a:cubicBezTo>
                  <a:pt x="2186" y="1174"/>
                  <a:pt x="2186" y="1174"/>
                  <a:pt x="2186" y="1174"/>
                </a:cubicBezTo>
                <a:cubicBezTo>
                  <a:pt x="2186" y="1192"/>
                  <a:pt x="2186" y="1192"/>
                  <a:pt x="2186" y="1192"/>
                </a:cubicBezTo>
                <a:cubicBezTo>
                  <a:pt x="2185" y="1228"/>
                  <a:pt x="2185" y="1228"/>
                  <a:pt x="2185" y="1228"/>
                </a:cubicBezTo>
                <a:cubicBezTo>
                  <a:pt x="2182" y="1263"/>
                  <a:pt x="2182" y="1263"/>
                  <a:pt x="2182" y="1263"/>
                </a:cubicBezTo>
                <a:cubicBezTo>
                  <a:pt x="2182" y="1269"/>
                  <a:pt x="2181" y="1275"/>
                  <a:pt x="2181" y="1281"/>
                </a:cubicBezTo>
                <a:cubicBezTo>
                  <a:pt x="2178" y="1298"/>
                  <a:pt x="2178" y="1298"/>
                  <a:pt x="2178" y="1298"/>
                </a:cubicBezTo>
                <a:cubicBezTo>
                  <a:pt x="2176" y="1316"/>
                  <a:pt x="2176" y="1316"/>
                  <a:pt x="2176" y="1316"/>
                </a:cubicBezTo>
                <a:cubicBezTo>
                  <a:pt x="2175" y="1325"/>
                  <a:pt x="2175" y="1325"/>
                  <a:pt x="2175" y="1325"/>
                </a:cubicBezTo>
                <a:cubicBezTo>
                  <a:pt x="2175" y="1327"/>
                  <a:pt x="2174" y="1330"/>
                  <a:pt x="2174" y="1333"/>
                </a:cubicBezTo>
                <a:cubicBezTo>
                  <a:pt x="2169" y="1357"/>
                  <a:pt x="2166" y="1380"/>
                  <a:pt x="2160" y="1403"/>
                </a:cubicBezTo>
                <a:cubicBezTo>
                  <a:pt x="2156" y="1420"/>
                  <a:pt x="2156" y="1420"/>
                  <a:pt x="2156" y="1420"/>
                </a:cubicBezTo>
                <a:cubicBezTo>
                  <a:pt x="2154" y="1429"/>
                  <a:pt x="2154" y="1429"/>
                  <a:pt x="2154" y="1429"/>
                </a:cubicBezTo>
                <a:cubicBezTo>
                  <a:pt x="2152" y="1437"/>
                  <a:pt x="2152" y="1437"/>
                  <a:pt x="2152" y="1437"/>
                </a:cubicBezTo>
                <a:cubicBezTo>
                  <a:pt x="2149" y="1448"/>
                  <a:pt x="2145" y="1460"/>
                  <a:pt x="2142" y="1471"/>
                </a:cubicBezTo>
                <a:cubicBezTo>
                  <a:pt x="2141" y="1477"/>
                  <a:pt x="2139" y="1482"/>
                  <a:pt x="2137" y="1488"/>
                </a:cubicBezTo>
                <a:cubicBezTo>
                  <a:pt x="2131" y="1505"/>
                  <a:pt x="2131" y="1505"/>
                  <a:pt x="2131" y="1505"/>
                </a:cubicBezTo>
                <a:cubicBezTo>
                  <a:pt x="2125" y="1521"/>
                  <a:pt x="2125" y="1521"/>
                  <a:pt x="2125" y="1521"/>
                </a:cubicBezTo>
                <a:cubicBezTo>
                  <a:pt x="2125" y="1524"/>
                  <a:pt x="2124" y="1527"/>
                  <a:pt x="2122" y="1529"/>
                </a:cubicBezTo>
                <a:cubicBezTo>
                  <a:pt x="2119" y="1538"/>
                  <a:pt x="2119" y="1538"/>
                  <a:pt x="2119" y="1538"/>
                </a:cubicBezTo>
                <a:cubicBezTo>
                  <a:pt x="2115" y="1549"/>
                  <a:pt x="2111" y="1559"/>
                  <a:pt x="2106" y="1570"/>
                </a:cubicBezTo>
                <a:cubicBezTo>
                  <a:pt x="2101" y="1581"/>
                  <a:pt x="2097" y="1592"/>
                  <a:pt x="2092" y="1602"/>
                </a:cubicBezTo>
                <a:cubicBezTo>
                  <a:pt x="2089" y="1608"/>
                  <a:pt x="2087" y="1613"/>
                  <a:pt x="2085" y="1618"/>
                </a:cubicBezTo>
                <a:cubicBezTo>
                  <a:pt x="2077" y="1634"/>
                  <a:pt x="2077" y="1634"/>
                  <a:pt x="2077" y="1634"/>
                </a:cubicBezTo>
                <a:cubicBezTo>
                  <a:pt x="2069" y="1649"/>
                  <a:pt x="2069" y="1649"/>
                  <a:pt x="2069" y="1649"/>
                </a:cubicBezTo>
                <a:cubicBezTo>
                  <a:pt x="2066" y="1655"/>
                  <a:pt x="2063" y="1660"/>
                  <a:pt x="2060" y="1665"/>
                </a:cubicBezTo>
                <a:cubicBezTo>
                  <a:pt x="2055" y="1675"/>
                  <a:pt x="2049" y="1685"/>
                  <a:pt x="2043" y="1695"/>
                </a:cubicBezTo>
                <a:cubicBezTo>
                  <a:pt x="2039" y="1703"/>
                  <a:pt x="2039" y="1703"/>
                  <a:pt x="2039" y="1703"/>
                </a:cubicBezTo>
                <a:cubicBezTo>
                  <a:pt x="2034" y="1710"/>
                  <a:pt x="2034" y="1710"/>
                  <a:pt x="2034" y="1710"/>
                </a:cubicBezTo>
                <a:cubicBezTo>
                  <a:pt x="2025" y="1725"/>
                  <a:pt x="2025" y="1725"/>
                  <a:pt x="2025" y="1725"/>
                </a:cubicBezTo>
                <a:cubicBezTo>
                  <a:pt x="2012" y="1744"/>
                  <a:pt x="1999" y="1763"/>
                  <a:pt x="1985" y="1782"/>
                </a:cubicBezTo>
                <a:cubicBezTo>
                  <a:pt x="1978" y="1791"/>
                  <a:pt x="1971" y="1800"/>
                  <a:pt x="1964" y="1809"/>
                </a:cubicBezTo>
                <a:cubicBezTo>
                  <a:pt x="1953" y="1823"/>
                  <a:pt x="1953" y="1823"/>
                  <a:pt x="1953" y="1823"/>
                </a:cubicBezTo>
                <a:cubicBezTo>
                  <a:pt x="1942" y="1836"/>
                  <a:pt x="1942" y="1836"/>
                  <a:pt x="1942" y="1836"/>
                </a:cubicBezTo>
                <a:cubicBezTo>
                  <a:pt x="1934" y="1844"/>
                  <a:pt x="1927" y="1853"/>
                  <a:pt x="1919" y="1862"/>
                </a:cubicBezTo>
                <a:cubicBezTo>
                  <a:pt x="1911" y="1870"/>
                  <a:pt x="1904" y="1878"/>
                  <a:pt x="1896" y="1887"/>
                </a:cubicBezTo>
                <a:cubicBezTo>
                  <a:pt x="1888" y="1895"/>
                  <a:pt x="1880" y="1903"/>
                  <a:pt x="1871" y="1911"/>
                </a:cubicBezTo>
                <a:cubicBezTo>
                  <a:pt x="1859" y="1922"/>
                  <a:pt x="1859" y="1922"/>
                  <a:pt x="1859" y="1922"/>
                </a:cubicBezTo>
                <a:cubicBezTo>
                  <a:pt x="1853" y="1928"/>
                  <a:pt x="1853" y="1928"/>
                  <a:pt x="1853" y="1928"/>
                </a:cubicBezTo>
                <a:cubicBezTo>
                  <a:pt x="1851" y="1930"/>
                  <a:pt x="1849" y="1932"/>
                  <a:pt x="1846" y="1934"/>
                </a:cubicBezTo>
                <a:cubicBezTo>
                  <a:pt x="1838" y="1941"/>
                  <a:pt x="1829" y="1949"/>
                  <a:pt x="1821" y="1956"/>
                </a:cubicBezTo>
                <a:cubicBezTo>
                  <a:pt x="1819" y="1958"/>
                  <a:pt x="1816" y="1960"/>
                  <a:pt x="1814" y="1962"/>
                </a:cubicBezTo>
                <a:cubicBezTo>
                  <a:pt x="1808" y="1967"/>
                  <a:pt x="1808" y="1967"/>
                  <a:pt x="1808" y="1967"/>
                </a:cubicBezTo>
                <a:cubicBezTo>
                  <a:pt x="1794" y="1977"/>
                  <a:pt x="1794" y="1977"/>
                  <a:pt x="1794" y="1977"/>
                </a:cubicBezTo>
                <a:cubicBezTo>
                  <a:pt x="1777" y="1992"/>
                  <a:pt x="1758" y="2004"/>
                  <a:pt x="1740" y="2017"/>
                </a:cubicBezTo>
                <a:cubicBezTo>
                  <a:pt x="1736" y="2021"/>
                  <a:pt x="1731" y="2023"/>
                  <a:pt x="1726" y="2027"/>
                </a:cubicBezTo>
                <a:cubicBezTo>
                  <a:pt x="1712" y="2036"/>
                  <a:pt x="1712" y="2036"/>
                  <a:pt x="1712" y="2036"/>
                </a:cubicBezTo>
                <a:cubicBezTo>
                  <a:pt x="1698" y="2045"/>
                  <a:pt x="1698" y="2045"/>
                  <a:pt x="1698" y="2045"/>
                </a:cubicBezTo>
                <a:cubicBezTo>
                  <a:pt x="1693" y="2048"/>
                  <a:pt x="1688" y="2050"/>
                  <a:pt x="1684" y="2053"/>
                </a:cubicBezTo>
                <a:cubicBezTo>
                  <a:pt x="1674" y="2059"/>
                  <a:pt x="1664" y="2064"/>
                  <a:pt x="1655" y="2070"/>
                </a:cubicBezTo>
                <a:cubicBezTo>
                  <a:pt x="1645" y="2075"/>
                  <a:pt x="1635" y="2080"/>
                  <a:pt x="1625" y="2085"/>
                </a:cubicBezTo>
                <a:cubicBezTo>
                  <a:pt x="1621" y="2087"/>
                  <a:pt x="1616" y="2090"/>
                  <a:pt x="1611" y="2092"/>
                </a:cubicBezTo>
                <a:cubicBezTo>
                  <a:pt x="1606" y="2095"/>
                  <a:pt x="1601" y="2097"/>
                  <a:pt x="1596" y="2099"/>
                </a:cubicBezTo>
                <a:cubicBezTo>
                  <a:pt x="1586" y="2104"/>
                  <a:pt x="1576" y="2108"/>
                  <a:pt x="1566" y="2113"/>
                </a:cubicBezTo>
                <a:cubicBezTo>
                  <a:pt x="1526" y="2129"/>
                  <a:pt x="1485" y="2145"/>
                  <a:pt x="1444" y="2156"/>
                </a:cubicBezTo>
                <a:cubicBezTo>
                  <a:pt x="1439" y="2157"/>
                  <a:pt x="1434" y="2158"/>
                  <a:pt x="1429" y="2160"/>
                </a:cubicBezTo>
                <a:cubicBezTo>
                  <a:pt x="1421" y="2162"/>
                  <a:pt x="1421" y="2162"/>
                  <a:pt x="1421" y="2162"/>
                </a:cubicBezTo>
                <a:cubicBezTo>
                  <a:pt x="1413" y="2164"/>
                  <a:pt x="1413" y="2164"/>
                  <a:pt x="1413" y="2164"/>
                </a:cubicBezTo>
                <a:cubicBezTo>
                  <a:pt x="1403" y="2166"/>
                  <a:pt x="1392" y="2169"/>
                  <a:pt x="1382" y="2171"/>
                </a:cubicBezTo>
                <a:cubicBezTo>
                  <a:pt x="1372" y="2174"/>
                  <a:pt x="1362" y="2175"/>
                  <a:pt x="1351" y="2177"/>
                </a:cubicBezTo>
                <a:cubicBezTo>
                  <a:pt x="1341" y="2179"/>
                  <a:pt x="1331" y="2181"/>
                  <a:pt x="1320" y="2183"/>
                </a:cubicBezTo>
                <a:cubicBezTo>
                  <a:pt x="1310" y="2184"/>
                  <a:pt x="1300" y="2185"/>
                  <a:pt x="1289" y="2186"/>
                </a:cubicBezTo>
                <a:cubicBezTo>
                  <a:pt x="1284" y="2187"/>
                  <a:pt x="1279" y="2188"/>
                  <a:pt x="1274" y="2188"/>
                </a:cubicBezTo>
                <a:cubicBezTo>
                  <a:pt x="1269" y="2189"/>
                  <a:pt x="1264" y="2189"/>
                  <a:pt x="1258" y="2190"/>
                </a:cubicBezTo>
                <a:cubicBezTo>
                  <a:pt x="1238" y="2191"/>
                  <a:pt x="1218" y="2193"/>
                  <a:pt x="1197" y="2193"/>
                </a:cubicBezTo>
                <a:cubicBezTo>
                  <a:pt x="1187" y="2194"/>
                  <a:pt x="1177" y="2194"/>
                  <a:pt x="1167" y="2194"/>
                </a:cubicBezTo>
                <a:cubicBezTo>
                  <a:pt x="1157" y="2194"/>
                  <a:pt x="1146" y="2194"/>
                  <a:pt x="1136" y="2194"/>
                </a:cubicBezTo>
                <a:cubicBezTo>
                  <a:pt x="1126" y="2194"/>
                  <a:pt x="1116" y="2193"/>
                  <a:pt x="1106" y="2192"/>
                </a:cubicBezTo>
                <a:cubicBezTo>
                  <a:pt x="1102" y="2192"/>
                  <a:pt x="1097" y="2192"/>
                  <a:pt x="1092" y="2191"/>
                </a:cubicBezTo>
                <a:cubicBezTo>
                  <a:pt x="1084" y="2191"/>
                  <a:pt x="1084" y="2191"/>
                  <a:pt x="1084" y="2191"/>
                </a:cubicBezTo>
                <a:cubicBezTo>
                  <a:pt x="1077" y="2190"/>
                  <a:pt x="1077" y="2190"/>
                  <a:pt x="1077" y="2190"/>
                </a:cubicBezTo>
                <a:cubicBezTo>
                  <a:pt x="1067" y="2189"/>
                  <a:pt x="1057" y="2188"/>
                  <a:pt x="1047" y="2187"/>
                </a:cubicBezTo>
                <a:cubicBezTo>
                  <a:pt x="1038" y="2186"/>
                  <a:pt x="1028" y="2185"/>
                  <a:pt x="1018" y="2183"/>
                </a:cubicBezTo>
                <a:cubicBezTo>
                  <a:pt x="1014" y="2183"/>
                  <a:pt x="1009" y="2182"/>
                  <a:pt x="1004" y="2181"/>
                </a:cubicBezTo>
                <a:cubicBezTo>
                  <a:pt x="999" y="2181"/>
                  <a:pt x="994" y="2180"/>
                  <a:pt x="990" y="2179"/>
                </a:cubicBezTo>
                <a:cubicBezTo>
                  <a:pt x="985" y="2178"/>
                  <a:pt x="980" y="2177"/>
                  <a:pt x="975" y="2176"/>
                </a:cubicBezTo>
                <a:cubicBezTo>
                  <a:pt x="971" y="2175"/>
                  <a:pt x="966" y="2175"/>
                  <a:pt x="961" y="2174"/>
                </a:cubicBezTo>
                <a:cubicBezTo>
                  <a:pt x="952" y="2172"/>
                  <a:pt x="943" y="2170"/>
                  <a:pt x="933" y="2167"/>
                </a:cubicBezTo>
                <a:cubicBezTo>
                  <a:pt x="929" y="2167"/>
                  <a:pt x="924" y="2165"/>
                  <a:pt x="920" y="2164"/>
                </a:cubicBezTo>
                <a:cubicBezTo>
                  <a:pt x="915" y="2163"/>
                  <a:pt x="910" y="2162"/>
                  <a:pt x="906" y="2161"/>
                </a:cubicBezTo>
                <a:cubicBezTo>
                  <a:pt x="901" y="2159"/>
                  <a:pt x="897" y="2158"/>
                  <a:pt x="892" y="2157"/>
                </a:cubicBezTo>
                <a:cubicBezTo>
                  <a:pt x="888" y="2156"/>
                  <a:pt x="883" y="2154"/>
                  <a:pt x="879" y="2153"/>
                </a:cubicBezTo>
                <a:cubicBezTo>
                  <a:pt x="870" y="2150"/>
                  <a:pt x="861" y="2148"/>
                  <a:pt x="852" y="2145"/>
                </a:cubicBezTo>
                <a:cubicBezTo>
                  <a:pt x="844" y="2142"/>
                  <a:pt x="835" y="2139"/>
                  <a:pt x="826" y="2136"/>
                </a:cubicBezTo>
                <a:cubicBezTo>
                  <a:pt x="822" y="2135"/>
                  <a:pt x="818" y="2133"/>
                  <a:pt x="813" y="2132"/>
                </a:cubicBezTo>
                <a:cubicBezTo>
                  <a:pt x="809" y="2130"/>
                  <a:pt x="805" y="2128"/>
                  <a:pt x="801" y="2127"/>
                </a:cubicBezTo>
                <a:cubicBezTo>
                  <a:pt x="792" y="2123"/>
                  <a:pt x="784" y="2120"/>
                  <a:pt x="775" y="2117"/>
                </a:cubicBezTo>
                <a:cubicBezTo>
                  <a:pt x="767" y="2113"/>
                  <a:pt x="759" y="2110"/>
                  <a:pt x="751" y="2106"/>
                </a:cubicBezTo>
                <a:cubicBezTo>
                  <a:pt x="743" y="2103"/>
                  <a:pt x="735" y="2099"/>
                  <a:pt x="727" y="2095"/>
                </a:cubicBezTo>
                <a:cubicBezTo>
                  <a:pt x="723" y="2093"/>
                  <a:pt x="719" y="2091"/>
                  <a:pt x="715" y="2089"/>
                </a:cubicBezTo>
                <a:cubicBezTo>
                  <a:pt x="709" y="2086"/>
                  <a:pt x="709" y="2086"/>
                  <a:pt x="709" y="2086"/>
                </a:cubicBezTo>
                <a:cubicBezTo>
                  <a:pt x="703" y="2083"/>
                  <a:pt x="703" y="2083"/>
                  <a:pt x="703" y="2083"/>
                </a:cubicBezTo>
                <a:cubicBezTo>
                  <a:pt x="696" y="2079"/>
                  <a:pt x="688" y="2075"/>
                  <a:pt x="680" y="2071"/>
                </a:cubicBezTo>
                <a:cubicBezTo>
                  <a:pt x="677" y="2069"/>
                  <a:pt x="673" y="2067"/>
                  <a:pt x="669" y="2065"/>
                </a:cubicBezTo>
                <a:cubicBezTo>
                  <a:pt x="665" y="2063"/>
                  <a:pt x="662" y="2061"/>
                  <a:pt x="658" y="2059"/>
                </a:cubicBezTo>
                <a:cubicBezTo>
                  <a:pt x="643" y="2051"/>
                  <a:pt x="629" y="2041"/>
                  <a:pt x="615" y="2033"/>
                </a:cubicBezTo>
                <a:cubicBezTo>
                  <a:pt x="610" y="2029"/>
                  <a:pt x="610" y="2029"/>
                  <a:pt x="610" y="2029"/>
                </a:cubicBezTo>
                <a:cubicBezTo>
                  <a:pt x="605" y="2026"/>
                  <a:pt x="605" y="2026"/>
                  <a:pt x="605" y="2026"/>
                </a:cubicBezTo>
                <a:cubicBezTo>
                  <a:pt x="601" y="2024"/>
                  <a:pt x="598" y="2021"/>
                  <a:pt x="594" y="2019"/>
                </a:cubicBezTo>
                <a:cubicBezTo>
                  <a:pt x="588" y="2014"/>
                  <a:pt x="581" y="2010"/>
                  <a:pt x="574" y="2005"/>
                </a:cubicBezTo>
                <a:cubicBezTo>
                  <a:pt x="522" y="1967"/>
                  <a:pt x="475" y="1927"/>
                  <a:pt x="435" y="1886"/>
                </a:cubicBezTo>
                <a:cubicBezTo>
                  <a:pt x="425" y="1875"/>
                  <a:pt x="415" y="1865"/>
                  <a:pt x="406" y="1854"/>
                </a:cubicBezTo>
                <a:cubicBezTo>
                  <a:pt x="403" y="1852"/>
                  <a:pt x="401" y="1849"/>
                  <a:pt x="399" y="1846"/>
                </a:cubicBezTo>
                <a:cubicBezTo>
                  <a:pt x="398" y="1845"/>
                  <a:pt x="397" y="1844"/>
                  <a:pt x="396" y="1843"/>
                </a:cubicBezTo>
                <a:cubicBezTo>
                  <a:pt x="394" y="1841"/>
                  <a:pt x="392" y="1839"/>
                  <a:pt x="391" y="1837"/>
                </a:cubicBezTo>
                <a:cubicBezTo>
                  <a:pt x="388" y="1833"/>
                  <a:pt x="385" y="1831"/>
                  <a:pt x="384" y="1829"/>
                </a:cubicBezTo>
                <a:cubicBezTo>
                  <a:pt x="382" y="1827"/>
                  <a:pt x="381" y="1826"/>
                  <a:pt x="381" y="1826"/>
                </a:cubicBezTo>
                <a:cubicBezTo>
                  <a:pt x="486" y="1739"/>
                  <a:pt x="486" y="1739"/>
                  <a:pt x="486" y="1739"/>
                </a:cubicBezTo>
                <a:cubicBezTo>
                  <a:pt x="368" y="1708"/>
                  <a:pt x="247" y="1648"/>
                  <a:pt x="138" y="1558"/>
                </a:cubicBezTo>
                <a:cubicBezTo>
                  <a:pt x="114" y="1697"/>
                  <a:pt x="119" y="1853"/>
                  <a:pt x="158" y="2011"/>
                </a:cubicBezTo>
                <a:cubicBezTo>
                  <a:pt x="263" y="1924"/>
                  <a:pt x="263" y="1924"/>
                  <a:pt x="263" y="1924"/>
                </a:cubicBezTo>
                <a:cubicBezTo>
                  <a:pt x="263" y="1924"/>
                  <a:pt x="264" y="1925"/>
                  <a:pt x="265" y="1928"/>
                </a:cubicBezTo>
                <a:cubicBezTo>
                  <a:pt x="267" y="1930"/>
                  <a:pt x="270" y="1933"/>
                  <a:pt x="274" y="1937"/>
                </a:cubicBezTo>
                <a:cubicBezTo>
                  <a:pt x="275" y="1939"/>
                  <a:pt x="277" y="1941"/>
                  <a:pt x="280" y="1944"/>
                </a:cubicBezTo>
                <a:cubicBezTo>
                  <a:pt x="281" y="1945"/>
                  <a:pt x="282" y="1946"/>
                  <a:pt x="283" y="1948"/>
                </a:cubicBezTo>
                <a:cubicBezTo>
                  <a:pt x="286" y="1951"/>
                  <a:pt x="288" y="1954"/>
                  <a:pt x="291" y="1957"/>
                </a:cubicBezTo>
                <a:cubicBezTo>
                  <a:pt x="302" y="1969"/>
                  <a:pt x="313" y="1981"/>
                  <a:pt x="325" y="1993"/>
                </a:cubicBezTo>
                <a:cubicBezTo>
                  <a:pt x="371" y="2040"/>
                  <a:pt x="424" y="2087"/>
                  <a:pt x="485" y="2131"/>
                </a:cubicBezTo>
                <a:cubicBezTo>
                  <a:pt x="492" y="2136"/>
                  <a:pt x="500" y="2141"/>
                  <a:pt x="508" y="2146"/>
                </a:cubicBezTo>
                <a:cubicBezTo>
                  <a:pt x="512" y="2149"/>
                  <a:pt x="516" y="2152"/>
                  <a:pt x="520" y="2154"/>
                </a:cubicBezTo>
                <a:cubicBezTo>
                  <a:pt x="526" y="2158"/>
                  <a:pt x="526" y="2158"/>
                  <a:pt x="526" y="2158"/>
                </a:cubicBezTo>
                <a:cubicBezTo>
                  <a:pt x="532" y="2162"/>
                  <a:pt x="532" y="2162"/>
                  <a:pt x="532" y="2162"/>
                </a:cubicBezTo>
                <a:cubicBezTo>
                  <a:pt x="548" y="2172"/>
                  <a:pt x="564" y="2183"/>
                  <a:pt x="581" y="2192"/>
                </a:cubicBezTo>
                <a:cubicBezTo>
                  <a:pt x="585" y="2195"/>
                  <a:pt x="590" y="2197"/>
                  <a:pt x="594" y="2200"/>
                </a:cubicBezTo>
                <a:cubicBezTo>
                  <a:pt x="598" y="2202"/>
                  <a:pt x="603" y="2205"/>
                  <a:pt x="607" y="2207"/>
                </a:cubicBezTo>
                <a:cubicBezTo>
                  <a:pt x="616" y="2211"/>
                  <a:pt x="625" y="2216"/>
                  <a:pt x="633" y="2221"/>
                </a:cubicBezTo>
                <a:cubicBezTo>
                  <a:pt x="640" y="2224"/>
                  <a:pt x="640" y="2224"/>
                  <a:pt x="640" y="2224"/>
                </a:cubicBezTo>
                <a:cubicBezTo>
                  <a:pt x="647" y="2227"/>
                  <a:pt x="647" y="2227"/>
                  <a:pt x="647" y="2227"/>
                </a:cubicBezTo>
                <a:cubicBezTo>
                  <a:pt x="651" y="2230"/>
                  <a:pt x="656" y="2232"/>
                  <a:pt x="660" y="2234"/>
                </a:cubicBezTo>
                <a:cubicBezTo>
                  <a:pt x="670" y="2238"/>
                  <a:pt x="679" y="2243"/>
                  <a:pt x="688" y="2247"/>
                </a:cubicBezTo>
                <a:cubicBezTo>
                  <a:pt x="698" y="2251"/>
                  <a:pt x="707" y="2255"/>
                  <a:pt x="716" y="2259"/>
                </a:cubicBezTo>
                <a:cubicBezTo>
                  <a:pt x="726" y="2263"/>
                  <a:pt x="736" y="2267"/>
                  <a:pt x="745" y="2270"/>
                </a:cubicBezTo>
                <a:cubicBezTo>
                  <a:pt x="750" y="2272"/>
                  <a:pt x="755" y="2274"/>
                  <a:pt x="760" y="2276"/>
                </a:cubicBezTo>
                <a:cubicBezTo>
                  <a:pt x="765" y="2278"/>
                  <a:pt x="770" y="2280"/>
                  <a:pt x="775" y="2281"/>
                </a:cubicBezTo>
                <a:cubicBezTo>
                  <a:pt x="785" y="2285"/>
                  <a:pt x="795" y="2288"/>
                  <a:pt x="805" y="2292"/>
                </a:cubicBezTo>
                <a:cubicBezTo>
                  <a:pt x="815" y="2295"/>
                  <a:pt x="825" y="2298"/>
                  <a:pt x="836" y="2301"/>
                </a:cubicBezTo>
                <a:cubicBezTo>
                  <a:pt x="841" y="2302"/>
                  <a:pt x="846" y="2304"/>
                  <a:pt x="851" y="2305"/>
                </a:cubicBezTo>
                <a:cubicBezTo>
                  <a:pt x="856" y="2307"/>
                  <a:pt x="862" y="2308"/>
                  <a:pt x="867" y="2310"/>
                </a:cubicBezTo>
                <a:cubicBezTo>
                  <a:pt x="872" y="2311"/>
                  <a:pt x="877" y="2312"/>
                  <a:pt x="883" y="2314"/>
                </a:cubicBezTo>
                <a:cubicBezTo>
                  <a:pt x="888" y="2315"/>
                  <a:pt x="893" y="2316"/>
                  <a:pt x="898" y="2318"/>
                </a:cubicBezTo>
                <a:cubicBezTo>
                  <a:pt x="909" y="2320"/>
                  <a:pt x="920" y="2322"/>
                  <a:pt x="931" y="2325"/>
                </a:cubicBezTo>
                <a:cubicBezTo>
                  <a:pt x="936" y="2326"/>
                  <a:pt x="941" y="2327"/>
                  <a:pt x="947" y="2328"/>
                </a:cubicBezTo>
                <a:cubicBezTo>
                  <a:pt x="952" y="2329"/>
                  <a:pt x="958" y="2330"/>
                  <a:pt x="963" y="2331"/>
                </a:cubicBezTo>
                <a:cubicBezTo>
                  <a:pt x="969" y="2332"/>
                  <a:pt x="974" y="2333"/>
                  <a:pt x="980" y="2334"/>
                </a:cubicBezTo>
                <a:cubicBezTo>
                  <a:pt x="985" y="2334"/>
                  <a:pt x="991" y="2335"/>
                  <a:pt x="996" y="2336"/>
                </a:cubicBezTo>
                <a:cubicBezTo>
                  <a:pt x="1007" y="2337"/>
                  <a:pt x="1018" y="2339"/>
                  <a:pt x="1030" y="2340"/>
                </a:cubicBezTo>
                <a:cubicBezTo>
                  <a:pt x="1041" y="2341"/>
                  <a:pt x="1052" y="2343"/>
                  <a:pt x="1063" y="2344"/>
                </a:cubicBezTo>
                <a:cubicBezTo>
                  <a:pt x="1072" y="2345"/>
                  <a:pt x="1072" y="2345"/>
                  <a:pt x="1072" y="2345"/>
                </a:cubicBezTo>
                <a:cubicBezTo>
                  <a:pt x="1081" y="2345"/>
                  <a:pt x="1081" y="2345"/>
                  <a:pt x="1081" y="2345"/>
                </a:cubicBezTo>
                <a:cubicBezTo>
                  <a:pt x="1086" y="2345"/>
                  <a:pt x="1092" y="2346"/>
                  <a:pt x="1098" y="2346"/>
                </a:cubicBezTo>
                <a:cubicBezTo>
                  <a:pt x="1109" y="2347"/>
                  <a:pt x="1121" y="2348"/>
                  <a:pt x="1132" y="2348"/>
                </a:cubicBezTo>
                <a:cubicBezTo>
                  <a:pt x="1144" y="2348"/>
                  <a:pt x="1155" y="2348"/>
                  <a:pt x="1167" y="2348"/>
                </a:cubicBezTo>
                <a:cubicBezTo>
                  <a:pt x="1178" y="2348"/>
                  <a:pt x="1190" y="2348"/>
                  <a:pt x="1202" y="2347"/>
                </a:cubicBezTo>
                <a:cubicBezTo>
                  <a:pt x="1225" y="2347"/>
                  <a:pt x="1249" y="2345"/>
                  <a:pt x="1272" y="2343"/>
                </a:cubicBezTo>
                <a:cubicBezTo>
                  <a:pt x="1278" y="2343"/>
                  <a:pt x="1284" y="2343"/>
                  <a:pt x="1290" y="2342"/>
                </a:cubicBezTo>
                <a:cubicBezTo>
                  <a:pt x="1296" y="2341"/>
                  <a:pt x="1302" y="2340"/>
                  <a:pt x="1308" y="2339"/>
                </a:cubicBezTo>
                <a:cubicBezTo>
                  <a:pt x="1320" y="2338"/>
                  <a:pt x="1331" y="2336"/>
                  <a:pt x="1343" y="2335"/>
                </a:cubicBezTo>
                <a:cubicBezTo>
                  <a:pt x="1355" y="2333"/>
                  <a:pt x="1367" y="2331"/>
                  <a:pt x="1379" y="2329"/>
                </a:cubicBezTo>
                <a:cubicBezTo>
                  <a:pt x="1391" y="2326"/>
                  <a:pt x="1403" y="2325"/>
                  <a:pt x="1415" y="2322"/>
                </a:cubicBezTo>
                <a:cubicBezTo>
                  <a:pt x="1427" y="2319"/>
                  <a:pt x="1438" y="2316"/>
                  <a:pt x="1450" y="2313"/>
                </a:cubicBezTo>
                <a:cubicBezTo>
                  <a:pt x="1459" y="2311"/>
                  <a:pt x="1459" y="2311"/>
                  <a:pt x="1459" y="2311"/>
                </a:cubicBezTo>
                <a:cubicBezTo>
                  <a:pt x="1468" y="2309"/>
                  <a:pt x="1468" y="2309"/>
                  <a:pt x="1468" y="2309"/>
                </a:cubicBezTo>
                <a:cubicBezTo>
                  <a:pt x="1474" y="2307"/>
                  <a:pt x="1480" y="2305"/>
                  <a:pt x="1486" y="2304"/>
                </a:cubicBezTo>
                <a:cubicBezTo>
                  <a:pt x="1533" y="2291"/>
                  <a:pt x="1580" y="2273"/>
                  <a:pt x="1626" y="2254"/>
                </a:cubicBezTo>
                <a:cubicBezTo>
                  <a:pt x="1638" y="2249"/>
                  <a:pt x="1649" y="2244"/>
                  <a:pt x="1661" y="2239"/>
                </a:cubicBezTo>
                <a:cubicBezTo>
                  <a:pt x="1667" y="2236"/>
                  <a:pt x="1672" y="2234"/>
                  <a:pt x="1678" y="2231"/>
                </a:cubicBezTo>
                <a:cubicBezTo>
                  <a:pt x="1684" y="2228"/>
                  <a:pt x="1689" y="2225"/>
                  <a:pt x="1695" y="2222"/>
                </a:cubicBezTo>
                <a:cubicBezTo>
                  <a:pt x="1706" y="2216"/>
                  <a:pt x="1718" y="2211"/>
                  <a:pt x="1729" y="2205"/>
                </a:cubicBezTo>
                <a:cubicBezTo>
                  <a:pt x="1740" y="2198"/>
                  <a:pt x="1751" y="2192"/>
                  <a:pt x="1762" y="2186"/>
                </a:cubicBezTo>
                <a:cubicBezTo>
                  <a:pt x="1767" y="2182"/>
                  <a:pt x="1773" y="2180"/>
                  <a:pt x="1778" y="2176"/>
                </a:cubicBezTo>
                <a:cubicBezTo>
                  <a:pt x="1784" y="2173"/>
                  <a:pt x="1789" y="2169"/>
                  <a:pt x="1795" y="2166"/>
                </a:cubicBezTo>
                <a:cubicBezTo>
                  <a:pt x="1800" y="2162"/>
                  <a:pt x="1805" y="2159"/>
                  <a:pt x="1811" y="2155"/>
                </a:cubicBezTo>
                <a:cubicBezTo>
                  <a:pt x="1816" y="2152"/>
                  <a:pt x="1822" y="2148"/>
                  <a:pt x="1827" y="2145"/>
                </a:cubicBezTo>
                <a:cubicBezTo>
                  <a:pt x="1848" y="2130"/>
                  <a:pt x="1869" y="2115"/>
                  <a:pt x="1889" y="2099"/>
                </a:cubicBezTo>
                <a:cubicBezTo>
                  <a:pt x="1905" y="2087"/>
                  <a:pt x="1905" y="2087"/>
                  <a:pt x="1905" y="2087"/>
                </a:cubicBezTo>
                <a:cubicBezTo>
                  <a:pt x="1912" y="2081"/>
                  <a:pt x="1912" y="2081"/>
                  <a:pt x="1912" y="2081"/>
                </a:cubicBezTo>
                <a:cubicBezTo>
                  <a:pt x="1915" y="2079"/>
                  <a:pt x="1917" y="2076"/>
                  <a:pt x="1920" y="2074"/>
                </a:cubicBezTo>
                <a:cubicBezTo>
                  <a:pt x="1930" y="2066"/>
                  <a:pt x="1939" y="2057"/>
                  <a:pt x="1949" y="2049"/>
                </a:cubicBezTo>
                <a:cubicBezTo>
                  <a:pt x="1952" y="2046"/>
                  <a:pt x="1954" y="2044"/>
                  <a:pt x="1957" y="2042"/>
                </a:cubicBezTo>
                <a:cubicBezTo>
                  <a:pt x="1964" y="2035"/>
                  <a:pt x="1964" y="2035"/>
                  <a:pt x="1964" y="2035"/>
                </a:cubicBezTo>
                <a:cubicBezTo>
                  <a:pt x="1978" y="2022"/>
                  <a:pt x="1978" y="2022"/>
                  <a:pt x="1978" y="2022"/>
                </a:cubicBezTo>
                <a:cubicBezTo>
                  <a:pt x="1987" y="2013"/>
                  <a:pt x="1997" y="2004"/>
                  <a:pt x="2006" y="1994"/>
                </a:cubicBezTo>
                <a:cubicBezTo>
                  <a:pt x="2015" y="1985"/>
                  <a:pt x="2024" y="1975"/>
                  <a:pt x="2033" y="1966"/>
                </a:cubicBezTo>
                <a:cubicBezTo>
                  <a:pt x="2042" y="1956"/>
                  <a:pt x="2050" y="1946"/>
                  <a:pt x="2059" y="1936"/>
                </a:cubicBezTo>
                <a:cubicBezTo>
                  <a:pt x="2072" y="1921"/>
                  <a:pt x="2072" y="1921"/>
                  <a:pt x="2072" y="1921"/>
                </a:cubicBezTo>
                <a:cubicBezTo>
                  <a:pt x="2084" y="1905"/>
                  <a:pt x="2084" y="1905"/>
                  <a:pt x="2084" y="1905"/>
                </a:cubicBezTo>
                <a:cubicBezTo>
                  <a:pt x="2093" y="1895"/>
                  <a:pt x="2101" y="1884"/>
                  <a:pt x="2109" y="1874"/>
                </a:cubicBezTo>
                <a:cubicBezTo>
                  <a:pt x="2124" y="1852"/>
                  <a:pt x="2140" y="1831"/>
                  <a:pt x="2154" y="1808"/>
                </a:cubicBezTo>
                <a:cubicBezTo>
                  <a:pt x="2165" y="1791"/>
                  <a:pt x="2165" y="1791"/>
                  <a:pt x="2165" y="1791"/>
                </a:cubicBezTo>
                <a:cubicBezTo>
                  <a:pt x="2170" y="1783"/>
                  <a:pt x="2170" y="1783"/>
                  <a:pt x="2170" y="1783"/>
                </a:cubicBezTo>
                <a:cubicBezTo>
                  <a:pt x="2175" y="1774"/>
                  <a:pt x="2175" y="1774"/>
                  <a:pt x="2175" y="1774"/>
                </a:cubicBezTo>
                <a:cubicBezTo>
                  <a:pt x="2182" y="1762"/>
                  <a:pt x="2189" y="1751"/>
                  <a:pt x="2195" y="1739"/>
                </a:cubicBezTo>
                <a:cubicBezTo>
                  <a:pt x="2199" y="1733"/>
                  <a:pt x="2202" y="1727"/>
                  <a:pt x="2205" y="1721"/>
                </a:cubicBezTo>
                <a:cubicBezTo>
                  <a:pt x="2214" y="1703"/>
                  <a:pt x="2214" y="1703"/>
                  <a:pt x="2214" y="1703"/>
                </a:cubicBezTo>
                <a:cubicBezTo>
                  <a:pt x="2223" y="1685"/>
                  <a:pt x="2223" y="1685"/>
                  <a:pt x="2223" y="1685"/>
                </a:cubicBezTo>
                <a:cubicBezTo>
                  <a:pt x="2226" y="1679"/>
                  <a:pt x="2229" y="1673"/>
                  <a:pt x="2232" y="1667"/>
                </a:cubicBezTo>
                <a:cubicBezTo>
                  <a:pt x="2237" y="1655"/>
                  <a:pt x="2243" y="1643"/>
                  <a:pt x="2248" y="1630"/>
                </a:cubicBezTo>
                <a:cubicBezTo>
                  <a:pt x="2253" y="1618"/>
                  <a:pt x="2258" y="1605"/>
                  <a:pt x="2263" y="1593"/>
                </a:cubicBezTo>
                <a:cubicBezTo>
                  <a:pt x="2267" y="1583"/>
                  <a:pt x="2267" y="1583"/>
                  <a:pt x="2267" y="1583"/>
                </a:cubicBezTo>
                <a:cubicBezTo>
                  <a:pt x="2268" y="1580"/>
                  <a:pt x="2269" y="1577"/>
                  <a:pt x="2270" y="1574"/>
                </a:cubicBezTo>
                <a:cubicBezTo>
                  <a:pt x="2277" y="1554"/>
                  <a:pt x="2277" y="1554"/>
                  <a:pt x="2277" y="1554"/>
                </a:cubicBezTo>
                <a:cubicBezTo>
                  <a:pt x="2283" y="1535"/>
                  <a:pt x="2283" y="1535"/>
                  <a:pt x="2283" y="1535"/>
                </a:cubicBezTo>
                <a:cubicBezTo>
                  <a:pt x="2286" y="1529"/>
                  <a:pt x="2288" y="1522"/>
                  <a:pt x="2289" y="1516"/>
                </a:cubicBezTo>
                <a:cubicBezTo>
                  <a:pt x="2293" y="1503"/>
                  <a:pt x="2297" y="1490"/>
                  <a:pt x="2301" y="1477"/>
                </a:cubicBezTo>
                <a:cubicBezTo>
                  <a:pt x="2303" y="1467"/>
                  <a:pt x="2303" y="1467"/>
                  <a:pt x="2303" y="1467"/>
                </a:cubicBezTo>
                <a:cubicBezTo>
                  <a:pt x="2306" y="1457"/>
                  <a:pt x="2306" y="1457"/>
                  <a:pt x="2306" y="1457"/>
                </a:cubicBezTo>
                <a:cubicBezTo>
                  <a:pt x="2310" y="1437"/>
                  <a:pt x="2310" y="1437"/>
                  <a:pt x="2310" y="1437"/>
                </a:cubicBezTo>
                <a:cubicBezTo>
                  <a:pt x="2317" y="1411"/>
                  <a:pt x="2321" y="1384"/>
                  <a:pt x="2326" y="1357"/>
                </a:cubicBezTo>
                <a:cubicBezTo>
                  <a:pt x="2327" y="1354"/>
                  <a:pt x="2327" y="1350"/>
                  <a:pt x="2327" y="1347"/>
                </a:cubicBezTo>
                <a:cubicBezTo>
                  <a:pt x="2329" y="1337"/>
                  <a:pt x="2329" y="1337"/>
                  <a:pt x="2329" y="1337"/>
                </a:cubicBezTo>
                <a:cubicBezTo>
                  <a:pt x="2331" y="1317"/>
                  <a:pt x="2331" y="1317"/>
                  <a:pt x="2331" y="1317"/>
                </a:cubicBezTo>
                <a:cubicBezTo>
                  <a:pt x="2334" y="1296"/>
                  <a:pt x="2334" y="1296"/>
                  <a:pt x="2334" y="1296"/>
                </a:cubicBezTo>
                <a:cubicBezTo>
                  <a:pt x="2335" y="1290"/>
                  <a:pt x="2335" y="1283"/>
                  <a:pt x="2336" y="1276"/>
                </a:cubicBezTo>
                <a:cubicBezTo>
                  <a:pt x="2339" y="1235"/>
                  <a:pt x="2339" y="1235"/>
                  <a:pt x="2339" y="1235"/>
                </a:cubicBezTo>
                <a:cubicBezTo>
                  <a:pt x="2340" y="1195"/>
                  <a:pt x="2340" y="1195"/>
                  <a:pt x="2340" y="1195"/>
                </a:cubicBezTo>
                <a:cubicBezTo>
                  <a:pt x="2340" y="1174"/>
                  <a:pt x="2340" y="1174"/>
                  <a:pt x="2340" y="1174"/>
                </a:cubicBezTo>
                <a:cubicBezTo>
                  <a:pt x="2340" y="1154"/>
                  <a:pt x="2340" y="1154"/>
                  <a:pt x="2340" y="1154"/>
                </a:cubicBezTo>
                <a:cubicBezTo>
                  <a:pt x="2339" y="1113"/>
                  <a:pt x="2339" y="1113"/>
                  <a:pt x="2339" y="1113"/>
                </a:cubicBezTo>
                <a:cubicBezTo>
                  <a:pt x="2336" y="1072"/>
                  <a:pt x="2336" y="1072"/>
                  <a:pt x="2336" y="1072"/>
                </a:cubicBezTo>
                <a:cubicBezTo>
                  <a:pt x="2335" y="1066"/>
                  <a:pt x="2335" y="1059"/>
                  <a:pt x="2334" y="1052"/>
                </a:cubicBezTo>
                <a:cubicBezTo>
                  <a:pt x="2331" y="1032"/>
                  <a:pt x="2331" y="1032"/>
                  <a:pt x="2331" y="1032"/>
                </a:cubicBezTo>
                <a:cubicBezTo>
                  <a:pt x="2330" y="1018"/>
                  <a:pt x="2328" y="1005"/>
                  <a:pt x="2326" y="991"/>
                </a:cubicBezTo>
                <a:cubicBezTo>
                  <a:pt x="2319" y="951"/>
                  <a:pt x="2319" y="951"/>
                  <a:pt x="2319" y="951"/>
                </a:cubicBezTo>
                <a:cubicBezTo>
                  <a:pt x="2317" y="938"/>
                  <a:pt x="2313" y="924"/>
                  <a:pt x="2310" y="911"/>
                </a:cubicBezTo>
                <a:cubicBezTo>
                  <a:pt x="2306" y="891"/>
                  <a:pt x="2306" y="891"/>
                  <a:pt x="2306" y="891"/>
                </a:cubicBezTo>
                <a:cubicBezTo>
                  <a:pt x="2303" y="881"/>
                  <a:pt x="2303" y="881"/>
                  <a:pt x="2303" y="881"/>
                </a:cubicBezTo>
                <a:cubicBezTo>
                  <a:pt x="2301" y="871"/>
                  <a:pt x="2301" y="871"/>
                  <a:pt x="2301" y="871"/>
                </a:cubicBezTo>
                <a:cubicBezTo>
                  <a:pt x="2289" y="832"/>
                  <a:pt x="2289" y="832"/>
                  <a:pt x="2289" y="832"/>
                </a:cubicBezTo>
                <a:cubicBezTo>
                  <a:pt x="2288" y="826"/>
                  <a:pt x="2285" y="819"/>
                  <a:pt x="2283" y="813"/>
                </a:cubicBezTo>
                <a:cubicBezTo>
                  <a:pt x="2277" y="793"/>
                  <a:pt x="2277" y="793"/>
                  <a:pt x="2277" y="793"/>
                </a:cubicBezTo>
                <a:cubicBezTo>
                  <a:pt x="2270" y="774"/>
                  <a:pt x="2270" y="774"/>
                  <a:pt x="2270" y="774"/>
                </a:cubicBezTo>
                <a:cubicBezTo>
                  <a:pt x="2268" y="768"/>
                  <a:pt x="2265" y="762"/>
                  <a:pt x="2263" y="755"/>
                </a:cubicBezTo>
                <a:cubicBezTo>
                  <a:pt x="2258" y="743"/>
                  <a:pt x="2253" y="730"/>
                  <a:pt x="2248" y="717"/>
                </a:cubicBezTo>
                <a:cubicBezTo>
                  <a:pt x="2242" y="705"/>
                  <a:pt x="2237" y="693"/>
                  <a:pt x="2231" y="680"/>
                </a:cubicBezTo>
                <a:cubicBezTo>
                  <a:pt x="2229" y="674"/>
                  <a:pt x="2226" y="668"/>
                  <a:pt x="2223" y="662"/>
                </a:cubicBezTo>
                <a:cubicBezTo>
                  <a:pt x="2214" y="644"/>
                  <a:pt x="2214" y="644"/>
                  <a:pt x="2214" y="644"/>
                </a:cubicBezTo>
                <a:cubicBezTo>
                  <a:pt x="2204" y="626"/>
                  <a:pt x="2204" y="626"/>
                  <a:pt x="2204" y="626"/>
                </a:cubicBezTo>
                <a:cubicBezTo>
                  <a:pt x="2201" y="620"/>
                  <a:pt x="2198" y="614"/>
                  <a:pt x="2195" y="608"/>
                </a:cubicBezTo>
                <a:cubicBezTo>
                  <a:pt x="2188" y="596"/>
                  <a:pt x="2181" y="585"/>
                  <a:pt x="2175" y="573"/>
                </a:cubicBezTo>
                <a:cubicBezTo>
                  <a:pt x="2173" y="570"/>
                  <a:pt x="2171" y="567"/>
                  <a:pt x="2170" y="564"/>
                </a:cubicBezTo>
                <a:cubicBezTo>
                  <a:pt x="2164" y="556"/>
                  <a:pt x="2164" y="556"/>
                  <a:pt x="2164" y="556"/>
                </a:cubicBezTo>
                <a:cubicBezTo>
                  <a:pt x="2153" y="539"/>
                  <a:pt x="2153" y="539"/>
                  <a:pt x="2153" y="539"/>
                </a:cubicBezTo>
                <a:cubicBezTo>
                  <a:pt x="2142" y="522"/>
                  <a:pt x="2142" y="522"/>
                  <a:pt x="2142" y="522"/>
                </a:cubicBezTo>
                <a:cubicBezTo>
                  <a:pt x="2140" y="518"/>
                  <a:pt x="2140" y="518"/>
                  <a:pt x="2140" y="518"/>
                </a:cubicBezTo>
                <a:cubicBezTo>
                  <a:pt x="2137" y="513"/>
                  <a:pt x="2137" y="513"/>
                  <a:pt x="2137" y="513"/>
                </a:cubicBezTo>
                <a:cubicBezTo>
                  <a:pt x="2131" y="505"/>
                  <a:pt x="2131" y="505"/>
                  <a:pt x="2131" y="505"/>
                </a:cubicBezTo>
                <a:cubicBezTo>
                  <a:pt x="2123" y="494"/>
                  <a:pt x="2115" y="483"/>
                  <a:pt x="2108" y="473"/>
                </a:cubicBezTo>
                <a:cubicBezTo>
                  <a:pt x="2100" y="462"/>
                  <a:pt x="2091" y="451"/>
                  <a:pt x="2083" y="441"/>
                </a:cubicBezTo>
                <a:cubicBezTo>
                  <a:pt x="2079" y="436"/>
                  <a:pt x="2075" y="430"/>
                  <a:pt x="2071" y="425"/>
                </a:cubicBezTo>
                <a:cubicBezTo>
                  <a:pt x="2057" y="410"/>
                  <a:pt x="2057" y="410"/>
                  <a:pt x="2057" y="410"/>
                </a:cubicBezTo>
                <a:cubicBezTo>
                  <a:pt x="2044" y="395"/>
                  <a:pt x="2044" y="395"/>
                  <a:pt x="2044" y="395"/>
                </a:cubicBezTo>
                <a:cubicBezTo>
                  <a:pt x="2040" y="390"/>
                  <a:pt x="2036" y="385"/>
                  <a:pt x="2031" y="380"/>
                </a:cubicBezTo>
                <a:cubicBezTo>
                  <a:pt x="2022" y="371"/>
                  <a:pt x="2013" y="361"/>
                  <a:pt x="2004" y="351"/>
                </a:cubicBezTo>
                <a:cubicBezTo>
                  <a:pt x="1997" y="344"/>
                  <a:pt x="1997" y="344"/>
                  <a:pt x="1997" y="344"/>
                </a:cubicBezTo>
                <a:cubicBezTo>
                  <a:pt x="1990" y="337"/>
                  <a:pt x="1990" y="337"/>
                  <a:pt x="1990" y="337"/>
                </a:cubicBezTo>
                <a:cubicBezTo>
                  <a:pt x="1975" y="324"/>
                  <a:pt x="1975" y="324"/>
                  <a:pt x="1975" y="324"/>
                </a:cubicBezTo>
                <a:cubicBezTo>
                  <a:pt x="1956" y="305"/>
                  <a:pt x="1936" y="288"/>
                  <a:pt x="1916" y="271"/>
                </a:cubicBezTo>
                <a:cubicBezTo>
                  <a:pt x="1914" y="269"/>
                  <a:pt x="1911" y="267"/>
                  <a:pt x="1909" y="265"/>
                </a:cubicBezTo>
                <a:cubicBezTo>
                  <a:pt x="1901" y="259"/>
                  <a:pt x="1901" y="259"/>
                  <a:pt x="1901" y="259"/>
                </a:cubicBezTo>
                <a:cubicBezTo>
                  <a:pt x="1886" y="246"/>
                  <a:pt x="1886" y="246"/>
                  <a:pt x="1886" y="246"/>
                </a:cubicBezTo>
                <a:cubicBezTo>
                  <a:pt x="1870" y="234"/>
                  <a:pt x="1870" y="234"/>
                  <a:pt x="1870" y="234"/>
                </a:cubicBezTo>
                <a:cubicBezTo>
                  <a:pt x="1865" y="230"/>
                  <a:pt x="1859" y="227"/>
                  <a:pt x="1854" y="223"/>
                </a:cubicBezTo>
                <a:cubicBezTo>
                  <a:pt x="1844" y="215"/>
                  <a:pt x="1833" y="208"/>
                  <a:pt x="1822" y="200"/>
                </a:cubicBezTo>
                <a:cubicBezTo>
                  <a:pt x="1811" y="193"/>
                  <a:pt x="1800" y="186"/>
                  <a:pt x="1789" y="179"/>
                </a:cubicBezTo>
                <a:cubicBezTo>
                  <a:pt x="1784" y="176"/>
                  <a:pt x="1779" y="172"/>
                  <a:pt x="1773" y="169"/>
                </a:cubicBezTo>
                <a:cubicBezTo>
                  <a:pt x="1756" y="159"/>
                  <a:pt x="1756" y="159"/>
                  <a:pt x="1756" y="159"/>
                </a:cubicBezTo>
                <a:cubicBezTo>
                  <a:pt x="1745" y="153"/>
                  <a:pt x="1734" y="146"/>
                  <a:pt x="1723" y="140"/>
                </a:cubicBezTo>
                <a:cubicBezTo>
                  <a:pt x="1711" y="134"/>
                  <a:pt x="1700" y="128"/>
                  <a:pt x="1688" y="122"/>
                </a:cubicBezTo>
                <a:cubicBezTo>
                  <a:pt x="1680" y="118"/>
                  <a:pt x="1680" y="118"/>
                  <a:pt x="1680" y="118"/>
                </a:cubicBezTo>
                <a:cubicBezTo>
                  <a:pt x="1677" y="117"/>
                  <a:pt x="1674" y="115"/>
                  <a:pt x="1671" y="114"/>
                </a:cubicBezTo>
                <a:cubicBezTo>
                  <a:pt x="1665" y="111"/>
                  <a:pt x="1659" y="109"/>
                  <a:pt x="1654" y="106"/>
                </a:cubicBezTo>
                <a:cubicBezTo>
                  <a:pt x="1648" y="103"/>
                  <a:pt x="1642" y="101"/>
                  <a:pt x="1636" y="98"/>
                </a:cubicBezTo>
                <a:cubicBezTo>
                  <a:pt x="1627" y="94"/>
                  <a:pt x="1627" y="94"/>
                  <a:pt x="1627" y="94"/>
                </a:cubicBezTo>
                <a:cubicBezTo>
                  <a:pt x="1623" y="92"/>
                  <a:pt x="1623" y="92"/>
                  <a:pt x="1623" y="92"/>
                </a:cubicBezTo>
                <a:cubicBezTo>
                  <a:pt x="1619" y="90"/>
                  <a:pt x="1619" y="90"/>
                  <a:pt x="1619" y="90"/>
                </a:cubicBezTo>
                <a:cubicBezTo>
                  <a:pt x="1607" y="86"/>
                  <a:pt x="1595" y="81"/>
                  <a:pt x="1583" y="76"/>
                </a:cubicBezTo>
                <a:cubicBezTo>
                  <a:pt x="1574" y="73"/>
                  <a:pt x="1574" y="73"/>
                  <a:pt x="1574" y="73"/>
                </a:cubicBezTo>
                <a:cubicBezTo>
                  <a:pt x="1571" y="72"/>
                  <a:pt x="1569" y="71"/>
                  <a:pt x="1566" y="70"/>
                </a:cubicBezTo>
                <a:cubicBezTo>
                  <a:pt x="1560" y="68"/>
                  <a:pt x="1554" y="66"/>
                  <a:pt x="1548" y="64"/>
                </a:cubicBezTo>
                <a:cubicBezTo>
                  <a:pt x="1536" y="60"/>
                  <a:pt x="1524" y="55"/>
                  <a:pt x="1512" y="52"/>
                </a:cubicBezTo>
                <a:cubicBezTo>
                  <a:pt x="1500" y="48"/>
                  <a:pt x="1488" y="45"/>
                  <a:pt x="1476" y="41"/>
                </a:cubicBezTo>
                <a:cubicBezTo>
                  <a:pt x="1470" y="40"/>
                  <a:pt x="1464" y="38"/>
                  <a:pt x="1458" y="36"/>
                </a:cubicBezTo>
                <a:cubicBezTo>
                  <a:pt x="1452" y="35"/>
                  <a:pt x="1445" y="34"/>
                  <a:pt x="1439" y="32"/>
                </a:cubicBezTo>
                <a:cubicBezTo>
                  <a:pt x="1427" y="29"/>
                  <a:pt x="1415" y="27"/>
                  <a:pt x="1403" y="24"/>
                </a:cubicBezTo>
                <a:cubicBezTo>
                  <a:pt x="1391" y="22"/>
                  <a:pt x="1379" y="19"/>
                  <a:pt x="1367" y="17"/>
                </a:cubicBezTo>
                <a:cubicBezTo>
                  <a:pt x="1361" y="16"/>
                  <a:pt x="1355" y="15"/>
                  <a:pt x="1349" y="14"/>
                </a:cubicBezTo>
                <a:cubicBezTo>
                  <a:pt x="1343" y="13"/>
                  <a:pt x="1337" y="12"/>
                  <a:pt x="1330" y="12"/>
                </a:cubicBezTo>
                <a:cubicBezTo>
                  <a:pt x="1318" y="10"/>
                  <a:pt x="1306" y="8"/>
                  <a:pt x="1294" y="7"/>
                </a:cubicBezTo>
                <a:cubicBezTo>
                  <a:pt x="1291" y="7"/>
                  <a:pt x="1288" y="6"/>
                  <a:pt x="1285" y="6"/>
                </a:cubicBezTo>
                <a:cubicBezTo>
                  <a:pt x="1276" y="5"/>
                  <a:pt x="1276" y="5"/>
                  <a:pt x="1276" y="5"/>
                </a:cubicBezTo>
                <a:cubicBezTo>
                  <a:pt x="1270" y="5"/>
                  <a:pt x="1264" y="4"/>
                  <a:pt x="1258" y="4"/>
                </a:cubicBezTo>
                <a:cubicBezTo>
                  <a:pt x="1252" y="3"/>
                  <a:pt x="1246" y="3"/>
                  <a:pt x="1240" y="2"/>
                </a:cubicBezTo>
                <a:cubicBezTo>
                  <a:pt x="1231" y="2"/>
                  <a:pt x="1231" y="2"/>
                  <a:pt x="1231" y="2"/>
                </a:cubicBezTo>
                <a:cubicBezTo>
                  <a:pt x="1226" y="1"/>
                  <a:pt x="1226" y="1"/>
                  <a:pt x="1226" y="1"/>
                </a:cubicBezTo>
                <a:cubicBezTo>
                  <a:pt x="1222" y="1"/>
                  <a:pt x="1222" y="1"/>
                  <a:pt x="1222" y="1"/>
                </a:cubicBezTo>
                <a:cubicBezTo>
                  <a:pt x="1210" y="1"/>
                  <a:pt x="1198" y="1"/>
                  <a:pt x="1186" y="0"/>
                </a:cubicBezTo>
                <a:cubicBezTo>
                  <a:pt x="1180" y="0"/>
                  <a:pt x="1174" y="0"/>
                  <a:pt x="1168" y="0"/>
                </a:cubicBezTo>
                <a:cubicBezTo>
                  <a:pt x="1162" y="0"/>
                  <a:pt x="1156" y="0"/>
                  <a:pt x="1150" y="0"/>
                </a:cubicBezTo>
                <a:cubicBezTo>
                  <a:pt x="1139" y="0"/>
                  <a:pt x="1127" y="1"/>
                  <a:pt x="1115" y="1"/>
                </a:cubicBezTo>
                <a:cubicBezTo>
                  <a:pt x="1109" y="1"/>
                  <a:pt x="1103" y="2"/>
                  <a:pt x="1097" y="2"/>
                </a:cubicBezTo>
                <a:cubicBezTo>
                  <a:pt x="1092" y="2"/>
                  <a:pt x="1086" y="3"/>
                  <a:pt x="1080" y="3"/>
                </a:cubicBezTo>
                <a:cubicBezTo>
                  <a:pt x="1074" y="4"/>
                  <a:pt x="1068" y="4"/>
                  <a:pt x="1062" y="4"/>
                </a:cubicBezTo>
                <a:cubicBezTo>
                  <a:pt x="1059" y="5"/>
                  <a:pt x="1057" y="5"/>
                  <a:pt x="1054" y="5"/>
                </a:cubicBezTo>
                <a:cubicBezTo>
                  <a:pt x="1045" y="6"/>
                  <a:pt x="1045" y="6"/>
                  <a:pt x="1045" y="6"/>
                </a:cubicBezTo>
                <a:cubicBezTo>
                  <a:pt x="1033" y="8"/>
                  <a:pt x="1022" y="9"/>
                  <a:pt x="1010" y="10"/>
                </a:cubicBezTo>
                <a:cubicBezTo>
                  <a:pt x="999" y="11"/>
                  <a:pt x="988" y="14"/>
                  <a:pt x="976" y="15"/>
                </a:cubicBezTo>
                <a:cubicBezTo>
                  <a:pt x="965" y="17"/>
                  <a:pt x="954" y="19"/>
                  <a:pt x="943" y="21"/>
                </a:cubicBezTo>
                <a:cubicBezTo>
                  <a:pt x="931" y="24"/>
                  <a:pt x="920" y="26"/>
                  <a:pt x="909" y="28"/>
                </a:cubicBezTo>
                <a:cubicBezTo>
                  <a:pt x="904" y="29"/>
                  <a:pt x="898" y="31"/>
                  <a:pt x="893" y="32"/>
                </a:cubicBezTo>
                <a:cubicBezTo>
                  <a:pt x="887" y="33"/>
                  <a:pt x="882" y="35"/>
                  <a:pt x="876" y="36"/>
                </a:cubicBezTo>
                <a:cubicBezTo>
                  <a:pt x="866" y="39"/>
                  <a:pt x="855" y="42"/>
                  <a:pt x="844" y="45"/>
                </a:cubicBezTo>
                <a:cubicBezTo>
                  <a:pt x="833" y="48"/>
                  <a:pt x="823" y="51"/>
                  <a:pt x="812" y="54"/>
                </a:cubicBezTo>
                <a:cubicBezTo>
                  <a:pt x="791" y="60"/>
                  <a:pt x="771" y="68"/>
                  <a:pt x="750" y="76"/>
                </a:cubicBezTo>
                <a:cubicBezTo>
                  <a:pt x="740" y="79"/>
                  <a:pt x="730" y="84"/>
                  <a:pt x="720" y="88"/>
                </a:cubicBezTo>
                <a:cubicBezTo>
                  <a:pt x="710" y="92"/>
                  <a:pt x="701" y="96"/>
                  <a:pt x="691" y="100"/>
                </a:cubicBezTo>
                <a:cubicBezTo>
                  <a:pt x="681" y="104"/>
                  <a:pt x="672" y="109"/>
                  <a:pt x="662" y="113"/>
                </a:cubicBezTo>
                <a:cubicBezTo>
                  <a:pt x="653" y="118"/>
                  <a:pt x="643" y="122"/>
                  <a:pt x="634" y="127"/>
                </a:cubicBezTo>
                <a:cubicBezTo>
                  <a:pt x="615" y="137"/>
                  <a:pt x="597" y="146"/>
                  <a:pt x="579" y="157"/>
                </a:cubicBezTo>
                <a:cubicBezTo>
                  <a:pt x="509" y="198"/>
                  <a:pt x="445" y="244"/>
                  <a:pt x="389" y="294"/>
                </a:cubicBezTo>
                <a:cubicBezTo>
                  <a:pt x="333" y="343"/>
                  <a:pt x="285" y="395"/>
                  <a:pt x="244" y="447"/>
                </a:cubicBezTo>
                <a:cubicBezTo>
                  <a:pt x="203" y="499"/>
                  <a:pt x="169" y="551"/>
                  <a:pt x="141" y="601"/>
                </a:cubicBezTo>
                <a:cubicBezTo>
                  <a:pt x="126" y="626"/>
                  <a:pt x="115" y="651"/>
                  <a:pt x="103" y="675"/>
                </a:cubicBezTo>
                <a:cubicBezTo>
                  <a:pt x="92" y="699"/>
                  <a:pt x="82" y="722"/>
                  <a:pt x="73" y="744"/>
                </a:cubicBezTo>
                <a:cubicBezTo>
                  <a:pt x="38" y="833"/>
                  <a:pt x="21" y="906"/>
                  <a:pt x="12" y="957"/>
                </a:cubicBezTo>
                <a:cubicBezTo>
                  <a:pt x="7" y="982"/>
                  <a:pt x="5" y="1001"/>
                  <a:pt x="3" y="1014"/>
                </a:cubicBezTo>
                <a:cubicBezTo>
                  <a:pt x="1" y="1027"/>
                  <a:pt x="0" y="1034"/>
                  <a:pt x="0" y="1034"/>
                </a:cubicBezTo>
                <a:lnTo>
                  <a:pt x="153" y="10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8" name="îsḻíďê"/>
          <p:cNvSpPr txBox="1"/>
          <p:nvPr/>
        </p:nvSpPr>
        <p:spPr>
          <a:xfrm>
            <a:off x="1828800" y="3284538"/>
            <a:ext cx="2163763" cy="563562"/>
          </a:xfrm>
          <a:prstGeom prst="rect">
            <a:avLst/>
          </a:prstGeom>
          <a:solidFill>
            <a:schemeClr val="accent5"/>
          </a:solidFill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lt"/>
                <a:ea typeface="+mn-ea"/>
              </a:rPr>
              <a:t>名称的变更</a:t>
            </a:r>
          </a:p>
        </p:txBody>
      </p:sp>
      <p:sp>
        <p:nvSpPr>
          <p:cNvPr id="19" name="iSḻiḑê"/>
          <p:cNvSpPr txBox="1">
            <a:spLocks noChangeArrowheads="1"/>
          </p:cNvSpPr>
          <p:nvPr/>
        </p:nvSpPr>
        <p:spPr bwMode="auto">
          <a:xfrm>
            <a:off x="1828800" y="1520825"/>
            <a:ext cx="2698750" cy="598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en-US" sz="3200" b="1">
                <a:ea typeface="微软雅黑" pitchFamily="34" charset="-122"/>
              </a:rPr>
              <a:t>建筑物的遗存</a:t>
            </a:r>
          </a:p>
        </p:txBody>
      </p:sp>
      <p:sp>
        <p:nvSpPr>
          <p:cNvPr id="20" name="îṡľíḋê"/>
          <p:cNvSpPr txBox="1"/>
          <p:nvPr/>
        </p:nvSpPr>
        <p:spPr>
          <a:xfrm>
            <a:off x="1681163" y="5232400"/>
            <a:ext cx="2846387" cy="547688"/>
          </a:xfrm>
          <a:prstGeom prst="rect">
            <a:avLst/>
          </a:prstGeom>
          <a:solidFill>
            <a:schemeClr val="accent3"/>
          </a:solidFill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lt"/>
                <a:ea typeface="+mn-ea"/>
              </a:rPr>
              <a:t>行政区划的调整</a:t>
            </a:r>
          </a:p>
        </p:txBody>
      </p:sp>
      <p:sp>
        <p:nvSpPr>
          <p:cNvPr id="21" name="ïşľiḑê"/>
          <p:cNvSpPr txBox="1">
            <a:spLocks noChangeArrowheads="1"/>
          </p:cNvSpPr>
          <p:nvPr/>
        </p:nvSpPr>
        <p:spPr bwMode="auto">
          <a:xfrm>
            <a:off x="7493000" y="2024063"/>
            <a:ext cx="2660650" cy="571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zh-CN" altLang="en-US" sz="2800" b="1" u="sng">
                <a:solidFill>
                  <a:schemeClr val="bg1"/>
                </a:solidFill>
                <a:ea typeface="微软雅黑" pitchFamily="34" charset="-122"/>
              </a:rPr>
              <a:t>生产工具</a:t>
            </a:r>
            <a:r>
              <a:rPr lang="zh-CN" altLang="en-US" sz="2800" b="1">
                <a:solidFill>
                  <a:schemeClr val="bg1"/>
                </a:solidFill>
                <a:ea typeface="微软雅黑" pitchFamily="34" charset="-122"/>
              </a:rPr>
              <a:t>的革新</a:t>
            </a:r>
          </a:p>
        </p:txBody>
      </p:sp>
      <p:sp>
        <p:nvSpPr>
          <p:cNvPr id="22" name="î$ḷîḍe"/>
          <p:cNvSpPr txBox="1"/>
          <p:nvPr/>
        </p:nvSpPr>
        <p:spPr>
          <a:xfrm>
            <a:off x="4460875" y="2727325"/>
            <a:ext cx="2779713" cy="1836738"/>
          </a:xfrm>
          <a:prstGeom prst="rect">
            <a:avLst/>
          </a:prstGeom>
          <a:noFill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00" b="1" dirty="0">
                <a:solidFill>
                  <a:schemeClr val="accent4"/>
                </a:solidFill>
                <a:latin typeface="+mn-lt"/>
                <a:ea typeface="+mn-ea"/>
              </a:rPr>
              <a:t>了解社会变迁</a:t>
            </a:r>
            <a:endParaRPr lang="en-US" altLang="zh-CN" sz="4200" b="1" dirty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00" b="1" dirty="0">
                <a:solidFill>
                  <a:schemeClr val="accent4"/>
                </a:solidFill>
                <a:latin typeface="+mn-lt"/>
                <a:ea typeface="+mn-ea"/>
              </a:rPr>
              <a:t>与发展</a:t>
            </a:r>
            <a:endParaRPr lang="zh-CN" altLang="en-US" sz="4200" b="1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24" name="ïşľiḑê"/>
          <p:cNvSpPr txBox="1"/>
          <p:nvPr/>
        </p:nvSpPr>
        <p:spPr>
          <a:xfrm>
            <a:off x="6826250" y="4411663"/>
            <a:ext cx="340995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</a:rPr>
              <a:t>重大</a:t>
            </a:r>
            <a:r>
              <a:rPr lang="zh-CN" altLang="en-US" sz="2800" b="1" u="sng" dirty="0">
                <a:solidFill>
                  <a:schemeClr val="bg1"/>
                </a:solidFill>
                <a:latin typeface="+mn-lt"/>
                <a:ea typeface="+mn-ea"/>
              </a:rPr>
              <a:t>生产技术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</a:rPr>
              <a:t>的诞生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475" y="2455863"/>
            <a:ext cx="800100" cy="23272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重要依据</a:t>
            </a:r>
            <a:endParaRPr lang="zh-CN" altLang="en-US" sz="40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1084263" y="1654175"/>
            <a:ext cx="396875" cy="3971925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0952163" y="2309813"/>
            <a:ext cx="800100" cy="23272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历史坐标</a:t>
            </a:r>
            <a:endParaRPr lang="zh-CN" altLang="en-US" sz="40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右大括号 28"/>
          <p:cNvSpPr/>
          <p:nvPr/>
        </p:nvSpPr>
        <p:spPr>
          <a:xfrm>
            <a:off x="10414000" y="2119313"/>
            <a:ext cx="454025" cy="2663825"/>
          </a:xfrm>
          <a:prstGeom prst="righ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文本框 57350"/>
          <p:cNvSpPr txBox="1"/>
          <p:nvPr/>
        </p:nvSpPr>
        <p:spPr>
          <a:xfrm>
            <a:off x="1282532" y="206572"/>
            <a:ext cx="1028403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0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了解社会变迁与发展</a:t>
            </a:r>
            <a:r>
              <a:rPr lang="en-US" altLang="zh-CN" sz="30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重要依据和历史坐标 </a:t>
            </a:r>
            <a:r>
              <a:rPr lang="en-US" altLang="zh-CN" sz="3200" b="1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2800" b="1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2800" b="1" noProof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258597" y="12344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94563" y="5764213"/>
            <a:ext cx="4457700" cy="862012"/>
          </a:xfrm>
          <a:prstGeom prst="rect">
            <a:avLst/>
          </a:prstGeom>
          <a:solidFill>
            <a:schemeClr val="tx2">
              <a:lumMod val="60000"/>
              <a:lumOff val="40000"/>
              <a:alpha val="83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了解社会发展的重要途径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dirty="0">
                <a:latin typeface="+mn-lt"/>
                <a:ea typeface="+mn-ea"/>
              </a:rPr>
              <a:t>博物馆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75" y="273050"/>
            <a:ext cx="3892550" cy="565150"/>
          </a:xfrm>
        </p:spPr>
        <p:txBody>
          <a:bodyPr rtlCol="0">
            <a:no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见证常州岁月变迁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ïsḷiḓe"/>
          <p:cNvSpPr txBox="1"/>
          <p:nvPr/>
        </p:nvSpPr>
        <p:spPr bwMode="auto">
          <a:xfrm>
            <a:off x="820738" y="5181600"/>
            <a:ext cx="2717800" cy="627063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西瀛门明城墙</a:t>
            </a:r>
            <a:endParaRPr lang="en-US" altLang="zh-CN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978025"/>
            <a:ext cx="39036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422775" y="765175"/>
            <a:ext cx="3232150" cy="5740400"/>
            <a:chOff x="4422385" y="764864"/>
            <a:chExt cx="3233241" cy="5741440"/>
          </a:xfrm>
        </p:grpSpPr>
        <p:sp>
          <p:nvSpPr>
            <p:cNvPr id="15" name="îŝḷîdê"/>
            <p:cNvSpPr txBox="1"/>
            <p:nvPr/>
          </p:nvSpPr>
          <p:spPr bwMode="auto">
            <a:xfrm>
              <a:off x="4762225" y="5839433"/>
              <a:ext cx="2553562" cy="66687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zh-CN" alt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</a:rPr>
                <a:t>毗陵驿</a:t>
              </a:r>
              <a:endParaRPr lang="en-US" altLang="zh-CN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pic>
          <p:nvPicPr>
            <p:cNvPr id="13322" name="图片 22"/>
            <p:cNvPicPr>
              <a:picLocks noChangeAspect="1"/>
            </p:cNvPicPr>
            <p:nvPr/>
          </p:nvPicPr>
          <p:blipFill>
            <a:blip r:embed="rId3"/>
            <a:srcRect b="3549"/>
            <a:stretch>
              <a:fillRect/>
            </a:stretch>
          </p:blipFill>
          <p:spPr bwMode="auto">
            <a:xfrm>
              <a:off x="4422385" y="764864"/>
              <a:ext cx="3233241" cy="469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7991475" y="1817688"/>
            <a:ext cx="3998913" cy="4049712"/>
            <a:chOff x="7992094" y="1816924"/>
            <a:chExt cx="3998026" cy="4051177"/>
          </a:xfrm>
        </p:grpSpPr>
        <p:sp>
          <p:nvSpPr>
            <p:cNvPr id="19" name="íSľiďê"/>
            <p:cNvSpPr txBox="1"/>
            <p:nvPr/>
          </p:nvSpPr>
          <p:spPr bwMode="auto">
            <a:xfrm>
              <a:off x="8728531" y="5240812"/>
              <a:ext cx="3004471" cy="62728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+mn-ea"/>
                </a:rPr>
                <a:t>春秋淹城博物馆</a:t>
              </a:r>
              <a:endParaRPr lang="en-US" altLang="zh-CN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pic>
          <p:nvPicPr>
            <p:cNvPr id="13320" name="图片 23"/>
            <p:cNvPicPr>
              <a:picLocks noChangeAspect="1"/>
            </p:cNvPicPr>
            <p:nvPr/>
          </p:nvPicPr>
          <p:blipFill>
            <a:blip r:embed="rId4"/>
            <a:srcRect l="28505" t="15846" r="1616"/>
            <a:stretch>
              <a:fillRect/>
            </a:stretch>
          </p:blipFill>
          <p:spPr bwMode="auto">
            <a:xfrm>
              <a:off x="7992094" y="1816924"/>
              <a:ext cx="3998026" cy="283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直接连接符 24"/>
          <p:cNvCxnSpPr/>
          <p:nvPr/>
        </p:nvCxnSpPr>
        <p:spPr>
          <a:xfrm>
            <a:off x="104775" y="771525"/>
            <a:ext cx="3778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 idx="4294967295"/>
          </p:nvPr>
        </p:nvSpPr>
        <p:spPr>
          <a:xfrm>
            <a:off x="3175" y="273050"/>
            <a:ext cx="3892550" cy="565150"/>
          </a:xfrm>
        </p:spPr>
        <p:txBody>
          <a:bodyPr rtlCol="0">
            <a:no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见证常州岁月变迁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4775" y="771525"/>
            <a:ext cx="3778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组合 5"/>
          <p:cNvGrpSpPr>
            <a:grpSpLocks/>
          </p:cNvGrpSpPr>
          <p:nvPr/>
        </p:nvGrpSpPr>
        <p:grpSpPr bwMode="auto">
          <a:xfrm>
            <a:off x="6665913" y="4718050"/>
            <a:ext cx="5418137" cy="2009775"/>
            <a:chOff x="6407204" y="4551643"/>
            <a:chExt cx="5418347" cy="2009738"/>
          </a:xfrm>
        </p:grpSpPr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7204" y="4551643"/>
              <a:ext cx="3554681" cy="1999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is1îḋè"/>
            <p:cNvSpPr/>
            <p:nvPr/>
          </p:nvSpPr>
          <p:spPr>
            <a:xfrm>
              <a:off x="9760134" y="4551643"/>
              <a:ext cx="2065417" cy="200973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0363" y="1277938"/>
            <a:ext cx="110394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常州是一个历史悠久的文化古城，古名延陵，系</a:t>
            </a:r>
            <a:r>
              <a:rPr lang="zh-CN" altLang="en-US" sz="2400">
                <a:latin typeface="黑体" pitchFamily="49" charset="-122"/>
                <a:ea typeface="黑体" pitchFamily="49" charset="-122"/>
                <a:hlinkClick r:id="rId3"/>
              </a:rPr>
              <a:t>春秋时期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吴王寿梦的第四子季扎的封邑。</a:t>
            </a:r>
            <a:endParaRPr lang="en-US" altLang="zh-CN" sz="240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>
                <a:latin typeface="黑体" pitchFamily="49" charset="-122"/>
                <a:ea typeface="黑体" pitchFamily="49" charset="-122"/>
              </a:rPr>
              <a:t>秦置县。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>
                <a:latin typeface="黑体" pitchFamily="49" charset="-122"/>
                <a:ea typeface="黑体" pitchFamily="49" charset="-122"/>
              </a:rPr>
              <a:t>西晋以后，城名多次更迭为</a:t>
            </a:r>
            <a:r>
              <a:rPr lang="zh-CN" altLang="en-US" sz="2400" u="sng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毗陵、毗坛、晋陵、兰陵、常州、南兰陵、长春、尝州、武进等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。“常州”之名始于隋，此前称“郡”，此后至宋称“州”，元称“路”，明、清称“府”，均有辖县。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endParaRPr lang="en-US" altLang="zh-CN"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1475" y="3740150"/>
            <a:ext cx="6096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宋体" charset="-122"/>
              </a:rPr>
              <a:t>清雍正四年（</a:t>
            </a:r>
            <a:r>
              <a:rPr lang="en-US" altLang="zh-CN" sz="2400" b="1">
                <a:solidFill>
                  <a:srgbClr val="000000"/>
                </a:solidFill>
                <a:latin typeface="宋体" charset="-122"/>
              </a:rPr>
              <a:t>1726</a:t>
            </a:r>
            <a:r>
              <a:rPr lang="zh-CN" altLang="en-US" sz="2400" b="1">
                <a:solidFill>
                  <a:srgbClr val="000000"/>
                </a:solidFill>
                <a:latin typeface="宋体" charset="-122"/>
              </a:rPr>
              <a:t>）起，常州府辖武进、阳湖、无锡、金匮、宜兴、荆溪、江阴、靖江等</a:t>
            </a:r>
            <a:r>
              <a:rPr lang="en-US" altLang="zh-CN" sz="2400" b="1">
                <a:solidFill>
                  <a:srgbClr val="000000"/>
                </a:solidFill>
                <a:latin typeface="宋体" charset="-122"/>
              </a:rPr>
              <a:t>8</a:t>
            </a:r>
            <a:r>
              <a:rPr lang="zh-CN" altLang="en-US" sz="2400" b="1">
                <a:solidFill>
                  <a:srgbClr val="000000"/>
                </a:solidFill>
                <a:latin typeface="宋体" charset="-122"/>
              </a:rPr>
              <a:t>县。</a:t>
            </a:r>
            <a:r>
              <a:rPr lang="zh-CN" altLang="en-US">
                <a:solidFill>
                  <a:srgbClr val="000000"/>
                </a:solidFill>
                <a:ea typeface="微软雅黑" pitchFamily="34" charset="-122"/>
              </a:rPr>
              <a:t/>
            </a:r>
            <a:br>
              <a:rPr lang="zh-CN" altLang="en-US">
                <a:solidFill>
                  <a:srgbClr val="000000"/>
                </a:solidFill>
                <a:ea typeface="微软雅黑" pitchFamily="34" charset="-122"/>
              </a:rPr>
            </a:br>
            <a:r>
              <a:rPr lang="zh-CN" altLang="en-US">
                <a:solidFill>
                  <a:srgbClr val="000000"/>
                </a:solidFill>
                <a:ea typeface="微软雅黑" pitchFamily="34" charset="-122"/>
              </a:rPr>
              <a:t/>
            </a:r>
            <a:br>
              <a:rPr lang="zh-CN" altLang="en-US">
                <a:solidFill>
                  <a:srgbClr val="000000"/>
                </a:solidFill>
                <a:ea typeface="微软雅黑" pitchFamily="34" charset="-122"/>
              </a:rPr>
            </a:br>
            <a:endParaRPr lang="en-US" altLang="zh-CN">
              <a:solidFill>
                <a:srgbClr val="000000"/>
              </a:solidFill>
              <a:ea typeface="微软雅黑" pitchFamily="34" charset="-122"/>
            </a:endParaRPr>
          </a:p>
          <a:p>
            <a:r>
              <a:rPr lang="en-US" altLang="zh-CN" sz="2400" b="1">
                <a:solidFill>
                  <a:srgbClr val="002060"/>
                </a:solidFill>
                <a:latin typeface="宋体" charset="-122"/>
              </a:rPr>
              <a:t>1996</a:t>
            </a:r>
            <a:r>
              <a:rPr lang="zh-CN" altLang="en-US" sz="2400" b="1">
                <a:solidFill>
                  <a:srgbClr val="002060"/>
                </a:solidFill>
                <a:latin typeface="宋体" charset="-122"/>
              </a:rPr>
              <a:t>年，常州市辖天宁区、钟楼区，戚墅堰区、新区、郊区、武进区、金坛市、溧阳市</a:t>
            </a:r>
            <a:r>
              <a:rPr lang="zh-CN" altLang="en-US">
                <a:solidFill>
                  <a:srgbClr val="002060"/>
                </a:solidFill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519238"/>
            <a:ext cx="36528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6563" y="1519238"/>
            <a:ext cx="376396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s1íḋè"/>
          <p:cNvSpPr>
            <a:spLocks/>
          </p:cNvSpPr>
          <p:nvPr/>
        </p:nvSpPr>
        <p:spPr bwMode="auto">
          <a:xfrm rot="954532">
            <a:off x="3514725" y="1193800"/>
            <a:ext cx="809625" cy="887413"/>
          </a:xfrm>
          <a:custGeom>
            <a:avLst/>
            <a:gdLst>
              <a:gd name="T0" fmla="*/ 629725 w 4987"/>
              <a:gd name="T1" fmla="*/ 54450 h 5478"/>
              <a:gd name="T2" fmla="*/ 449896 w 4987"/>
              <a:gd name="T3" fmla="*/ 0 h 5478"/>
              <a:gd name="T4" fmla="*/ 478136 w 4987"/>
              <a:gd name="T5" fmla="*/ 121216 h 5478"/>
              <a:gd name="T6" fmla="*/ 120427 w 4987"/>
              <a:gd name="T7" fmla="*/ 397840 h 5478"/>
              <a:gd name="T8" fmla="*/ 39439 w 4987"/>
              <a:gd name="T9" fmla="*/ 887726 h 5478"/>
              <a:gd name="T10" fmla="*/ 157269 w 4987"/>
              <a:gd name="T11" fmla="*/ 860339 h 5478"/>
              <a:gd name="T12" fmla="*/ 505727 w 4987"/>
              <a:gd name="T13" fmla="*/ 239352 h 5478"/>
              <a:gd name="T14" fmla="*/ 535104 w 4987"/>
              <a:gd name="T15" fmla="*/ 365429 h 5478"/>
              <a:gd name="T16" fmla="*/ 672247 w 4987"/>
              <a:gd name="T17" fmla="*/ 237083 h 5478"/>
              <a:gd name="T18" fmla="*/ 809391 w 4987"/>
              <a:gd name="T19" fmla="*/ 108900 h 5478"/>
              <a:gd name="T20" fmla="*/ 629725 w 4987"/>
              <a:gd name="T21" fmla="*/ 54450 h 54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7"/>
              <a:gd name="T34" fmla="*/ 0 h 5478"/>
              <a:gd name="T35" fmla="*/ 4987 w 4987"/>
              <a:gd name="T36" fmla="*/ 5478 h 54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îsḻíďê"/>
          <p:cNvSpPr>
            <a:spLocks/>
          </p:cNvSpPr>
          <p:nvPr/>
        </p:nvSpPr>
        <p:spPr bwMode="auto">
          <a:xfrm rot="1044842">
            <a:off x="7372350" y="1128713"/>
            <a:ext cx="809625" cy="889000"/>
          </a:xfrm>
          <a:custGeom>
            <a:avLst/>
            <a:gdLst>
              <a:gd name="T0" fmla="*/ 629725 w 4987"/>
              <a:gd name="T1" fmla="*/ 54450 h 5478"/>
              <a:gd name="T2" fmla="*/ 449896 w 4987"/>
              <a:gd name="T3" fmla="*/ 0 h 5478"/>
              <a:gd name="T4" fmla="*/ 478136 w 4987"/>
              <a:gd name="T5" fmla="*/ 121216 h 5478"/>
              <a:gd name="T6" fmla="*/ 120427 w 4987"/>
              <a:gd name="T7" fmla="*/ 397840 h 5478"/>
              <a:gd name="T8" fmla="*/ 39439 w 4987"/>
              <a:gd name="T9" fmla="*/ 887726 h 5478"/>
              <a:gd name="T10" fmla="*/ 157269 w 4987"/>
              <a:gd name="T11" fmla="*/ 860339 h 5478"/>
              <a:gd name="T12" fmla="*/ 505727 w 4987"/>
              <a:gd name="T13" fmla="*/ 239352 h 5478"/>
              <a:gd name="T14" fmla="*/ 535104 w 4987"/>
              <a:gd name="T15" fmla="*/ 365429 h 5478"/>
              <a:gd name="T16" fmla="*/ 672247 w 4987"/>
              <a:gd name="T17" fmla="*/ 237083 h 5478"/>
              <a:gd name="T18" fmla="*/ 809391 w 4987"/>
              <a:gd name="T19" fmla="*/ 108900 h 5478"/>
              <a:gd name="T20" fmla="*/ 629725 w 4987"/>
              <a:gd name="T21" fmla="*/ 54450 h 54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7"/>
              <a:gd name="T34" fmla="*/ 0 h 5478"/>
              <a:gd name="T35" fmla="*/ 4987 w 4987"/>
              <a:gd name="T36" fmla="*/ 5478 h 54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标题 1"/>
          <p:cNvSpPr>
            <a:spLocks noGrp="1"/>
          </p:cNvSpPr>
          <p:nvPr>
            <p:ph type="title" idx="4294967295"/>
          </p:nvPr>
        </p:nvSpPr>
        <p:spPr>
          <a:xfrm>
            <a:off x="3175" y="273050"/>
            <a:ext cx="3892550" cy="565150"/>
          </a:xfrm>
        </p:spPr>
        <p:txBody>
          <a:bodyPr rtlCol="0">
            <a:no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见证常州岁月变迁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4775" y="771525"/>
            <a:ext cx="3778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69925" y="4008438"/>
            <a:ext cx="3367088" cy="2135187"/>
            <a:chOff x="669924" y="4008999"/>
            <a:chExt cx="3367077" cy="2134625"/>
          </a:xfrm>
        </p:grpSpPr>
        <p:grpSp>
          <p:nvGrpSpPr>
            <p:cNvPr id="15379" name="ïṧ1ïdé"/>
            <p:cNvGrpSpPr>
              <a:grpSpLocks/>
            </p:cNvGrpSpPr>
            <p:nvPr/>
          </p:nvGrpSpPr>
          <p:grpSpPr bwMode="auto">
            <a:xfrm>
              <a:off x="669924" y="4008999"/>
              <a:ext cx="3224577" cy="2134625"/>
              <a:chOff x="669924" y="4008999"/>
              <a:chExt cx="2560755" cy="2134625"/>
            </a:xfrm>
          </p:grpSpPr>
          <p:sp>
            <p:nvSpPr>
              <p:cNvPr id="15" name="ïşļîḋe"/>
              <p:cNvSpPr/>
              <p:nvPr/>
            </p:nvSpPr>
            <p:spPr bwMode="auto">
              <a:xfrm>
                <a:off x="669924" y="4239125"/>
                <a:ext cx="2560457" cy="1904499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altLang="zh-CN" sz="1400" dirty="0"/>
              </a:p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b="1" dirty="0"/>
                  <a:t>常州</a:t>
                </a:r>
                <a:r>
                  <a:rPr lang="zh-CN" altLang="en-US" sz="1400" b="1" dirty="0"/>
                  <a:t>被称为毗陵！曾统辖丹徒、曲阿（丹阳）、武进、延陵、毗陵、暨阳（江阴、张家港西部）、无锡</a:t>
                </a:r>
                <a:r>
                  <a:rPr lang="en-US" altLang="zh-CN" sz="1400" b="1" dirty="0"/>
                  <a:t>7</a:t>
                </a:r>
                <a:r>
                  <a:rPr lang="zh-CN" altLang="en-US" sz="1400" b="1" dirty="0"/>
                  <a:t>县，是为江南大</a:t>
                </a:r>
                <a:r>
                  <a:rPr lang="zh-CN" altLang="en-US" sz="1400" b="1" dirty="0"/>
                  <a:t>郡。</a:t>
                </a:r>
                <a:endParaRPr lang="zh-CN" altLang="en-US" sz="1400" b="1" dirty="0"/>
              </a:p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altLang="zh-CN" sz="1400" dirty="0"/>
              </a:p>
            </p:txBody>
          </p:sp>
          <p:sp>
            <p:nvSpPr>
              <p:cNvPr id="16" name="íSľiḋè"/>
              <p:cNvSpPr/>
              <p:nvPr/>
            </p:nvSpPr>
            <p:spPr bwMode="auto">
              <a:xfrm>
                <a:off x="746826" y="4008999"/>
                <a:ext cx="2380178" cy="47929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380" name="矩形 19"/>
            <p:cNvSpPr>
              <a:spLocks noChangeArrowheads="1"/>
            </p:cNvSpPr>
            <p:nvPr/>
          </p:nvSpPr>
          <p:spPr bwMode="auto">
            <a:xfrm>
              <a:off x="697625" y="4055293"/>
              <a:ext cx="33393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微软雅黑" pitchFamily="34" charset="-122"/>
                </a:rPr>
                <a:t>西汉高祖五年（公元前</a:t>
              </a:r>
              <a:r>
                <a:rPr lang="en-US" altLang="zh-CN">
                  <a:ea typeface="微软雅黑" pitchFamily="34" charset="-122"/>
                </a:rPr>
                <a:t>202</a:t>
              </a:r>
              <a:r>
                <a:rPr lang="zh-CN" altLang="en-US">
                  <a:ea typeface="微软雅黑" pitchFamily="34" charset="-122"/>
                </a:rPr>
                <a:t>年）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483100" y="3998913"/>
            <a:ext cx="3438525" cy="2144712"/>
            <a:chOff x="4482917" y="3998601"/>
            <a:chExt cx="3437924" cy="2145024"/>
          </a:xfrm>
        </p:grpSpPr>
        <p:grpSp>
          <p:nvGrpSpPr>
            <p:cNvPr id="15375" name="íš1iḓe"/>
            <p:cNvGrpSpPr>
              <a:grpSpLocks/>
            </p:cNvGrpSpPr>
            <p:nvPr/>
          </p:nvGrpSpPr>
          <p:grpSpPr bwMode="auto">
            <a:xfrm>
              <a:off x="4482917" y="3998601"/>
              <a:ext cx="3437924" cy="2145024"/>
              <a:chOff x="6636000" y="4713978"/>
              <a:chExt cx="2730182" cy="2145024"/>
            </a:xfrm>
          </p:grpSpPr>
          <p:sp>
            <p:nvSpPr>
              <p:cNvPr id="13" name="îṣļiḓé"/>
              <p:cNvSpPr/>
              <p:nvPr/>
            </p:nvSpPr>
            <p:spPr bwMode="auto">
              <a:xfrm>
                <a:off x="6636000" y="4953725"/>
                <a:ext cx="2730182" cy="1905277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altLang="zh-CN" sz="1400" dirty="0"/>
              </a:p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b="1" dirty="0"/>
                  <a:t>于常熟县置常州，常州版块又扩大了！</a:t>
                </a:r>
              </a:p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altLang="zh-CN" sz="1400" dirty="0"/>
              </a:p>
            </p:txBody>
          </p:sp>
          <p:sp>
            <p:nvSpPr>
              <p:cNvPr id="14" name="iṥḷïďé"/>
              <p:cNvSpPr/>
              <p:nvPr/>
            </p:nvSpPr>
            <p:spPr bwMode="auto">
              <a:xfrm>
                <a:off x="6789778" y="4713978"/>
                <a:ext cx="2199524" cy="48584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376" name="矩形 22"/>
            <p:cNvSpPr>
              <a:spLocks noChangeArrowheads="1"/>
            </p:cNvSpPr>
            <p:nvPr/>
          </p:nvSpPr>
          <p:spPr bwMode="auto">
            <a:xfrm>
              <a:off x="4715523" y="4049669"/>
              <a:ext cx="28777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微软雅黑" pitchFamily="34" charset="-122"/>
                </a:rPr>
                <a:t>隋文帝开皇九年（</a:t>
              </a:r>
              <a:r>
                <a:rPr lang="en-US" altLang="zh-CN">
                  <a:ea typeface="微软雅黑" pitchFamily="34" charset="-122"/>
                </a:rPr>
                <a:t>589</a:t>
              </a:r>
              <a:r>
                <a:rPr lang="zh-CN" altLang="en-US">
                  <a:ea typeface="微软雅黑" pitchFamily="34" charset="-122"/>
                </a:rPr>
                <a:t>年）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8296275" y="3954463"/>
            <a:ext cx="3224213" cy="2189162"/>
            <a:chOff x="8295911" y="3954669"/>
            <a:chExt cx="3224577" cy="2188955"/>
          </a:xfrm>
        </p:grpSpPr>
        <p:grpSp>
          <p:nvGrpSpPr>
            <p:cNvPr id="15371" name="iśļïďé"/>
            <p:cNvGrpSpPr>
              <a:grpSpLocks/>
            </p:cNvGrpSpPr>
            <p:nvPr/>
          </p:nvGrpSpPr>
          <p:grpSpPr bwMode="auto">
            <a:xfrm>
              <a:off x="8295911" y="3954669"/>
              <a:ext cx="3224577" cy="2188955"/>
              <a:chOff x="6636000" y="5602171"/>
              <a:chExt cx="2560755" cy="2188955"/>
            </a:xfrm>
          </p:grpSpPr>
          <p:sp>
            <p:nvSpPr>
              <p:cNvPr id="11" name="ïş1iḍé"/>
              <p:cNvSpPr/>
              <p:nvPr/>
            </p:nvSpPr>
            <p:spPr bwMode="auto">
              <a:xfrm>
                <a:off x="6636000" y="5875195"/>
                <a:ext cx="2560755" cy="1915931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altLang="zh-CN" sz="1400" dirty="0"/>
              </a:p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b="1" dirty="0"/>
                  <a:t>析武进另置阳湖，析无锡另设金匮，析宜兴另立荆，加上原领江阴、靖江，常州府统领八县。</a:t>
                </a:r>
                <a:endParaRPr lang="en-US" altLang="zh-CN" sz="1400" b="1" dirty="0"/>
              </a:p>
              <a:p>
                <a:pPr marL="144145" indent="-144145" fontAlgn="auto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b="1" dirty="0"/>
                  <a:t>这个时候，应该是常州板块最大的时期了！</a:t>
                </a:r>
                <a:endParaRPr lang="en-US" altLang="zh-CN" sz="1400" b="1" dirty="0"/>
              </a:p>
            </p:txBody>
          </p:sp>
          <p:sp>
            <p:nvSpPr>
              <p:cNvPr id="12" name="iŝḷíḋé"/>
              <p:cNvSpPr/>
              <p:nvPr/>
            </p:nvSpPr>
            <p:spPr bwMode="auto">
              <a:xfrm>
                <a:off x="6769648" y="5602171"/>
                <a:ext cx="1983293" cy="53176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372" name="矩形 26"/>
            <p:cNvSpPr>
              <a:spLocks noChangeArrowheads="1"/>
            </p:cNvSpPr>
            <p:nvPr/>
          </p:nvSpPr>
          <p:spPr bwMode="auto">
            <a:xfrm>
              <a:off x="8552709" y="4042459"/>
              <a:ext cx="25442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微软雅黑" pitchFamily="34" charset="-122"/>
                </a:rPr>
                <a:t>清雍正四年（</a:t>
              </a:r>
              <a:r>
                <a:rPr lang="en-US" altLang="zh-CN">
                  <a:ea typeface="微软雅黑" pitchFamily="34" charset="-122"/>
                </a:rPr>
                <a:t>1726</a:t>
              </a:r>
              <a:r>
                <a:rPr lang="zh-CN" altLang="en-US">
                  <a:ea typeface="微软雅黑" pitchFamily="34" charset="-122"/>
                </a:rPr>
                <a:t>年）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1788" y="1519238"/>
            <a:ext cx="39131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6363"/>
            <a:ext cx="9191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4"/>
          <p:cNvSpPr txBox="1">
            <a:spLocks noChangeArrowheads="1"/>
          </p:cNvSpPr>
          <p:nvPr/>
        </p:nvSpPr>
        <p:spPr bwMode="auto">
          <a:xfrm>
            <a:off x="1033463" y="274638"/>
            <a:ext cx="5402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华文新魏"/>
                <a:ea typeface="华文新魏"/>
                <a:cs typeface="华文新魏"/>
              </a:rPr>
              <a:t>循历史坐标   明中国发展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371600"/>
            <a:ext cx="48863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422400"/>
            <a:ext cx="57673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ïsḷiḓe"/>
          <p:cNvSpPr txBox="1"/>
          <p:nvPr/>
        </p:nvSpPr>
        <p:spPr bwMode="auto">
          <a:xfrm>
            <a:off x="1223963" y="5181600"/>
            <a:ext cx="2719387" cy="627063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四大发明</a:t>
            </a:r>
            <a:endParaRPr lang="en-US" altLang="zh-CN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ïsḷiḓe"/>
          <p:cNvSpPr txBox="1"/>
          <p:nvPr/>
        </p:nvSpPr>
        <p:spPr bwMode="auto">
          <a:xfrm>
            <a:off x="7696200" y="5181600"/>
            <a:ext cx="2717800" cy="627063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古丝绸之路</a:t>
            </a:r>
            <a:endParaRPr lang="en-US" altLang="zh-CN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 txBox="1"/>
          <p:nvPr/>
        </p:nvSpPr>
        <p:spPr>
          <a:xfrm>
            <a:off x="163597" y="17318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框 57350"/>
          <p:cNvSpPr txBox="1"/>
          <p:nvPr/>
        </p:nvSpPr>
        <p:spPr>
          <a:xfrm>
            <a:off x="1282533" y="206572"/>
            <a:ext cx="8749028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0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了解中国社会发展</a:t>
            </a:r>
            <a:endParaRPr lang="zh-CN" altLang="en-US" sz="24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8" y="1377950"/>
            <a:ext cx="115776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j-ea"/>
                <a:ea typeface="+mj-ea"/>
              </a:rPr>
              <a:t>中国古代</a:t>
            </a:r>
            <a:r>
              <a:rPr lang="en-US" altLang="zh-CN" sz="2800" dirty="0">
                <a:latin typeface="+mj-ea"/>
                <a:ea typeface="+mj-ea"/>
              </a:rPr>
              <a:t>——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四大</a:t>
            </a:r>
            <a:r>
              <a:rPr lang="zh-CN" altLang="en-US" sz="2400" b="1" dirty="0">
                <a:latin typeface="+mn-lt"/>
                <a:ea typeface="+mn-ea"/>
              </a:rPr>
              <a:t>发明：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对的</a:t>
            </a:r>
            <a:r>
              <a:rPr lang="zh-CN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政治、经济、文化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发展产生巨大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推动作用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到西方对</a:t>
            </a:r>
            <a: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世界文明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发展也产生很大影响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丝绸之路：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不仅将中国生产的物品送到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将整个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大陆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（包括北非）联系起来，成为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交流的</a:t>
            </a:r>
            <a:r>
              <a:rPr lang="zh-CN" altLang="zh-CN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大动脉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6363"/>
            <a:ext cx="9191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733550"/>
            <a:ext cx="644683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1630363"/>
            <a:ext cx="4762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033463" y="274638"/>
            <a:ext cx="5402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华文新魏"/>
                <a:ea typeface="华文新魏"/>
                <a:cs typeface="华文新魏"/>
              </a:rPr>
              <a:t>循历史坐标   明中国发展</a:t>
            </a:r>
          </a:p>
        </p:txBody>
      </p:sp>
      <p:sp>
        <p:nvSpPr>
          <p:cNvPr id="7" name="ïsḷiḓe"/>
          <p:cNvSpPr txBox="1"/>
          <p:nvPr/>
        </p:nvSpPr>
        <p:spPr bwMode="auto">
          <a:xfrm>
            <a:off x="1223963" y="5181600"/>
            <a:ext cx="2719387" cy="627063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南京长江大桥</a:t>
            </a:r>
            <a:endParaRPr lang="en-US" altLang="zh-CN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ïsḷiḓe"/>
          <p:cNvSpPr txBox="1"/>
          <p:nvPr/>
        </p:nvSpPr>
        <p:spPr bwMode="auto">
          <a:xfrm>
            <a:off x="8418513" y="5157788"/>
            <a:ext cx="2719387" cy="627062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东方红一号</a:t>
            </a:r>
            <a:endParaRPr lang="en-US" altLang="zh-CN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主题5">
  <a:themeElements>
    <a:clrScheme name="09290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B44D"/>
      </a:accent1>
      <a:accent2>
        <a:srgbClr val="95B867"/>
      </a:accent2>
      <a:accent3>
        <a:srgbClr val="FFCD4D"/>
      </a:accent3>
      <a:accent4>
        <a:srgbClr val="D45454"/>
      </a:accent4>
      <a:accent5>
        <a:srgbClr val="FDD603"/>
      </a:accent5>
      <a:accent6>
        <a:srgbClr val="7B7A87"/>
      </a:accent6>
      <a:hlink>
        <a:srgbClr val="FFD23C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</TotalTime>
  <Words>925</Words>
  <Application>WPS 演示</Application>
  <PresentationFormat>自定义</PresentationFormat>
  <Paragraphs>67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微软雅黑</vt:lpstr>
      <vt:lpstr>宋体</vt:lpstr>
      <vt:lpstr>Calibri</vt:lpstr>
      <vt:lpstr>华文隶书</vt:lpstr>
      <vt:lpstr>黑体</vt:lpstr>
      <vt:lpstr>楷体</vt:lpstr>
      <vt:lpstr>华文新魏</vt:lpstr>
      <vt:lpstr>华文行楷</vt:lpstr>
      <vt:lpstr>主题5</vt:lpstr>
      <vt:lpstr>主题5</vt:lpstr>
      <vt:lpstr>主题5</vt:lpstr>
      <vt:lpstr>主题5</vt:lpstr>
      <vt:lpstr>主题5</vt:lpstr>
      <vt:lpstr>主题5</vt:lpstr>
      <vt:lpstr>幻灯片 1</vt:lpstr>
      <vt:lpstr>说说你所感受到的社会发展？（尽量从身边说起）</vt:lpstr>
      <vt:lpstr>幻灯片 3</vt:lpstr>
      <vt:lpstr>见证常州岁月变迁</vt:lpstr>
      <vt:lpstr>见证常州岁月变迁</vt:lpstr>
      <vt:lpstr>见证常州岁月变迁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Manager>iSlide</Manager>
  <Company>iSlide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王jessica</dc:creator>
  <cp:lastModifiedBy>AutoBVT</cp:lastModifiedBy>
  <cp:revision>47</cp:revision>
  <cp:lastPrinted>2017-09-28T16:00:00Z</cp:lastPrinted>
  <dcterms:created xsi:type="dcterms:W3CDTF">2017-09-28T16:00:00Z</dcterms:created>
  <dcterms:modified xsi:type="dcterms:W3CDTF">2018-09-03T00:44:13Z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27eb896f-729d-4e58-bbcf-e7a0eaaf62f0</vt:lpwstr>
  </property>
  <property fmtid="{D5CDD505-2E9C-101B-9397-08002B2CF9AE}" pid="3" name="KSOProductBuildVer">
    <vt:lpwstr>2052-10.1.0.7400</vt:lpwstr>
  </property>
</Properties>
</file>