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  <p:sldMasterId id="2147483673" r:id="rId4"/>
  </p:sldMasterIdLst>
  <p:sldIdLst>
    <p:sldId id="293" r:id="rId5"/>
    <p:sldId id="295" r:id="rId6"/>
    <p:sldId id="294" r:id="rId7"/>
    <p:sldId id="296" r:id="rId8"/>
    <p:sldId id="298" r:id="rId9"/>
    <p:sldId id="280" r:id="rId10"/>
    <p:sldId id="282" r:id="rId11"/>
    <p:sldId id="259" r:id="rId12"/>
    <p:sldId id="260" r:id="rId13"/>
    <p:sldId id="261" r:id="rId14"/>
    <p:sldId id="265" r:id="rId15"/>
    <p:sldId id="262" r:id="rId16"/>
    <p:sldId id="285" r:id="rId17"/>
    <p:sldId id="263" r:id="rId18"/>
    <p:sldId id="277" r:id="rId19"/>
    <p:sldId id="288" r:id="rId20"/>
    <p:sldId id="278" r:id="rId21"/>
    <p:sldId id="279" r:id="rId22"/>
    <p:sldId id="289" r:id="rId23"/>
    <p:sldId id="290" r:id="rId24"/>
    <p:sldId id="276" r:id="rId25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66FF"/>
    <a:srgbClr val="FF99FF"/>
    <a:srgbClr val="BEFCC2"/>
    <a:srgbClr val="FC4330"/>
    <a:srgbClr val="FF0066"/>
    <a:srgbClr val="00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632"/>
    <p:restoredTop sz="97255"/>
  </p:normalViewPr>
  <p:slideViewPr>
    <p:cSldViewPr showGuides="1">
      <p:cViewPr varScale="1">
        <p:scale>
          <a:sx n="118" d="100"/>
          <a:sy n="118" d="100"/>
        </p:scale>
        <p:origin x="-14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765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609600"/>
            <a:ext cx="2135187" cy="54895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09600"/>
            <a:ext cx="6253163" cy="54895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标题，文本与媒体剪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609600"/>
            <a:ext cx="854075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301625" y="1905000"/>
            <a:ext cx="4194175" cy="41941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媒体占位符 3"/>
          <p:cNvSpPr>
            <a:spLocks noGrp="1"/>
          </p:cNvSpPr>
          <p:nvPr>
            <p:ph type="media" sz="half" idx="2"/>
          </p:nvPr>
        </p:nvSpPr>
        <p:spPr>
          <a:xfrm>
            <a:off x="4648200" y="1905000"/>
            <a:ext cx="4194175" cy="4194175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5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2.xml"/><Relationship Id="rId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0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3.xml"/><Relationship Id="rId1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 noRot="1"/>
          </p:cNvSpPr>
          <p:nvPr>
            <p:ph type="title"/>
          </p:nvPr>
        </p:nvSpPr>
        <p:spPr>
          <a:xfrm>
            <a:off x="301625" y="6096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 noRot="1"/>
          </p:cNvSpPr>
          <p:nvPr>
            <p:ph type="body" idx="1"/>
          </p:nvPr>
        </p:nvSpPr>
        <p:spPr>
          <a:xfrm>
            <a:off x="301625" y="1905000"/>
            <a:ext cx="8540750" cy="41941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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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1202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b="0"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0"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endParaRPr lang="zh-CN" altLang="en-US" dirty="0"/>
          </a:p>
        </p:txBody>
      </p:sp>
      <p:sp>
        <p:nvSpPr>
          <p:cNvPr id="3075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/>
            <a:endParaRPr lang="zh-CN" altLang="en-US" dirty="0"/>
          </a:p>
        </p:txBody>
      </p:sp>
      <p:pic>
        <p:nvPicPr>
          <p:cNvPr id="3076" name="Picture 4" descr="3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7" name="Text Box 6"/>
          <p:cNvSpPr txBox="1"/>
          <p:nvPr/>
        </p:nvSpPr>
        <p:spPr>
          <a:xfrm>
            <a:off x="1619250" y="1916113"/>
            <a:ext cx="6408738" cy="2560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5400" b="1">
                <a:solidFill>
                  <a:srgbClr val="FC4330"/>
                </a:solidFill>
                <a:latin typeface="Times New Roman" panose="02020603050405020304" pitchFamily="18" charset="0"/>
              </a:rPr>
              <a:t>Unit 4 Do It Yourself</a:t>
            </a:r>
            <a:endParaRPr lang="en-US" altLang="zh-CN" sz="5400" b="1">
              <a:solidFill>
                <a:srgbClr val="FC433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zh-CN" sz="5400" b="1">
              <a:solidFill>
                <a:srgbClr val="FC433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>
                <a:latin typeface="Arial" panose="020B0604020202020204" pitchFamily="34" charset="0"/>
              </a:rPr>
              <a:t>      </a:t>
            </a:r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3078" name="WordArt 7"/>
          <p:cNvSpPr>
            <a:spLocks noTextEdit="1"/>
          </p:cNvSpPr>
          <p:nvPr/>
        </p:nvSpPr>
        <p:spPr>
          <a:xfrm>
            <a:off x="2843213" y="3113088"/>
            <a:ext cx="3241675" cy="153987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  <a:normAutofit/>
          </a:bodyPr>
          <a:p>
            <a:pPr algn="ctr"/>
            <a:r>
              <a:rPr lang="zh-CN" altLang="en-US" sz="4400" b="1">
                <a:ln w="12700" cap="flat" cmpd="sng">
                  <a:solidFill>
                    <a:srgbClr val="B2B2B2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  <a:tileRect/>
                </a:gradFill>
                <a:effectLst>
                  <a:outerShdw dist="35921" dir="2699999" sy="50000" rotWithShape="0">
                    <a:srgbClr val="875B0D">
                      <a:alpha val="7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study skills</a:t>
            </a:r>
            <a:endParaRPr lang="zh-CN" altLang="en-US" sz="4400" b="1">
              <a:ln w="12700" cap="flat" cmpd="sng">
                <a:solidFill>
                  <a:srgbClr val="B2B2B2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  <a:tileRect/>
              </a:gradFill>
              <a:effectLst>
                <a:outerShdw dist="35921" dir="2699999" sy="50000" rotWithShape="0">
                  <a:srgbClr val="875B0D">
                    <a:alpha val="70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3" name="Rectangle 3"/>
          <p:cNvSpPr>
            <a:spLocks noGrp="1" noRot="1"/>
          </p:cNvSpPr>
          <p:nvPr>
            <p:ph idx="1"/>
          </p:nvPr>
        </p:nvSpPr>
        <p:spPr>
          <a:xfrm>
            <a:off x="0" y="981075"/>
            <a:ext cx="9144000" cy="2232025"/>
          </a:xfrm>
          <a:ln/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en-US" altLang="zh-CN" sz="2800" b="1">
                <a:solidFill>
                  <a:srgbClr val="000099"/>
                </a:solidFill>
              </a:rPr>
              <a:t>Tom often says hello to his teachers.</a:t>
            </a:r>
            <a:endParaRPr lang="en-US" altLang="zh-CN" sz="2800" b="1">
              <a:solidFill>
                <a:srgbClr val="000099"/>
              </a:solidFill>
            </a:endParaRPr>
          </a:p>
          <a:p>
            <a:pPr eaLnBrk="1" hangingPunct="1">
              <a:buNone/>
            </a:pPr>
            <a:r>
              <a:rPr lang="en-US" altLang="zh-CN" sz="2800" b="1">
                <a:solidFill>
                  <a:srgbClr val="000099"/>
                </a:solidFill>
              </a:rPr>
              <a:t>He is very </a:t>
            </a:r>
            <a:r>
              <a:rPr lang="en-US" altLang="zh-CN" sz="2800" b="1">
                <a:solidFill>
                  <a:srgbClr val="FC4330"/>
                </a:solidFill>
              </a:rPr>
              <a:t>polite</a:t>
            </a:r>
            <a:r>
              <a:rPr lang="en-US" altLang="zh-CN" sz="2800" b="1">
                <a:solidFill>
                  <a:srgbClr val="000099"/>
                </a:solidFill>
              </a:rPr>
              <a:t>.</a:t>
            </a:r>
            <a:endParaRPr lang="en-US" altLang="zh-CN" sz="2800" b="1">
              <a:solidFill>
                <a:srgbClr val="000099"/>
              </a:solidFill>
            </a:endParaRPr>
          </a:p>
          <a:p>
            <a:pPr eaLnBrk="1" hangingPunct="1">
              <a:buNone/>
            </a:pPr>
            <a:r>
              <a:rPr lang="en-US" altLang="zh-CN" sz="2800" b="1">
                <a:solidFill>
                  <a:srgbClr val="FF0066"/>
                </a:solidFill>
              </a:rPr>
              <a:t>Alice never says hello to her teachers.</a:t>
            </a:r>
            <a:endParaRPr lang="en-US" altLang="zh-CN" sz="2800" b="1">
              <a:solidFill>
                <a:srgbClr val="FF0066"/>
              </a:solidFill>
            </a:endParaRPr>
          </a:p>
          <a:p>
            <a:pPr eaLnBrk="1" hangingPunct="1">
              <a:buNone/>
            </a:pPr>
            <a:r>
              <a:rPr lang="en-US" altLang="zh-CN" sz="2800" b="1">
                <a:solidFill>
                  <a:srgbClr val="FF0066"/>
                </a:solidFill>
              </a:rPr>
              <a:t>She is very _________.</a:t>
            </a:r>
            <a:endParaRPr lang="en-US" altLang="zh-CN" sz="2800" b="1">
              <a:solidFill>
                <a:srgbClr val="FF0066"/>
              </a:solidFill>
            </a:endParaRPr>
          </a:p>
        </p:txBody>
      </p:sp>
      <p:sp>
        <p:nvSpPr>
          <p:cNvPr id="10244" name="Text Box 4"/>
          <p:cNvSpPr txBox="1"/>
          <p:nvPr/>
        </p:nvSpPr>
        <p:spPr>
          <a:xfrm>
            <a:off x="468313" y="3429000"/>
            <a:ext cx="4267200" cy="2043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chemeClr val="tx2"/>
                </a:solidFill>
                <a:latin typeface="Times New Roman" panose="02020603050405020304" pitchFamily="18" charset="0"/>
              </a:rPr>
              <a:t>polite      </a:t>
            </a:r>
            <a:r>
              <a:rPr lang="en-US" altLang="zh-CN" sz="3200" b="1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endParaRPr lang="en-US" altLang="zh-CN" sz="3200" b="1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chemeClr val="tx2"/>
                </a:solidFill>
                <a:latin typeface="Times New Roman" panose="02020603050405020304" pitchFamily="18" charset="0"/>
              </a:rPr>
              <a:t>possible  </a:t>
            </a:r>
            <a:r>
              <a:rPr lang="en-US" altLang="zh-CN" sz="3200" b="1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endParaRPr lang="en-US" altLang="zh-CN" sz="3200" b="1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chemeClr val="tx2"/>
                </a:solidFill>
                <a:latin typeface="Times New Roman" panose="02020603050405020304" pitchFamily="18" charset="0"/>
              </a:rPr>
              <a:t>patient   </a:t>
            </a:r>
            <a:r>
              <a:rPr lang="en-US" altLang="zh-CN" sz="3200" b="1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endParaRPr lang="en-US" altLang="zh-CN" sz="32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5" name="AutoShape 5"/>
          <p:cNvSpPr/>
          <p:nvPr/>
        </p:nvSpPr>
        <p:spPr>
          <a:xfrm>
            <a:off x="4932363" y="4005263"/>
            <a:ext cx="747712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46" name="Text Box 6"/>
          <p:cNvSpPr txBox="1"/>
          <p:nvPr/>
        </p:nvSpPr>
        <p:spPr>
          <a:xfrm>
            <a:off x="2700338" y="4941888"/>
            <a:ext cx="26670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u="sng">
                <a:solidFill>
                  <a:srgbClr val="FF0000"/>
                </a:solidFill>
                <a:latin typeface="Times New Roman" panose="02020603050405020304" pitchFamily="18" charset="0"/>
              </a:rPr>
              <a:t>im</a:t>
            </a:r>
            <a:r>
              <a:rPr lang="en-US" altLang="zh-CN" sz="3200" b="1">
                <a:solidFill>
                  <a:schemeClr val="hlink"/>
                </a:solidFill>
                <a:latin typeface="Times New Roman" panose="02020603050405020304" pitchFamily="18" charset="0"/>
              </a:rPr>
              <a:t>patient</a:t>
            </a:r>
            <a:r>
              <a:rPr lang="en-US" altLang="zh-CN" sz="3200" b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endParaRPr lang="en-US" altLang="zh-CN" sz="32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7" name="Text Box 7"/>
          <p:cNvSpPr txBox="1"/>
          <p:nvPr/>
        </p:nvSpPr>
        <p:spPr>
          <a:xfrm>
            <a:off x="5940425" y="4005263"/>
            <a:ext cx="18288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400" b="1" err="1">
                <a:solidFill>
                  <a:srgbClr val="FC4330"/>
                </a:solidFill>
                <a:latin typeface="Times New Roman" panose="02020603050405020304" pitchFamily="18" charset="0"/>
              </a:rPr>
              <a:t>im</a:t>
            </a:r>
            <a:r>
              <a:rPr lang="en-US" altLang="zh-CN" sz="4400" b="1">
                <a:solidFill>
                  <a:srgbClr val="FC4330"/>
                </a:solidFill>
                <a:latin typeface="Times New Roman" panose="02020603050405020304" pitchFamily="18" charset="0"/>
              </a:rPr>
              <a:t>-</a:t>
            </a:r>
            <a:endParaRPr lang="en-US" altLang="zh-CN" sz="4400" b="1">
              <a:solidFill>
                <a:srgbClr val="FC433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8" name="Rectangle 8"/>
          <p:cNvSpPr/>
          <p:nvPr/>
        </p:nvSpPr>
        <p:spPr>
          <a:xfrm>
            <a:off x="2124075" y="2492375"/>
            <a:ext cx="1547813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>
                <a:solidFill>
                  <a:srgbClr val="FC4330"/>
                </a:solidFill>
                <a:latin typeface="Arial" panose="020B0604020202020204" pitchFamily="34" charset="0"/>
              </a:rPr>
              <a:t>impolite</a:t>
            </a:r>
            <a:endParaRPr lang="zh-CN" altLang="en-US" sz="2800" b="1" dirty="0">
              <a:solidFill>
                <a:srgbClr val="FC4330"/>
              </a:solidFill>
              <a:latin typeface="Arial" panose="020B0604020202020204" pitchFamily="34" charset="0"/>
            </a:endParaRPr>
          </a:p>
        </p:txBody>
      </p:sp>
      <p:sp>
        <p:nvSpPr>
          <p:cNvPr id="10249" name="Rectangle 9"/>
          <p:cNvSpPr/>
          <p:nvPr/>
        </p:nvSpPr>
        <p:spPr>
          <a:xfrm>
            <a:off x="2627313" y="3500438"/>
            <a:ext cx="1547812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u="sng">
                <a:solidFill>
                  <a:srgbClr val="FF0000"/>
                </a:solidFill>
                <a:latin typeface="Arial" panose="020B0604020202020204" pitchFamily="34" charset="0"/>
              </a:rPr>
              <a:t>im</a:t>
            </a:r>
            <a:r>
              <a:rPr lang="en-US" altLang="zh-CN" sz="2800" b="1">
                <a:solidFill>
                  <a:schemeClr val="hlink"/>
                </a:solidFill>
                <a:latin typeface="Arial" panose="020B0604020202020204" pitchFamily="34" charset="0"/>
              </a:rPr>
              <a:t>polite</a:t>
            </a:r>
            <a:endParaRPr lang="en-US" altLang="zh-CN" sz="2800" b="1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0250" name="Rectangle 10"/>
          <p:cNvSpPr/>
          <p:nvPr/>
        </p:nvSpPr>
        <p:spPr>
          <a:xfrm>
            <a:off x="2627313" y="4221163"/>
            <a:ext cx="2043112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u="sng">
                <a:solidFill>
                  <a:srgbClr val="FF0000"/>
                </a:solidFill>
                <a:latin typeface="Arial" panose="020B0604020202020204" pitchFamily="34" charset="0"/>
              </a:rPr>
              <a:t>im</a:t>
            </a:r>
            <a:r>
              <a:rPr lang="en-US" altLang="zh-CN" sz="2800" b="1">
                <a:solidFill>
                  <a:schemeClr val="hlink"/>
                </a:solidFill>
                <a:latin typeface="Arial" panose="020B0604020202020204" pitchFamily="34" charset="0"/>
              </a:rPr>
              <a:t>possible</a:t>
            </a:r>
            <a:endParaRPr lang="zh-CN" altLang="en-US" sz="28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0252" name="矩形 10251"/>
          <p:cNvSpPr/>
          <p:nvPr/>
        </p:nvSpPr>
        <p:spPr>
          <a:xfrm>
            <a:off x="0" y="195263"/>
            <a:ext cx="9144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>
                <a:solidFill>
                  <a:schemeClr val="hlink"/>
                </a:solidFill>
                <a:latin typeface="Arial" panose="020B0604020202020204" pitchFamily="34" charset="0"/>
              </a:rPr>
              <a:t>Prefix  </a:t>
            </a:r>
            <a:r>
              <a:rPr lang="en-US" altLang="zh-CN" sz="3600" b="1" err="1">
                <a:solidFill>
                  <a:schemeClr val="hlink"/>
                </a:solidFill>
                <a:latin typeface="Arial" panose="020B0604020202020204" pitchFamily="34" charset="0"/>
              </a:rPr>
              <a:t>im</a:t>
            </a:r>
            <a:r>
              <a:rPr lang="en-US" altLang="zh-CN" sz="3600" b="1">
                <a:solidFill>
                  <a:schemeClr val="hlink"/>
                </a:solidFill>
                <a:latin typeface="Arial" panose="020B0604020202020204" pitchFamily="34" charset="0"/>
              </a:rPr>
              <a:t>-</a:t>
            </a:r>
            <a:endParaRPr lang="zh-CN" altLang="en-US" sz="36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 animBg="1"/>
      <p:bldP spid="10246" grpId="0"/>
      <p:bldP spid="10247" grpId="0"/>
      <p:bldP spid="10248" grpId="0"/>
      <p:bldP spid="10249" grpId="0"/>
      <p:bldP spid="102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ext Box 2"/>
          <p:cNvSpPr txBox="1"/>
          <p:nvPr/>
        </p:nvSpPr>
        <p:spPr>
          <a:xfrm>
            <a:off x="0" y="981075"/>
            <a:ext cx="9144000" cy="1160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</a:rPr>
              <a:t>1. This coat is very expensive. It costs 1000 </a:t>
            </a:r>
            <a:r>
              <a:rPr lang="en-US" altLang="zh-CN" sz="2800" b="1" err="1">
                <a:solidFill>
                  <a:schemeClr val="tx2"/>
                </a:solidFill>
                <a:latin typeface="Times New Roman" panose="02020603050405020304" pitchFamily="18" charset="0"/>
              </a:rPr>
              <a:t>yuan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</a:rPr>
              <a:t>.</a:t>
            </a:r>
            <a:r>
              <a:rPr lang="en-US" altLang="zh-CN" sz="2800" b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endParaRPr lang="en-US" altLang="zh-CN" sz="28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</a:rPr>
              <a:t>    That coat is not expensive. That is ___________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7" name="Text Box 6"/>
          <p:cNvSpPr txBox="1"/>
          <p:nvPr/>
        </p:nvSpPr>
        <p:spPr>
          <a:xfrm>
            <a:off x="468313" y="2781300"/>
            <a:ext cx="5183187" cy="2043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chemeClr val="tx2"/>
                </a:solidFill>
                <a:latin typeface="Times New Roman" panose="02020603050405020304" pitchFamily="18" charset="0"/>
              </a:rPr>
              <a:t>expensive  </a:t>
            </a:r>
            <a:r>
              <a:rPr lang="en-US" altLang="zh-CN" sz="3200" b="1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endParaRPr lang="en-US" altLang="zh-CN" sz="3200" b="1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chemeClr val="tx2"/>
                </a:solidFill>
                <a:latin typeface="Times New Roman" panose="02020603050405020304" pitchFamily="18" charset="0"/>
              </a:rPr>
              <a:t>correct      </a:t>
            </a:r>
            <a:r>
              <a:rPr lang="en-US" altLang="zh-CN" sz="3200" b="1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endParaRPr lang="en-US" altLang="zh-CN" sz="3200" b="1">
              <a:solidFill>
                <a:schemeClr val="tx2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active       </a:t>
            </a:r>
            <a:r>
              <a:rPr lang="en-US" altLang="zh-CN">
                <a:latin typeface="Arial" panose="020B0604020202020204" pitchFamily="34" charset="0"/>
              </a:rPr>
              <a:t> </a:t>
            </a:r>
            <a:r>
              <a:rPr lang="en-US" altLang="zh-CN" sz="3200" b="1">
                <a:solidFill>
                  <a:schemeClr val="tx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endParaRPr lang="en-US" altLang="zh-CN" sz="3200" b="1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4343" name="Text Box 7"/>
          <p:cNvSpPr txBox="1"/>
          <p:nvPr/>
        </p:nvSpPr>
        <p:spPr>
          <a:xfrm>
            <a:off x="2916238" y="2852738"/>
            <a:ext cx="33528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chemeClr val="hlink"/>
                </a:solidFill>
                <a:latin typeface="Times New Roman" panose="02020603050405020304" pitchFamily="18" charset="0"/>
              </a:rPr>
              <a:t>inexpensive</a:t>
            </a:r>
            <a:endParaRPr lang="en-US" altLang="zh-CN" sz="3200" b="1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4" name="AutoShape 8"/>
          <p:cNvSpPr/>
          <p:nvPr/>
        </p:nvSpPr>
        <p:spPr>
          <a:xfrm>
            <a:off x="5219700" y="3573463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345" name="Text Box 9"/>
          <p:cNvSpPr txBox="1"/>
          <p:nvPr/>
        </p:nvSpPr>
        <p:spPr>
          <a:xfrm>
            <a:off x="6443663" y="3500438"/>
            <a:ext cx="1828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in-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1" name="Text Box 14"/>
          <p:cNvSpPr txBox="1"/>
          <p:nvPr/>
        </p:nvSpPr>
        <p:spPr>
          <a:xfrm>
            <a:off x="381000" y="4495800"/>
            <a:ext cx="4343400" cy="528638"/>
          </a:xfrm>
          <a:prstGeom prst="rect">
            <a:avLst/>
          </a:prstGeom>
          <a:noFill/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2" name="Text Box 20"/>
          <p:cNvSpPr txBox="1"/>
          <p:nvPr/>
        </p:nvSpPr>
        <p:spPr>
          <a:xfrm>
            <a:off x="457200" y="6019800"/>
            <a:ext cx="2209800" cy="528638"/>
          </a:xfrm>
          <a:prstGeom prst="rect">
            <a:avLst/>
          </a:prstGeom>
          <a:noFill/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60" name="Rectangle 24"/>
          <p:cNvSpPr/>
          <p:nvPr/>
        </p:nvSpPr>
        <p:spPr>
          <a:xfrm>
            <a:off x="5854700" y="1557338"/>
            <a:ext cx="2030413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>
                <a:solidFill>
                  <a:schemeClr val="hlink"/>
                </a:solidFill>
                <a:latin typeface="Times New Roman" panose="02020603050405020304" pitchFamily="18" charset="0"/>
              </a:rPr>
              <a:t>inexpensive.</a:t>
            </a:r>
            <a:endParaRPr lang="zh-CN" altLang="en-US" sz="2800" b="1" dirty="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63" name="Rectangle 27"/>
          <p:cNvSpPr/>
          <p:nvPr/>
        </p:nvSpPr>
        <p:spPr>
          <a:xfrm>
            <a:off x="2987675" y="3500438"/>
            <a:ext cx="1765300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chemeClr val="hlink"/>
                </a:solidFill>
                <a:latin typeface="Times New Roman" panose="02020603050405020304" pitchFamily="18" charset="0"/>
              </a:rPr>
              <a:t>incorrect</a:t>
            </a:r>
            <a:endParaRPr lang="en-US" altLang="zh-CN" sz="3200" b="1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65" name="Text Box 29"/>
          <p:cNvSpPr txBox="1"/>
          <p:nvPr/>
        </p:nvSpPr>
        <p:spPr>
          <a:xfrm>
            <a:off x="3059113" y="4221163"/>
            <a:ext cx="1693862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b="1">
                <a:solidFill>
                  <a:schemeClr val="hlink"/>
                </a:solidFill>
                <a:latin typeface="Arial" panose="020B0604020202020204" pitchFamily="34" charset="0"/>
              </a:rPr>
              <a:t>inactive</a:t>
            </a:r>
            <a:endParaRPr lang="zh-CN" altLang="en-US" sz="32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1278" name="矩形 11277"/>
          <p:cNvSpPr/>
          <p:nvPr/>
        </p:nvSpPr>
        <p:spPr>
          <a:xfrm>
            <a:off x="0" y="195263"/>
            <a:ext cx="9144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>
                <a:solidFill>
                  <a:schemeClr val="hlink"/>
                </a:solidFill>
                <a:latin typeface="Arial" panose="020B0604020202020204" pitchFamily="34" charset="0"/>
              </a:rPr>
              <a:t>Prefix  in-</a:t>
            </a:r>
            <a:endParaRPr lang="zh-CN" altLang="en-US" sz="36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  <p:bldP spid="14344" grpId="0" animBg="1"/>
      <p:bldP spid="14345" grpId="0"/>
      <p:bldP spid="14360" grpId="0"/>
      <p:bldP spid="14363" grpId="0"/>
      <p:bldP spid="1436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3"/>
          <p:cNvSpPr>
            <a:spLocks noGrp="1" noRot="1"/>
          </p:cNvSpPr>
          <p:nvPr>
            <p:ph idx="1"/>
          </p:nvPr>
        </p:nvSpPr>
        <p:spPr>
          <a:xfrm>
            <a:off x="0" y="549275"/>
            <a:ext cx="9144000" cy="5867400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You will be _________ to pass the exam if you don’t study hard. (able)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  <a:p>
            <a:pPr eaLnBrk="1" hangingPunct="1"/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Something ___________ last in the forest. (usual)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  <a:p>
            <a:pPr eaLnBrk="1" hangingPunct="1"/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It is ___________ to give our students an exam once a week. (necessary)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  <a:p>
            <a:pPr eaLnBrk="1" hangingPunct="1"/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It is wrong for many </a:t>
            </a:r>
            <a:r>
              <a:rPr lang="en-US" altLang="zh-CN" sz="2800" b="1" err="1">
                <a:solidFill>
                  <a:schemeClr val="tx2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youny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 people to think </a:t>
            </a:r>
            <a:r>
              <a:rPr lang="en-US" altLang="zh-CN" sz="2800" b="1" err="1">
                <a:solidFill>
                  <a:schemeClr val="tx2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learing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 Chinese is ___________. (important)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  <a:p>
            <a:pPr eaLnBrk="1" hangingPunct="1"/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He feels _________ because he lost his wallet. (happy)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  <a:p>
            <a:pPr eaLnBrk="1" hangingPunct="1"/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There are some mistakes in his homework, </a:t>
            </a:r>
            <a:r>
              <a:rPr lang="en-US" altLang="zh-CN" sz="2800" b="1" err="1">
                <a:solidFill>
                  <a:schemeClr val="tx2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it`s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 ___________. (correct)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  <a:p>
            <a:pPr eaLnBrk="1" hangingPunct="1"/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It is __________ to finish so much work in such short time. (possible)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</p:txBody>
      </p:sp>
      <p:sp>
        <p:nvSpPr>
          <p:cNvPr id="11269" name="Text Box 5"/>
          <p:cNvSpPr txBox="1"/>
          <p:nvPr/>
        </p:nvSpPr>
        <p:spPr>
          <a:xfrm>
            <a:off x="2411413" y="549275"/>
            <a:ext cx="1371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unable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0" name="Text Box 6"/>
          <p:cNvSpPr txBox="1"/>
          <p:nvPr/>
        </p:nvSpPr>
        <p:spPr>
          <a:xfrm>
            <a:off x="2370138" y="1412875"/>
            <a:ext cx="2057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unusual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1" name="Text Box 7"/>
          <p:cNvSpPr txBox="1"/>
          <p:nvPr/>
        </p:nvSpPr>
        <p:spPr>
          <a:xfrm>
            <a:off x="1116013" y="1989138"/>
            <a:ext cx="22098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unnecessary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2" name="Text Box 8"/>
          <p:cNvSpPr txBox="1"/>
          <p:nvPr/>
        </p:nvSpPr>
        <p:spPr>
          <a:xfrm>
            <a:off x="2051050" y="3357563"/>
            <a:ext cx="22733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unimportant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3" name="Text Box 9"/>
          <p:cNvSpPr txBox="1"/>
          <p:nvPr/>
        </p:nvSpPr>
        <p:spPr>
          <a:xfrm>
            <a:off x="1763713" y="3860800"/>
            <a:ext cx="1752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unhappy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4" name="Text Box 10"/>
          <p:cNvSpPr txBox="1"/>
          <p:nvPr/>
        </p:nvSpPr>
        <p:spPr>
          <a:xfrm>
            <a:off x="468313" y="4797425"/>
            <a:ext cx="1693862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incorrect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5" name="Text Box 11"/>
          <p:cNvSpPr txBox="1"/>
          <p:nvPr/>
        </p:nvSpPr>
        <p:spPr>
          <a:xfrm>
            <a:off x="1116013" y="5300663"/>
            <a:ext cx="19812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impossible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8" name="Text Box 13"/>
          <p:cNvSpPr txBox="1"/>
          <p:nvPr/>
        </p:nvSpPr>
        <p:spPr>
          <a:xfrm>
            <a:off x="0" y="0"/>
            <a:ext cx="9144000" cy="519113"/>
          </a:xfrm>
          <a:prstGeom prst="rect">
            <a:avLst/>
          </a:prstGeom>
          <a:solidFill>
            <a:srgbClr val="D6FAFE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用所给词的适当形式填空：</a:t>
            </a:r>
            <a:endParaRPr lang="zh-CN" altLang="en-US" sz="28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0" grpId="0"/>
      <p:bldP spid="11271" grpId="0"/>
      <p:bldP spid="11272" grpId="0"/>
      <p:bldP spid="11273" grpId="0"/>
      <p:bldP spid="11274" grpId="0"/>
      <p:bldP spid="1127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2"/>
          <p:cNvSpPr>
            <a:spLocks noGrp="1" noRot="1"/>
          </p:cNvSpPr>
          <p:nvPr>
            <p:ph idx="1"/>
          </p:nvPr>
        </p:nvSpPr>
        <p:spPr>
          <a:xfrm>
            <a:off x="323850" y="1844675"/>
            <a:ext cx="2590800" cy="4419600"/>
          </a:xfrm>
          <a:ln/>
        </p:spPr>
        <p:txBody>
          <a:bodyPr vert="horz" wrap="square" lIns="91440" tIns="45720" rIns="91440" bIns="45720" anchor="t"/>
          <a:p>
            <a:pPr algn="just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3600" b="1">
                <a:solidFill>
                  <a:schemeClr val="tx2"/>
                </a:solidFill>
              </a:rPr>
              <a:t>1. un----</a:t>
            </a:r>
            <a:endParaRPr lang="en-US" altLang="zh-CN" sz="3600" b="1">
              <a:solidFill>
                <a:schemeClr val="tx2"/>
              </a:solidFill>
            </a:endParaRPr>
          </a:p>
          <a:p>
            <a:pPr algn="just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3600" b="1">
                <a:solidFill>
                  <a:schemeClr val="tx2"/>
                </a:solidFill>
              </a:rPr>
              <a:t>2. </a:t>
            </a:r>
            <a:r>
              <a:rPr lang="en-US" altLang="zh-CN" sz="3600" b="1" err="1">
                <a:solidFill>
                  <a:schemeClr val="tx2"/>
                </a:solidFill>
              </a:rPr>
              <a:t>im</a:t>
            </a:r>
            <a:r>
              <a:rPr lang="en-US" altLang="zh-CN" sz="3600" b="1">
                <a:solidFill>
                  <a:schemeClr val="tx2"/>
                </a:solidFill>
              </a:rPr>
              <a:t>---- </a:t>
            </a:r>
            <a:endParaRPr lang="en-US" altLang="zh-CN" sz="3600" b="1">
              <a:solidFill>
                <a:schemeClr val="tx2"/>
              </a:solidFill>
            </a:endParaRPr>
          </a:p>
          <a:p>
            <a:pPr algn="just" eaLnBrk="1" hangingPunct="1"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3600" b="1">
                <a:solidFill>
                  <a:schemeClr val="tx2"/>
                </a:solidFill>
              </a:rPr>
              <a:t>3. in----- </a:t>
            </a:r>
            <a:endParaRPr lang="en-US" altLang="zh-CN" sz="3600" b="1">
              <a:solidFill>
                <a:schemeClr val="tx2"/>
              </a:solidFill>
            </a:endParaRPr>
          </a:p>
          <a:p>
            <a:pPr algn="just" eaLnBrk="1" hangingPunct="1">
              <a:lnSpc>
                <a:spcPct val="130000"/>
              </a:lnSpc>
              <a:spcBef>
                <a:spcPct val="0"/>
              </a:spcBef>
              <a:buNone/>
            </a:pPr>
            <a:endParaRPr lang="en-US" altLang="zh-CN" sz="3600" b="1">
              <a:solidFill>
                <a:schemeClr val="tx2"/>
              </a:solidFill>
            </a:endParaRPr>
          </a:p>
        </p:txBody>
      </p:sp>
      <p:sp>
        <p:nvSpPr>
          <p:cNvPr id="68611" name="Rectangle 3"/>
          <p:cNvSpPr/>
          <p:nvPr/>
        </p:nvSpPr>
        <p:spPr>
          <a:xfrm>
            <a:off x="2484438" y="1844675"/>
            <a:ext cx="6400800" cy="2235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266700" algn="just" eaLnBrk="0" hangingPunct="0">
              <a:lnSpc>
                <a:spcPct val="130000"/>
              </a:lnSpc>
            </a:pPr>
            <a:r>
              <a:rPr lang="zh-CN" altLang="en-US" sz="3600" b="1" dirty="0">
                <a:solidFill>
                  <a:schemeClr val="tx2"/>
                </a:solidFill>
                <a:latin typeface="Arial" panose="020B0604020202020204" pitchFamily="34" charset="0"/>
              </a:rPr>
              <a:t>最常用的前缀</a:t>
            </a:r>
            <a:endParaRPr lang="zh-CN" altLang="en-US" sz="36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indent="266700" algn="just" eaLnBrk="0" hangingPunct="0">
              <a:lnSpc>
                <a:spcPct val="130000"/>
              </a:lnSpc>
            </a:pPr>
            <a:r>
              <a:rPr lang="zh-CN" altLang="en-US" sz="36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常用在</a:t>
            </a:r>
            <a:r>
              <a:rPr lang="zh-CN" altLang="en-US" sz="3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以</a:t>
            </a:r>
            <a:r>
              <a:rPr lang="zh-CN" altLang="en-US" sz="3600" b="1" dirty="0">
                <a:solidFill>
                  <a:srgbClr val="FC4330"/>
                </a:solidFill>
                <a:latin typeface="Times New Roman" panose="02020603050405020304" pitchFamily="18" charset="0"/>
              </a:rPr>
              <a:t>‘</a:t>
            </a:r>
            <a:r>
              <a:rPr lang="en-US" altLang="zh-CN" sz="3600" b="1">
                <a:solidFill>
                  <a:srgbClr val="FC4330"/>
                </a:solidFill>
                <a:latin typeface="Times New Roman" panose="02020603050405020304" pitchFamily="18" charset="0"/>
              </a:rPr>
              <a:t>m/ p’</a:t>
            </a:r>
            <a:r>
              <a:rPr lang="en-US" altLang="zh-CN" sz="3600" b="1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36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开头的词前</a:t>
            </a:r>
            <a:endParaRPr lang="zh-CN" altLang="en-US" sz="36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indent="266700" algn="just" eaLnBrk="0" hangingPunct="0">
              <a:lnSpc>
                <a:spcPct val="130000"/>
              </a:lnSpc>
            </a:pPr>
            <a:r>
              <a:rPr lang="zh-CN" altLang="en-US" sz="36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常用在以</a:t>
            </a:r>
            <a:r>
              <a:rPr lang="zh-CN" altLang="en-US" sz="3600" b="1" dirty="0">
                <a:solidFill>
                  <a:srgbClr val="FC4330"/>
                </a:solidFill>
                <a:latin typeface="Times New Roman" panose="02020603050405020304" pitchFamily="18" charset="0"/>
              </a:rPr>
              <a:t>‘</a:t>
            </a:r>
            <a:r>
              <a:rPr lang="en-US" altLang="zh-CN" sz="3600" b="1">
                <a:solidFill>
                  <a:srgbClr val="FC4330"/>
                </a:solidFill>
                <a:latin typeface="Times New Roman" panose="02020603050405020304" pitchFamily="18" charset="0"/>
              </a:rPr>
              <a:t>c’</a:t>
            </a:r>
            <a:r>
              <a:rPr lang="zh-CN" altLang="en-US" sz="36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开头的词前</a:t>
            </a:r>
            <a:endParaRPr lang="zh-CN" altLang="en-US" sz="36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6" name="Rectangle 4"/>
          <p:cNvSpPr/>
          <p:nvPr/>
        </p:nvSpPr>
        <p:spPr>
          <a:xfrm>
            <a:off x="134938" y="438150"/>
            <a:ext cx="8469312" cy="641350"/>
          </a:xfrm>
          <a:prstGeom prst="rect">
            <a:avLst/>
          </a:prstGeom>
          <a:noFill/>
          <a:ln w="9525">
            <a:noFill/>
          </a:ln>
        </p:spPr>
        <p:txBody>
          <a:bodyPr lIns="91435" tIns="45717" rIns="91435" bIns="45717">
            <a:spAutoFit/>
          </a:bodyPr>
          <a:p>
            <a:pPr algn="ctr" defTabSz="913130">
              <a:spcBef>
                <a:spcPct val="50000"/>
              </a:spcBef>
            </a:pPr>
            <a:r>
              <a:rPr lang="en-US" altLang="zh-CN" sz="3600" b="1">
                <a:solidFill>
                  <a:srgbClr val="FC4330"/>
                </a:solidFill>
                <a:latin typeface="Arial" panose="020B0604020202020204" pitchFamily="34" charset="0"/>
              </a:rPr>
              <a:t>Do you know the negative prefixes? </a:t>
            </a:r>
            <a:endParaRPr lang="en-US" altLang="zh-CN" sz="3600" b="1">
              <a:solidFill>
                <a:srgbClr val="FC433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charRg st="7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8611">
                                            <p:txEl>
                                              <p:charRg st="7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8611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charRg st="24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8611">
                                            <p:txEl>
                                              <p:charRg st="24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Text Box 2"/>
          <p:cNvSpPr txBox="1"/>
          <p:nvPr/>
        </p:nvSpPr>
        <p:spPr>
          <a:xfrm>
            <a:off x="0" y="1371600"/>
            <a:ext cx="4419600" cy="61039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certain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important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comfortable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interesting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welcome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common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friendly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>
              <a:spcBef>
                <a:spcPct val="50000"/>
              </a:spcBef>
            </a:pPr>
            <a:endParaRPr lang="en-US" altLang="zh-CN" sz="2800" b="1">
              <a:solidFill>
                <a:srgbClr val="D6FAFE"/>
              </a:solidFill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>
              <a:spcBef>
                <a:spcPct val="50000"/>
              </a:spcBef>
            </a:pPr>
            <a:endParaRPr lang="en-US" altLang="zh-CN" sz="2400" b="1">
              <a:solidFill>
                <a:srgbClr val="D6FAFE"/>
              </a:solidFill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>
              <a:spcBef>
                <a:spcPct val="50000"/>
              </a:spcBef>
            </a:pPr>
            <a:endParaRPr lang="en-US" altLang="zh-CN" sz="2400" b="1">
              <a:solidFill>
                <a:srgbClr val="D6FAFE"/>
              </a:solidFill>
              <a:latin typeface="Times New Roman" panose="02020603050405020304" pitchFamily="18" charset="0"/>
              <a:ea typeface="Batang" panose="02030600000101010101" pitchFamily="18" charset="-127"/>
            </a:endParaRPr>
          </a:p>
        </p:txBody>
      </p:sp>
      <p:sp>
        <p:nvSpPr>
          <p:cNvPr id="12291" name="Text Box 3"/>
          <p:cNvSpPr txBox="1"/>
          <p:nvPr/>
        </p:nvSpPr>
        <p:spPr>
          <a:xfrm>
            <a:off x="4643438" y="1422400"/>
            <a:ext cx="1944687" cy="50085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able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necessary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active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correct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possible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polite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patient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>
              <a:spcBef>
                <a:spcPct val="50000"/>
              </a:spcBef>
            </a:pPr>
            <a:endParaRPr lang="zh-CN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12293" name="Text Box 5"/>
          <p:cNvSpPr txBox="1"/>
          <p:nvPr/>
        </p:nvSpPr>
        <p:spPr>
          <a:xfrm>
            <a:off x="2209800" y="1371600"/>
            <a:ext cx="2819400" cy="43672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u="sng">
                <a:solidFill>
                  <a:schemeClr val="hlink"/>
                </a:solidFill>
                <a:latin typeface="Times New Roman" panose="02020603050405020304" pitchFamily="18" charset="0"/>
              </a:rPr>
              <a:t>un</a:t>
            </a:r>
            <a:r>
              <a:rPr lang="en-US" altLang="zh-CN" sz="2800" b="1">
                <a:solidFill>
                  <a:schemeClr val="hlink"/>
                </a:solidFill>
                <a:latin typeface="Times New Roman" panose="02020603050405020304" pitchFamily="18" charset="0"/>
              </a:rPr>
              <a:t>certain</a:t>
            </a:r>
            <a:endParaRPr lang="en-US" altLang="zh-CN" sz="2800" b="1">
              <a:solidFill>
                <a:schemeClr val="hlink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u="sng">
                <a:solidFill>
                  <a:schemeClr val="hlink"/>
                </a:solidFill>
                <a:latin typeface="Times New Roman" panose="02020603050405020304" pitchFamily="18" charset="0"/>
              </a:rPr>
              <a:t>un</a:t>
            </a:r>
            <a:r>
              <a:rPr lang="en-US" altLang="zh-CN" sz="2800" b="1">
                <a:solidFill>
                  <a:schemeClr val="hlink"/>
                </a:solidFill>
                <a:latin typeface="Times New Roman" panose="02020603050405020304" pitchFamily="18" charset="0"/>
              </a:rPr>
              <a:t>important</a:t>
            </a:r>
            <a:endParaRPr lang="en-US" altLang="zh-CN" sz="2800" b="1">
              <a:solidFill>
                <a:schemeClr val="hlink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u="sng">
                <a:solidFill>
                  <a:schemeClr val="hlink"/>
                </a:solidFill>
                <a:latin typeface="Times New Roman" panose="02020603050405020304" pitchFamily="18" charset="0"/>
              </a:rPr>
              <a:t>un</a:t>
            </a:r>
            <a:r>
              <a:rPr lang="en-US" altLang="zh-CN" sz="2800" b="1">
                <a:solidFill>
                  <a:schemeClr val="hlink"/>
                </a:solidFill>
                <a:latin typeface="Times New Roman" panose="02020603050405020304" pitchFamily="18" charset="0"/>
              </a:rPr>
              <a:t>comfortable</a:t>
            </a:r>
            <a:endParaRPr lang="en-US" altLang="zh-CN" sz="2800" b="1">
              <a:solidFill>
                <a:schemeClr val="hlink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u="sng">
                <a:solidFill>
                  <a:schemeClr val="hlink"/>
                </a:solidFill>
                <a:latin typeface="Times New Roman" panose="02020603050405020304" pitchFamily="18" charset="0"/>
              </a:rPr>
              <a:t>un</a:t>
            </a:r>
            <a:r>
              <a:rPr lang="en-US" altLang="zh-CN" sz="2800" b="1">
                <a:solidFill>
                  <a:schemeClr val="hlink"/>
                </a:solidFill>
                <a:latin typeface="Times New Roman" panose="02020603050405020304" pitchFamily="18" charset="0"/>
              </a:rPr>
              <a:t>interesting</a:t>
            </a:r>
            <a:endParaRPr lang="en-US" altLang="zh-CN" sz="2800" b="1">
              <a:solidFill>
                <a:schemeClr val="hlink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u="sng">
                <a:solidFill>
                  <a:schemeClr val="hlink"/>
                </a:solidFill>
                <a:latin typeface="Times New Roman" panose="02020603050405020304" pitchFamily="18" charset="0"/>
              </a:rPr>
              <a:t>un</a:t>
            </a:r>
            <a:r>
              <a:rPr lang="en-US" altLang="zh-CN" sz="2800" b="1">
                <a:solidFill>
                  <a:schemeClr val="hlink"/>
                </a:solidFill>
                <a:latin typeface="Times New Roman" panose="02020603050405020304" pitchFamily="18" charset="0"/>
              </a:rPr>
              <a:t>welcome</a:t>
            </a:r>
            <a:endParaRPr lang="en-US" altLang="zh-CN" sz="2800" b="1">
              <a:solidFill>
                <a:schemeClr val="hlink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u="sng">
                <a:solidFill>
                  <a:schemeClr val="hlink"/>
                </a:solidFill>
                <a:latin typeface="Times New Roman" panose="02020603050405020304" pitchFamily="18" charset="0"/>
              </a:rPr>
              <a:t>un</a:t>
            </a:r>
            <a:r>
              <a:rPr lang="en-US" altLang="zh-CN" sz="2800" b="1">
                <a:solidFill>
                  <a:schemeClr val="hlink"/>
                </a:solidFill>
                <a:latin typeface="Times New Roman" panose="02020603050405020304" pitchFamily="18" charset="0"/>
              </a:rPr>
              <a:t>common</a:t>
            </a:r>
            <a:endParaRPr lang="en-US" altLang="zh-CN" sz="2800" b="1">
              <a:solidFill>
                <a:schemeClr val="hlink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u="sng">
                <a:solidFill>
                  <a:schemeClr val="hlink"/>
                </a:solidFill>
                <a:latin typeface="Times New Roman" panose="02020603050405020304" pitchFamily="18" charset="0"/>
              </a:rPr>
              <a:t>un</a:t>
            </a:r>
            <a:r>
              <a:rPr lang="en-US" altLang="zh-CN" sz="2800" b="1">
                <a:solidFill>
                  <a:schemeClr val="hlink"/>
                </a:solidFill>
                <a:latin typeface="Times New Roman" panose="02020603050405020304" pitchFamily="18" charset="0"/>
              </a:rPr>
              <a:t>friendly</a:t>
            </a:r>
            <a:endParaRPr lang="en-US" altLang="zh-CN" sz="2800" b="1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8" name="Text Box 10"/>
          <p:cNvSpPr txBox="1"/>
          <p:nvPr/>
        </p:nvSpPr>
        <p:spPr>
          <a:xfrm>
            <a:off x="6659563" y="1484313"/>
            <a:ext cx="2305050" cy="5556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u="sng">
                <a:solidFill>
                  <a:schemeClr val="hlink"/>
                </a:solidFill>
                <a:latin typeface="Times New Roman" panose="02020603050405020304" pitchFamily="18" charset="0"/>
              </a:rPr>
              <a:t>un</a:t>
            </a:r>
            <a:r>
              <a:rPr lang="en-US" altLang="zh-CN" sz="2800" b="1">
                <a:solidFill>
                  <a:schemeClr val="hlink"/>
                </a:solidFill>
                <a:latin typeface="Times New Roman" panose="02020603050405020304" pitchFamily="18" charset="0"/>
              </a:rPr>
              <a:t>able</a:t>
            </a:r>
            <a:endParaRPr lang="en-US" altLang="zh-CN" sz="2800" b="1">
              <a:solidFill>
                <a:schemeClr val="hlink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u="sng">
                <a:solidFill>
                  <a:schemeClr val="hlink"/>
                </a:solidFill>
                <a:latin typeface="Times New Roman" panose="02020603050405020304" pitchFamily="18" charset="0"/>
              </a:rPr>
              <a:t>un</a:t>
            </a:r>
            <a:r>
              <a:rPr lang="en-US" altLang="zh-CN" sz="2800" b="1">
                <a:solidFill>
                  <a:schemeClr val="hlink"/>
                </a:solidFill>
                <a:latin typeface="Times New Roman" panose="02020603050405020304" pitchFamily="18" charset="0"/>
              </a:rPr>
              <a:t>necessary</a:t>
            </a:r>
            <a:endParaRPr lang="en-US" altLang="zh-CN" sz="2800" b="1">
              <a:solidFill>
                <a:schemeClr val="hlink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u="sng">
                <a:solidFill>
                  <a:schemeClr val="hlink"/>
                </a:solidFill>
                <a:latin typeface="Times New Roman" panose="02020603050405020304" pitchFamily="18" charset="0"/>
              </a:rPr>
              <a:t>in</a:t>
            </a:r>
            <a:r>
              <a:rPr lang="en-US" altLang="zh-CN" sz="2800" b="1">
                <a:solidFill>
                  <a:schemeClr val="hlink"/>
                </a:solidFill>
                <a:latin typeface="Times New Roman" panose="02020603050405020304" pitchFamily="18" charset="0"/>
              </a:rPr>
              <a:t>active</a:t>
            </a:r>
            <a:endParaRPr lang="en-US" altLang="zh-CN" sz="2800" b="1" u="sng">
              <a:solidFill>
                <a:schemeClr val="hlink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u="sng">
                <a:solidFill>
                  <a:schemeClr val="hlink"/>
                </a:solidFill>
                <a:latin typeface="Times New Roman" panose="02020603050405020304" pitchFamily="18" charset="0"/>
              </a:rPr>
              <a:t>in</a:t>
            </a:r>
            <a:r>
              <a:rPr lang="en-US" altLang="zh-CN" sz="2800" b="1">
                <a:solidFill>
                  <a:schemeClr val="hlink"/>
                </a:solidFill>
                <a:latin typeface="Times New Roman" panose="02020603050405020304" pitchFamily="18" charset="0"/>
              </a:rPr>
              <a:t>correct</a:t>
            </a:r>
            <a:endParaRPr lang="en-US" altLang="zh-CN" sz="2800" b="1">
              <a:solidFill>
                <a:schemeClr val="hlink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u="sng">
                <a:solidFill>
                  <a:schemeClr val="hlink"/>
                </a:solidFill>
                <a:latin typeface="Times New Roman" panose="02020603050405020304" pitchFamily="18" charset="0"/>
              </a:rPr>
              <a:t>im</a:t>
            </a:r>
            <a:r>
              <a:rPr lang="en-US" altLang="zh-CN" sz="2800" b="1">
                <a:solidFill>
                  <a:schemeClr val="hlink"/>
                </a:solidFill>
                <a:latin typeface="Times New Roman" panose="02020603050405020304" pitchFamily="18" charset="0"/>
              </a:rPr>
              <a:t>possible</a:t>
            </a:r>
            <a:endParaRPr lang="en-US" altLang="zh-CN" sz="2800" b="1">
              <a:solidFill>
                <a:schemeClr val="hlink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hlink"/>
                </a:solidFill>
                <a:latin typeface="Times New Roman" panose="02020603050405020304" pitchFamily="18" charset="0"/>
              </a:rPr>
              <a:t>impolite</a:t>
            </a:r>
            <a:endParaRPr lang="en-US" altLang="zh-CN" sz="2800" b="1">
              <a:solidFill>
                <a:schemeClr val="hlink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u="sng">
                <a:solidFill>
                  <a:schemeClr val="hlink"/>
                </a:solidFill>
                <a:latin typeface="Times New Roman" panose="02020603050405020304" pitchFamily="18" charset="0"/>
              </a:rPr>
              <a:t>im</a:t>
            </a:r>
            <a:r>
              <a:rPr lang="en-US" altLang="zh-CN" sz="2800" b="1">
                <a:solidFill>
                  <a:schemeClr val="hlink"/>
                </a:solidFill>
                <a:latin typeface="Times New Roman" panose="02020603050405020304" pitchFamily="18" charset="0"/>
              </a:rPr>
              <a:t>patient</a:t>
            </a:r>
            <a:endParaRPr lang="en-US" altLang="zh-CN" sz="2800" b="1">
              <a:solidFill>
                <a:schemeClr val="hlink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zh-CN" sz="2800" b="1">
              <a:solidFill>
                <a:srgbClr val="FFFFCC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zh-CN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4342" name="Text Box 11"/>
          <p:cNvSpPr txBox="1"/>
          <p:nvPr/>
        </p:nvSpPr>
        <p:spPr>
          <a:xfrm>
            <a:off x="2971800" y="533400"/>
            <a:ext cx="20574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chemeClr val="hlink"/>
                </a:solidFill>
                <a:latin typeface="Times New Roman" panose="02020603050405020304" pitchFamily="18" charset="0"/>
              </a:rPr>
              <a:t>opposites</a:t>
            </a:r>
            <a:endParaRPr lang="en-US" altLang="zh-CN" sz="3200" b="1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3" name="Line 22"/>
          <p:cNvSpPr/>
          <p:nvPr/>
        </p:nvSpPr>
        <p:spPr>
          <a:xfrm>
            <a:off x="4572000" y="1628775"/>
            <a:ext cx="0" cy="4343400"/>
          </a:xfrm>
          <a:prstGeom prst="line">
            <a:avLst/>
          </a:prstGeom>
          <a:ln w="9525" cap="flat" cmpd="sng">
            <a:solidFill>
              <a:srgbClr val="FC4330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  <p:bldP spid="12293" grpId="0"/>
      <p:bldP spid="1229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Rectangle 2"/>
          <p:cNvSpPr>
            <a:spLocks noGrp="1" noRot="1"/>
          </p:cNvSpPr>
          <p:nvPr>
            <p:ph type="title"/>
          </p:nvPr>
        </p:nvSpPr>
        <p:spPr>
          <a:xfrm>
            <a:off x="250825" y="549275"/>
            <a:ext cx="8540750" cy="11430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4000" dirty="0">
                <a:solidFill>
                  <a:srgbClr val="FC4330"/>
                </a:solidFill>
              </a:rPr>
              <a:t>头脑风暴 ：</a:t>
            </a:r>
            <a:r>
              <a:rPr lang="en-US" altLang="zh-CN" sz="4000" b="1">
                <a:solidFill>
                  <a:srgbClr val="FC4330"/>
                </a:solidFill>
              </a:rPr>
              <a:t>Let's try together!</a:t>
            </a:r>
            <a:br>
              <a:rPr lang="en-US" altLang="zh-CN" sz="4000" b="1">
                <a:solidFill>
                  <a:srgbClr val="FC4330"/>
                </a:solidFill>
              </a:rPr>
            </a:br>
            <a:endParaRPr lang="zh-CN" altLang="en-US" sz="4000" b="1" dirty="0">
              <a:solidFill>
                <a:srgbClr val="FC4330"/>
              </a:solidFill>
            </a:endParaRPr>
          </a:p>
        </p:txBody>
      </p:sp>
      <p:sp>
        <p:nvSpPr>
          <p:cNvPr id="16387" name="Rectangle 3"/>
          <p:cNvSpPr>
            <a:spLocks noGrp="1" noRot="1"/>
          </p:cNvSpPr>
          <p:nvPr>
            <p:ph idx="1"/>
          </p:nvPr>
        </p:nvSpPr>
        <p:spPr>
          <a:xfrm>
            <a:off x="250825" y="1557338"/>
            <a:ext cx="8540750" cy="4194175"/>
          </a:xfrm>
          <a:ln/>
        </p:spPr>
        <p:txBody>
          <a:bodyPr vert="horz" wrap="square" lIns="91440" tIns="45720" rIns="91440" bIns="45720" anchor="t"/>
          <a:p>
            <a:pPr marL="457200" indent="-45720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2400" b="1">
                <a:solidFill>
                  <a:schemeClr val="tx2"/>
                </a:solidFill>
              </a:rPr>
              <a:t>1.___possible          9. ___able               17. ___tidy</a:t>
            </a:r>
            <a:endParaRPr lang="en-US" altLang="zh-CN" sz="2400" b="1">
              <a:solidFill>
                <a:schemeClr val="tx2"/>
              </a:solidFill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2400" b="1">
                <a:solidFill>
                  <a:schemeClr val="tx2"/>
                </a:solidFill>
              </a:rPr>
              <a:t>2. ___polite              10. ___safe              18. ___usual</a:t>
            </a:r>
            <a:endParaRPr lang="en-US" altLang="zh-CN" sz="2400" b="1">
              <a:solidFill>
                <a:schemeClr val="tx2"/>
              </a:solidFill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2400" b="1">
                <a:solidFill>
                  <a:schemeClr val="tx2"/>
                </a:solidFill>
              </a:rPr>
              <a:t>3. ___patient            11. ___friendly       19. ___ certain</a:t>
            </a:r>
            <a:endParaRPr lang="en-US" altLang="zh-CN" sz="2400" b="1">
              <a:solidFill>
                <a:schemeClr val="tx2"/>
              </a:solidFill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2400" b="1">
                <a:solidFill>
                  <a:schemeClr val="tx2"/>
                </a:solidFill>
              </a:rPr>
              <a:t>4. ___proper             12. ___happy         20. ___comfortable</a:t>
            </a:r>
            <a:endParaRPr lang="en-US" altLang="zh-CN" sz="2400" b="1">
              <a:solidFill>
                <a:schemeClr val="tx2"/>
              </a:solidFill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2400" b="1">
                <a:solidFill>
                  <a:schemeClr val="tx2"/>
                </a:solidFill>
              </a:rPr>
              <a:t>5. ___correct            13. ___healthy       21. ___important</a:t>
            </a:r>
            <a:endParaRPr lang="en-US" altLang="zh-CN" sz="2400" b="1">
              <a:solidFill>
                <a:schemeClr val="tx2"/>
              </a:solidFill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2400" b="1">
                <a:solidFill>
                  <a:schemeClr val="tx2"/>
                </a:solidFill>
              </a:rPr>
              <a:t>6. ___active              14. ___kind            22. ___interesting</a:t>
            </a:r>
            <a:endParaRPr lang="en-US" altLang="zh-CN" sz="2400" b="1">
              <a:solidFill>
                <a:schemeClr val="tx2"/>
              </a:solidFill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2400" b="1">
                <a:solidFill>
                  <a:schemeClr val="tx2"/>
                </a:solidFill>
              </a:rPr>
              <a:t>7. ___direct               15. ___ lucky         23. ___necessary</a:t>
            </a:r>
            <a:endParaRPr lang="en-US" altLang="zh-CN" sz="2400" b="1">
              <a:solidFill>
                <a:schemeClr val="tx2"/>
              </a:solidFill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2400" b="1">
                <a:solidFill>
                  <a:schemeClr val="tx2"/>
                </a:solidFill>
              </a:rPr>
              <a:t>8. ___complete         16. ___pleasant     24. ___common</a:t>
            </a:r>
            <a:endParaRPr lang="en-US" altLang="zh-CN" sz="2400" b="1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2"/>
          <p:cNvSpPr>
            <a:spLocks noGrp="1" noRot="1"/>
          </p:cNvSpPr>
          <p:nvPr>
            <p:ph type="title"/>
          </p:nvPr>
        </p:nvSpPr>
        <p:spPr>
          <a:xfrm>
            <a:off x="250825" y="549275"/>
            <a:ext cx="8540750" cy="11430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4000" dirty="0">
                <a:solidFill>
                  <a:srgbClr val="FC4330"/>
                </a:solidFill>
              </a:rPr>
              <a:t>头脑风暴 ：</a:t>
            </a:r>
            <a:r>
              <a:rPr lang="en-US" altLang="zh-CN" sz="4000" b="1">
                <a:solidFill>
                  <a:srgbClr val="FC4330"/>
                </a:solidFill>
              </a:rPr>
              <a:t>Let's try together!</a:t>
            </a:r>
            <a:br>
              <a:rPr lang="en-US" altLang="zh-CN" sz="4000" b="1">
                <a:solidFill>
                  <a:srgbClr val="FC4330"/>
                </a:solidFill>
              </a:rPr>
            </a:br>
            <a:endParaRPr lang="zh-CN" altLang="en-US" sz="4000" b="1" dirty="0">
              <a:solidFill>
                <a:srgbClr val="FC4330"/>
              </a:solidFill>
            </a:endParaRPr>
          </a:p>
        </p:txBody>
      </p:sp>
      <p:sp>
        <p:nvSpPr>
          <p:cNvPr id="17411" name="Rectangle 3"/>
          <p:cNvSpPr>
            <a:spLocks noGrp="1" noRot="1"/>
          </p:cNvSpPr>
          <p:nvPr>
            <p:ph idx="1"/>
          </p:nvPr>
        </p:nvSpPr>
        <p:spPr>
          <a:xfrm>
            <a:off x="250825" y="1557338"/>
            <a:ext cx="8540750" cy="4194175"/>
          </a:xfrm>
          <a:ln/>
        </p:spPr>
        <p:txBody>
          <a:bodyPr vert="horz" wrap="square" lIns="91440" tIns="45720" rIns="91440" bIns="45720" anchor="t"/>
          <a:p>
            <a:pPr marL="457200" indent="-45720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2200" b="1">
                <a:solidFill>
                  <a:schemeClr val="tx2"/>
                </a:solidFill>
              </a:rPr>
              <a:t>1.__</a:t>
            </a:r>
            <a:r>
              <a:rPr lang="en-US" altLang="zh-CN" sz="2200" b="1">
                <a:solidFill>
                  <a:srgbClr val="FC4330"/>
                </a:solidFill>
              </a:rPr>
              <a:t>im</a:t>
            </a:r>
            <a:r>
              <a:rPr lang="en-US" altLang="zh-CN" sz="2200" b="1">
                <a:solidFill>
                  <a:schemeClr val="tx2"/>
                </a:solidFill>
              </a:rPr>
              <a:t>_possible          9. __</a:t>
            </a:r>
            <a:r>
              <a:rPr lang="en-US" altLang="zh-CN" sz="2200" b="1" err="1">
                <a:solidFill>
                  <a:srgbClr val="FC4330"/>
                </a:solidFill>
              </a:rPr>
              <a:t>un</a:t>
            </a:r>
            <a:r>
              <a:rPr lang="en-US" altLang="zh-CN" sz="2200" b="1" err="1">
                <a:solidFill>
                  <a:schemeClr val="tx2"/>
                </a:solidFill>
              </a:rPr>
              <a:t>_able</a:t>
            </a:r>
            <a:r>
              <a:rPr lang="en-US" altLang="zh-CN" sz="2200" b="1">
                <a:solidFill>
                  <a:schemeClr val="tx2"/>
                </a:solidFill>
              </a:rPr>
              <a:t>            17. </a:t>
            </a:r>
            <a:r>
              <a:rPr lang="en-US" altLang="zh-CN" sz="2200" b="1" err="1">
                <a:solidFill>
                  <a:srgbClr val="FC4330"/>
                </a:solidFill>
              </a:rPr>
              <a:t>un</a:t>
            </a:r>
            <a:r>
              <a:rPr lang="en-US" altLang="zh-CN" sz="2200" b="1" err="1">
                <a:solidFill>
                  <a:schemeClr val="tx2"/>
                </a:solidFill>
              </a:rPr>
              <a:t>___tidy</a:t>
            </a:r>
            <a:endParaRPr lang="en-US" altLang="zh-CN" sz="2200" b="1">
              <a:solidFill>
                <a:schemeClr val="tx2"/>
              </a:solidFill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2200" b="1">
                <a:solidFill>
                  <a:schemeClr val="tx2"/>
                </a:solidFill>
              </a:rPr>
              <a:t>2. _</a:t>
            </a:r>
            <a:r>
              <a:rPr lang="en-US" altLang="zh-CN" sz="2200" b="1" err="1">
                <a:solidFill>
                  <a:srgbClr val="FC4330"/>
                </a:solidFill>
              </a:rPr>
              <a:t>im</a:t>
            </a:r>
            <a:r>
              <a:rPr lang="en-US" altLang="zh-CN" sz="2200" b="1" err="1">
                <a:solidFill>
                  <a:schemeClr val="tx2"/>
                </a:solidFill>
              </a:rPr>
              <a:t>__polite</a:t>
            </a:r>
            <a:r>
              <a:rPr lang="en-US" altLang="zh-CN" sz="2200" b="1">
                <a:solidFill>
                  <a:schemeClr val="tx2"/>
                </a:solidFill>
              </a:rPr>
              <a:t>            10. __</a:t>
            </a:r>
            <a:r>
              <a:rPr lang="en-US" altLang="zh-CN" sz="2200" b="1" err="1">
                <a:solidFill>
                  <a:srgbClr val="FC4330"/>
                </a:solidFill>
              </a:rPr>
              <a:t>un</a:t>
            </a:r>
            <a:r>
              <a:rPr lang="en-US" altLang="zh-CN" sz="2200" b="1" err="1">
                <a:solidFill>
                  <a:schemeClr val="tx2"/>
                </a:solidFill>
              </a:rPr>
              <a:t>_safe</a:t>
            </a:r>
            <a:r>
              <a:rPr lang="en-US" altLang="zh-CN" sz="2200" b="1">
                <a:solidFill>
                  <a:schemeClr val="tx2"/>
                </a:solidFill>
              </a:rPr>
              <a:t>            18. _</a:t>
            </a:r>
            <a:r>
              <a:rPr lang="en-US" altLang="zh-CN" sz="2200" b="1" err="1">
                <a:solidFill>
                  <a:srgbClr val="FC4330"/>
                </a:solidFill>
              </a:rPr>
              <a:t>un</a:t>
            </a:r>
            <a:r>
              <a:rPr lang="en-US" altLang="zh-CN" sz="2200" b="1" err="1">
                <a:solidFill>
                  <a:schemeClr val="tx2"/>
                </a:solidFill>
              </a:rPr>
              <a:t>__usual</a:t>
            </a:r>
            <a:endParaRPr lang="en-US" altLang="zh-CN" sz="2200" b="1">
              <a:solidFill>
                <a:schemeClr val="tx2"/>
              </a:solidFill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2200" b="1">
                <a:solidFill>
                  <a:schemeClr val="tx2"/>
                </a:solidFill>
              </a:rPr>
              <a:t>3. _</a:t>
            </a:r>
            <a:r>
              <a:rPr lang="en-US" altLang="zh-CN" sz="2200" b="1" err="1">
                <a:solidFill>
                  <a:srgbClr val="FC4330"/>
                </a:solidFill>
              </a:rPr>
              <a:t>im</a:t>
            </a:r>
            <a:r>
              <a:rPr lang="en-US" altLang="zh-CN" sz="2200" b="1" err="1">
                <a:solidFill>
                  <a:schemeClr val="tx2"/>
                </a:solidFill>
              </a:rPr>
              <a:t>__patient</a:t>
            </a:r>
            <a:r>
              <a:rPr lang="en-US" altLang="zh-CN" sz="2200" b="1">
                <a:solidFill>
                  <a:schemeClr val="tx2"/>
                </a:solidFill>
              </a:rPr>
              <a:t>          11. _</a:t>
            </a:r>
            <a:r>
              <a:rPr lang="en-US" altLang="zh-CN" sz="2200" b="1" err="1">
                <a:solidFill>
                  <a:srgbClr val="FC4330"/>
                </a:solidFill>
              </a:rPr>
              <a:t>un</a:t>
            </a:r>
            <a:r>
              <a:rPr lang="en-US" altLang="zh-CN" sz="2200" b="1" err="1">
                <a:solidFill>
                  <a:schemeClr val="tx2"/>
                </a:solidFill>
              </a:rPr>
              <a:t>__friendly</a:t>
            </a:r>
            <a:r>
              <a:rPr lang="en-US" altLang="zh-CN" sz="2200" b="1">
                <a:solidFill>
                  <a:schemeClr val="tx2"/>
                </a:solidFill>
              </a:rPr>
              <a:t>      19. _</a:t>
            </a:r>
            <a:r>
              <a:rPr lang="en-US" altLang="zh-CN" sz="2200" b="1">
                <a:solidFill>
                  <a:srgbClr val="FC4330"/>
                </a:solidFill>
              </a:rPr>
              <a:t>un</a:t>
            </a:r>
            <a:r>
              <a:rPr lang="en-US" altLang="zh-CN" sz="2200" b="1">
                <a:solidFill>
                  <a:schemeClr val="tx2"/>
                </a:solidFill>
              </a:rPr>
              <a:t>__ certain</a:t>
            </a:r>
            <a:endParaRPr lang="en-US" altLang="zh-CN" sz="2200" b="1">
              <a:solidFill>
                <a:schemeClr val="tx2"/>
              </a:solidFill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2200" b="1">
                <a:solidFill>
                  <a:schemeClr val="tx2"/>
                </a:solidFill>
              </a:rPr>
              <a:t>4. _</a:t>
            </a:r>
            <a:r>
              <a:rPr lang="en-US" altLang="zh-CN" sz="2200" b="1" err="1">
                <a:solidFill>
                  <a:srgbClr val="FC4330"/>
                </a:solidFill>
              </a:rPr>
              <a:t>im</a:t>
            </a:r>
            <a:r>
              <a:rPr lang="en-US" altLang="zh-CN" sz="2200" b="1" err="1">
                <a:solidFill>
                  <a:schemeClr val="tx2"/>
                </a:solidFill>
              </a:rPr>
              <a:t>__proper</a:t>
            </a:r>
            <a:r>
              <a:rPr lang="en-US" altLang="zh-CN" sz="2200" b="1">
                <a:solidFill>
                  <a:schemeClr val="tx2"/>
                </a:solidFill>
              </a:rPr>
              <a:t>          12. _</a:t>
            </a:r>
            <a:r>
              <a:rPr lang="en-US" altLang="zh-CN" sz="2200" b="1" err="1">
                <a:solidFill>
                  <a:srgbClr val="FC4330"/>
                </a:solidFill>
              </a:rPr>
              <a:t>un</a:t>
            </a:r>
            <a:r>
              <a:rPr lang="en-US" altLang="zh-CN" sz="2200" b="1" err="1">
                <a:solidFill>
                  <a:schemeClr val="tx2"/>
                </a:solidFill>
              </a:rPr>
              <a:t>__happy</a:t>
            </a:r>
            <a:r>
              <a:rPr lang="en-US" altLang="zh-CN" sz="2200" b="1">
                <a:solidFill>
                  <a:schemeClr val="tx2"/>
                </a:solidFill>
              </a:rPr>
              <a:t>         20. </a:t>
            </a:r>
            <a:r>
              <a:rPr lang="en-US" altLang="zh-CN" sz="2100" b="1">
                <a:solidFill>
                  <a:schemeClr val="tx2"/>
                </a:solidFill>
              </a:rPr>
              <a:t>_</a:t>
            </a:r>
            <a:r>
              <a:rPr lang="en-US" altLang="zh-CN" sz="2100" b="1">
                <a:solidFill>
                  <a:srgbClr val="FC4330"/>
                </a:solidFill>
              </a:rPr>
              <a:t>un</a:t>
            </a:r>
            <a:r>
              <a:rPr lang="en-US" altLang="zh-CN" sz="2100" b="1">
                <a:solidFill>
                  <a:schemeClr val="tx2"/>
                </a:solidFill>
              </a:rPr>
              <a:t>comfortable</a:t>
            </a:r>
            <a:endParaRPr lang="en-US" altLang="zh-CN" sz="2200" b="1">
              <a:solidFill>
                <a:schemeClr val="tx2"/>
              </a:solidFill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2200" b="1">
                <a:solidFill>
                  <a:schemeClr val="tx2"/>
                </a:solidFill>
              </a:rPr>
              <a:t>5. _</a:t>
            </a:r>
            <a:r>
              <a:rPr lang="en-US" altLang="zh-CN" sz="2200" b="1" err="1">
                <a:solidFill>
                  <a:srgbClr val="FC4330"/>
                </a:solidFill>
              </a:rPr>
              <a:t>in</a:t>
            </a:r>
            <a:r>
              <a:rPr lang="en-US" altLang="zh-CN" sz="2200" b="1" err="1">
                <a:solidFill>
                  <a:schemeClr val="tx2"/>
                </a:solidFill>
              </a:rPr>
              <a:t>_correct</a:t>
            </a:r>
            <a:r>
              <a:rPr lang="en-US" altLang="zh-CN" sz="2200" b="1">
                <a:solidFill>
                  <a:schemeClr val="tx2"/>
                </a:solidFill>
              </a:rPr>
              <a:t>            13. __</a:t>
            </a:r>
            <a:r>
              <a:rPr lang="en-US" altLang="zh-CN" sz="2200" b="1" err="1">
                <a:solidFill>
                  <a:srgbClr val="FC4330"/>
                </a:solidFill>
              </a:rPr>
              <a:t>un</a:t>
            </a:r>
            <a:r>
              <a:rPr lang="en-US" altLang="zh-CN" sz="2200" b="1" err="1">
                <a:solidFill>
                  <a:schemeClr val="tx2"/>
                </a:solidFill>
              </a:rPr>
              <a:t>_healthy</a:t>
            </a:r>
            <a:r>
              <a:rPr lang="en-US" altLang="zh-CN" sz="2200" b="1">
                <a:solidFill>
                  <a:schemeClr val="tx2"/>
                </a:solidFill>
              </a:rPr>
              <a:t>       21. </a:t>
            </a:r>
            <a:r>
              <a:rPr lang="en-US" altLang="zh-CN" sz="2100" b="1">
                <a:solidFill>
                  <a:schemeClr val="tx2"/>
                </a:solidFill>
              </a:rPr>
              <a:t>_</a:t>
            </a:r>
            <a:r>
              <a:rPr lang="en-US" altLang="zh-CN" sz="2100" b="1" err="1">
                <a:solidFill>
                  <a:srgbClr val="FC4330"/>
                </a:solidFill>
              </a:rPr>
              <a:t>un</a:t>
            </a:r>
            <a:r>
              <a:rPr lang="en-US" altLang="zh-CN" sz="2100" b="1" err="1">
                <a:solidFill>
                  <a:schemeClr val="tx2"/>
                </a:solidFill>
              </a:rPr>
              <a:t>__important</a:t>
            </a:r>
            <a:endParaRPr lang="en-US" altLang="zh-CN" sz="2200" b="1">
              <a:solidFill>
                <a:schemeClr val="tx2"/>
              </a:solidFill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2200" b="1">
                <a:solidFill>
                  <a:schemeClr val="tx2"/>
                </a:solidFill>
              </a:rPr>
              <a:t>6. _</a:t>
            </a:r>
            <a:r>
              <a:rPr lang="en-US" altLang="zh-CN" sz="2200" b="1" err="1">
                <a:solidFill>
                  <a:srgbClr val="FC4330"/>
                </a:solidFill>
              </a:rPr>
              <a:t>in</a:t>
            </a:r>
            <a:r>
              <a:rPr lang="en-US" altLang="zh-CN" sz="2200" b="1" err="1">
                <a:solidFill>
                  <a:schemeClr val="tx2"/>
                </a:solidFill>
              </a:rPr>
              <a:t>__active</a:t>
            </a:r>
            <a:r>
              <a:rPr lang="en-US" altLang="zh-CN" sz="2200" b="1">
                <a:solidFill>
                  <a:schemeClr val="tx2"/>
                </a:solidFill>
              </a:rPr>
              <a:t>            14. _</a:t>
            </a:r>
            <a:r>
              <a:rPr lang="en-US" altLang="zh-CN" sz="2200" b="1" err="1">
                <a:solidFill>
                  <a:srgbClr val="FC4330"/>
                </a:solidFill>
              </a:rPr>
              <a:t>un</a:t>
            </a:r>
            <a:r>
              <a:rPr lang="en-US" altLang="zh-CN" sz="2200" b="1" err="1">
                <a:solidFill>
                  <a:schemeClr val="tx2"/>
                </a:solidFill>
              </a:rPr>
              <a:t>__kind</a:t>
            </a:r>
            <a:r>
              <a:rPr lang="en-US" altLang="zh-CN" sz="2200" b="1">
                <a:solidFill>
                  <a:schemeClr val="tx2"/>
                </a:solidFill>
              </a:rPr>
              <a:t>            22. </a:t>
            </a:r>
            <a:r>
              <a:rPr lang="en-US" altLang="zh-CN" sz="2100" b="1">
                <a:solidFill>
                  <a:schemeClr val="tx2"/>
                </a:solidFill>
              </a:rPr>
              <a:t>_</a:t>
            </a:r>
            <a:r>
              <a:rPr lang="en-US" altLang="zh-CN" sz="2100" b="1" err="1">
                <a:solidFill>
                  <a:srgbClr val="FC4330"/>
                </a:solidFill>
              </a:rPr>
              <a:t>un</a:t>
            </a:r>
            <a:r>
              <a:rPr lang="en-US" altLang="zh-CN" sz="2100" b="1" err="1">
                <a:solidFill>
                  <a:schemeClr val="tx2"/>
                </a:solidFill>
              </a:rPr>
              <a:t>__interesting</a:t>
            </a:r>
            <a:endParaRPr lang="en-US" altLang="zh-CN" sz="2200" b="1">
              <a:solidFill>
                <a:schemeClr val="tx2"/>
              </a:solidFill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2200" b="1">
                <a:solidFill>
                  <a:schemeClr val="tx2"/>
                </a:solidFill>
              </a:rPr>
              <a:t>7. _</a:t>
            </a:r>
            <a:r>
              <a:rPr lang="en-US" altLang="zh-CN" sz="2200" b="1" err="1">
                <a:solidFill>
                  <a:srgbClr val="FC4330"/>
                </a:solidFill>
              </a:rPr>
              <a:t>in</a:t>
            </a:r>
            <a:r>
              <a:rPr lang="en-US" altLang="zh-CN" sz="2200" b="1" err="1">
                <a:solidFill>
                  <a:schemeClr val="tx2"/>
                </a:solidFill>
              </a:rPr>
              <a:t>_direct</a:t>
            </a:r>
            <a:r>
              <a:rPr lang="en-US" altLang="zh-CN" sz="2200" b="1">
                <a:solidFill>
                  <a:schemeClr val="tx2"/>
                </a:solidFill>
              </a:rPr>
              <a:t>              15. _</a:t>
            </a:r>
            <a:r>
              <a:rPr lang="en-US" altLang="zh-CN" sz="2200" b="1">
                <a:solidFill>
                  <a:srgbClr val="FC4330"/>
                </a:solidFill>
              </a:rPr>
              <a:t>un</a:t>
            </a:r>
            <a:r>
              <a:rPr lang="en-US" altLang="zh-CN" sz="2200" b="1">
                <a:solidFill>
                  <a:schemeClr val="tx2"/>
                </a:solidFill>
              </a:rPr>
              <a:t>__ lucky         23. </a:t>
            </a:r>
            <a:r>
              <a:rPr lang="en-US" altLang="zh-CN" sz="2100" b="1">
                <a:solidFill>
                  <a:schemeClr val="tx2"/>
                </a:solidFill>
              </a:rPr>
              <a:t>__</a:t>
            </a:r>
            <a:r>
              <a:rPr lang="en-US" altLang="zh-CN" sz="2100" b="1" err="1">
                <a:solidFill>
                  <a:srgbClr val="FC4330"/>
                </a:solidFill>
              </a:rPr>
              <a:t>un</a:t>
            </a:r>
            <a:r>
              <a:rPr lang="en-US" altLang="zh-CN" sz="2100" b="1" err="1">
                <a:solidFill>
                  <a:schemeClr val="tx2"/>
                </a:solidFill>
              </a:rPr>
              <a:t>_necessary</a:t>
            </a:r>
            <a:endParaRPr lang="en-US" altLang="zh-CN" sz="2200" b="1">
              <a:solidFill>
                <a:schemeClr val="tx2"/>
              </a:solidFill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2200" b="1">
                <a:solidFill>
                  <a:schemeClr val="tx2"/>
                </a:solidFill>
              </a:rPr>
              <a:t>8. __</a:t>
            </a:r>
            <a:r>
              <a:rPr lang="en-US" altLang="zh-CN" sz="2200" b="1" err="1">
                <a:solidFill>
                  <a:srgbClr val="FC4330"/>
                </a:solidFill>
              </a:rPr>
              <a:t>in</a:t>
            </a:r>
            <a:r>
              <a:rPr lang="en-US" altLang="zh-CN" sz="2200" b="1" err="1">
                <a:solidFill>
                  <a:schemeClr val="tx2"/>
                </a:solidFill>
              </a:rPr>
              <a:t>_complete</a:t>
            </a:r>
            <a:r>
              <a:rPr lang="en-US" altLang="zh-CN" sz="2200" b="1">
                <a:solidFill>
                  <a:schemeClr val="tx2"/>
                </a:solidFill>
              </a:rPr>
              <a:t>      16. _</a:t>
            </a:r>
            <a:r>
              <a:rPr lang="en-US" altLang="zh-CN" sz="2200" b="1" err="1">
                <a:solidFill>
                  <a:srgbClr val="FC4330"/>
                </a:solidFill>
              </a:rPr>
              <a:t>un</a:t>
            </a:r>
            <a:r>
              <a:rPr lang="en-US" altLang="zh-CN" sz="2200" b="1" err="1">
                <a:solidFill>
                  <a:schemeClr val="tx2"/>
                </a:solidFill>
              </a:rPr>
              <a:t>__pleasant</a:t>
            </a:r>
            <a:r>
              <a:rPr lang="en-US" altLang="zh-CN" sz="2200" b="1">
                <a:solidFill>
                  <a:schemeClr val="tx2"/>
                </a:solidFill>
              </a:rPr>
              <a:t>     24. </a:t>
            </a:r>
            <a:r>
              <a:rPr lang="en-US" altLang="zh-CN" sz="2100" b="1">
                <a:solidFill>
                  <a:schemeClr val="tx2"/>
                </a:solidFill>
              </a:rPr>
              <a:t>__</a:t>
            </a:r>
            <a:r>
              <a:rPr lang="en-US" altLang="zh-CN" sz="2100" b="1" err="1">
                <a:solidFill>
                  <a:srgbClr val="FC4330"/>
                </a:solidFill>
              </a:rPr>
              <a:t>un</a:t>
            </a:r>
            <a:r>
              <a:rPr lang="en-US" altLang="zh-CN" sz="2100" b="1" err="1">
                <a:solidFill>
                  <a:schemeClr val="tx2"/>
                </a:solidFill>
              </a:rPr>
              <a:t>_common</a:t>
            </a:r>
            <a:endParaRPr lang="en-US" altLang="zh-CN" sz="2100" b="1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9" name="Rectangle 3"/>
          <p:cNvSpPr>
            <a:spLocks noGrp="1" noRot="1"/>
          </p:cNvSpPr>
          <p:nvPr>
            <p:ph idx="1"/>
          </p:nvPr>
        </p:nvSpPr>
        <p:spPr>
          <a:xfrm>
            <a:off x="0" y="620713"/>
            <a:ext cx="9144000" cy="5183187"/>
          </a:xfrm>
          <a:ln/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en-US" altLang="zh-CN" b="1">
                <a:solidFill>
                  <a:schemeClr val="tx2"/>
                </a:solidFill>
              </a:rPr>
              <a:t>1 Annie</a:t>
            </a:r>
            <a:r>
              <a:rPr lang="zh-CN" altLang="en-US" b="1" dirty="0">
                <a:solidFill>
                  <a:schemeClr val="tx2"/>
                </a:solidFill>
              </a:rPr>
              <a:t>：</a:t>
            </a:r>
            <a:r>
              <a:rPr lang="en-US" altLang="zh-CN">
                <a:solidFill>
                  <a:schemeClr val="tx2"/>
                </a:solidFill>
              </a:rPr>
              <a:t>Do you spend a lot of time doing outdoor sports?</a:t>
            </a:r>
            <a:endParaRPr lang="en-US" altLang="zh-CN">
              <a:solidFill>
                <a:schemeClr val="tx2"/>
              </a:solidFill>
            </a:endParaRPr>
          </a:p>
          <a:p>
            <a:pPr eaLnBrk="1" hangingPunct="1">
              <a:buNone/>
            </a:pPr>
            <a:r>
              <a:rPr lang="en-US" altLang="zh-CN" b="1">
                <a:solidFill>
                  <a:schemeClr val="tx2"/>
                </a:solidFill>
              </a:rPr>
              <a:t>   Simon:</a:t>
            </a:r>
            <a:r>
              <a:rPr lang="en-US" altLang="zh-CN">
                <a:solidFill>
                  <a:schemeClr val="tx2"/>
                </a:solidFill>
              </a:rPr>
              <a:t>  Sure. </a:t>
            </a:r>
            <a:r>
              <a:rPr lang="en-US" altLang="zh-CN" err="1">
                <a:solidFill>
                  <a:schemeClr val="tx2"/>
                </a:solidFill>
              </a:rPr>
              <a:t>It`s</a:t>
            </a:r>
            <a:r>
              <a:rPr lang="en-US" altLang="zh-CN">
                <a:solidFill>
                  <a:schemeClr val="tx2"/>
                </a:solidFill>
              </a:rPr>
              <a:t> </a:t>
            </a:r>
            <a:r>
              <a:rPr lang="en-US" altLang="zh-CN" u="sng">
                <a:solidFill>
                  <a:srgbClr val="FF0066"/>
                </a:solidFill>
              </a:rPr>
              <a:t>usual</a:t>
            </a:r>
            <a:r>
              <a:rPr lang="en-US" altLang="zh-CN">
                <a:solidFill>
                  <a:schemeClr val="tx2"/>
                </a:solidFill>
              </a:rPr>
              <a:t> for me to stay at home all day.</a:t>
            </a:r>
            <a:endParaRPr lang="en-US" altLang="zh-CN">
              <a:solidFill>
                <a:schemeClr val="tx2"/>
              </a:solidFill>
            </a:endParaRPr>
          </a:p>
          <a:p>
            <a:pPr eaLnBrk="1" hangingPunct="1">
              <a:buNone/>
            </a:pPr>
            <a:endParaRPr lang="en-US" altLang="zh-CN">
              <a:solidFill>
                <a:schemeClr val="tx2"/>
              </a:solidFill>
            </a:endParaRPr>
          </a:p>
          <a:p>
            <a:pPr eaLnBrk="1" hangingPunct="1">
              <a:buNone/>
            </a:pPr>
            <a:r>
              <a:rPr lang="en-US" altLang="zh-CN" b="1">
                <a:solidFill>
                  <a:schemeClr val="tx2"/>
                </a:solidFill>
              </a:rPr>
              <a:t>2 Sandy:   </a:t>
            </a:r>
            <a:r>
              <a:rPr lang="en-US" altLang="zh-CN">
                <a:solidFill>
                  <a:schemeClr val="tx2"/>
                </a:solidFill>
              </a:rPr>
              <a:t>Our </a:t>
            </a:r>
            <a:r>
              <a:rPr lang="en-US" altLang="zh-CN" err="1">
                <a:solidFill>
                  <a:schemeClr val="tx2"/>
                </a:solidFill>
              </a:rPr>
              <a:t>neighbour</a:t>
            </a:r>
            <a:r>
              <a:rPr lang="en-US" altLang="zh-CN">
                <a:solidFill>
                  <a:schemeClr val="tx2"/>
                </a:solidFill>
              </a:rPr>
              <a:t> next door is putting something on the wall.</a:t>
            </a:r>
            <a:endParaRPr lang="en-US" altLang="zh-CN">
              <a:solidFill>
                <a:schemeClr val="tx2"/>
              </a:solidFill>
            </a:endParaRPr>
          </a:p>
          <a:p>
            <a:pPr eaLnBrk="1" hangingPunct="1">
              <a:buNone/>
            </a:pPr>
            <a:r>
              <a:rPr lang="en-US" altLang="zh-CN" b="1">
                <a:solidFill>
                  <a:schemeClr val="tx2"/>
                </a:solidFill>
              </a:rPr>
              <a:t>   Mum:     </a:t>
            </a:r>
            <a:r>
              <a:rPr lang="en-US" altLang="zh-CN" err="1">
                <a:solidFill>
                  <a:schemeClr val="tx2"/>
                </a:solidFill>
              </a:rPr>
              <a:t>It`s</a:t>
            </a:r>
            <a:r>
              <a:rPr lang="en-US" altLang="zh-CN">
                <a:solidFill>
                  <a:schemeClr val="tx2"/>
                </a:solidFill>
              </a:rPr>
              <a:t> </a:t>
            </a:r>
            <a:r>
              <a:rPr lang="en-US" altLang="zh-CN" u="sng">
                <a:solidFill>
                  <a:srgbClr val="FF0066"/>
                </a:solidFill>
              </a:rPr>
              <a:t>possible</a:t>
            </a:r>
            <a:r>
              <a:rPr lang="en-US" altLang="zh-CN">
                <a:solidFill>
                  <a:schemeClr val="tx2"/>
                </a:solidFill>
              </a:rPr>
              <a:t> to sleep with all that noise</a:t>
            </a:r>
            <a:r>
              <a:rPr lang="en-US" altLang="zh-CN" sz="2800">
                <a:solidFill>
                  <a:schemeClr val="tx2"/>
                </a:solidFill>
              </a:rPr>
              <a:t>.               </a:t>
            </a:r>
            <a:endParaRPr lang="en-US" altLang="zh-CN" sz="2800">
              <a:solidFill>
                <a:schemeClr val="tx2"/>
              </a:solidFill>
            </a:endParaRPr>
          </a:p>
        </p:txBody>
      </p:sp>
      <p:sp>
        <p:nvSpPr>
          <p:cNvPr id="19460" name="Text Box 5"/>
          <p:cNvSpPr txBox="1"/>
          <p:nvPr/>
        </p:nvSpPr>
        <p:spPr>
          <a:xfrm>
            <a:off x="3635375" y="2276475"/>
            <a:ext cx="20161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>
                <a:solidFill>
                  <a:srgbClr val="FC4330"/>
                </a:solidFill>
                <a:latin typeface="Arial" panose="020B0604020202020204" pitchFamily="34" charset="0"/>
              </a:rPr>
              <a:t>unusual</a:t>
            </a:r>
            <a:endParaRPr lang="en-US" altLang="zh-CN" sz="3200">
              <a:solidFill>
                <a:srgbClr val="FC4330"/>
              </a:solidFill>
              <a:latin typeface="Arial" panose="020B0604020202020204" pitchFamily="34" charset="0"/>
            </a:endParaRPr>
          </a:p>
        </p:txBody>
      </p:sp>
      <p:sp>
        <p:nvSpPr>
          <p:cNvPr id="56327" name="Text Box 7"/>
          <p:cNvSpPr txBox="1"/>
          <p:nvPr/>
        </p:nvSpPr>
        <p:spPr>
          <a:xfrm>
            <a:off x="2627313" y="5084763"/>
            <a:ext cx="2735262" cy="823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solidFill>
                  <a:srgbClr val="FC4330"/>
                </a:solidFill>
                <a:latin typeface="Arial" panose="020B0604020202020204" pitchFamily="34" charset="0"/>
              </a:rPr>
              <a:t>Impossible   </a:t>
            </a:r>
            <a:r>
              <a:rPr lang="en-US" altLang="zh-CN" sz="800" err="1">
                <a:solidFill>
                  <a:schemeClr val="bg1"/>
                </a:solidFill>
                <a:latin typeface="Arial" panose="020B0604020202020204" pitchFamily="34" charset="0"/>
              </a:rPr>
              <a:t>zx</a:t>
            </a:r>
            <a:r>
              <a:rPr lang="zh-CN" altLang="en-US" sz="800" dirty="0">
                <a:solidFill>
                  <a:schemeClr val="bg1"/>
                </a:solidFill>
                <a:latin typeface="Arial" panose="020B0604020202020204" pitchFamily="34" charset="0"/>
              </a:rPr>
              <a:t>，</a:t>
            </a:r>
            <a:r>
              <a:rPr lang="en-US" altLang="zh-CN" sz="800" err="1">
                <a:solidFill>
                  <a:schemeClr val="bg1"/>
                </a:solidFill>
                <a:latin typeface="Arial" panose="020B0604020202020204" pitchFamily="34" charset="0"/>
              </a:rPr>
              <a:t>xk</a:t>
            </a:r>
            <a:endParaRPr lang="en-US" altLang="zh-CN" sz="8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endParaRPr lang="en-US" altLang="zh-CN" sz="8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9463" name="矩形 19462"/>
          <p:cNvSpPr/>
          <p:nvPr/>
        </p:nvSpPr>
        <p:spPr>
          <a:xfrm>
            <a:off x="0" y="0"/>
            <a:ext cx="3455988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solidFill>
                  <a:srgbClr val="FC4330"/>
                </a:solidFill>
                <a:latin typeface="Arial" panose="020B0604020202020204" pitchFamily="34" charset="0"/>
              </a:rPr>
              <a:t>Exercises</a:t>
            </a:r>
            <a:endParaRPr lang="zh-CN" altLang="en-US" sz="3200" b="1" dirty="0">
              <a:solidFill>
                <a:srgbClr val="FC433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563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3" name="Rectangle 3"/>
          <p:cNvSpPr>
            <a:spLocks noGrp="1" noRot="1"/>
          </p:cNvSpPr>
          <p:nvPr>
            <p:ph idx="1"/>
          </p:nvPr>
        </p:nvSpPr>
        <p:spPr>
          <a:xfrm>
            <a:off x="0" y="765175"/>
            <a:ext cx="8893175" cy="4194175"/>
          </a:xfrm>
          <a:ln/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en-US" altLang="zh-CN" b="1">
                <a:solidFill>
                  <a:schemeClr val="tx2"/>
                </a:solidFill>
              </a:rPr>
              <a:t>3 Millie: </a:t>
            </a:r>
            <a:r>
              <a:rPr lang="en-US" altLang="zh-CN">
                <a:solidFill>
                  <a:schemeClr val="tx2"/>
                </a:solidFill>
              </a:rPr>
              <a:t>Are you able to fix your bicycle, Andy?</a:t>
            </a:r>
            <a:endParaRPr lang="en-US" altLang="zh-CN">
              <a:solidFill>
                <a:schemeClr val="tx2"/>
              </a:solidFill>
            </a:endParaRPr>
          </a:p>
          <a:p>
            <a:pPr eaLnBrk="1" hangingPunct="1">
              <a:buNone/>
            </a:pPr>
            <a:r>
              <a:rPr lang="en-US" altLang="zh-CN">
                <a:solidFill>
                  <a:schemeClr val="tx2"/>
                </a:solidFill>
              </a:rPr>
              <a:t>   </a:t>
            </a:r>
            <a:r>
              <a:rPr lang="en-US" altLang="zh-CN" b="1">
                <a:solidFill>
                  <a:schemeClr val="tx2"/>
                </a:solidFill>
              </a:rPr>
              <a:t>Andy: </a:t>
            </a:r>
            <a:r>
              <a:rPr lang="en-US" altLang="zh-CN">
                <a:solidFill>
                  <a:schemeClr val="tx2"/>
                </a:solidFill>
              </a:rPr>
              <a:t>No. </a:t>
            </a:r>
            <a:r>
              <a:rPr lang="en-US" altLang="zh-CN" err="1">
                <a:solidFill>
                  <a:schemeClr val="tx2"/>
                </a:solidFill>
              </a:rPr>
              <a:t>I`m</a:t>
            </a:r>
            <a:r>
              <a:rPr lang="en-US" altLang="zh-CN">
                <a:solidFill>
                  <a:schemeClr val="tx2"/>
                </a:solidFill>
              </a:rPr>
              <a:t> </a:t>
            </a:r>
            <a:r>
              <a:rPr lang="en-US" altLang="zh-CN" u="sng">
                <a:solidFill>
                  <a:srgbClr val="FF0066"/>
                </a:solidFill>
              </a:rPr>
              <a:t>certain</a:t>
            </a:r>
            <a:r>
              <a:rPr lang="en-US" altLang="zh-CN">
                <a:solidFill>
                  <a:schemeClr val="tx2"/>
                </a:solidFill>
              </a:rPr>
              <a:t> that I can fix it myself.</a:t>
            </a:r>
            <a:endParaRPr lang="en-US" altLang="zh-CN">
              <a:solidFill>
                <a:schemeClr val="tx2"/>
              </a:solidFill>
            </a:endParaRPr>
          </a:p>
          <a:p>
            <a:pPr eaLnBrk="1" hangingPunct="1">
              <a:buNone/>
            </a:pPr>
            <a:endParaRPr lang="en-US" altLang="zh-CN" b="1">
              <a:solidFill>
                <a:schemeClr val="tx2"/>
              </a:solidFill>
            </a:endParaRPr>
          </a:p>
          <a:p>
            <a:pPr eaLnBrk="1" hangingPunct="1">
              <a:buNone/>
            </a:pPr>
            <a:r>
              <a:rPr lang="en-US" altLang="zh-CN" b="1">
                <a:solidFill>
                  <a:schemeClr val="tx2"/>
                </a:solidFill>
              </a:rPr>
              <a:t>4 Mum: </a:t>
            </a:r>
            <a:r>
              <a:rPr lang="en-US" altLang="zh-CN">
                <a:solidFill>
                  <a:schemeClr val="tx2"/>
                </a:solidFill>
              </a:rPr>
              <a:t>Suzy, your room is really </a:t>
            </a:r>
            <a:r>
              <a:rPr lang="en-US" altLang="zh-CN" u="sng">
                <a:solidFill>
                  <a:srgbClr val="FF0066"/>
                </a:solidFill>
              </a:rPr>
              <a:t>untidy</a:t>
            </a:r>
            <a:r>
              <a:rPr lang="en-US" altLang="zh-CN">
                <a:solidFill>
                  <a:schemeClr val="tx2"/>
                </a:solidFill>
              </a:rPr>
              <a:t>—things are all over the floor.</a:t>
            </a:r>
            <a:endParaRPr lang="en-US" altLang="zh-CN">
              <a:solidFill>
                <a:schemeClr val="tx2"/>
              </a:solidFill>
            </a:endParaRPr>
          </a:p>
          <a:p>
            <a:pPr eaLnBrk="1" hangingPunct="1">
              <a:buNone/>
            </a:pPr>
            <a:r>
              <a:rPr lang="en-US" altLang="zh-CN" b="1">
                <a:solidFill>
                  <a:schemeClr val="tx2"/>
                </a:solidFill>
              </a:rPr>
              <a:t>   Suzy:</a:t>
            </a:r>
            <a:r>
              <a:rPr lang="en-US" altLang="zh-CN">
                <a:solidFill>
                  <a:schemeClr val="tx2"/>
                </a:solidFill>
              </a:rPr>
              <a:t>  Sorry, Mum. </a:t>
            </a:r>
            <a:r>
              <a:rPr lang="en-US" altLang="zh-CN" err="1">
                <a:solidFill>
                  <a:schemeClr val="tx2"/>
                </a:solidFill>
              </a:rPr>
              <a:t>I`ll</a:t>
            </a:r>
            <a:r>
              <a:rPr lang="en-US" altLang="zh-CN">
                <a:solidFill>
                  <a:schemeClr val="tx2"/>
                </a:solidFill>
              </a:rPr>
              <a:t> tidy up (</a:t>
            </a:r>
            <a:r>
              <a:rPr lang="zh-CN" altLang="en-US" dirty="0">
                <a:solidFill>
                  <a:schemeClr val="tx2"/>
                </a:solidFill>
              </a:rPr>
              <a:t>整理</a:t>
            </a:r>
            <a:r>
              <a:rPr lang="en-US" altLang="zh-CN">
                <a:solidFill>
                  <a:schemeClr val="tx2"/>
                </a:solidFill>
              </a:rPr>
              <a:t>)right now.                               </a:t>
            </a:r>
            <a:endParaRPr lang="en-US" altLang="zh-CN">
              <a:solidFill>
                <a:schemeClr val="tx2"/>
              </a:solidFill>
            </a:endParaRPr>
          </a:p>
          <a:p>
            <a:pPr eaLnBrk="1" hangingPunct="1">
              <a:buNone/>
            </a:pPr>
            <a:endParaRPr lang="en-US" altLang="zh-CN">
              <a:solidFill>
                <a:schemeClr val="tx2"/>
              </a:solidFill>
            </a:endParaRPr>
          </a:p>
          <a:p>
            <a:pPr eaLnBrk="1" hangingPunct="1"/>
            <a:endParaRPr lang="zh-CN" altLang="en-US" dirty="0"/>
          </a:p>
        </p:txBody>
      </p:sp>
      <p:sp>
        <p:nvSpPr>
          <p:cNvPr id="57349" name="Text Box 5"/>
          <p:cNvSpPr txBox="1"/>
          <p:nvPr/>
        </p:nvSpPr>
        <p:spPr>
          <a:xfrm>
            <a:off x="2916238" y="1916113"/>
            <a:ext cx="208756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solidFill>
                  <a:srgbClr val="FC4330"/>
                </a:solidFill>
                <a:latin typeface="Arial" panose="020B0604020202020204" pitchFamily="34" charset="0"/>
              </a:rPr>
              <a:t>uncertain</a:t>
            </a:r>
            <a:endParaRPr lang="en-US" altLang="zh-CN" sz="3200" b="1">
              <a:solidFill>
                <a:srgbClr val="FC4330"/>
              </a:solidFill>
              <a:latin typeface="Arial" panose="020B0604020202020204" pitchFamily="34" charset="0"/>
            </a:endParaRPr>
          </a:p>
        </p:txBody>
      </p:sp>
      <p:sp>
        <p:nvSpPr>
          <p:cNvPr id="20485" name="Text Box 6"/>
          <p:cNvSpPr txBox="1"/>
          <p:nvPr/>
        </p:nvSpPr>
        <p:spPr>
          <a:xfrm>
            <a:off x="5651500" y="2997200"/>
            <a:ext cx="14954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solidFill>
                  <a:srgbClr val="FC4330"/>
                </a:solidFill>
                <a:latin typeface="Arial" panose="020B0604020202020204" pitchFamily="34" charset="0"/>
              </a:rPr>
              <a:t>untidy</a:t>
            </a:r>
            <a:endParaRPr lang="en-US" altLang="zh-CN" sz="3200" b="1">
              <a:solidFill>
                <a:srgbClr val="FC4330"/>
              </a:solidFill>
              <a:latin typeface="Arial" panose="020B0604020202020204" pitchFamily="34" charset="0"/>
            </a:endParaRPr>
          </a:p>
        </p:txBody>
      </p:sp>
      <p:sp>
        <p:nvSpPr>
          <p:cNvPr id="20487" name="矩形 20486"/>
          <p:cNvSpPr/>
          <p:nvPr/>
        </p:nvSpPr>
        <p:spPr>
          <a:xfrm>
            <a:off x="0" y="0"/>
            <a:ext cx="3455988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solidFill>
                  <a:srgbClr val="FC4330"/>
                </a:solidFill>
                <a:latin typeface="Arial" panose="020B0604020202020204" pitchFamily="34" charset="0"/>
              </a:rPr>
              <a:t>Exercises</a:t>
            </a:r>
            <a:endParaRPr lang="zh-CN" altLang="en-US" sz="3200" b="1" dirty="0">
              <a:solidFill>
                <a:srgbClr val="FC4330"/>
              </a:solidFill>
              <a:latin typeface="Arial" panose="020B0604020202020204" pitchFamily="34" charset="0"/>
            </a:endParaRPr>
          </a:p>
        </p:txBody>
      </p:sp>
      <p:sp>
        <p:nvSpPr>
          <p:cNvPr id="20488" name="直接连接符 20487"/>
          <p:cNvSpPr/>
          <p:nvPr/>
        </p:nvSpPr>
        <p:spPr>
          <a:xfrm>
            <a:off x="4572000" y="4149725"/>
            <a:ext cx="1295400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/>
      <p:bldP spid="2048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2706" name="Text Box 2"/>
          <p:cNvSpPr txBox="1"/>
          <p:nvPr/>
        </p:nvSpPr>
        <p:spPr>
          <a:xfrm>
            <a:off x="457200" y="1196975"/>
            <a:ext cx="86868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chemeClr val="tx2"/>
                </a:solidFill>
                <a:latin typeface="Times New Roman" panose="02020603050405020304" pitchFamily="18" charset="0"/>
              </a:rPr>
              <a:t>I don’t believe what he says, because he is not honest.</a:t>
            </a:r>
            <a:endParaRPr lang="en-US" altLang="zh-CN" sz="32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07" name="Text Box 3"/>
          <p:cNvSpPr txBox="1"/>
          <p:nvPr/>
        </p:nvSpPr>
        <p:spPr>
          <a:xfrm>
            <a:off x="304800" y="2679700"/>
            <a:ext cx="88392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zh-CN" sz="3200" b="1">
                <a:solidFill>
                  <a:schemeClr val="tx2"/>
                </a:solidFill>
                <a:latin typeface="Times New Roman" panose="02020603050405020304" pitchFamily="18" charset="0"/>
              </a:rPr>
              <a:t>I don’t believe what he says, because he is</a:t>
            </a:r>
            <a:r>
              <a:rPr lang="en-US" altLang="zh-CN" sz="3200" b="1">
                <a:latin typeface="Times New Roman" panose="02020603050405020304" pitchFamily="18" charset="0"/>
              </a:rPr>
              <a:t>  _________.</a:t>
            </a:r>
            <a:endParaRPr lang="en-US" altLang="zh-CN" sz="3200" b="1">
              <a:latin typeface="Times New Roman" panose="02020603050405020304" pitchFamily="18" charset="0"/>
            </a:endParaRPr>
          </a:p>
        </p:txBody>
      </p:sp>
      <p:sp>
        <p:nvSpPr>
          <p:cNvPr id="72708" name="Text Box 4"/>
          <p:cNvSpPr txBox="1"/>
          <p:nvPr/>
        </p:nvSpPr>
        <p:spPr>
          <a:xfrm>
            <a:off x="457200" y="3170238"/>
            <a:ext cx="30480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i="1">
                <a:solidFill>
                  <a:srgbClr val="FF0000"/>
                </a:solidFill>
                <a:latin typeface="Times New Roman" panose="02020603050405020304" pitchFamily="18" charset="0"/>
              </a:rPr>
              <a:t>dis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honest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09" name="Text Box 5"/>
          <p:cNvSpPr txBox="1"/>
          <p:nvPr/>
        </p:nvSpPr>
        <p:spPr>
          <a:xfrm>
            <a:off x="1763713" y="4292600"/>
            <a:ext cx="2667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i="1">
                <a:solidFill>
                  <a:srgbClr val="FF0000"/>
                </a:solidFill>
                <a:latin typeface="Times New Roman" panose="02020603050405020304" pitchFamily="18" charset="0"/>
              </a:rPr>
              <a:t>dis</a:t>
            </a:r>
            <a:r>
              <a:rPr lang="en-US" altLang="zh-CN" sz="3600" b="1">
                <a:solidFill>
                  <a:schemeClr val="tx2"/>
                </a:solidFill>
                <a:latin typeface="Times New Roman" panose="02020603050405020304" pitchFamily="18" charset="0"/>
              </a:rPr>
              <a:t>honest</a:t>
            </a:r>
            <a:endParaRPr lang="en-US" altLang="zh-CN" sz="36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10" name="AutoShape 6"/>
          <p:cNvSpPr/>
          <p:nvPr/>
        </p:nvSpPr>
        <p:spPr>
          <a:xfrm>
            <a:off x="4049713" y="4368800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2711" name="Text Box 7"/>
          <p:cNvSpPr txBox="1"/>
          <p:nvPr/>
        </p:nvSpPr>
        <p:spPr>
          <a:xfrm>
            <a:off x="5435600" y="4221163"/>
            <a:ext cx="1676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“</a:t>
            </a:r>
            <a:r>
              <a:rPr lang="en-US" altLang="zh-CN" sz="3600" b="1" err="1">
                <a:solidFill>
                  <a:srgbClr val="FF0000"/>
                </a:solidFill>
                <a:latin typeface="Times New Roman" panose="02020603050405020304" pitchFamily="18" charset="0"/>
              </a:rPr>
              <a:t>dis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-”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6" name="Rectangle 8"/>
          <p:cNvSpPr/>
          <p:nvPr/>
        </p:nvSpPr>
        <p:spPr>
          <a:xfrm>
            <a:off x="250825" y="188913"/>
            <a:ext cx="3529013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en-US" altLang="zh-CN" sz="3600" b="1">
                <a:solidFill>
                  <a:srgbClr val="FC4330"/>
                </a:solidFill>
                <a:latin typeface="Arial" panose="020B0604020202020204" pitchFamily="34" charset="0"/>
              </a:rPr>
              <a:t>Adding:</a:t>
            </a:r>
            <a:endParaRPr lang="en-US" altLang="zh-CN" sz="3600" b="1">
              <a:solidFill>
                <a:srgbClr val="FC433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  <p:bldP spid="72707" grpId="0"/>
      <p:bldP spid="72708" grpId="0"/>
      <p:bldP spid="72709" grpId="0"/>
      <p:bldP spid="72710" grpId="0" animBg="1"/>
      <p:bldP spid="727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Rectangle 11"/>
          <p:cNvSpPr/>
          <p:nvPr/>
        </p:nvSpPr>
        <p:spPr>
          <a:xfrm>
            <a:off x="0" y="0"/>
            <a:ext cx="6645275" cy="668338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>
              <a:lnSpc>
                <a:spcPct val="105000"/>
              </a:lnSpc>
            </a:pPr>
            <a:r>
              <a:rPr lang="en-US" altLang="zh-CN" sz="3600" b="1">
                <a:solidFill>
                  <a:srgbClr val="006600"/>
                </a:solidFill>
                <a:latin typeface="Arial Narrow" panose="020B0606020202030204" pitchFamily="34" charset="0"/>
              </a:rPr>
              <a:t>Check your homework</a:t>
            </a:r>
            <a:endParaRPr lang="en-US" altLang="zh-CN" sz="3600" b="1">
              <a:solidFill>
                <a:srgbClr val="006600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21"/>
          <p:cNvSpPr/>
          <p:nvPr/>
        </p:nvSpPr>
        <p:spPr>
          <a:xfrm>
            <a:off x="0" y="609600"/>
            <a:ext cx="9144000" cy="54530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latin typeface="Times New Roman" panose="02020603050405020304" pitchFamily="18" charset="0"/>
              </a:rPr>
              <a:t>1. </a:t>
            </a:r>
            <a:r>
              <a:rPr lang="zh-CN" altLang="en-US" sz="3200" b="1" dirty="0">
                <a:latin typeface="Times New Roman" panose="02020603050405020304" pitchFamily="18" charset="0"/>
              </a:rPr>
              <a:t>请用剪刀剪出一个老虎。</a:t>
            </a:r>
            <a:r>
              <a:rPr lang="en-US" altLang="zh-CN" sz="3200" b="1">
                <a:latin typeface="Times New Roman" panose="02020603050405020304" pitchFamily="18" charset="0"/>
              </a:rPr>
              <a:t>(cut out)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Please cut out a tiger with a pair of scissors.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altLang="zh-CN" sz="3200" b="1">
                <a:latin typeface="Times New Roman" panose="02020603050405020304" pitchFamily="18" charset="0"/>
              </a:rPr>
              <a:t>2. </a:t>
            </a:r>
            <a:r>
              <a:rPr lang="zh-CN" altLang="en-US" sz="3200" b="1" dirty="0">
                <a:latin typeface="Times New Roman" panose="02020603050405020304" pitchFamily="18" charset="0"/>
              </a:rPr>
              <a:t>我建议我爸爸戒烟。</a:t>
            </a:r>
            <a:r>
              <a:rPr lang="en-US" altLang="zh-CN" sz="3200" b="1">
                <a:latin typeface="Times New Roman" panose="02020603050405020304" pitchFamily="18" charset="0"/>
              </a:rPr>
              <a:t>(give up doing)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I advised my father to give up smoking.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altLang="zh-CN" sz="3200" b="1">
                <a:latin typeface="Times New Roman" panose="02020603050405020304" pitchFamily="18" charset="0"/>
              </a:rPr>
              <a:t>3. </a:t>
            </a:r>
            <a:r>
              <a:rPr lang="zh-CN" altLang="en-US" sz="3200" b="1" dirty="0">
                <a:latin typeface="Times New Roman" panose="02020603050405020304" pitchFamily="18" charset="0"/>
              </a:rPr>
              <a:t>看着图然后尽量说出另一面有什么。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Look at the picture and try to say what is on the other side.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altLang="zh-CN" sz="3200" b="1">
                <a:latin typeface="Times New Roman" panose="02020603050405020304" pitchFamily="18" charset="0"/>
              </a:rPr>
              <a:t>4. </a:t>
            </a:r>
            <a:r>
              <a:rPr lang="zh-CN" altLang="en-US" sz="3200" b="1" dirty="0">
                <a:latin typeface="Times New Roman" panose="02020603050405020304" pitchFamily="18" charset="0"/>
              </a:rPr>
              <a:t>剪刀是危险的。你最好不要玩弄他们。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r>
              <a:rPr lang="en-US" altLang="zh-CN" sz="3200" b="1">
                <a:latin typeface="Times New Roman" panose="02020603050405020304" pitchFamily="18" charset="0"/>
              </a:rPr>
              <a:t>(can, had better not)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Scissors can be dangerous. You’d better not play with them.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charRg st="24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charRg st="100" end="1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charRg st="160" end="2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charRg st="265" end="3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3730" name="Text Box 2"/>
          <p:cNvSpPr txBox="1"/>
          <p:nvPr/>
        </p:nvSpPr>
        <p:spPr>
          <a:xfrm>
            <a:off x="684213" y="1412875"/>
            <a:ext cx="7504112" cy="1165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3200" b="1">
                <a:solidFill>
                  <a:schemeClr val="tx2"/>
                </a:solidFill>
                <a:latin typeface="Times New Roman" panose="02020603050405020304" pitchFamily="18" charset="0"/>
              </a:rPr>
              <a:t>These desks are not regular. Please put these</a:t>
            </a:r>
            <a:r>
              <a:rPr lang="en-US" altLang="zh-CN" sz="3200" b="1">
                <a:latin typeface="Times New Roman" panose="02020603050405020304" pitchFamily="18" charset="0"/>
              </a:rPr>
              <a:t> </a:t>
            </a:r>
            <a:r>
              <a:rPr lang="en-US" altLang="zh-CN" sz="3200" b="1" i="1">
                <a:solidFill>
                  <a:srgbClr val="FF0000"/>
                </a:solidFill>
                <a:latin typeface="Times New Roman" panose="02020603050405020304" pitchFamily="18" charset="0"/>
              </a:rPr>
              <a:t>irregular</a:t>
            </a:r>
            <a:r>
              <a:rPr lang="en-US" altLang="zh-CN" sz="3200" b="1">
                <a:latin typeface="Times New Roman" panose="02020603050405020304" pitchFamily="18" charset="0"/>
              </a:rPr>
              <a:t> </a:t>
            </a:r>
            <a:r>
              <a:rPr lang="en-US" altLang="zh-CN" sz="3200" b="1">
                <a:solidFill>
                  <a:srgbClr val="FC4330"/>
                </a:solidFill>
                <a:latin typeface="Times New Roman" panose="02020603050405020304" pitchFamily="18" charset="0"/>
              </a:rPr>
              <a:t>desks in order.</a:t>
            </a:r>
            <a:endParaRPr lang="en-US" altLang="zh-CN" sz="3200" b="1">
              <a:solidFill>
                <a:srgbClr val="FC433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731" name="Text Box 3"/>
          <p:cNvSpPr txBox="1"/>
          <p:nvPr/>
        </p:nvSpPr>
        <p:spPr>
          <a:xfrm>
            <a:off x="611188" y="3644900"/>
            <a:ext cx="3429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chemeClr val="tx2"/>
                </a:solidFill>
                <a:latin typeface="Times New Roman" panose="02020603050405020304" pitchFamily="18" charset="0"/>
              </a:rPr>
              <a:t>regular </a:t>
            </a:r>
            <a:r>
              <a:rPr lang="en-US" altLang="zh-CN" sz="3600" b="1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endParaRPr lang="en-US" altLang="zh-CN" sz="36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732" name="Text Box 4"/>
          <p:cNvSpPr txBox="1"/>
          <p:nvPr/>
        </p:nvSpPr>
        <p:spPr>
          <a:xfrm>
            <a:off x="2843213" y="3644900"/>
            <a:ext cx="2133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i="1">
                <a:solidFill>
                  <a:srgbClr val="FF0000"/>
                </a:solidFill>
                <a:latin typeface="Times New Roman" panose="02020603050405020304" pitchFamily="18" charset="0"/>
              </a:rPr>
              <a:t>ir</a:t>
            </a:r>
            <a:r>
              <a:rPr lang="en-US" altLang="zh-CN" sz="3600" b="1">
                <a:solidFill>
                  <a:schemeClr val="tx2"/>
                </a:solidFill>
                <a:latin typeface="Times New Roman" panose="02020603050405020304" pitchFamily="18" charset="0"/>
              </a:rPr>
              <a:t>regular</a:t>
            </a:r>
            <a:endParaRPr lang="en-US" altLang="zh-CN" sz="36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733" name="AutoShape 5"/>
          <p:cNvSpPr/>
          <p:nvPr/>
        </p:nvSpPr>
        <p:spPr>
          <a:xfrm>
            <a:off x="5129213" y="3721100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3734" name="Text Box 6"/>
          <p:cNvSpPr txBox="1"/>
          <p:nvPr/>
        </p:nvSpPr>
        <p:spPr>
          <a:xfrm>
            <a:off x="6577013" y="3568700"/>
            <a:ext cx="1752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“</a:t>
            </a:r>
            <a:r>
              <a:rPr lang="en-US" altLang="zh-CN" sz="3600" b="1" err="1">
                <a:solidFill>
                  <a:srgbClr val="FF0000"/>
                </a:solidFill>
                <a:latin typeface="Times New Roman" panose="02020603050405020304" pitchFamily="18" charset="0"/>
              </a:rPr>
              <a:t>ir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-”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9" name="Rectangle 7"/>
          <p:cNvSpPr/>
          <p:nvPr/>
        </p:nvSpPr>
        <p:spPr>
          <a:xfrm>
            <a:off x="250825" y="188913"/>
            <a:ext cx="3889375" cy="954087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en-US" altLang="zh-CN" sz="3600" b="1">
                <a:solidFill>
                  <a:srgbClr val="FC4330"/>
                </a:solidFill>
                <a:latin typeface="Arial" panose="020B0604020202020204" pitchFamily="34" charset="0"/>
              </a:rPr>
              <a:t>Adding:</a:t>
            </a:r>
            <a:endParaRPr lang="en-US" altLang="zh-CN" sz="3600" b="1">
              <a:solidFill>
                <a:srgbClr val="FC433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1" grpId="0"/>
      <p:bldP spid="73732" grpId="0"/>
      <p:bldP spid="73733" grpId="0" animBg="1"/>
      <p:bldP spid="7373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Text Box 4"/>
          <p:cNvSpPr txBox="1"/>
          <p:nvPr/>
        </p:nvSpPr>
        <p:spPr>
          <a:xfrm>
            <a:off x="611188" y="1844675"/>
            <a:ext cx="7993062" cy="1922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457200" indent="-457200">
              <a:spcBef>
                <a:spcPct val="50000"/>
              </a:spcBef>
            </a:pPr>
            <a:r>
              <a:rPr lang="en-US" altLang="zh-CN" sz="4800" b="1" i="1">
                <a:solidFill>
                  <a:srgbClr val="FC4330"/>
                </a:solidFill>
                <a:latin typeface="Times New Roman" panose="02020603050405020304" pitchFamily="18" charset="0"/>
              </a:rPr>
              <a:t>Homework:</a:t>
            </a:r>
            <a:endParaRPr lang="en-US" altLang="zh-CN" sz="4800" b="1" i="1">
              <a:solidFill>
                <a:srgbClr val="FC4330"/>
              </a:solidFill>
              <a:latin typeface="Times New Roman" panose="02020603050405020304" pitchFamily="18" charset="0"/>
            </a:endParaRPr>
          </a:p>
          <a:p>
            <a:pPr marL="457200" indent="-457200"/>
            <a:r>
              <a:rPr lang="en-US" altLang="zh-CN" sz="3600" b="1">
                <a:solidFill>
                  <a:schemeClr val="tx2"/>
                </a:solidFill>
                <a:latin typeface="Arial" panose="020B0604020202020204" pitchFamily="34" charset="0"/>
              </a:rPr>
              <a:t>1.Finish off the exercises.</a:t>
            </a:r>
            <a:endParaRPr lang="en-US" altLang="zh-CN" sz="3600" b="1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marL="457200" indent="-457200"/>
            <a:r>
              <a:rPr lang="en-US" altLang="zh-CN" sz="3600" b="1">
                <a:solidFill>
                  <a:schemeClr val="tx2"/>
                </a:solidFill>
                <a:latin typeface="Arial" panose="020B0604020202020204" pitchFamily="34" charset="0"/>
              </a:rPr>
              <a:t>2.Copy the new words three times.</a:t>
            </a:r>
            <a:endParaRPr lang="en-US" altLang="zh-CN" sz="3600" b="1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7" name="矩形 49156"/>
          <p:cNvSpPr/>
          <p:nvPr/>
        </p:nvSpPr>
        <p:spPr>
          <a:xfrm>
            <a:off x="0" y="260350"/>
            <a:ext cx="9144000" cy="5584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>
                <a:latin typeface="Times New Roman" panose="02020603050405020304" pitchFamily="18" charset="0"/>
              </a:rPr>
              <a:t>5. </a:t>
            </a:r>
            <a:r>
              <a:rPr lang="zh-CN" altLang="en-US" sz="3600" b="1" dirty="0">
                <a:latin typeface="Times New Roman" panose="02020603050405020304" pitchFamily="18" charset="0"/>
              </a:rPr>
              <a:t>你最好不要不看题目就做作业。</a:t>
            </a:r>
            <a:endParaRPr lang="zh-CN" altLang="en-US" sz="3600" b="1" dirty="0">
              <a:latin typeface="Times New Roman" panose="02020603050405020304" pitchFamily="18" charset="0"/>
            </a:endParaRPr>
          </a:p>
          <a:p>
            <a:r>
              <a:rPr lang="en-US" altLang="zh-CN" sz="3600" b="1">
                <a:latin typeface="Times New Roman" panose="02020603050405020304" pitchFamily="18" charset="0"/>
              </a:rPr>
              <a:t>(had better not)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You’d better not do your homework without reading the questions.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altLang="zh-CN" sz="3600" b="1">
                <a:latin typeface="Times New Roman" panose="02020603050405020304" pitchFamily="18" charset="0"/>
              </a:rPr>
              <a:t>6. </a:t>
            </a:r>
            <a:r>
              <a:rPr lang="zh-CN" altLang="en-US" sz="3600" b="1" dirty="0">
                <a:latin typeface="Times New Roman" panose="02020603050405020304" pitchFamily="18" charset="0"/>
              </a:rPr>
              <a:t>你不应该看那么多电视。</a:t>
            </a:r>
            <a:r>
              <a:rPr lang="en-US" altLang="zh-CN" sz="3600" b="1">
                <a:latin typeface="Times New Roman" panose="02020603050405020304" pitchFamily="18" charset="0"/>
              </a:rPr>
              <a:t>(shouldn’t)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You shouldn’t watch so much TV.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altLang="zh-CN" sz="3600" b="1">
                <a:latin typeface="Times New Roman" panose="02020603050405020304" pitchFamily="18" charset="0"/>
              </a:rPr>
              <a:t>7. </a:t>
            </a:r>
            <a:r>
              <a:rPr lang="zh-CN" altLang="en-US" sz="3600" b="1" dirty="0">
                <a:latin typeface="Times New Roman" panose="02020603050405020304" pitchFamily="18" charset="0"/>
              </a:rPr>
              <a:t>不要在课堂上大声喧哗，好吗？</a:t>
            </a:r>
            <a:endParaRPr lang="zh-CN" altLang="en-US" sz="3600" b="1" dirty="0">
              <a:latin typeface="Times New Roman" panose="02020603050405020304" pitchFamily="18" charset="0"/>
            </a:endParaRPr>
          </a:p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Don’t make much noise in class, will you?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altLang="zh-CN" sz="3600" b="1">
                <a:latin typeface="Times New Roman" panose="02020603050405020304" pitchFamily="18" charset="0"/>
              </a:rPr>
              <a:t>8. </a:t>
            </a:r>
            <a:r>
              <a:rPr lang="zh-CN" altLang="en-US" sz="3600" b="1" dirty="0">
                <a:latin typeface="Times New Roman" panose="02020603050405020304" pitchFamily="18" charset="0"/>
              </a:rPr>
              <a:t>让我们去北京旅游吧，好吗？</a:t>
            </a:r>
            <a:r>
              <a:rPr lang="en-US" altLang="zh-CN" sz="3600" b="1">
                <a:latin typeface="Times New Roman" panose="02020603050405020304" pitchFamily="18" charset="0"/>
              </a:rPr>
              <a:t>(let)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Let’s go on a trip to Beijing, shall we?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5298" name="图片 55297" descr="p_large_EGu7_18a30000f4d72d0c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5299" name="文本框 55298"/>
          <p:cNvSpPr txBox="1"/>
          <p:nvPr/>
        </p:nvSpPr>
        <p:spPr>
          <a:xfrm>
            <a:off x="1066800" y="228600"/>
            <a:ext cx="7620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u="sng">
                <a:solidFill>
                  <a:srgbClr val="0066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retell the passage one by one</a:t>
            </a:r>
            <a:endParaRPr lang="en-US" altLang="zh-CN" sz="3600" b="1" u="sng">
              <a:solidFill>
                <a:srgbClr val="0066FF"/>
              </a:solidFill>
              <a:effectLst>
                <a:outerShdw blurRad="38100" dist="38100" dir="2700000">
                  <a:srgbClr val="C0C0C0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5300" name="文本框 55299"/>
          <p:cNvSpPr txBox="1"/>
          <p:nvPr/>
        </p:nvSpPr>
        <p:spPr>
          <a:xfrm>
            <a:off x="533400" y="1066800"/>
            <a:ext cx="78486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Comic Sans MS" panose="030F0702030302020204" pitchFamily="66" charset="0"/>
              </a:rPr>
              <a:t>Paragraph 1: be crazy about, repair, decorate, look terrible</a:t>
            </a:r>
            <a:endParaRPr lang="en-US" altLang="zh-CN" sz="2800" b="1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301" name="文本框 55300"/>
          <p:cNvSpPr txBox="1"/>
          <p:nvPr/>
        </p:nvSpPr>
        <p:spPr>
          <a:xfrm>
            <a:off x="533400" y="2055813"/>
            <a:ext cx="7848600" cy="1373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Comic Sans MS" panose="030F0702030302020204" pitchFamily="66" charset="0"/>
              </a:rPr>
              <a:t>Paragraph 2: a brighter light, make a mistake, power cut, put up a picture, hit a pipe, fill…with…</a:t>
            </a:r>
            <a:endParaRPr lang="en-US" altLang="zh-CN" sz="2800" b="1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302" name="文本框 55301"/>
          <p:cNvSpPr txBox="1"/>
          <p:nvPr/>
        </p:nvSpPr>
        <p:spPr>
          <a:xfrm>
            <a:off x="533400" y="3505200"/>
            <a:ext cx="86106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Comic Sans MS" panose="030F0702030302020204" pitchFamily="66" charset="0"/>
              </a:rPr>
              <a:t>Paragraph 3: living room, boring, paint…blue, ceiling, floor, cat </a:t>
            </a:r>
            <a:endParaRPr lang="en-US" altLang="zh-CN" sz="2800" b="1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303" name="文本框 55302"/>
          <p:cNvSpPr txBox="1"/>
          <p:nvPr/>
        </p:nvSpPr>
        <p:spPr>
          <a:xfrm>
            <a:off x="533400" y="4572000"/>
            <a:ext cx="86106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Comic Sans MS" panose="030F0702030302020204" pitchFamily="66" charset="0"/>
              </a:rPr>
              <a:t>Paragraph 4: a shelf, above, spend five hours, not stay, much higher </a:t>
            </a:r>
            <a:endParaRPr lang="en-US" altLang="zh-CN" sz="2800" b="1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304" name="文本框 55303"/>
          <p:cNvSpPr txBox="1"/>
          <p:nvPr/>
        </p:nvSpPr>
        <p:spPr>
          <a:xfrm>
            <a:off x="533400" y="5638800"/>
            <a:ext cx="7772400" cy="94615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Comic Sans MS" panose="030F0702030302020204" pitchFamily="66" charset="0"/>
              </a:rPr>
              <a:t>Paragraph 5: buy, advise, make him angry, attend lessons, know much more </a:t>
            </a:r>
            <a:endParaRPr lang="en-US" altLang="zh-CN" sz="2800" b="1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/>
      <p:bldP spid="55301" grpId="0"/>
      <p:bldP spid="55302" grpId="0"/>
      <p:bldP spid="55303" grpId="0"/>
      <p:bldP spid="5530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8372" name="矩形 58371"/>
          <p:cNvSpPr/>
          <p:nvPr/>
        </p:nvSpPr>
        <p:spPr>
          <a:xfrm>
            <a:off x="1258888" y="1125538"/>
            <a:ext cx="6232525" cy="19542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80000"/>
                    </a:srgbClr>
                  </a:outerShdw>
                </a:effectLst>
                <a:latin typeface="华文中宋" panose="02010600040101010101" charset="-122"/>
                <a:ea typeface="华文中宋" panose="02010600040101010101" charset="-122"/>
              </a:rPr>
              <a:t>the prefixes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80000"/>
                  </a:srgbClr>
                </a:outerShdw>
              </a:effectLst>
              <a:latin typeface="华文中宋" panose="02010600040101010101" charset="-122"/>
              <a:ea typeface="华文中宋" panose="02010600040101010101" charset="-122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80000"/>
                    </a:srgbClr>
                  </a:outerShdw>
                </a:effectLst>
                <a:latin typeface="华文中宋" panose="02010600040101010101" charset="-122"/>
                <a:ea typeface="华文中宋" panose="02010600040101010101" charset="-122"/>
              </a:rPr>
              <a:t> un-, in- and im-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80000"/>
                  </a:srgbClr>
                </a:outerShdw>
              </a:effectLst>
              <a:latin typeface="华文中宋" panose="02010600040101010101" charset="-122"/>
              <a:ea typeface="华文中宋" panose="02010600040101010101" charset="-122"/>
            </a:endParaRPr>
          </a:p>
        </p:txBody>
      </p:sp>
    </p:spTree>
  </p:cSld>
  <p:clrMapOvr>
    <a:masterClrMapping/>
  </p:clrMapOvr>
  <p:transition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Picture 5" descr="20120412152844c509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132138" cy="32845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0424" name="Text Box 8"/>
          <p:cNvSpPr txBox="1"/>
          <p:nvPr/>
        </p:nvSpPr>
        <p:spPr>
          <a:xfrm>
            <a:off x="3276600" y="1282700"/>
            <a:ext cx="5616575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solidFill>
                  <a:schemeClr val="tx2"/>
                </a:solidFill>
                <a:latin typeface="Arial" panose="020B0604020202020204" pitchFamily="34" charset="0"/>
              </a:rPr>
              <a:t>The baby is not happy.</a:t>
            </a:r>
            <a:endParaRPr lang="en-US" altLang="zh-CN" sz="3200" b="1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en-US" altLang="zh-CN" sz="3200" b="1">
                <a:solidFill>
                  <a:schemeClr val="tx2"/>
                </a:solidFill>
                <a:latin typeface="Arial" panose="020B0604020202020204" pitchFamily="34" charset="0"/>
              </a:rPr>
              <a:t>He is</a:t>
            </a:r>
            <a:r>
              <a:rPr lang="en-US" altLang="zh-CN" sz="3200" b="1">
                <a:latin typeface="Arial" panose="020B0604020202020204" pitchFamily="34" charset="0"/>
              </a:rPr>
              <a:t> </a:t>
            </a:r>
            <a:r>
              <a:rPr lang="en-US" altLang="zh-CN" sz="3200" b="1">
                <a:solidFill>
                  <a:srgbClr val="FC4330"/>
                </a:solidFill>
                <a:latin typeface="Arial" panose="020B0604020202020204" pitchFamily="34" charset="0"/>
              </a:rPr>
              <a:t>unhappy</a:t>
            </a:r>
            <a:r>
              <a:rPr lang="en-US" altLang="zh-CN" sz="3200" b="1">
                <a:latin typeface="Arial" panose="020B0604020202020204" pitchFamily="34" charset="0"/>
              </a:rPr>
              <a:t>.</a:t>
            </a:r>
            <a:endParaRPr lang="en-US" altLang="zh-CN" sz="3200" b="1">
              <a:latin typeface="Arial" panose="020B0604020202020204" pitchFamily="34" charset="0"/>
            </a:endParaRPr>
          </a:p>
        </p:txBody>
      </p:sp>
      <p:pic>
        <p:nvPicPr>
          <p:cNvPr id="5125" name="Picture 5" descr="300000199543127501352498661_9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84538"/>
            <a:ext cx="3254375" cy="35734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2470" name="Text Box 6"/>
          <p:cNvSpPr txBox="1"/>
          <p:nvPr/>
        </p:nvSpPr>
        <p:spPr>
          <a:xfrm>
            <a:off x="3635375" y="4005263"/>
            <a:ext cx="5040313" cy="11890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solidFill>
                  <a:schemeClr val="tx2"/>
                </a:solidFill>
                <a:latin typeface="Arial" panose="020B0604020202020204" pitchFamily="34" charset="0"/>
              </a:rPr>
              <a:t>The boy is not healthy.</a:t>
            </a:r>
            <a:endParaRPr lang="en-US" altLang="zh-CN" sz="3200" b="1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en-US" altLang="zh-CN" sz="3200" b="1">
                <a:solidFill>
                  <a:schemeClr val="tx2"/>
                </a:solidFill>
                <a:latin typeface="Arial" panose="020B0604020202020204" pitchFamily="34" charset="0"/>
              </a:rPr>
              <a:t>He is</a:t>
            </a:r>
            <a:r>
              <a:rPr lang="en-US" altLang="zh-CN" sz="3200" b="1">
                <a:latin typeface="Arial" panose="020B0604020202020204" pitchFamily="34" charset="0"/>
              </a:rPr>
              <a:t> </a:t>
            </a:r>
            <a:r>
              <a:rPr lang="en-US" altLang="zh-CN" sz="3200" b="1">
                <a:solidFill>
                  <a:srgbClr val="FC4330"/>
                </a:solidFill>
                <a:latin typeface="Arial" panose="020B0604020202020204" pitchFamily="34" charset="0"/>
              </a:rPr>
              <a:t>unhealthy</a:t>
            </a:r>
            <a:r>
              <a:rPr lang="en-US" altLang="zh-CN" sz="3200" b="1">
                <a:latin typeface="Arial" panose="020B0604020202020204" pitchFamily="34" charset="0"/>
              </a:rPr>
              <a:t>. </a:t>
            </a:r>
            <a:r>
              <a:rPr lang="en-US" altLang="zh-CN" sz="800" err="1">
                <a:solidFill>
                  <a:schemeClr val="bg1"/>
                </a:solidFill>
                <a:latin typeface="Arial" panose="020B0604020202020204" pitchFamily="34" charset="0"/>
              </a:rPr>
              <a:t>zxxk</a:t>
            </a:r>
            <a:endParaRPr lang="en-US" altLang="zh-CN" sz="8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endParaRPr lang="en-US" altLang="zh-CN" sz="8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24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charRg st="23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424">
                                            <p:txEl>
                                              <p:charRg st="23" end="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470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charRg st="24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470">
                                            <p:txEl>
                                              <p:charRg st="24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0" name="Picture 5" descr="c6f1696cf85d72f7bc4eecb03b8b3e2c_t_w520_h39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563938" cy="317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3494" name="Text Box 6"/>
          <p:cNvSpPr txBox="1"/>
          <p:nvPr/>
        </p:nvSpPr>
        <p:spPr>
          <a:xfrm>
            <a:off x="3635375" y="981075"/>
            <a:ext cx="52578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solidFill>
                  <a:schemeClr val="tx2"/>
                </a:solidFill>
                <a:latin typeface="Arial" panose="020B0604020202020204" pitchFamily="34" charset="0"/>
              </a:rPr>
              <a:t>The room is not tidy</a:t>
            </a:r>
            <a:endParaRPr lang="en-US" altLang="zh-CN" sz="3200" b="1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en-US" altLang="zh-CN" sz="3200" b="1">
                <a:solidFill>
                  <a:schemeClr val="tx2"/>
                </a:solidFill>
                <a:latin typeface="Arial" panose="020B0604020202020204" pitchFamily="34" charset="0"/>
              </a:rPr>
              <a:t>It’s</a:t>
            </a:r>
            <a:r>
              <a:rPr lang="en-US" altLang="zh-CN" sz="3200" b="1">
                <a:latin typeface="Arial" panose="020B0604020202020204" pitchFamily="34" charset="0"/>
              </a:rPr>
              <a:t> </a:t>
            </a:r>
            <a:r>
              <a:rPr lang="en-US" altLang="zh-CN" sz="3200" b="1">
                <a:solidFill>
                  <a:srgbClr val="FC4330"/>
                </a:solidFill>
                <a:latin typeface="Arial" panose="020B0604020202020204" pitchFamily="34" charset="0"/>
              </a:rPr>
              <a:t>untidy</a:t>
            </a:r>
            <a:r>
              <a:rPr lang="en-US" altLang="zh-CN" b="1">
                <a:latin typeface="Arial" panose="020B0604020202020204" pitchFamily="34" charset="0"/>
              </a:rPr>
              <a:t>.</a:t>
            </a:r>
            <a:endParaRPr lang="en-US" altLang="zh-CN" b="1">
              <a:latin typeface="Arial" panose="020B0604020202020204" pitchFamily="34" charset="0"/>
            </a:endParaRPr>
          </a:p>
        </p:txBody>
      </p:sp>
      <p:pic>
        <p:nvPicPr>
          <p:cNvPr id="7173" name="图片 7172" descr="u=2785813275,1331341450&amp;fm=21&amp;gp=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13100"/>
            <a:ext cx="3563938" cy="35639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6"/>
          <p:cNvSpPr txBox="1"/>
          <p:nvPr/>
        </p:nvSpPr>
        <p:spPr>
          <a:xfrm>
            <a:off x="3203575" y="4076700"/>
            <a:ext cx="5762625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solidFill>
                  <a:schemeClr val="tx2"/>
                </a:solidFill>
                <a:latin typeface="Arial" panose="020B0604020202020204" pitchFamily="34" charset="0"/>
              </a:rPr>
              <a:t>The book is not interesting.</a:t>
            </a:r>
            <a:endParaRPr lang="en-US" altLang="zh-CN" sz="3200" b="1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en-US" altLang="zh-CN" sz="3200" b="1">
                <a:solidFill>
                  <a:schemeClr val="tx2"/>
                </a:solidFill>
                <a:latin typeface="Arial" panose="020B0604020202020204" pitchFamily="34" charset="0"/>
              </a:rPr>
              <a:t>It’s</a:t>
            </a:r>
            <a:r>
              <a:rPr lang="en-US" altLang="zh-CN" sz="3200" b="1">
                <a:latin typeface="Arial" panose="020B0604020202020204" pitchFamily="34" charset="0"/>
              </a:rPr>
              <a:t> </a:t>
            </a:r>
            <a:r>
              <a:rPr lang="en-US" altLang="zh-CN" sz="3200" b="1">
                <a:solidFill>
                  <a:srgbClr val="FC4330"/>
                </a:solidFill>
                <a:latin typeface="Arial" panose="020B0604020202020204" pitchFamily="34" charset="0"/>
              </a:rPr>
              <a:t>uninteresting</a:t>
            </a:r>
            <a:r>
              <a:rPr lang="en-US" altLang="zh-CN" b="1">
                <a:latin typeface="Arial" panose="020B0604020202020204" pitchFamily="34" charset="0"/>
              </a:rPr>
              <a:t>.</a:t>
            </a:r>
            <a:endParaRPr lang="en-US" altLang="zh-CN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4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charRg st="21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494">
                                            <p:txEl>
                                              <p:charRg st="21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29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charRg st="29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-252412" y="-171450"/>
            <a:ext cx="7772400" cy="11430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en-US" altLang="zh-CN" sz="3600" b="1" err="1">
                <a:solidFill>
                  <a:srgbClr val="FC4330"/>
                </a:solidFill>
              </a:rPr>
              <a:t>Practise</a:t>
            </a:r>
            <a:endParaRPr lang="en-US" altLang="zh-CN" sz="3600" b="1">
              <a:solidFill>
                <a:srgbClr val="FC4330"/>
              </a:solidFill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0" y="476250"/>
            <a:ext cx="9144000" cy="4648200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130000"/>
              </a:lnSpc>
            </a:pPr>
            <a:r>
              <a:rPr lang="zh-CN" altLang="en-US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选词填空：</a:t>
            </a:r>
            <a:endParaRPr lang="zh-CN" altLang="en-US" sz="28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30000"/>
              </a:lnSpc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</a:rPr>
              <a:t>1. Some people are ___________ ( friendly, unfriendly) to birds. They throw stones to them.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30000"/>
              </a:lnSpc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</a:rPr>
              <a:t>2. Some people feel _________ (happy, unhappy) that government give poor people such small and _____________(comfortable, uncomfortable) flats.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30000"/>
              </a:lnSpc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</a:rPr>
              <a:t>3. It is _______ (safe, unsafe) to walk alone on the street at night.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30000"/>
              </a:lnSpc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</a:rPr>
              <a:t>4. We should keep students staying away from the ________ (healthy, unhealthy) books.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5"/>
          <p:cNvSpPr txBox="1"/>
          <p:nvPr/>
        </p:nvSpPr>
        <p:spPr>
          <a:xfrm>
            <a:off x="3492500" y="1125538"/>
            <a:ext cx="18288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C4330"/>
                </a:solidFill>
                <a:latin typeface="Times New Roman" panose="02020603050405020304" pitchFamily="18" charset="0"/>
              </a:rPr>
              <a:t>unfriendly</a:t>
            </a:r>
            <a:endParaRPr lang="en-US" altLang="zh-CN" sz="2800" b="1">
              <a:solidFill>
                <a:srgbClr val="FC433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Text Box 6"/>
          <p:cNvSpPr txBox="1"/>
          <p:nvPr/>
        </p:nvSpPr>
        <p:spPr>
          <a:xfrm>
            <a:off x="3419475" y="2349500"/>
            <a:ext cx="1600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C4330"/>
                </a:solidFill>
                <a:latin typeface="Times New Roman" panose="02020603050405020304" pitchFamily="18" charset="0"/>
              </a:rPr>
              <a:t>unhappy</a:t>
            </a:r>
            <a:endParaRPr lang="en-US" altLang="zh-CN" sz="2800" b="1">
              <a:solidFill>
                <a:srgbClr val="FC433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Text Box 7"/>
          <p:cNvSpPr txBox="1"/>
          <p:nvPr/>
        </p:nvSpPr>
        <p:spPr>
          <a:xfrm>
            <a:off x="250825" y="3429000"/>
            <a:ext cx="2743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C4330"/>
                </a:solidFill>
                <a:latin typeface="Times New Roman" panose="02020603050405020304" pitchFamily="18" charset="0"/>
              </a:rPr>
              <a:t>uncomfortable</a:t>
            </a:r>
            <a:endParaRPr lang="en-US" altLang="zh-CN" sz="2800" b="1">
              <a:solidFill>
                <a:srgbClr val="FC433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00" name="Text Box 8"/>
          <p:cNvSpPr txBox="1"/>
          <p:nvPr/>
        </p:nvSpPr>
        <p:spPr>
          <a:xfrm>
            <a:off x="1476375" y="4149725"/>
            <a:ext cx="1447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C4330"/>
                </a:solidFill>
                <a:latin typeface="Times New Roman" panose="02020603050405020304" pitchFamily="18" charset="0"/>
              </a:rPr>
              <a:t>unsafe</a:t>
            </a:r>
            <a:endParaRPr lang="en-US" altLang="zh-CN" sz="2800" b="1">
              <a:solidFill>
                <a:srgbClr val="FC433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01" name="Text Box 9"/>
          <p:cNvSpPr txBox="1"/>
          <p:nvPr/>
        </p:nvSpPr>
        <p:spPr>
          <a:xfrm>
            <a:off x="179388" y="5876925"/>
            <a:ext cx="1828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C4330"/>
                </a:solidFill>
                <a:latin typeface="Times New Roman" panose="02020603050405020304" pitchFamily="18" charset="0"/>
              </a:rPr>
              <a:t>unhealthy</a:t>
            </a:r>
            <a:endParaRPr lang="en-US" altLang="zh-CN" sz="2800" b="1">
              <a:solidFill>
                <a:srgbClr val="FC433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198" grpId="0"/>
      <p:bldP spid="8199" grpId="0"/>
      <p:bldP spid="8200" grpId="0"/>
      <p:bldP spid="820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 noRot="1"/>
          </p:cNvSpPr>
          <p:nvPr>
            <p:ph type="title"/>
          </p:nvPr>
        </p:nvSpPr>
        <p:spPr>
          <a:xfrm>
            <a:off x="685800" y="-228600"/>
            <a:ext cx="7772400" cy="11430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en-US" altLang="zh-CN" sz="3600" b="1">
                <a:solidFill>
                  <a:schemeClr val="hlink"/>
                </a:solidFill>
              </a:rPr>
              <a:t>Opposites(</a:t>
            </a:r>
            <a:r>
              <a:rPr lang="zh-CN" altLang="en-US" sz="3600" b="1" dirty="0">
                <a:solidFill>
                  <a:schemeClr val="hlink"/>
                </a:solidFill>
              </a:rPr>
              <a:t>反义词</a:t>
            </a:r>
            <a:r>
              <a:rPr lang="en-US" altLang="zh-CN" sz="3600" b="1">
                <a:solidFill>
                  <a:schemeClr val="hlink"/>
                </a:solidFill>
              </a:rPr>
              <a:t>)</a:t>
            </a:r>
            <a:endParaRPr lang="en-US" altLang="zh-CN" sz="3600" b="1">
              <a:solidFill>
                <a:schemeClr val="hlink"/>
              </a:solidFill>
            </a:endParaRPr>
          </a:p>
        </p:txBody>
      </p:sp>
      <p:sp>
        <p:nvSpPr>
          <p:cNvPr id="9219" name="Rectangle 3"/>
          <p:cNvSpPr>
            <a:spLocks noGrp="1" noRot="1"/>
          </p:cNvSpPr>
          <p:nvPr>
            <p:ph idx="1"/>
          </p:nvPr>
        </p:nvSpPr>
        <p:spPr>
          <a:xfrm>
            <a:off x="0" y="838200"/>
            <a:ext cx="7772400" cy="3352800"/>
          </a:xfrm>
          <a:ln/>
        </p:spPr>
        <p:txBody>
          <a:bodyPr vert="horz" wrap="square" lIns="91440" tIns="45720" rIns="91440" bIns="45720" anchor="t"/>
          <a:p>
            <a:pPr eaLnBrk="1" hangingPunct="1">
              <a:spcBef>
                <a:spcPct val="50000"/>
              </a:spcBef>
              <a:buNone/>
            </a:pPr>
            <a:r>
              <a:rPr lang="en-US" altLang="zh-CN" sz="2800" b="1">
                <a:solidFill>
                  <a:srgbClr val="FFFF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</a:rPr>
              <a:t>friendly</a:t>
            </a:r>
            <a:r>
              <a:rPr lang="en-US" altLang="zh-CN" sz="2800" b="1">
                <a:solidFill>
                  <a:srgbClr val="FFFFCC"/>
                </a:solidFill>
                <a:latin typeface="Times New Roman" panose="02020603050405020304" pitchFamily="18" charset="0"/>
              </a:rPr>
              <a:t>          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zh-CN" sz="2800" b="1">
                <a:solidFill>
                  <a:srgbClr val="FFFF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</a:rPr>
              <a:t>happy </a:t>
            </a:r>
            <a:r>
              <a:rPr lang="en-US" altLang="zh-CN" sz="2800" b="1">
                <a:solidFill>
                  <a:srgbClr val="FFFFCC"/>
                </a:solidFill>
                <a:latin typeface="Times New Roman" panose="02020603050405020304" pitchFamily="18" charset="0"/>
              </a:rPr>
              <a:t>            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zh-CN" sz="2800" b="1">
                <a:solidFill>
                  <a:srgbClr val="FFFF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</a:rPr>
              <a:t>comfortable</a:t>
            </a:r>
            <a:r>
              <a:rPr lang="en-US" altLang="zh-CN" sz="2800" b="1">
                <a:solidFill>
                  <a:srgbClr val="FFFFCC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zh-CN" sz="2800" b="1">
                <a:solidFill>
                  <a:srgbClr val="FFFF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</a:rPr>
              <a:t>safe  </a:t>
            </a:r>
            <a:r>
              <a:rPr lang="en-US" altLang="zh-CN" sz="2800" b="1">
                <a:solidFill>
                  <a:srgbClr val="FFFFCC"/>
                </a:solidFill>
                <a:latin typeface="Times New Roman" panose="02020603050405020304" pitchFamily="18" charset="0"/>
              </a:rPr>
              <a:t>               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zh-CN" sz="2800" b="1">
                <a:solidFill>
                  <a:srgbClr val="FFFF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</a:rPr>
              <a:t>healthy  </a:t>
            </a:r>
            <a:r>
              <a:rPr lang="en-US" altLang="zh-CN" sz="2800" b="1">
                <a:solidFill>
                  <a:srgbClr val="FFFFCC"/>
                </a:solidFill>
                <a:latin typeface="Times New Roman" panose="02020603050405020304" pitchFamily="18" charset="0"/>
              </a:rPr>
              <a:t>         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endParaRPr lang="zh-CN" altLang="en-US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1" name="Text Box 5"/>
          <p:cNvSpPr txBox="1"/>
          <p:nvPr/>
        </p:nvSpPr>
        <p:spPr>
          <a:xfrm>
            <a:off x="2916238" y="3357563"/>
            <a:ext cx="38862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hlink"/>
                </a:solidFill>
                <a:latin typeface="Times New Roman" panose="02020603050405020304" pitchFamily="18" charset="0"/>
              </a:rPr>
              <a:t>un</a:t>
            </a:r>
            <a:r>
              <a:rPr lang="en-US" altLang="zh-CN" sz="2800" b="1">
                <a:solidFill>
                  <a:srgbClr val="000099"/>
                </a:solidFill>
                <a:latin typeface="Times New Roman" panose="02020603050405020304" pitchFamily="18" charset="0"/>
              </a:rPr>
              <a:t>healthy</a:t>
            </a:r>
            <a:endParaRPr lang="en-US" altLang="zh-CN" sz="2800" b="1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2" name="AutoShape 6"/>
          <p:cNvSpPr/>
          <p:nvPr/>
        </p:nvSpPr>
        <p:spPr>
          <a:xfrm>
            <a:off x="5651500" y="2852738"/>
            <a:ext cx="1066800" cy="838200"/>
          </a:xfrm>
          <a:prstGeom prst="rightArrow">
            <a:avLst>
              <a:gd name="adj1" fmla="val 50000"/>
              <a:gd name="adj2" fmla="val 31818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223" name="Text Box 7"/>
          <p:cNvSpPr txBox="1"/>
          <p:nvPr/>
        </p:nvSpPr>
        <p:spPr>
          <a:xfrm>
            <a:off x="6732588" y="2852738"/>
            <a:ext cx="16764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400" b="1">
                <a:solidFill>
                  <a:srgbClr val="FC4330"/>
                </a:solidFill>
                <a:latin typeface="Times New Roman" panose="02020603050405020304" pitchFamily="18" charset="0"/>
              </a:rPr>
              <a:t>un-</a:t>
            </a:r>
            <a:endParaRPr lang="en-US" altLang="zh-CN" sz="4400" b="1">
              <a:solidFill>
                <a:srgbClr val="FC433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4" name="Text Box 8"/>
          <p:cNvSpPr txBox="1"/>
          <p:nvPr/>
        </p:nvSpPr>
        <p:spPr>
          <a:xfrm>
            <a:off x="0" y="4114800"/>
            <a:ext cx="4140200" cy="30845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certain</a:t>
            </a:r>
            <a:r>
              <a:rPr lang="en-US" altLang="zh-CN" sz="2800" b="1">
                <a:solidFill>
                  <a:srgbClr val="D6FAFE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              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幼圆" panose="02010509060101010101" pitchFamily="49" charset="-122"/>
                <a:sym typeface="Wingdings" panose="05000000000000000000" pitchFamily="2" charset="2"/>
              </a:rPr>
              <a:t>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幼圆" panose="02010509060101010101" pitchFamily="49" charset="-122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幼圆" panose="02010509060101010101" pitchFamily="49" charset="-122"/>
                <a:sym typeface="Wingdings" panose="05000000000000000000" pitchFamily="2" charset="2"/>
              </a:rPr>
              <a:t>common           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幼圆" panose="02010509060101010101" pitchFamily="49" charset="-122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幼圆" panose="02010509060101010101" pitchFamily="49" charset="-122"/>
                <a:sym typeface="Wingdings" panose="05000000000000000000" pitchFamily="2" charset="2"/>
              </a:rPr>
              <a:t>important         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ea typeface="幼圆" panose="02010509060101010101" pitchFamily="49" charset="-122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ea typeface="幼圆" panose="02010509060101010101" pitchFamily="49" charset="-122"/>
                <a:sym typeface="Wingdings" panose="05000000000000000000" pitchFamily="2" charset="2"/>
              </a:rPr>
              <a:t>interesting</a:t>
            </a:r>
            <a:r>
              <a:rPr lang="en-US" altLang="zh-CN" sz="2800" b="1">
                <a:solidFill>
                  <a:srgbClr val="D6FAFE"/>
                </a:solidFill>
                <a:latin typeface="幼圆" panose="02010509060101010101" pitchFamily="49" charset="-122"/>
                <a:ea typeface="幼圆" panose="02010509060101010101" pitchFamily="49" charset="-122"/>
                <a:sym typeface="Wingdings" panose="05000000000000000000" pitchFamily="2" charset="2"/>
              </a:rPr>
              <a:t>    </a:t>
            </a:r>
            <a:r>
              <a:rPr lang="en-US" altLang="zh-CN" sz="2800" b="1">
                <a:solidFill>
                  <a:schemeClr val="tx2"/>
                </a:solidFill>
                <a:latin typeface="幼圆" panose="02010509060101010101" pitchFamily="49" charset="-122"/>
                <a:ea typeface="幼圆" panose="02010509060101010101" pitchFamily="49" charset="-122"/>
                <a:sym typeface="Wingdings" panose="05000000000000000000" pitchFamily="2" charset="2"/>
              </a:rPr>
              <a:t></a:t>
            </a:r>
            <a:endParaRPr lang="en-US" altLang="zh-CN" sz="2800" b="1">
              <a:solidFill>
                <a:schemeClr val="tx2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>
              <a:spcBef>
                <a:spcPct val="50000"/>
              </a:spcBef>
            </a:pPr>
            <a:endParaRPr lang="en-US" altLang="zh-CN" sz="2800" b="1">
              <a:solidFill>
                <a:srgbClr val="D6FAFE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9225" name="Text Box 9"/>
          <p:cNvSpPr txBox="1"/>
          <p:nvPr/>
        </p:nvSpPr>
        <p:spPr>
          <a:xfrm>
            <a:off x="2987675" y="6021388"/>
            <a:ext cx="36576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hlink"/>
                </a:solidFill>
                <a:latin typeface="Times New Roman" panose="02020603050405020304" pitchFamily="18" charset="0"/>
              </a:rPr>
              <a:t>un</a:t>
            </a:r>
            <a:r>
              <a:rPr lang="en-US" altLang="zh-CN" sz="2800" b="1">
                <a:solidFill>
                  <a:srgbClr val="000099"/>
                </a:solidFill>
                <a:latin typeface="Times New Roman" panose="02020603050405020304" pitchFamily="18" charset="0"/>
              </a:rPr>
              <a:t>interesting</a:t>
            </a:r>
            <a:endParaRPr lang="en-US" altLang="zh-CN" sz="2800" b="1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6" name="Rectangle 10"/>
          <p:cNvSpPr/>
          <p:nvPr/>
        </p:nvSpPr>
        <p:spPr>
          <a:xfrm>
            <a:off x="2987675" y="784225"/>
            <a:ext cx="190500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hlink"/>
                </a:solidFill>
                <a:latin typeface="Arial" panose="020B0604020202020204" pitchFamily="34" charset="0"/>
              </a:rPr>
              <a:t>un</a:t>
            </a:r>
            <a:r>
              <a:rPr lang="en-US" altLang="zh-CN" sz="2800" b="1">
                <a:solidFill>
                  <a:srgbClr val="000099"/>
                </a:solidFill>
                <a:latin typeface="Arial" panose="020B0604020202020204" pitchFamily="34" charset="0"/>
              </a:rPr>
              <a:t>friendly</a:t>
            </a:r>
            <a:endParaRPr lang="en-US" altLang="zh-CN" sz="2800" b="1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9227" name="Rectangle 11"/>
          <p:cNvSpPr/>
          <p:nvPr/>
        </p:nvSpPr>
        <p:spPr>
          <a:xfrm>
            <a:off x="2916238" y="1412875"/>
            <a:ext cx="1668462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hlink"/>
                </a:solidFill>
                <a:latin typeface="Arial" panose="020B0604020202020204" pitchFamily="34" charset="0"/>
              </a:rPr>
              <a:t>un</a:t>
            </a:r>
            <a:r>
              <a:rPr lang="en-US" altLang="zh-CN" sz="2800" b="1">
                <a:solidFill>
                  <a:srgbClr val="000099"/>
                </a:solidFill>
                <a:latin typeface="Arial" panose="020B0604020202020204" pitchFamily="34" charset="0"/>
              </a:rPr>
              <a:t>happy</a:t>
            </a:r>
            <a:endParaRPr lang="en-US" altLang="zh-CN" sz="2800" b="1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9228" name="Rectangle 12"/>
          <p:cNvSpPr/>
          <p:nvPr/>
        </p:nvSpPr>
        <p:spPr>
          <a:xfrm>
            <a:off x="2916238" y="2081213"/>
            <a:ext cx="2657475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hlink"/>
                </a:solidFill>
                <a:latin typeface="Arial" panose="020B0604020202020204" pitchFamily="34" charset="0"/>
              </a:rPr>
              <a:t>un</a:t>
            </a:r>
            <a:r>
              <a:rPr lang="en-US" altLang="zh-CN" sz="2800" b="1">
                <a:solidFill>
                  <a:srgbClr val="000099"/>
                </a:solidFill>
                <a:latin typeface="Arial" panose="020B0604020202020204" pitchFamily="34" charset="0"/>
              </a:rPr>
              <a:t>comfortable</a:t>
            </a:r>
            <a:endParaRPr lang="en-US" altLang="zh-CN" sz="2800" b="1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9229" name="Rectangle 13"/>
          <p:cNvSpPr/>
          <p:nvPr/>
        </p:nvSpPr>
        <p:spPr>
          <a:xfrm>
            <a:off x="2916238" y="2708275"/>
            <a:ext cx="133350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hlink"/>
                </a:solidFill>
                <a:latin typeface="Arial" panose="020B0604020202020204" pitchFamily="34" charset="0"/>
              </a:rPr>
              <a:t>un</a:t>
            </a:r>
            <a:r>
              <a:rPr lang="en-US" altLang="zh-CN" sz="2800" b="1">
                <a:solidFill>
                  <a:srgbClr val="000099"/>
                </a:solidFill>
                <a:latin typeface="Arial" panose="020B0604020202020204" pitchFamily="34" charset="0"/>
              </a:rPr>
              <a:t>safe</a:t>
            </a:r>
            <a:endParaRPr lang="en-US" altLang="zh-CN" sz="2800" b="1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9230" name="Rectangle 14"/>
          <p:cNvSpPr/>
          <p:nvPr/>
        </p:nvSpPr>
        <p:spPr>
          <a:xfrm>
            <a:off x="2916238" y="4076700"/>
            <a:ext cx="1787525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hlink"/>
                </a:solidFill>
                <a:latin typeface="Arial" panose="020B0604020202020204" pitchFamily="34" charset="0"/>
              </a:rPr>
              <a:t>un</a:t>
            </a:r>
            <a:r>
              <a:rPr lang="en-US" altLang="zh-CN" sz="2800" b="1">
                <a:solidFill>
                  <a:schemeClr val="tx2"/>
                </a:solidFill>
                <a:latin typeface="Arial" panose="020B0604020202020204" pitchFamily="34" charset="0"/>
              </a:rPr>
              <a:t>certain</a:t>
            </a:r>
            <a:endParaRPr lang="en-US" altLang="zh-CN" sz="2800" b="1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9231" name="Rectangle 15"/>
          <p:cNvSpPr/>
          <p:nvPr/>
        </p:nvSpPr>
        <p:spPr>
          <a:xfrm>
            <a:off x="2843213" y="4797425"/>
            <a:ext cx="21018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hlink"/>
                </a:solidFill>
                <a:latin typeface="Arial" panose="020B0604020202020204" pitchFamily="34" charset="0"/>
              </a:rPr>
              <a:t>un</a:t>
            </a:r>
            <a:r>
              <a:rPr lang="en-US" altLang="zh-CN" sz="2800" b="1">
                <a:solidFill>
                  <a:srgbClr val="000099"/>
                </a:solidFill>
                <a:latin typeface="Arial" panose="020B0604020202020204" pitchFamily="34" charset="0"/>
              </a:rPr>
              <a:t>common</a:t>
            </a:r>
            <a:endParaRPr lang="en-US" altLang="zh-CN" sz="2800" b="1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9232" name="Rectangle 16"/>
          <p:cNvSpPr/>
          <p:nvPr/>
        </p:nvSpPr>
        <p:spPr>
          <a:xfrm>
            <a:off x="2987675" y="5373688"/>
            <a:ext cx="2260600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>
                <a:solidFill>
                  <a:schemeClr val="hlink"/>
                </a:solidFill>
                <a:latin typeface="Arial" panose="020B0604020202020204" pitchFamily="34" charset="0"/>
              </a:rPr>
              <a:t>un</a:t>
            </a:r>
            <a:r>
              <a:rPr lang="en-US" altLang="zh-CN" sz="2800" b="1">
                <a:solidFill>
                  <a:srgbClr val="000099"/>
                </a:solidFill>
                <a:latin typeface="Arial" panose="020B0604020202020204" pitchFamily="34" charset="0"/>
              </a:rPr>
              <a:t>important</a:t>
            </a:r>
            <a:endParaRPr lang="zh-CN" altLang="en-US" sz="2800" b="1" dirty="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2" grpId="0" animBg="1"/>
      <p:bldP spid="9223" grpId="0"/>
      <p:bldP spid="9224" grpId="0"/>
      <p:bldP spid="9225" grpId="0"/>
      <p:bldP spid="9226" grpId="0"/>
      <p:bldP spid="9227" grpId="0"/>
      <p:bldP spid="9228" grpId="0"/>
      <p:bldP spid="9229" grpId="0"/>
      <p:bldP spid="9230" grpId="0"/>
      <p:bldP spid="9231" grpId="0"/>
      <p:bldP spid="9232" grpId="0"/>
    </p:bldLst>
  </p:timing>
</p:sld>
</file>

<file path=ppt/theme/theme1.xml><?xml version="1.0" encoding="utf-8"?>
<a:theme xmlns:a="http://schemas.openxmlformats.org/drawingml/2006/main" name="诗情画意">
  <a:themeElements>
    <a:clrScheme name="诗情画意 1">
      <a:dk1>
        <a:srgbClr val="007A77"/>
      </a:dk1>
      <a:lt1>
        <a:srgbClr val="FFFFFF"/>
      </a:lt1>
      <a:dk2>
        <a:srgbClr val="003399"/>
      </a:dk2>
      <a:lt2>
        <a:srgbClr val="C0C0C0"/>
      </a:lt2>
      <a:accent1>
        <a:srgbClr val="EBF7FF"/>
      </a:accent1>
      <a:accent2>
        <a:srgbClr val="3366FF"/>
      </a:accent2>
      <a:accent3>
        <a:srgbClr val="FFFFFF"/>
      </a:accent3>
      <a:accent4>
        <a:srgbClr val="006765"/>
      </a:accent4>
      <a:accent5>
        <a:srgbClr val="F3FAFF"/>
      </a:accent5>
      <a:accent6>
        <a:srgbClr val="2D5CE7"/>
      </a:accent6>
      <a:hlink>
        <a:srgbClr val="DC5900"/>
      </a:hlink>
      <a:folHlink>
        <a:srgbClr val="7979A5"/>
      </a:folHlink>
    </a:clrScheme>
    <a:fontScheme name="诗情画意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诗情画意 1">
        <a:dk1>
          <a:srgbClr val="007A77"/>
        </a:dk1>
        <a:lt1>
          <a:srgbClr val="FFFFFF"/>
        </a:lt1>
        <a:dk2>
          <a:srgbClr val="003399"/>
        </a:dk2>
        <a:lt2>
          <a:srgbClr val="C0C0C0"/>
        </a:lt2>
        <a:accent1>
          <a:srgbClr val="EBF7FF"/>
        </a:accent1>
        <a:accent2>
          <a:srgbClr val="3366FF"/>
        </a:accent2>
        <a:accent3>
          <a:srgbClr val="FFFFFF"/>
        </a:accent3>
        <a:accent4>
          <a:srgbClr val="006765"/>
        </a:accent4>
        <a:accent5>
          <a:srgbClr val="F3FAFF"/>
        </a:accent5>
        <a:accent6>
          <a:srgbClr val="2D5CE7"/>
        </a:accent6>
        <a:hlink>
          <a:srgbClr val="DC5900"/>
        </a:hlink>
        <a:folHlink>
          <a:srgbClr val="7979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2">
        <a:dk1>
          <a:srgbClr val="005FBE"/>
        </a:dk1>
        <a:lt1>
          <a:srgbClr val="FFFFDD"/>
        </a:lt1>
        <a:dk2>
          <a:srgbClr val="2C5884"/>
        </a:dk2>
        <a:lt2>
          <a:srgbClr val="C0C0C0"/>
        </a:lt2>
        <a:accent1>
          <a:srgbClr val="E9F7FF"/>
        </a:accent1>
        <a:accent2>
          <a:srgbClr val="F89400"/>
        </a:accent2>
        <a:accent3>
          <a:srgbClr val="FFFFEB"/>
        </a:accent3>
        <a:accent4>
          <a:srgbClr val="0050A2"/>
        </a:accent4>
        <a:accent5>
          <a:srgbClr val="F2FAFF"/>
        </a:accent5>
        <a:accent6>
          <a:srgbClr val="E18600"/>
        </a:accent6>
        <a:hlink>
          <a:srgbClr val="B20048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3">
        <a:dk1>
          <a:srgbClr val="5D5D8B"/>
        </a:dk1>
        <a:lt1>
          <a:srgbClr val="DAEADE"/>
        </a:lt1>
        <a:dk2>
          <a:srgbClr val="A25269"/>
        </a:dk2>
        <a:lt2>
          <a:srgbClr val="C0C0C0"/>
        </a:lt2>
        <a:accent1>
          <a:srgbClr val="FFFFDD"/>
        </a:accent1>
        <a:accent2>
          <a:srgbClr val="3399FF"/>
        </a:accent2>
        <a:accent3>
          <a:srgbClr val="EAF3EC"/>
        </a:accent3>
        <a:accent4>
          <a:srgbClr val="4E4E76"/>
        </a:accent4>
        <a:accent5>
          <a:srgbClr val="FFFFEB"/>
        </a:accent5>
        <a:accent6>
          <a:srgbClr val="2D8AE7"/>
        </a:accent6>
        <a:hlink>
          <a:srgbClr val="336699"/>
        </a:hlink>
        <a:folHlink>
          <a:srgbClr val="F08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4">
        <a:dk1>
          <a:srgbClr val="006666"/>
        </a:dk1>
        <a:lt1>
          <a:srgbClr val="CCECFF"/>
        </a:lt1>
        <a:dk2>
          <a:srgbClr val="336699"/>
        </a:dk2>
        <a:lt2>
          <a:srgbClr val="C0C0C0"/>
        </a:lt2>
        <a:accent1>
          <a:srgbClr val="FFFFCC"/>
        </a:accent1>
        <a:accent2>
          <a:srgbClr val="FF6600"/>
        </a:accent2>
        <a:accent3>
          <a:srgbClr val="E2F4FF"/>
        </a:accent3>
        <a:accent4>
          <a:srgbClr val="005656"/>
        </a:accent4>
        <a:accent5>
          <a:srgbClr val="FFFFE2"/>
        </a:accent5>
        <a:accent6>
          <a:srgbClr val="E75C00"/>
        </a:accent6>
        <a:hlink>
          <a:srgbClr val="0066FF"/>
        </a:hlink>
        <a:folHlink>
          <a:srgbClr val="BE54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5">
        <a:dk1>
          <a:srgbClr val="0033CC"/>
        </a:dk1>
        <a:lt1>
          <a:srgbClr val="FFE9E9"/>
        </a:lt1>
        <a:dk2>
          <a:srgbClr val="000000"/>
        </a:dk2>
        <a:lt2>
          <a:srgbClr val="C0C0C0"/>
        </a:lt2>
        <a:accent1>
          <a:srgbClr val="D5E5DB"/>
        </a:accent1>
        <a:accent2>
          <a:srgbClr val="3366FF"/>
        </a:accent2>
        <a:accent3>
          <a:srgbClr val="FFF2F2"/>
        </a:accent3>
        <a:accent4>
          <a:srgbClr val="002AAE"/>
        </a:accent4>
        <a:accent5>
          <a:srgbClr val="E7F0EA"/>
        </a:accent5>
        <a:accent6>
          <a:srgbClr val="2D5CE7"/>
        </a:accent6>
        <a:hlink>
          <a:srgbClr val="FF9900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6">
        <a:dk1>
          <a:srgbClr val="336699"/>
        </a:dk1>
        <a:lt1>
          <a:srgbClr val="F4E9E0"/>
        </a:lt1>
        <a:dk2>
          <a:srgbClr val="DC5900"/>
        </a:dk2>
        <a:lt2>
          <a:srgbClr val="C0C0C0"/>
        </a:lt2>
        <a:accent1>
          <a:srgbClr val="E4E4E4"/>
        </a:accent1>
        <a:accent2>
          <a:srgbClr val="3399FF"/>
        </a:accent2>
        <a:accent3>
          <a:srgbClr val="F8F2ED"/>
        </a:accent3>
        <a:accent4>
          <a:srgbClr val="2A5682"/>
        </a:accent4>
        <a:accent5>
          <a:srgbClr val="EFEFEF"/>
        </a:accent5>
        <a:accent6>
          <a:srgbClr val="2D8AE7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7">
        <a:dk1>
          <a:srgbClr val="CC3300"/>
        </a:dk1>
        <a:lt1>
          <a:srgbClr val="E5E5FF"/>
        </a:lt1>
        <a:dk2>
          <a:srgbClr val="565680"/>
        </a:dk2>
        <a:lt2>
          <a:srgbClr val="C0C0C0"/>
        </a:lt2>
        <a:accent1>
          <a:srgbClr val="E6E4EC"/>
        </a:accent1>
        <a:accent2>
          <a:srgbClr val="0066CC"/>
        </a:accent2>
        <a:accent3>
          <a:srgbClr val="F0F0FF"/>
        </a:accent3>
        <a:accent4>
          <a:srgbClr val="AE2A00"/>
        </a:accent4>
        <a:accent5>
          <a:srgbClr val="F0EFF4"/>
        </a:accent5>
        <a:accent6>
          <a:srgbClr val="005CB9"/>
        </a:accent6>
        <a:hlink>
          <a:srgbClr val="008080"/>
        </a:hlink>
        <a:folHlink>
          <a:srgbClr val="7B7B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8">
        <a:dk1>
          <a:srgbClr val="000099"/>
        </a:dk1>
        <a:lt1>
          <a:srgbClr val="FFE2C5"/>
        </a:lt1>
        <a:dk2>
          <a:srgbClr val="007D7A"/>
        </a:dk2>
        <a:lt2>
          <a:srgbClr val="C0C0C0"/>
        </a:lt2>
        <a:accent1>
          <a:srgbClr val="EAEAEA"/>
        </a:accent1>
        <a:accent2>
          <a:srgbClr val="B26EB4"/>
        </a:accent2>
        <a:accent3>
          <a:srgbClr val="FFEEDF"/>
        </a:accent3>
        <a:accent4>
          <a:srgbClr val="000082"/>
        </a:accent4>
        <a:accent5>
          <a:srgbClr val="F3F3F3"/>
        </a:accent5>
        <a:accent6>
          <a:srgbClr val="A163A3"/>
        </a:accent6>
        <a:hlink>
          <a:srgbClr val="CC3300"/>
        </a:hlink>
        <a:folHlink>
          <a:srgbClr val="00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5185</Words>
  <Application>WPS 演示</Application>
  <PresentationFormat>在屏幕上显示</PresentationFormat>
  <Paragraphs>298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21</vt:i4>
      </vt:variant>
    </vt:vector>
  </HeadingPairs>
  <TitlesOfParts>
    <vt:vector size="36" baseType="lpstr">
      <vt:lpstr>Arial</vt:lpstr>
      <vt:lpstr>宋体</vt:lpstr>
      <vt:lpstr>Wingdings</vt:lpstr>
      <vt:lpstr>Calibri</vt:lpstr>
      <vt:lpstr>Times New Roman</vt:lpstr>
      <vt:lpstr>Arial Narrow</vt:lpstr>
      <vt:lpstr>Comic Sans MS</vt:lpstr>
      <vt:lpstr>幼圆</vt:lpstr>
      <vt:lpstr>Batang</vt:lpstr>
      <vt:lpstr>华文中宋</vt:lpstr>
      <vt:lpstr>微软雅黑</vt:lpstr>
      <vt:lpstr>Arial Unicode MS</vt:lpstr>
      <vt:lpstr>诗情画意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Administrator</cp:lastModifiedBy>
  <cp:revision>152</cp:revision>
  <dcterms:created xsi:type="dcterms:W3CDTF">2018-10-31T23:45:59Z</dcterms:created>
  <dcterms:modified xsi:type="dcterms:W3CDTF">2018-10-31T23:53:02Z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000800a805000000000001024140</vt:lpwstr>
  </property>
  <property fmtid="{D5CDD505-2E9C-101B-9397-08002B2CF9AE}" pid="3" name="KSOProductBuildVer">
    <vt:lpwstr>2052-10.1.0.7616</vt:lpwstr>
  </property>
</Properties>
</file>