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wav" ContentType="audio/wav"/>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1.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2.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notesSlides/notesSlide3.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notesSlides/notesSlide4.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3"/>
  </p:notesMasterIdLst>
  <p:sldIdLst>
    <p:sldId id="491" r:id="rId2"/>
    <p:sldId id="484" r:id="rId3"/>
    <p:sldId id="381" r:id="rId4"/>
    <p:sldId id="486" r:id="rId5"/>
    <p:sldId id="392" r:id="rId6"/>
    <p:sldId id="487" r:id="rId7"/>
    <p:sldId id="393" r:id="rId8"/>
    <p:sldId id="446" r:id="rId9"/>
    <p:sldId id="448" r:id="rId10"/>
    <p:sldId id="452" r:id="rId11"/>
    <p:sldId id="450" r:id="rId12"/>
    <p:sldId id="395" r:id="rId13"/>
    <p:sldId id="416" r:id="rId14"/>
    <p:sldId id="417" r:id="rId15"/>
    <p:sldId id="401" r:id="rId16"/>
    <p:sldId id="420" r:id="rId17"/>
    <p:sldId id="404" r:id="rId18"/>
    <p:sldId id="483" r:id="rId19"/>
    <p:sldId id="405" r:id="rId20"/>
    <p:sldId id="422" r:id="rId21"/>
    <p:sldId id="482" r:id="rId22"/>
    <p:sldId id="477" r:id="rId23"/>
    <p:sldId id="423" r:id="rId24"/>
    <p:sldId id="425" r:id="rId25"/>
    <p:sldId id="478" r:id="rId26"/>
    <p:sldId id="479" r:id="rId27"/>
    <p:sldId id="480" r:id="rId28"/>
    <p:sldId id="481" r:id="rId29"/>
    <p:sldId id="488" r:id="rId30"/>
    <p:sldId id="441" r:id="rId31"/>
    <p:sldId id="489" r:id="rId32"/>
  </p:sldIdLst>
  <p:sldSz cx="9144000" cy="6858000" type="screen4x3"/>
  <p:notesSz cx="6858000" cy="9144000"/>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36">
          <p15:clr>
            <a:srgbClr val="A4A3A4"/>
          </p15:clr>
        </p15:guide>
        <p15:guide id="2" pos="290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2B27"/>
    <a:srgbClr val="0A0A0A"/>
    <a:srgbClr val="F298C0"/>
    <a:srgbClr val="EC008D"/>
    <a:srgbClr val="F24D4B"/>
    <a:srgbClr val="D03F3D"/>
    <a:srgbClr val="C93D3B"/>
    <a:srgbClr val="209DC3"/>
    <a:srgbClr val="389E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351" autoAdjust="0"/>
    <p:restoredTop sz="88312" autoAdjust="0"/>
  </p:normalViewPr>
  <p:slideViewPr>
    <p:cSldViewPr showGuides="1">
      <p:cViewPr varScale="1">
        <p:scale>
          <a:sx n="90" d="100"/>
          <a:sy n="90" d="100"/>
        </p:scale>
        <p:origin x="942" y="78"/>
      </p:cViewPr>
      <p:guideLst>
        <p:guide orient="horz" pos="2136"/>
        <p:guide pos="2908"/>
      </p:guideLst>
    </p:cSldViewPr>
  </p:slideViewPr>
  <p:notesTextViewPr>
    <p:cViewPr>
      <p:scale>
        <a:sx n="1" d="1"/>
        <a:sy n="1" d="1"/>
      </p:scale>
      <p:origin x="0" y="0"/>
    </p:cViewPr>
  </p:notesTextViewPr>
  <p:sorterViewPr showFormatting="0">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alibri" panose="020F050202020403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Calibri" panose="020F0502020204030204" pitchFamily="34" charset="0"/>
              </a:defRPr>
            </a:lvl1pPr>
          </a:lstStyle>
          <a:p>
            <a:pPr marL="0" marR="0" lvl="0" indent="0" algn="r"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marL="0" marR="0" lvl="0" indent="0" algn="l" defTabSz="914400" rtl="0" eaLnBrk="0" fontAlgn="base" latinLnBrk="0" hangingPunct="0">
              <a:lnSpc>
                <a:spcPct val="100000"/>
              </a:lnSpc>
              <a:spcBef>
                <a:spcPct val="3000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编辑母版文本样式</a:t>
            </a: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第二级</a:t>
            </a: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第三级</a:t>
            </a: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第四级</a:t>
            </a: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第五级</a:t>
            </a:r>
          </a:p>
        </p:txBody>
      </p:sp>
      <p:sp>
        <p:nvSpPr>
          <p:cNvPr id="6" name="页脚占位符 5"/>
          <p:cNvSpPr>
            <a:spLocks noGrp="1"/>
          </p:cNvSpPr>
          <p:nvPr>
            <p:ph type="ftr" sz="quarter" idx="4"/>
          </p:nvPr>
        </p:nvSpPr>
        <p:spPr>
          <a:xfrm>
            <a:off x="0" y="8685213"/>
            <a:ext cx="2971800" cy="458788"/>
          </a:xfrm>
          <a:prstGeom prst="rect">
            <a:avLst/>
          </a:prstGeom>
        </p:spPr>
        <p:txBody>
          <a:bodyPr vert="horz" lIns="91440" tIns="45720" rIns="91440" bIns="45720" rtlCol="0" anchor="b"/>
          <a:lstStyle>
            <a:lvl1pPr algn="l">
              <a:defRPr sz="1200">
                <a:latin typeface="Calibri" panose="020F050202020403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5"/>
          </p:nvPr>
        </p:nvSpPr>
        <p:spPr>
          <a:xfrm>
            <a:off x="3884613" y="8685213"/>
            <a:ext cx="2971800" cy="458788"/>
          </a:xfrm>
          <a:prstGeom prst="rect">
            <a:avLst/>
          </a:prstGeom>
        </p:spPr>
        <p:txBody>
          <a:bodyPr vert="horz" wrap="square" lIns="91440" tIns="45720" rIns="91440" bIns="45720" numCol="1" anchor="b" anchorCtr="0" compatLnSpc="1"/>
          <a:lstStyle/>
          <a:p>
            <a:pPr lvl="0" algn="r" fontAlgn="base"/>
            <a:fld id="{9A0DB2DC-4C9A-4742-B13C-FB6460FD3503}" type="slidenum">
              <a:rPr lang="zh-CN" altLang="en-US" sz="1200" strike="noStrike" noProof="1" dirty="0">
                <a:latin typeface="Calibri" panose="020F0502020204030204" pitchFamily="34" charset="0"/>
                <a:ea typeface="宋体" panose="02010600030101010101" pitchFamily="2" charset="-122"/>
                <a:cs typeface="+mn-ea"/>
              </a:rPr>
              <a:pPr lvl="0" algn="r" fontAlgn="base"/>
              <a:t>‹#›</a:t>
            </a:fld>
            <a:endParaRPr lang="zh-CN" altLang="en-US" sz="1200" strike="noStrike" noProof="1"/>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幻灯片图像占位符 61441"/>
          <p:cNvSpPr>
            <a:spLocks noGrp="1" noRot="1" noChangeAspect="1" noTextEdit="1"/>
          </p:cNvSpPr>
          <p:nvPr>
            <p:ph type="sldImg"/>
          </p:nvPr>
        </p:nvSpPr>
        <p:spPr>
          <a:ln>
            <a:solidFill>
              <a:srgbClr val="000000"/>
            </a:solidFill>
          </a:ln>
        </p:spPr>
      </p:sp>
      <p:sp>
        <p:nvSpPr>
          <p:cNvPr id="30722" name="文本占位符 61442"/>
          <p:cNvSpPr>
            <a:spLocks noGrp="1"/>
          </p:cNvSpPr>
          <p:nvPr>
            <p:ph type="body"/>
          </p:nvPr>
        </p:nvSpPr>
        <p:spPr>
          <a:noFill/>
          <a:ln>
            <a:noFill/>
          </a:ln>
        </p:spPr>
        <p:txBody>
          <a:bodyPr lIns="91440" tIns="45720" rIns="91440" bIns="45720" anchor="t"/>
          <a:lstStyle/>
          <a:p>
            <a:pPr lvl="0"/>
            <a:endParaRPr lang="zh-CN" altLang="en-US" dirty="0"/>
          </a:p>
        </p:txBody>
      </p:sp>
      <p:sp>
        <p:nvSpPr>
          <p:cNvPr id="30723" name="灯片编号占位符 1"/>
          <p:cNvSpPr>
            <a:spLocks noGrp="1"/>
          </p:cNvSpPr>
          <p:nvPr>
            <p:ph type="sldNum" sz="quarter"/>
          </p:nvPr>
        </p:nvSpPr>
        <p:spPr>
          <a:xfrm>
            <a:off x="3884613" y="8685213"/>
            <a:ext cx="2971800" cy="458787"/>
          </a:xfrm>
          <a:prstGeom prst="rect">
            <a:avLst/>
          </a:prstGeom>
          <a:noFill/>
          <a:ln w="9525">
            <a:noFill/>
          </a:ln>
        </p:spPr>
        <p:txBody>
          <a:bodyPr wrap="square" lIns="91440" tIns="45720" rIns="91440" bIns="45720" anchor="b"/>
          <a:lstStyle/>
          <a:p>
            <a:pPr lvl="0" indent="0" algn="r"/>
            <a:fld id="{9A0DB2DC-4C9A-4742-B13C-FB6460FD3503}" type="slidenum">
              <a:rPr lang="zh-CN" altLang="en-US" sz="1200" dirty="0">
                <a:latin typeface="Calibri" panose="020F0502020204030204" pitchFamily="34" charset="0"/>
                <a:ea typeface="宋体" panose="02010600030101010101" pitchFamily="2" charset="-122"/>
              </a:rPr>
              <a:pPr lvl="0" indent="0" algn="r"/>
              <a:t>12</a:t>
            </a:fld>
            <a:endParaRPr lang="zh-CN" altLang="en-US" sz="1200" dirty="0">
              <a:latin typeface="Calibri" panose="020F0502020204030204" pitchFamily="34" charset="0"/>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幻灯片图像占位符 67585"/>
          <p:cNvSpPr>
            <a:spLocks noGrp="1" noRot="1" noChangeAspect="1" noTextEdit="1"/>
          </p:cNvSpPr>
          <p:nvPr>
            <p:ph type="sldImg"/>
          </p:nvPr>
        </p:nvSpPr>
        <p:spPr>
          <a:ln>
            <a:solidFill>
              <a:srgbClr val="000000"/>
            </a:solidFill>
          </a:ln>
        </p:spPr>
      </p:sp>
      <p:sp>
        <p:nvSpPr>
          <p:cNvPr id="35842" name="文本占位符 67586"/>
          <p:cNvSpPr>
            <a:spLocks noGrp="1"/>
          </p:cNvSpPr>
          <p:nvPr>
            <p:ph type="body"/>
          </p:nvPr>
        </p:nvSpPr>
        <p:spPr>
          <a:noFill/>
          <a:ln>
            <a:noFill/>
          </a:ln>
        </p:spPr>
        <p:txBody>
          <a:bodyPr lIns="91440" tIns="45720" rIns="91440" bIns="45720" anchor="t"/>
          <a:lstStyle/>
          <a:p>
            <a:pPr lvl="0"/>
            <a:endParaRPr lang="zh-CN" altLang="en-US" dirty="0"/>
          </a:p>
        </p:txBody>
      </p:sp>
      <p:sp>
        <p:nvSpPr>
          <p:cNvPr id="35843" name="灯片编号占位符 1"/>
          <p:cNvSpPr>
            <a:spLocks noGrp="1"/>
          </p:cNvSpPr>
          <p:nvPr>
            <p:ph type="sldNum" sz="quarter"/>
          </p:nvPr>
        </p:nvSpPr>
        <p:spPr>
          <a:xfrm>
            <a:off x="3884613" y="8685213"/>
            <a:ext cx="2971800" cy="458787"/>
          </a:xfrm>
          <a:prstGeom prst="rect">
            <a:avLst/>
          </a:prstGeom>
          <a:noFill/>
          <a:ln w="9525">
            <a:noFill/>
          </a:ln>
        </p:spPr>
        <p:txBody>
          <a:bodyPr wrap="square" lIns="91440" tIns="45720" rIns="91440" bIns="45720" anchor="b"/>
          <a:lstStyle/>
          <a:p>
            <a:pPr lvl="0" indent="0" algn="r"/>
            <a:fld id="{9A0DB2DC-4C9A-4742-B13C-FB6460FD3503}" type="slidenum">
              <a:rPr lang="zh-CN" altLang="en-US" sz="1200" dirty="0">
                <a:latin typeface="Calibri" panose="020F0502020204030204" pitchFamily="34" charset="0"/>
                <a:ea typeface="宋体" panose="02010600030101010101" pitchFamily="2" charset="-122"/>
              </a:rPr>
              <a:pPr lvl="0" indent="0" algn="r"/>
              <a:t>15</a:t>
            </a:fld>
            <a:endParaRPr lang="zh-CN" altLang="en-US" sz="1200" dirty="0">
              <a:latin typeface="Calibri" panose="020F0502020204030204" pitchFamily="34" charset="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幻灯片图像占位符 70657"/>
          <p:cNvSpPr>
            <a:spLocks noGrp="1" noRot="1" noChangeAspect="1" noTextEdit="1"/>
          </p:cNvSpPr>
          <p:nvPr>
            <p:ph type="sldImg"/>
          </p:nvPr>
        </p:nvSpPr>
        <p:spPr>
          <a:ln>
            <a:solidFill>
              <a:srgbClr val="000000"/>
            </a:solidFill>
          </a:ln>
        </p:spPr>
      </p:sp>
      <p:sp>
        <p:nvSpPr>
          <p:cNvPr id="38914" name="文本占位符 70658"/>
          <p:cNvSpPr>
            <a:spLocks noGrp="1"/>
          </p:cNvSpPr>
          <p:nvPr>
            <p:ph type="body"/>
          </p:nvPr>
        </p:nvSpPr>
        <p:spPr>
          <a:noFill/>
          <a:ln>
            <a:noFill/>
          </a:ln>
        </p:spPr>
        <p:txBody>
          <a:bodyPr lIns="91440" tIns="45720" rIns="91440" bIns="45720" anchor="t"/>
          <a:lstStyle/>
          <a:p>
            <a:pPr lvl="0"/>
            <a:endParaRPr lang="zh-CN" altLang="en-US" dirty="0"/>
          </a:p>
        </p:txBody>
      </p:sp>
      <p:sp>
        <p:nvSpPr>
          <p:cNvPr id="38915" name="灯片编号占位符 1"/>
          <p:cNvSpPr>
            <a:spLocks noGrp="1"/>
          </p:cNvSpPr>
          <p:nvPr>
            <p:ph type="sldNum" sz="quarter"/>
          </p:nvPr>
        </p:nvSpPr>
        <p:spPr>
          <a:xfrm>
            <a:off x="3884613" y="8685213"/>
            <a:ext cx="2971800" cy="458787"/>
          </a:xfrm>
          <a:prstGeom prst="rect">
            <a:avLst/>
          </a:prstGeom>
          <a:noFill/>
          <a:ln w="9525">
            <a:noFill/>
          </a:ln>
        </p:spPr>
        <p:txBody>
          <a:bodyPr wrap="square" lIns="91440" tIns="45720" rIns="91440" bIns="45720" anchor="b"/>
          <a:lstStyle/>
          <a:p>
            <a:pPr lvl="0" indent="0" algn="r"/>
            <a:fld id="{9A0DB2DC-4C9A-4742-B13C-FB6460FD3503}" type="slidenum">
              <a:rPr lang="zh-CN" altLang="en-US" sz="1200" dirty="0">
                <a:latin typeface="Calibri" panose="020F0502020204030204" pitchFamily="34" charset="0"/>
                <a:ea typeface="宋体" panose="02010600030101010101" pitchFamily="2" charset="-122"/>
              </a:rPr>
              <a:pPr lvl="0" indent="0" algn="r"/>
              <a:t>17</a:t>
            </a:fld>
            <a:endParaRPr lang="zh-CN" altLang="en-US" sz="1200" dirty="0">
              <a:latin typeface="Calibri" panose="020F0502020204030204" pitchFamily="34" charset="0"/>
              <a:ea typeface="宋体" panose="02010600030101010101"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幻灯片图像占位符 71681"/>
          <p:cNvSpPr>
            <a:spLocks noGrp="1" noRot="1" noChangeAspect="1" noTextEdit="1"/>
          </p:cNvSpPr>
          <p:nvPr>
            <p:ph type="sldImg"/>
          </p:nvPr>
        </p:nvSpPr>
        <p:spPr>
          <a:ln>
            <a:solidFill>
              <a:srgbClr val="000000"/>
            </a:solidFill>
          </a:ln>
        </p:spPr>
      </p:sp>
      <p:sp>
        <p:nvSpPr>
          <p:cNvPr id="40962" name="文本占位符 71682"/>
          <p:cNvSpPr>
            <a:spLocks noGrp="1"/>
          </p:cNvSpPr>
          <p:nvPr>
            <p:ph type="body"/>
          </p:nvPr>
        </p:nvSpPr>
        <p:spPr>
          <a:noFill/>
          <a:ln>
            <a:noFill/>
          </a:ln>
        </p:spPr>
        <p:txBody>
          <a:bodyPr lIns="91440" tIns="45720" rIns="91440" bIns="45720" anchor="t"/>
          <a:lstStyle/>
          <a:p>
            <a:pPr lvl="0"/>
            <a:endParaRPr lang="zh-CN" altLang="en-US" dirty="0"/>
          </a:p>
        </p:txBody>
      </p:sp>
      <p:sp>
        <p:nvSpPr>
          <p:cNvPr id="40963" name="灯片编号占位符 1"/>
          <p:cNvSpPr>
            <a:spLocks noGrp="1"/>
          </p:cNvSpPr>
          <p:nvPr>
            <p:ph type="sldNum" sz="quarter"/>
          </p:nvPr>
        </p:nvSpPr>
        <p:spPr>
          <a:xfrm>
            <a:off x="3884613" y="8685213"/>
            <a:ext cx="2971800" cy="458787"/>
          </a:xfrm>
          <a:prstGeom prst="rect">
            <a:avLst/>
          </a:prstGeom>
          <a:noFill/>
          <a:ln w="9525">
            <a:noFill/>
          </a:ln>
        </p:spPr>
        <p:txBody>
          <a:bodyPr wrap="square" lIns="91440" tIns="45720" rIns="91440" bIns="45720" anchor="b"/>
          <a:lstStyle/>
          <a:p>
            <a:pPr lvl="0" indent="0" algn="r"/>
            <a:fld id="{9A0DB2DC-4C9A-4742-B13C-FB6460FD3503}" type="slidenum">
              <a:rPr lang="zh-CN" altLang="en-US" sz="1200" dirty="0">
                <a:latin typeface="Calibri" panose="020F0502020204030204" pitchFamily="34" charset="0"/>
                <a:ea typeface="宋体" panose="02010600030101010101" pitchFamily="2" charset="-122"/>
              </a:rPr>
              <a:pPr lvl="0" indent="0" algn="r"/>
              <a:t>19</a:t>
            </a:fld>
            <a:endParaRPr lang="zh-CN" altLang="en-US" sz="1200" dirty="0">
              <a:latin typeface="Calibri" panose="020F0502020204030204" pitchFamily="3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2" cstate="print">
            <a:extLst>
              <a:ext uri="{28A0092B-C50C-407E-A947-70E740481C1C}">
                <a14:useLocalDpi xmlns:a14="http://schemas.microsoft.com/office/drawing/2010/main" val="0"/>
              </a:ext>
            </a:extLst>
          </a:blip>
          <a:srcRect t="2111" r="15370" b="11019"/>
          <a:stretch>
            <a:fillRect/>
          </a:stretch>
        </p:blipFill>
        <p:spPr>
          <a:xfrm>
            <a:off x="0" y="1"/>
            <a:ext cx="9124950" cy="6850743"/>
          </a:xfrm>
          <a:prstGeom prst="rect">
            <a:avLst/>
          </a:prstGeom>
        </p:spPr>
      </p:pic>
      <p:sp>
        <p:nvSpPr>
          <p:cNvPr id="14" name="矩形 13"/>
          <p:cNvSpPr/>
          <p:nvPr/>
        </p:nvSpPr>
        <p:spPr>
          <a:xfrm>
            <a:off x="119743" y="-7257"/>
            <a:ext cx="9024257" cy="6858000"/>
          </a:xfrm>
          <a:prstGeom prst="rect">
            <a:avLst/>
          </a:prstGeom>
          <a:gradFill flip="none" rotWithShape="1">
            <a:gsLst>
              <a:gs pos="0">
                <a:schemeClr val="bg1">
                  <a:alpha val="73000"/>
                </a:schemeClr>
              </a:gs>
              <a:gs pos="100000">
                <a:schemeClr val="bg1">
                  <a:shade val="100000"/>
                  <a:satMod val="115000"/>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sz="1800" baseline="0">
              <a:latin typeface="Arial" panose="020B0604020202020204" pitchFamily="34" charset="0"/>
              <a:ea typeface="黑体" panose="02010609060101010101" charset="-122"/>
            </a:endParaRPr>
          </a:p>
        </p:txBody>
      </p:sp>
      <p:sp>
        <p:nvSpPr>
          <p:cNvPr id="2" name="KSO_CT1"/>
          <p:cNvSpPr>
            <a:spLocks noGrp="1"/>
          </p:cNvSpPr>
          <p:nvPr>
            <p:ph type="ctrTitle" hasCustomPrompt="1"/>
          </p:nvPr>
        </p:nvSpPr>
        <p:spPr>
          <a:xfrm>
            <a:off x="1856381" y="2029096"/>
            <a:ext cx="6646917" cy="1332782"/>
          </a:xfrm>
          <a:noFill/>
        </p:spPr>
        <p:txBody>
          <a:bodyPr anchor="b">
            <a:normAutofit/>
          </a:bodyPr>
          <a:lstStyle>
            <a:lvl1pPr algn="ctr">
              <a:defRPr sz="5400" baseline="0">
                <a:ln w="19050">
                  <a:solidFill>
                    <a:schemeClr val="bg1">
                      <a:alpha val="84000"/>
                    </a:schemeClr>
                  </a:solidFill>
                </a:ln>
                <a:gradFill>
                  <a:gsLst>
                    <a:gs pos="0">
                      <a:schemeClr val="accent1"/>
                    </a:gs>
                    <a:gs pos="63000">
                      <a:schemeClr val="accent2"/>
                    </a:gs>
                  </a:gsLst>
                  <a:lin ang="6600000" scaled="0"/>
                </a:gradFill>
                <a:effectLst>
                  <a:outerShdw dist="38100" dir="5400000" algn="t" rotWithShape="0">
                    <a:prstClr val="black">
                      <a:alpha val="10000"/>
                    </a:prstClr>
                  </a:outerShdw>
                </a:effectLst>
                <a:latin typeface="Arial" panose="020B0604020202020204" pitchFamily="34" charset="0"/>
                <a:ea typeface="黑体" panose="02010609060101010101" charset="-122"/>
              </a:defRPr>
            </a:lvl1pPr>
          </a:lstStyle>
          <a:p>
            <a:r>
              <a:rPr lang="zh-CN" altLang="en-US" dirty="0"/>
              <a:t>单击此处添加标题</a:t>
            </a:r>
            <a:endParaRPr lang="en-US" dirty="0"/>
          </a:p>
        </p:txBody>
      </p:sp>
      <p:sp>
        <p:nvSpPr>
          <p:cNvPr id="3" name="KSO_CT2"/>
          <p:cNvSpPr>
            <a:spLocks noGrp="1"/>
          </p:cNvSpPr>
          <p:nvPr>
            <p:ph type="subTitle" idx="1" hasCustomPrompt="1"/>
          </p:nvPr>
        </p:nvSpPr>
        <p:spPr>
          <a:xfrm>
            <a:off x="1856380" y="3472547"/>
            <a:ext cx="6646918" cy="550817"/>
          </a:xfrm>
          <a:noFill/>
        </p:spPr>
        <p:txBody>
          <a:bodyPr>
            <a:normAutofit/>
          </a:bodyPr>
          <a:lstStyle>
            <a:lvl1pPr marL="0" indent="0" algn="ctr">
              <a:buNone/>
              <a:defRPr sz="1800" b="1" baseline="0">
                <a:ln w="12700">
                  <a:noFill/>
                </a:ln>
                <a:gradFill>
                  <a:gsLst>
                    <a:gs pos="0">
                      <a:schemeClr val="accent2"/>
                    </a:gs>
                    <a:gs pos="100000">
                      <a:schemeClr val="accent1"/>
                    </a:gs>
                  </a:gsLst>
                  <a:lin ang="9000000" scaled="0"/>
                </a:gradFill>
                <a:effectLst/>
                <a:latin typeface="Arial" panose="020B0604020202020204" pitchFamily="34" charset="0"/>
                <a:ea typeface="黑体" panose="02010609060101010101" charset="-122"/>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dirty="0"/>
              <a:t>单击此处添加副标题</a:t>
            </a:r>
            <a:endParaRPr lang="en-US" dirty="0"/>
          </a:p>
        </p:txBody>
      </p:sp>
      <p:cxnSp>
        <p:nvCxnSpPr>
          <p:cNvPr id="17" name="直接连接符 16"/>
          <p:cNvCxnSpPr/>
          <p:nvPr/>
        </p:nvCxnSpPr>
        <p:spPr>
          <a:xfrm>
            <a:off x="1856381" y="3411582"/>
            <a:ext cx="6646917" cy="0"/>
          </a:xfrm>
          <a:prstGeom prst="line">
            <a:avLst/>
          </a:prstGeom>
          <a:ln>
            <a:gradFill>
              <a:gsLst>
                <a:gs pos="0">
                  <a:schemeClr val="accent1"/>
                </a:gs>
                <a:gs pos="100000">
                  <a:schemeClr val="accent2"/>
                </a:gs>
              </a:gsLst>
              <a:lin ang="7200000" scaled="0"/>
            </a:gradFill>
          </a:ln>
        </p:spPr>
        <p:style>
          <a:lnRef idx="1">
            <a:schemeClr val="accent1"/>
          </a:lnRef>
          <a:fillRef idx="0">
            <a:schemeClr val="accent1"/>
          </a:fillRef>
          <a:effectRef idx="0">
            <a:schemeClr val="accent1"/>
          </a:effectRef>
          <a:fontRef idx="minor">
            <a:schemeClr val="tx1"/>
          </a:fontRef>
        </p:style>
      </p:cxnSp>
      <p:sp>
        <p:nvSpPr>
          <p:cNvPr id="4" name="日期占位符 3"/>
          <p:cNvSpPr>
            <a:spLocks noGrp="1"/>
          </p:cNvSpPr>
          <p:nvPr>
            <p:ph type="dt" sz="half" idx="10"/>
          </p:nvPr>
        </p:nvSpPr>
        <p:spPr/>
        <p:txBody>
          <a:bodyPr>
            <a:normAutofit/>
          </a:bodyPr>
          <a:lstStyle/>
          <a:p>
            <a:fld id="{069A8A3A-C3F8-40C6-8A68-BF3B77C39B63}" type="datetimeFigureOut">
              <a:rPr lang="zh-CN" altLang="en-US" smtClean="0"/>
              <a:pPr/>
              <a:t>2018/1/10</a:t>
            </a:fld>
            <a:endParaRPr lang="zh-CN" altLang="en-US"/>
          </a:p>
        </p:txBody>
      </p:sp>
      <p:sp>
        <p:nvSpPr>
          <p:cNvPr id="5" name="页脚占位符 4"/>
          <p:cNvSpPr>
            <a:spLocks noGrp="1"/>
          </p:cNvSpPr>
          <p:nvPr>
            <p:ph type="ftr" sz="quarter" idx="11"/>
          </p:nvPr>
        </p:nvSpPr>
        <p:spPr/>
        <p:txBody>
          <a:bodyPr>
            <a:normAutofit/>
          </a:bodyPr>
          <a:lstStyle/>
          <a:p>
            <a:endParaRPr lang="zh-CN" altLang="en-US"/>
          </a:p>
        </p:txBody>
      </p:sp>
      <p:sp>
        <p:nvSpPr>
          <p:cNvPr id="6" name="灯片编号占位符 5"/>
          <p:cNvSpPr>
            <a:spLocks noGrp="1"/>
          </p:cNvSpPr>
          <p:nvPr>
            <p:ph type="sldNum" sz="quarter" idx="12"/>
          </p:nvPr>
        </p:nvSpPr>
        <p:spPr/>
        <p:txBody>
          <a:bodyPr>
            <a:normAutofit/>
          </a:bodyPr>
          <a:lstStyle/>
          <a:p>
            <a:fld id="{671F6C2B-E59F-409B-8943-425C218F0AEB}"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内容">
    <p:spTree>
      <p:nvGrpSpPr>
        <p:cNvPr id="1" name=""/>
        <p:cNvGrpSpPr/>
        <p:nvPr/>
      </p:nvGrpSpPr>
      <p:grpSpPr>
        <a:xfrm>
          <a:off x="0" y="0"/>
          <a:ext cx="0" cy="0"/>
          <a:chOff x="0" y="0"/>
          <a:chExt cx="0" cy="0"/>
        </a:xfrm>
      </p:grpSpPr>
      <p:sp>
        <p:nvSpPr>
          <p:cNvPr id="3" name="内容占位符 2"/>
          <p:cNvSpPr>
            <a:spLocks noGrp="1"/>
          </p:cNvSpPr>
          <p:nvPr>
            <p:ph idx="1"/>
          </p:nvPr>
        </p:nvSpPr>
        <p:spPr>
          <a:xfrm>
            <a:off x="628200" y="408675"/>
            <a:ext cx="7887600" cy="5810400"/>
          </a:xfrm>
        </p:spPr>
        <p:txBody>
          <a:bodyPr/>
          <a:lstStyle>
            <a:lvl1pPr>
              <a:defRPr sz="2400"/>
            </a:lvl1pPr>
            <a:lvl2pPr>
              <a:defRPr sz="2000"/>
            </a:lvl2pPr>
            <a:lvl3pPr>
              <a:defRPr sz="1800"/>
            </a:lvl3pPr>
            <a:lvl4pPr>
              <a:defRPr sz="1800"/>
            </a:lvl4pPr>
            <a:lvl5pPr>
              <a:defRPr sz="18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6EF2F5ED-D19D-4097-92A9-D6092B3D6E68}" type="datetimeFigureOut">
              <a:rPr lang="zh-CN" altLang="en-US" smtClean="0"/>
              <a:pPr/>
              <a:t>2018/1/10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7AAEAA2-D029-4D23-B6D5-DE004B8B3ED2}"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069A8A3A-C3F8-40C6-8A68-BF3B77C39B63}" type="datetimeFigureOut">
              <a:rPr lang="zh-CN" altLang="en-US" smtClean="0"/>
              <a:pPr/>
              <a:t>2018/1/10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71F6C2B-E59F-409B-8943-425C218F0AEB}" type="slidenum">
              <a:rPr lang="zh-CN" altLang="en-US" smtClean="0"/>
              <a:pPr/>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日期占位符 3"/>
          <p:cNvSpPr>
            <a:spLocks noGrp="1"/>
          </p:cNvSpPr>
          <p:nvPr>
            <p:ph type="dt" sz="half" idx="10"/>
          </p:nvPr>
        </p:nvSpPr>
        <p:spPr/>
        <p:txBody>
          <a:bodyPr/>
          <a:lstStyle>
            <a:lvl1pPr>
              <a:defRPr/>
            </a:lvl1pPr>
          </a:lstStyle>
          <a:p>
            <a:fld id="{82F288E0-7875-42C4-84C8-98DBBD3BF4D2}" type="datetimeFigureOut">
              <a:rPr lang="zh-CN" altLang="en-US"/>
              <a:pPr/>
              <a:t>2018/1/10</a:t>
            </a:fld>
            <a:endParaRPr lang="zh-CN" altLang="en-US"/>
          </a:p>
        </p:txBody>
      </p:sp>
      <p:sp>
        <p:nvSpPr>
          <p:cNvPr id="4" name="页脚占位符 4"/>
          <p:cNvSpPr>
            <a:spLocks noGrp="1"/>
          </p:cNvSpPr>
          <p:nvPr>
            <p:ph type="ftr" sz="quarter" idx="11"/>
          </p:nvPr>
        </p:nvSpPr>
        <p:spPr/>
        <p:txBody>
          <a:bodyPr/>
          <a:lstStyle>
            <a:lvl1pPr>
              <a:defRPr/>
            </a:lvl1pPr>
          </a:lstStyle>
          <a:p>
            <a:endParaRPr lang="zh-CN" altLang="en-US"/>
          </a:p>
        </p:txBody>
      </p:sp>
      <p:sp>
        <p:nvSpPr>
          <p:cNvPr id="5" name="灯片编号占位符 5"/>
          <p:cNvSpPr>
            <a:spLocks noGrp="1"/>
          </p:cNvSpPr>
          <p:nvPr>
            <p:ph type="sldNum" sz="quarter" idx="12"/>
          </p:nvPr>
        </p:nvSpPr>
        <p:spPr/>
        <p:txBody>
          <a:bodyPr/>
          <a:lstStyle>
            <a:lvl1pPr>
              <a:defRPr/>
            </a:lvl1pPr>
          </a:lstStyle>
          <a:p>
            <a:fld id="{352B563B-8619-46FF-A84F-2325BBB7247F}" type="slidenum">
              <a:rPr lang="zh-CN" altLang="en-US"/>
              <a:pPr/>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日期占位符 3"/>
          <p:cNvSpPr>
            <a:spLocks noGrp="1"/>
          </p:cNvSpPr>
          <p:nvPr>
            <p:ph type="dt" sz="half" idx="10"/>
          </p:nvPr>
        </p:nvSpPr>
        <p:spPr/>
        <p:txBody>
          <a:bodyPr/>
          <a:lstStyle>
            <a:lvl1pPr>
              <a:defRPr/>
            </a:lvl1pPr>
          </a:lstStyle>
          <a:p>
            <a:fld id="{82F288E0-7875-42C4-84C8-98DBBD3BF4D2}" type="datetimeFigureOut">
              <a:rPr lang="zh-CN" altLang="en-US"/>
              <a:pPr/>
              <a:t>2018/1/10</a:t>
            </a:fld>
            <a:endParaRPr lang="zh-CN" altLang="en-US"/>
          </a:p>
        </p:txBody>
      </p:sp>
      <p:sp>
        <p:nvSpPr>
          <p:cNvPr id="4" name="页脚占位符 4"/>
          <p:cNvSpPr>
            <a:spLocks noGrp="1"/>
          </p:cNvSpPr>
          <p:nvPr>
            <p:ph type="ftr" sz="quarter" idx="11"/>
          </p:nvPr>
        </p:nvSpPr>
        <p:spPr/>
        <p:txBody>
          <a:bodyPr/>
          <a:lstStyle>
            <a:lvl1pPr>
              <a:defRPr/>
            </a:lvl1pPr>
          </a:lstStyle>
          <a:p>
            <a:endParaRPr lang="zh-CN" altLang="en-US"/>
          </a:p>
        </p:txBody>
      </p:sp>
      <p:sp>
        <p:nvSpPr>
          <p:cNvPr id="5" name="灯片编号占位符 5"/>
          <p:cNvSpPr>
            <a:spLocks noGrp="1"/>
          </p:cNvSpPr>
          <p:nvPr>
            <p:ph type="sldNum" sz="quarter" idx="12"/>
          </p:nvPr>
        </p:nvSpPr>
        <p:spPr/>
        <p:txBody>
          <a:bodyPr/>
          <a:lstStyle>
            <a:lvl1pPr>
              <a:defRPr/>
            </a:lvl1pPr>
          </a:lstStyle>
          <a:p>
            <a:fld id="{3EC2FC34-1F9D-425D-A074-2E16CC294CE2}" type="slidenum">
              <a:rPr lang="zh-CN" altLang="en-US"/>
              <a:pPr/>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日期占位符 3"/>
          <p:cNvSpPr>
            <a:spLocks noGrp="1"/>
          </p:cNvSpPr>
          <p:nvPr>
            <p:ph type="dt" sz="half" idx="10"/>
          </p:nvPr>
        </p:nvSpPr>
        <p:spPr/>
        <p:txBody>
          <a:bodyPr/>
          <a:lstStyle>
            <a:lvl1pPr>
              <a:defRPr/>
            </a:lvl1pPr>
          </a:lstStyle>
          <a:p>
            <a:fld id="{82F288E0-7875-42C4-84C8-98DBBD3BF4D2}" type="datetimeFigureOut">
              <a:rPr lang="zh-CN" altLang="en-US"/>
              <a:pPr/>
              <a:t>2018/1/10</a:t>
            </a:fld>
            <a:endParaRPr lang="zh-CN" altLang="en-US"/>
          </a:p>
        </p:txBody>
      </p:sp>
      <p:sp>
        <p:nvSpPr>
          <p:cNvPr id="4" name="页脚占位符 4"/>
          <p:cNvSpPr>
            <a:spLocks noGrp="1"/>
          </p:cNvSpPr>
          <p:nvPr>
            <p:ph type="ftr" sz="quarter" idx="11"/>
          </p:nvPr>
        </p:nvSpPr>
        <p:spPr/>
        <p:txBody>
          <a:bodyPr/>
          <a:lstStyle>
            <a:lvl1pPr>
              <a:defRPr/>
            </a:lvl1pPr>
          </a:lstStyle>
          <a:p>
            <a:endParaRPr lang="zh-CN" altLang="en-US"/>
          </a:p>
        </p:txBody>
      </p:sp>
      <p:sp>
        <p:nvSpPr>
          <p:cNvPr id="5" name="灯片编号占位符 5"/>
          <p:cNvSpPr>
            <a:spLocks noGrp="1"/>
          </p:cNvSpPr>
          <p:nvPr>
            <p:ph type="sldNum" sz="quarter" idx="12"/>
          </p:nvPr>
        </p:nvSpPr>
        <p:spPr/>
        <p:txBody>
          <a:bodyPr/>
          <a:lstStyle>
            <a:lvl1pPr>
              <a:defRPr/>
            </a:lvl1pPr>
          </a:lstStyle>
          <a:p>
            <a:fld id="{C1128EB8-5BF2-4BBA-9A55-EA02301EC2B1}" type="slidenum">
              <a:rPr lang="zh-CN" altLang="en-US"/>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KSO_BT1"/>
          <p:cNvSpPr>
            <a:spLocks noGrp="1"/>
          </p:cNvSpPr>
          <p:nvPr>
            <p:ph type="title"/>
          </p:nvPr>
        </p:nvSpPr>
        <p:spPr/>
        <p:txBody>
          <a:bodyPr>
            <a:normAutofit/>
          </a:bodyPr>
          <a:lstStyle/>
          <a:p>
            <a:r>
              <a:rPr lang="zh-CN" altLang="en-US"/>
              <a:t>单击此处编辑母版标题样式</a:t>
            </a:r>
            <a:endParaRPr lang="en-US" dirty="0"/>
          </a:p>
        </p:txBody>
      </p:sp>
      <p:sp>
        <p:nvSpPr>
          <p:cNvPr id="3" name="KSO_BC1"/>
          <p:cNvSpPr>
            <a:spLocks noGrp="1"/>
          </p:cNvSpPr>
          <p:nvPr>
            <p:ph idx="1"/>
          </p:nvPr>
        </p:nvSpPr>
        <p:spPr>
          <a:xfrm>
            <a:off x="1425600" y="2149200"/>
            <a:ext cx="6300000" cy="3528000"/>
          </a:xfrm>
        </p:spPr>
        <p:txBody>
          <a:bodyPr lIns="144000" rIns="144000" anchor="ctr" anchorCtr="0">
            <a:normAutofit/>
          </a:bodyPr>
          <a:lstStyle>
            <a:lvl1pPr>
              <a:defRPr sz="2400" b="0">
                <a:solidFill>
                  <a:schemeClr val="accent2">
                    <a:lumMod val="75000"/>
                  </a:schemeClr>
                </a:solidFill>
                <a:latin typeface="+mn-lt"/>
              </a:defRPr>
            </a:lvl1pPr>
            <a:lvl2pPr marL="541655" indent="-271780">
              <a:buFont typeface="Arial" panose="020B0604020202020204" pitchFamily="34" charset="0"/>
              <a:buChar char="•"/>
              <a:tabLst>
                <a:tab pos="269875" algn="l"/>
              </a:tabLst>
              <a:defRPr sz="2000" b="0">
                <a:latin typeface="+mn-lt"/>
              </a:defRPr>
            </a:lvl2pPr>
          </a:lstStyle>
          <a:p>
            <a:pPr lvl="0"/>
            <a:r>
              <a:rPr lang="zh-CN" altLang="zh-CN" dirty="0"/>
              <a:t>单击此处编辑母版文本样式</a:t>
            </a:r>
          </a:p>
          <a:p>
            <a:pPr lvl="1"/>
            <a:r>
              <a:rPr lang="zh-CN" altLang="zh-CN" dirty="0"/>
              <a:t>第二级</a:t>
            </a:r>
          </a:p>
          <a:p>
            <a:pPr lvl="2"/>
            <a:r>
              <a:rPr lang="zh-CN" altLang="zh-CN" dirty="0"/>
              <a:t>第三级</a:t>
            </a:r>
          </a:p>
          <a:p>
            <a:pPr lvl="3"/>
            <a:r>
              <a:rPr lang="zh-CN" altLang="zh-CN" dirty="0"/>
              <a:t>第四级</a:t>
            </a:r>
          </a:p>
          <a:p>
            <a:pPr lvl="4"/>
            <a:r>
              <a:rPr lang="zh-CN" altLang="zh-CN" dirty="0"/>
              <a:t>第五级</a:t>
            </a:r>
          </a:p>
        </p:txBody>
      </p:sp>
      <p:sp>
        <p:nvSpPr>
          <p:cNvPr id="4" name="日期占位符 3"/>
          <p:cNvSpPr>
            <a:spLocks noGrp="1"/>
          </p:cNvSpPr>
          <p:nvPr>
            <p:ph type="dt" sz="half" idx="10"/>
          </p:nvPr>
        </p:nvSpPr>
        <p:spPr/>
        <p:txBody>
          <a:bodyPr/>
          <a:lstStyle/>
          <a:p>
            <a:fld id="{069A8A3A-C3F8-40C6-8A68-BF3B77C39B63}" type="datetimeFigureOut">
              <a:rPr lang="zh-CN" altLang="en-US" smtClean="0"/>
              <a:pPr/>
              <a:t>2018/1/10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71F6C2B-E59F-409B-8943-425C218F0AEB}"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节标题">
    <p:spTree>
      <p:nvGrpSpPr>
        <p:cNvPr id="1" name=""/>
        <p:cNvGrpSpPr/>
        <p:nvPr/>
      </p:nvGrpSpPr>
      <p:grpSpPr>
        <a:xfrm>
          <a:off x="0" y="0"/>
          <a:ext cx="0" cy="0"/>
          <a:chOff x="0" y="0"/>
          <a:chExt cx="0" cy="0"/>
        </a:xfrm>
      </p:grpSpPr>
      <p:sp>
        <p:nvSpPr>
          <p:cNvPr id="3" name="KSO_ST2"/>
          <p:cNvSpPr>
            <a:spLocks noGrp="1"/>
          </p:cNvSpPr>
          <p:nvPr>
            <p:ph type="body" idx="1" hasCustomPrompt="1"/>
          </p:nvPr>
        </p:nvSpPr>
        <p:spPr>
          <a:xfrm>
            <a:off x="3319200" y="2628000"/>
            <a:ext cx="4460400" cy="1648800"/>
          </a:xfrm>
          <a:solidFill>
            <a:schemeClr val="bg1"/>
          </a:solidFill>
        </p:spPr>
        <p:txBody>
          <a:bodyPr lIns="108000" tIns="180000" rIns="108000" bIns="0" anchor="t" anchorCtr="0">
            <a:normAutofit/>
          </a:bodyPr>
          <a:lstStyle>
            <a:lvl1pPr marL="0" indent="0" algn="l">
              <a:buNone/>
              <a:defRPr sz="2400" b="0">
                <a:solidFill>
                  <a:schemeClr val="accent1">
                    <a:lumMod val="75000"/>
                  </a:schemeClr>
                </a:solidFill>
                <a:latin typeface="+mn-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dirty="0"/>
              <a:t>单击此处添加您的副标题</a:t>
            </a:r>
            <a:endParaRPr lang="en-US" altLang="zh-CN" dirty="0"/>
          </a:p>
        </p:txBody>
      </p:sp>
      <p:sp>
        <p:nvSpPr>
          <p:cNvPr id="10" name="椭圆 9"/>
          <p:cNvSpPr/>
          <p:nvPr/>
        </p:nvSpPr>
        <p:spPr>
          <a:xfrm>
            <a:off x="2268538" y="1550988"/>
            <a:ext cx="1301750" cy="1301750"/>
          </a:xfrm>
          <a:prstGeom prst="ellipse">
            <a:avLst/>
          </a:prstGeom>
          <a:solidFill>
            <a:schemeClr val="accent1">
              <a:lumMod val="60000"/>
              <a:lumOff val="40000"/>
            </a:schemeClr>
          </a:solidFill>
          <a:ln w="12700" cap="flat" cmpd="sng" algn="ctr">
            <a:noFill/>
            <a:prstDash val="solid"/>
            <a:miter lim="800000"/>
          </a:ln>
          <a:effectLst/>
        </p:spPr>
        <p:txBody>
          <a:bodyPr anchor="ctr">
            <a:normAutofit/>
          </a:bodyPr>
          <a:lstStyle/>
          <a:p>
            <a:pPr algn="ctr" eaLnBrk="1" hangingPunct="1">
              <a:spcBef>
                <a:spcPts val="0"/>
              </a:spcBef>
              <a:spcAft>
                <a:spcPts val="0"/>
              </a:spcAft>
              <a:defRPr/>
            </a:pPr>
            <a:endParaRPr lang="zh-CN" altLang="en-US" kern="0">
              <a:solidFill>
                <a:prstClr val="white"/>
              </a:solidFill>
              <a:ea typeface="黑体" panose="02010609060101010101" charset="-122"/>
            </a:endParaRPr>
          </a:p>
        </p:txBody>
      </p:sp>
      <p:sp>
        <p:nvSpPr>
          <p:cNvPr id="2" name="日期占位符 1"/>
          <p:cNvSpPr>
            <a:spLocks noGrp="1"/>
          </p:cNvSpPr>
          <p:nvPr>
            <p:ph type="dt" sz="half" idx="10"/>
          </p:nvPr>
        </p:nvSpPr>
        <p:spPr/>
        <p:txBody>
          <a:bodyPr>
            <a:normAutofit/>
          </a:bodyPr>
          <a:lstStyle/>
          <a:p>
            <a:fld id="{069A8A3A-C3F8-40C6-8A68-BF3B77C39B63}" type="datetimeFigureOut">
              <a:rPr lang="zh-CN" altLang="en-US" smtClean="0"/>
              <a:pPr/>
              <a:t>2018/1/10</a:t>
            </a:fld>
            <a:endParaRPr lang="zh-CN" altLang="en-US"/>
          </a:p>
        </p:txBody>
      </p:sp>
      <p:sp>
        <p:nvSpPr>
          <p:cNvPr id="4" name="页脚占位符 3"/>
          <p:cNvSpPr>
            <a:spLocks noGrp="1"/>
          </p:cNvSpPr>
          <p:nvPr>
            <p:ph type="ftr" sz="quarter" idx="11"/>
          </p:nvPr>
        </p:nvSpPr>
        <p:spPr/>
        <p:txBody>
          <a:bodyPr>
            <a:normAutofit/>
          </a:bodyPr>
          <a:lstStyle/>
          <a:p>
            <a:endParaRPr lang="zh-CN" altLang="en-US"/>
          </a:p>
        </p:txBody>
      </p:sp>
      <p:sp>
        <p:nvSpPr>
          <p:cNvPr id="5" name="灯片编号占位符 4"/>
          <p:cNvSpPr>
            <a:spLocks noGrp="1"/>
          </p:cNvSpPr>
          <p:nvPr>
            <p:ph type="sldNum" sz="quarter" idx="12"/>
          </p:nvPr>
        </p:nvSpPr>
        <p:spPr/>
        <p:txBody>
          <a:bodyPr>
            <a:normAutofit/>
          </a:bodyPr>
          <a:lstStyle/>
          <a:p>
            <a:fld id="{671F6C2B-E59F-409B-8943-425C218F0AEB}"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KSO_BT1"/>
          <p:cNvSpPr>
            <a:spLocks noGrp="1"/>
          </p:cNvSpPr>
          <p:nvPr>
            <p:ph type="title"/>
          </p:nvPr>
        </p:nvSpPr>
        <p:spPr>
          <a:xfrm>
            <a:off x="381600" y="330453"/>
            <a:ext cx="8352000" cy="492121"/>
          </a:xfrm>
        </p:spPr>
        <p:txBody>
          <a:bodyPr/>
          <a:lstStyle>
            <a:lvl1pPr>
              <a:defRPr>
                <a:latin typeface="+mj-lt"/>
              </a:defRPr>
            </a:lvl1pPr>
          </a:lstStyle>
          <a:p>
            <a:r>
              <a:rPr lang="zh-CN" altLang="en-US" dirty="0"/>
              <a:t>单击此处编辑母版标题样式</a:t>
            </a:r>
            <a:endParaRPr lang="en-US" dirty="0"/>
          </a:p>
        </p:txBody>
      </p:sp>
      <p:sp>
        <p:nvSpPr>
          <p:cNvPr id="3" name="KSO_BC1"/>
          <p:cNvSpPr>
            <a:spLocks noGrp="1"/>
          </p:cNvSpPr>
          <p:nvPr>
            <p:ph sz="half" idx="1"/>
          </p:nvPr>
        </p:nvSpPr>
        <p:spPr>
          <a:xfrm>
            <a:off x="1364400" y="1900800"/>
            <a:ext cx="6778800" cy="1825200"/>
          </a:xfrm>
        </p:spPr>
        <p:txBody>
          <a:bodyPr lIns="144000" rIns="144000"/>
          <a:lstStyle>
            <a:lvl1pPr>
              <a:defRPr b="0">
                <a:solidFill>
                  <a:schemeClr val="accent2">
                    <a:lumMod val="75000"/>
                  </a:schemeClr>
                </a:solidFill>
                <a:latin typeface="+mn-lt"/>
              </a:defRPr>
            </a:lvl1pPr>
            <a:lvl2pPr marL="450850" indent="-269875">
              <a:lnSpc>
                <a:spcPct val="120000"/>
              </a:lnSpc>
              <a:spcBef>
                <a:spcPts val="0"/>
              </a:spcBef>
              <a:spcAft>
                <a:spcPts val="0"/>
              </a:spcAft>
              <a:defRPr b="0">
                <a:solidFill>
                  <a:schemeClr val="accent2">
                    <a:lumMod val="75000"/>
                  </a:schemeClr>
                </a:solidFill>
                <a:latin typeface="+mn-lt"/>
              </a:defRPr>
            </a:lvl2pPr>
            <a:lvl3pPr>
              <a:defRPr>
                <a:solidFill>
                  <a:schemeClr val="accent2">
                    <a:lumMod val="75000"/>
                  </a:schemeClr>
                </a:solidFill>
              </a:defRPr>
            </a:lvl3pPr>
            <a:lvl4pPr>
              <a:defRPr>
                <a:solidFill>
                  <a:schemeClr val="accent2">
                    <a:lumMod val="75000"/>
                  </a:schemeClr>
                </a:solidFill>
              </a:defRPr>
            </a:lvl4pPr>
            <a:lvl5pPr>
              <a:defRPr>
                <a:solidFill>
                  <a:schemeClr val="accent2">
                    <a:lumMod val="75000"/>
                  </a:schemeClr>
                </a:solidFill>
              </a:defRPr>
            </a:lvl5pPr>
          </a:lstStyle>
          <a:p>
            <a:pPr lvl="0"/>
            <a:r>
              <a:rPr lang="zh-CN" altLang="zh-CN" dirty="0"/>
              <a:t>单击此处编辑母版文本样式</a:t>
            </a:r>
          </a:p>
          <a:p>
            <a:pPr lvl="1"/>
            <a:r>
              <a:rPr lang="zh-CN" altLang="zh-CN" dirty="0"/>
              <a:t>第二级</a:t>
            </a:r>
          </a:p>
          <a:p>
            <a:pPr lvl="2"/>
            <a:r>
              <a:rPr lang="zh-CN" altLang="zh-CN" dirty="0"/>
              <a:t>第三级</a:t>
            </a:r>
          </a:p>
          <a:p>
            <a:pPr lvl="3"/>
            <a:r>
              <a:rPr lang="zh-CN" altLang="zh-CN" dirty="0"/>
              <a:t>第四级</a:t>
            </a:r>
          </a:p>
          <a:p>
            <a:pPr lvl="4"/>
            <a:r>
              <a:rPr lang="zh-CN" altLang="zh-CN" dirty="0"/>
              <a:t>第五级</a:t>
            </a:r>
          </a:p>
        </p:txBody>
      </p:sp>
      <p:sp>
        <p:nvSpPr>
          <p:cNvPr id="4" name="KSO_BC2"/>
          <p:cNvSpPr>
            <a:spLocks noGrp="1"/>
          </p:cNvSpPr>
          <p:nvPr>
            <p:ph sz="half" idx="2"/>
          </p:nvPr>
        </p:nvSpPr>
        <p:spPr>
          <a:xfrm>
            <a:off x="1364400" y="4050000"/>
            <a:ext cx="6778800" cy="1807200"/>
          </a:xfrm>
        </p:spPr>
        <p:txBody>
          <a:bodyPr lIns="144000" rIns="144000"/>
          <a:lstStyle>
            <a:lvl1pPr>
              <a:defRPr b="0">
                <a:solidFill>
                  <a:schemeClr val="accent2">
                    <a:lumMod val="75000"/>
                  </a:schemeClr>
                </a:solidFill>
                <a:latin typeface="+mn-lt"/>
              </a:defRPr>
            </a:lvl1pPr>
            <a:lvl2pPr marL="450850" indent="-269875">
              <a:lnSpc>
                <a:spcPct val="120000"/>
              </a:lnSpc>
              <a:spcBef>
                <a:spcPts val="0"/>
              </a:spcBef>
              <a:spcAft>
                <a:spcPts val="0"/>
              </a:spcAft>
              <a:defRPr b="0">
                <a:solidFill>
                  <a:schemeClr val="accent2">
                    <a:lumMod val="75000"/>
                  </a:schemeClr>
                </a:solidFill>
                <a:latin typeface="+mn-lt"/>
              </a:defRPr>
            </a:lvl2pPr>
            <a:lvl3pPr>
              <a:defRPr>
                <a:solidFill>
                  <a:schemeClr val="accent2">
                    <a:lumMod val="75000"/>
                  </a:schemeClr>
                </a:solidFill>
              </a:defRPr>
            </a:lvl3pPr>
            <a:lvl4pPr>
              <a:defRPr>
                <a:solidFill>
                  <a:schemeClr val="accent2">
                    <a:lumMod val="75000"/>
                  </a:schemeClr>
                </a:solidFill>
              </a:defRPr>
            </a:lvl4pPr>
            <a:lvl5pPr>
              <a:defRPr>
                <a:solidFill>
                  <a:schemeClr val="accent2">
                    <a:lumMod val="75000"/>
                  </a:schemeClr>
                </a:solidFill>
              </a:defRPr>
            </a:lvl5pPr>
          </a:lstStyle>
          <a:p>
            <a:pPr lvl="0"/>
            <a:r>
              <a:rPr lang="zh-CN" altLang="zh-CN" dirty="0"/>
              <a:t>单击此处编辑母版文本样式</a:t>
            </a:r>
          </a:p>
          <a:p>
            <a:pPr lvl="1"/>
            <a:r>
              <a:rPr lang="zh-CN" altLang="zh-CN" dirty="0"/>
              <a:t>第二级</a:t>
            </a:r>
          </a:p>
          <a:p>
            <a:pPr lvl="2"/>
            <a:r>
              <a:rPr lang="zh-CN" altLang="zh-CN" dirty="0"/>
              <a:t>第三级</a:t>
            </a:r>
          </a:p>
          <a:p>
            <a:pPr lvl="3"/>
            <a:r>
              <a:rPr lang="zh-CN" altLang="zh-CN" dirty="0"/>
              <a:t>第四级</a:t>
            </a:r>
          </a:p>
          <a:p>
            <a:pPr lvl="4"/>
            <a:r>
              <a:rPr lang="zh-CN" altLang="zh-CN" dirty="0"/>
              <a:t>第五级</a:t>
            </a:r>
          </a:p>
        </p:txBody>
      </p:sp>
      <p:sp>
        <p:nvSpPr>
          <p:cNvPr id="5" name="日期占位符 4"/>
          <p:cNvSpPr>
            <a:spLocks noGrp="1"/>
          </p:cNvSpPr>
          <p:nvPr>
            <p:ph type="dt" sz="half" idx="10"/>
          </p:nvPr>
        </p:nvSpPr>
        <p:spPr/>
        <p:txBody>
          <a:bodyPr/>
          <a:lstStyle/>
          <a:p>
            <a:fld id="{069A8A3A-C3F8-40C6-8A68-BF3B77C39B63}" type="datetimeFigureOut">
              <a:rPr lang="zh-CN" altLang="en-US" smtClean="0"/>
              <a:pPr/>
              <a:t>2018/1/10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71F6C2B-E59F-409B-8943-425C218F0AEB}"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KSO_BT1"/>
          <p:cNvSpPr>
            <a:spLocks noGrp="1"/>
          </p:cNvSpPr>
          <p:nvPr>
            <p:ph type="title"/>
          </p:nvPr>
        </p:nvSpPr>
        <p:spPr>
          <a:xfrm>
            <a:off x="824577" y="118532"/>
            <a:ext cx="7886698" cy="717022"/>
          </a:xfrm>
        </p:spPr>
        <p:txBody>
          <a:bodyPr/>
          <a:lstStyle/>
          <a:p>
            <a:r>
              <a:rPr lang="zh-CN" altLang="en-US" dirty="0"/>
              <a:t>单击此处编辑母版标题样式</a:t>
            </a:r>
            <a:endParaRPr lang="en-US" dirty="0"/>
          </a:p>
        </p:txBody>
      </p:sp>
      <p:sp>
        <p:nvSpPr>
          <p:cNvPr id="3" name="Text Placeholder 2"/>
          <p:cNvSpPr>
            <a:spLocks noGrp="1"/>
          </p:cNvSpPr>
          <p:nvPr>
            <p:ph type="body" idx="1"/>
          </p:nvPr>
        </p:nvSpPr>
        <p:spPr>
          <a:xfrm>
            <a:off x="824577" y="1376362"/>
            <a:ext cx="3868340" cy="823912"/>
          </a:xfrm>
        </p:spPr>
        <p:txBody>
          <a:bodyPr anchor="b">
            <a:normAutofit/>
          </a:bodyPr>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单击此处编辑母版文本样式</a:t>
            </a:r>
          </a:p>
        </p:txBody>
      </p:sp>
      <p:sp>
        <p:nvSpPr>
          <p:cNvPr id="4" name="KSO_BC1"/>
          <p:cNvSpPr>
            <a:spLocks noGrp="1"/>
          </p:cNvSpPr>
          <p:nvPr>
            <p:ph sz="half" idx="2"/>
          </p:nvPr>
        </p:nvSpPr>
        <p:spPr>
          <a:xfrm>
            <a:off x="824577" y="2200274"/>
            <a:ext cx="3868340" cy="3684588"/>
          </a:xfrm>
        </p:spPr>
        <p:txBody>
          <a:bodyPr/>
          <a:lstStyle/>
          <a:p>
            <a:pPr lvl="0"/>
            <a:r>
              <a:rPr lang="zh-CN" altLang="zh-CN" dirty="0"/>
              <a:t>单击此处编辑母版文本样式</a:t>
            </a:r>
          </a:p>
          <a:p>
            <a:pPr lvl="1"/>
            <a:r>
              <a:rPr lang="zh-CN" altLang="zh-CN" dirty="0"/>
              <a:t>第二级</a:t>
            </a:r>
          </a:p>
          <a:p>
            <a:pPr lvl="2"/>
            <a:r>
              <a:rPr lang="zh-CN" altLang="zh-CN" dirty="0"/>
              <a:t>第三级</a:t>
            </a:r>
          </a:p>
          <a:p>
            <a:pPr lvl="3"/>
            <a:r>
              <a:rPr lang="zh-CN" altLang="zh-CN" dirty="0"/>
              <a:t>第四级</a:t>
            </a:r>
          </a:p>
          <a:p>
            <a:pPr lvl="4"/>
            <a:r>
              <a:rPr lang="zh-CN" altLang="zh-CN" dirty="0"/>
              <a:t>第五级</a:t>
            </a:r>
          </a:p>
        </p:txBody>
      </p:sp>
      <p:sp>
        <p:nvSpPr>
          <p:cNvPr id="5" name="Text Placeholder 4"/>
          <p:cNvSpPr>
            <a:spLocks noGrp="1"/>
          </p:cNvSpPr>
          <p:nvPr>
            <p:ph type="body" sz="quarter" idx="3"/>
          </p:nvPr>
        </p:nvSpPr>
        <p:spPr>
          <a:xfrm>
            <a:off x="4823885" y="1376362"/>
            <a:ext cx="3887391" cy="823912"/>
          </a:xfrm>
        </p:spPr>
        <p:txBody>
          <a:bodyPr anchor="b">
            <a:normAutofit/>
          </a:bodyPr>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单击此处编辑母版文本样式</a:t>
            </a:r>
          </a:p>
        </p:txBody>
      </p:sp>
      <p:sp>
        <p:nvSpPr>
          <p:cNvPr id="6" name="KSO_BC2"/>
          <p:cNvSpPr>
            <a:spLocks noGrp="1"/>
          </p:cNvSpPr>
          <p:nvPr>
            <p:ph sz="quarter" idx="4"/>
          </p:nvPr>
        </p:nvSpPr>
        <p:spPr>
          <a:xfrm>
            <a:off x="4823885" y="2200274"/>
            <a:ext cx="3887391" cy="3684588"/>
          </a:xfrm>
        </p:spPr>
        <p:txBody>
          <a:bodyPr/>
          <a:lstStyle/>
          <a:p>
            <a:pPr lvl="0"/>
            <a:r>
              <a:rPr lang="zh-CN" altLang="zh-CN" dirty="0"/>
              <a:t>单击此处编辑母版文本样式</a:t>
            </a:r>
          </a:p>
          <a:p>
            <a:pPr lvl="1"/>
            <a:r>
              <a:rPr lang="zh-CN" altLang="zh-CN" dirty="0"/>
              <a:t>第二级</a:t>
            </a:r>
          </a:p>
          <a:p>
            <a:pPr lvl="2"/>
            <a:r>
              <a:rPr lang="zh-CN" altLang="zh-CN" dirty="0"/>
              <a:t>第三级</a:t>
            </a:r>
          </a:p>
          <a:p>
            <a:pPr lvl="3"/>
            <a:r>
              <a:rPr lang="zh-CN" altLang="zh-CN" dirty="0"/>
              <a:t>第四级</a:t>
            </a:r>
          </a:p>
          <a:p>
            <a:pPr lvl="4"/>
            <a:r>
              <a:rPr lang="zh-CN" altLang="zh-CN" dirty="0"/>
              <a:t>第五级</a:t>
            </a:r>
          </a:p>
        </p:txBody>
      </p:sp>
      <p:sp>
        <p:nvSpPr>
          <p:cNvPr id="7" name="日期占位符 6"/>
          <p:cNvSpPr>
            <a:spLocks noGrp="1"/>
          </p:cNvSpPr>
          <p:nvPr>
            <p:ph type="dt" sz="half" idx="10"/>
          </p:nvPr>
        </p:nvSpPr>
        <p:spPr/>
        <p:txBody>
          <a:bodyPr/>
          <a:lstStyle/>
          <a:p>
            <a:fld id="{069A8A3A-C3F8-40C6-8A68-BF3B77C39B63}" type="datetimeFigureOut">
              <a:rPr lang="zh-CN" altLang="en-US" smtClean="0"/>
              <a:pPr/>
              <a:t>2018/1/10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71F6C2B-E59F-409B-8943-425C218F0AEB}"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仅标题">
    <p:spTree>
      <p:nvGrpSpPr>
        <p:cNvPr id="1" name=""/>
        <p:cNvGrpSpPr/>
        <p:nvPr/>
      </p:nvGrpSpPr>
      <p:grpSpPr>
        <a:xfrm>
          <a:off x="0" y="0"/>
          <a:ext cx="0" cy="0"/>
          <a:chOff x="0" y="0"/>
          <a:chExt cx="0" cy="0"/>
        </a:xfrm>
      </p:grpSpPr>
      <p:sp>
        <p:nvSpPr>
          <p:cNvPr id="7" name="矩形 6"/>
          <p:cNvSpPr/>
          <p:nvPr/>
        </p:nvSpPr>
        <p:spPr>
          <a:xfrm>
            <a:off x="0" y="0"/>
            <a:ext cx="9144000" cy="43846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hangingPunct="1">
              <a:defRPr/>
            </a:pPr>
            <a:endParaRPr lang="zh-CN" altLang="en-US" sz="8800">
              <a:solidFill>
                <a:srgbClr val="FFFFFF"/>
              </a:solidFill>
              <a:ea typeface="黑体" panose="02010609060101010101" charset="-122"/>
            </a:endParaRPr>
          </a:p>
        </p:txBody>
      </p:sp>
      <p:sp>
        <p:nvSpPr>
          <p:cNvPr id="2" name="KSO_BT1"/>
          <p:cNvSpPr>
            <a:spLocks noGrp="1"/>
          </p:cNvSpPr>
          <p:nvPr>
            <p:ph type="title" hasCustomPrompt="1"/>
          </p:nvPr>
        </p:nvSpPr>
        <p:spPr>
          <a:xfrm>
            <a:off x="0" y="2829600"/>
            <a:ext cx="9144000" cy="1447200"/>
          </a:xfrm>
        </p:spPr>
        <p:txBody>
          <a:bodyPr anchor="t" anchorCtr="0">
            <a:normAutofit/>
          </a:bodyPr>
          <a:lstStyle>
            <a:lvl1pPr>
              <a:defRPr sz="8800" b="0">
                <a:solidFill>
                  <a:schemeClr val="bg1"/>
                </a:solidFill>
              </a:defRPr>
            </a:lvl1pPr>
          </a:lstStyle>
          <a:p>
            <a:r>
              <a:rPr lang="zh-CN" altLang="en-US" dirty="0"/>
              <a:t>编辑标题</a:t>
            </a:r>
            <a:endParaRPr lang="en-US" dirty="0"/>
          </a:p>
        </p:txBody>
      </p:sp>
      <p:sp>
        <p:nvSpPr>
          <p:cNvPr id="4" name="KSO_Shape"/>
          <p:cNvSpPr/>
          <p:nvPr>
            <p:custDataLst>
              <p:tags r:id="rId1"/>
            </p:custDataLst>
          </p:nvPr>
        </p:nvSpPr>
        <p:spPr>
          <a:xfrm>
            <a:off x="3375025" y="5544699"/>
            <a:ext cx="209550" cy="158750"/>
          </a:xfrm>
          <a:custGeom>
            <a:avLst/>
            <a:gdLst/>
            <a:ahLst/>
            <a:cxnLst/>
            <a:rect l="l" t="t" r="r" b="b"/>
            <a:pathLst>
              <a:path w="4974795" h="3320682">
                <a:moveTo>
                  <a:pt x="1897867" y="1805825"/>
                </a:moveTo>
                <a:lnTo>
                  <a:pt x="2485737" y="2315734"/>
                </a:lnTo>
                <a:lnTo>
                  <a:pt x="3073607" y="1805825"/>
                </a:lnTo>
                <a:lnTo>
                  <a:pt x="4820061" y="3320682"/>
                </a:lnTo>
                <a:lnTo>
                  <a:pt x="151413" y="3320682"/>
                </a:lnTo>
                <a:close/>
                <a:moveTo>
                  <a:pt x="0" y="159634"/>
                </a:moveTo>
                <a:lnTo>
                  <a:pt x="1788328" y="1710812"/>
                </a:lnTo>
                <a:lnTo>
                  <a:pt x="0" y="3261996"/>
                </a:lnTo>
                <a:close/>
                <a:moveTo>
                  <a:pt x="4974795" y="156753"/>
                </a:moveTo>
                <a:lnTo>
                  <a:pt x="4974795" y="3264872"/>
                </a:lnTo>
                <a:lnTo>
                  <a:pt x="3183146" y="1710812"/>
                </a:lnTo>
                <a:close/>
                <a:moveTo>
                  <a:pt x="35040" y="0"/>
                </a:moveTo>
                <a:lnTo>
                  <a:pt x="4936434" y="0"/>
                </a:lnTo>
                <a:lnTo>
                  <a:pt x="2485737" y="212570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32500" lnSpcReduction="20000"/>
          </a:bodyPr>
          <a:lstStyle/>
          <a:p>
            <a:pPr algn="ctr" eaLnBrk="1" hangingPunct="1">
              <a:spcBef>
                <a:spcPts val="0"/>
              </a:spcBef>
              <a:spcAft>
                <a:spcPts val="0"/>
              </a:spcAft>
              <a:defRPr/>
            </a:pPr>
            <a:endParaRPr lang="en-US" sz="1400" dirty="0">
              <a:solidFill>
                <a:schemeClr val="bg1">
                  <a:lumMod val="65000"/>
                </a:schemeClr>
              </a:solidFill>
              <a:ea typeface="黑体" panose="02010609060101010101" charset="-122"/>
            </a:endParaRPr>
          </a:p>
        </p:txBody>
      </p:sp>
      <p:sp>
        <p:nvSpPr>
          <p:cNvPr id="5" name="KSO_Shape"/>
          <p:cNvSpPr/>
          <p:nvPr>
            <p:custDataLst>
              <p:tags r:id="rId2"/>
            </p:custDataLst>
          </p:nvPr>
        </p:nvSpPr>
        <p:spPr>
          <a:xfrm>
            <a:off x="3395663" y="5062538"/>
            <a:ext cx="168275" cy="225425"/>
          </a:xfrm>
          <a:custGeom>
            <a:avLst/>
            <a:gdLst/>
            <a:ahLst/>
            <a:cxnLst/>
            <a:rect l="l" t="t" r="r" b="b"/>
            <a:pathLst>
              <a:path w="396520" h="469210">
                <a:moveTo>
                  <a:pt x="327445" y="314600"/>
                </a:moveTo>
                <a:cubicBezTo>
                  <a:pt x="356349" y="319254"/>
                  <a:pt x="385797" y="360745"/>
                  <a:pt x="394054" y="381803"/>
                </a:cubicBezTo>
                <a:cubicBezTo>
                  <a:pt x="402312" y="402860"/>
                  <a:pt x="388098" y="427511"/>
                  <a:pt x="376990" y="440944"/>
                </a:cubicBezTo>
                <a:cubicBezTo>
                  <a:pt x="373700" y="421882"/>
                  <a:pt x="364955" y="401443"/>
                  <a:pt x="352485" y="383463"/>
                </a:cubicBezTo>
                <a:cubicBezTo>
                  <a:pt x="332676" y="354903"/>
                  <a:pt x="307287" y="337803"/>
                  <a:pt x="287162" y="338581"/>
                </a:cubicBezTo>
                <a:cubicBezTo>
                  <a:pt x="300917" y="326499"/>
                  <a:pt x="298542" y="309947"/>
                  <a:pt x="327445" y="314600"/>
                </a:cubicBezTo>
                <a:close/>
                <a:moveTo>
                  <a:pt x="44367" y="9445"/>
                </a:moveTo>
                <a:cubicBezTo>
                  <a:pt x="65307" y="7976"/>
                  <a:pt x="88582" y="48300"/>
                  <a:pt x="98716" y="103893"/>
                </a:cubicBezTo>
                <a:cubicBezTo>
                  <a:pt x="103023" y="127522"/>
                  <a:pt x="104507" y="151694"/>
                  <a:pt x="102812" y="172874"/>
                </a:cubicBezTo>
                <a:cubicBezTo>
                  <a:pt x="96419" y="177933"/>
                  <a:pt x="92462" y="183883"/>
                  <a:pt x="93679" y="191748"/>
                </a:cubicBezTo>
                <a:cubicBezTo>
                  <a:pt x="97962" y="219449"/>
                  <a:pt x="202914" y="329063"/>
                  <a:pt x="240363" y="349244"/>
                </a:cubicBezTo>
                <a:cubicBezTo>
                  <a:pt x="253454" y="356299"/>
                  <a:pt x="265280" y="353652"/>
                  <a:pt x="275564" y="347108"/>
                </a:cubicBezTo>
                <a:lnTo>
                  <a:pt x="275884" y="347663"/>
                </a:lnTo>
                <a:cubicBezTo>
                  <a:pt x="293996" y="337193"/>
                  <a:pt x="324545" y="354625"/>
                  <a:pt x="347507" y="388530"/>
                </a:cubicBezTo>
                <a:cubicBezTo>
                  <a:pt x="360303" y="407426"/>
                  <a:pt x="369015" y="429003"/>
                  <a:pt x="371399" y="448117"/>
                </a:cubicBezTo>
                <a:cubicBezTo>
                  <a:pt x="347296" y="472826"/>
                  <a:pt x="310581" y="469765"/>
                  <a:pt x="288158" y="468159"/>
                </a:cubicBezTo>
                <a:cubicBezTo>
                  <a:pt x="253182" y="465654"/>
                  <a:pt x="-15065" y="364036"/>
                  <a:pt x="664" y="89829"/>
                </a:cubicBezTo>
                <a:cubicBezTo>
                  <a:pt x="3125" y="70964"/>
                  <a:pt x="7079" y="53749"/>
                  <a:pt x="14299" y="39550"/>
                </a:cubicBezTo>
                <a:cubicBezTo>
                  <a:pt x="20978" y="26415"/>
                  <a:pt x="30453" y="15861"/>
                  <a:pt x="44367" y="9445"/>
                </a:cubicBezTo>
                <a:close/>
                <a:moveTo>
                  <a:pt x="85842" y="6"/>
                </a:moveTo>
                <a:cubicBezTo>
                  <a:pt x="147282" y="-938"/>
                  <a:pt x="156451" y="106342"/>
                  <a:pt x="147962" y="128156"/>
                </a:cubicBezTo>
                <a:cubicBezTo>
                  <a:pt x="140696" y="146825"/>
                  <a:pt x="125598" y="157194"/>
                  <a:pt x="109217" y="167957"/>
                </a:cubicBezTo>
                <a:cubicBezTo>
                  <a:pt x="111214" y="147002"/>
                  <a:pt x="109601" y="123749"/>
                  <a:pt x="105273" y="101024"/>
                </a:cubicBezTo>
                <a:cubicBezTo>
                  <a:pt x="95931" y="51971"/>
                  <a:pt x="75887" y="14560"/>
                  <a:pt x="55177" y="5105"/>
                </a:cubicBezTo>
                <a:cubicBezTo>
                  <a:pt x="63799" y="1769"/>
                  <a:pt x="73998" y="188"/>
                  <a:pt x="85842" y="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70000" lnSpcReduction="20000"/>
          </a:bodyPr>
          <a:lstStyle/>
          <a:p>
            <a:pPr algn="ctr" eaLnBrk="1" hangingPunct="1">
              <a:spcBef>
                <a:spcPts val="0"/>
              </a:spcBef>
              <a:spcAft>
                <a:spcPts val="0"/>
              </a:spcAft>
              <a:defRPr/>
            </a:pPr>
            <a:endParaRPr lang="en-US" sz="1400" dirty="0">
              <a:solidFill>
                <a:schemeClr val="bg1">
                  <a:lumMod val="65000"/>
                </a:schemeClr>
              </a:solidFill>
              <a:ea typeface="黑体" panose="02010609060101010101" charset="-122"/>
            </a:endParaRPr>
          </a:p>
        </p:txBody>
      </p:sp>
      <p:sp>
        <p:nvSpPr>
          <p:cNvPr id="6" name="KSO_Shape"/>
          <p:cNvSpPr/>
          <p:nvPr>
            <p:custDataLst>
              <p:tags r:id="rId3"/>
            </p:custDataLst>
          </p:nvPr>
        </p:nvSpPr>
        <p:spPr>
          <a:xfrm>
            <a:off x="3319463" y="5902545"/>
            <a:ext cx="322262" cy="273050"/>
          </a:xfrm>
          <a:custGeom>
            <a:avLst/>
            <a:gdLst/>
            <a:ahLst/>
            <a:cxnLst/>
            <a:rect l="l" t="t" r="r" b="b"/>
            <a:pathLst>
              <a:path w="648072" h="400516">
                <a:moveTo>
                  <a:pt x="324036" y="0"/>
                </a:moveTo>
                <a:lnTo>
                  <a:pt x="648072" y="216024"/>
                </a:lnTo>
                <a:lnTo>
                  <a:pt x="520183" y="216024"/>
                </a:lnTo>
                <a:cubicBezTo>
                  <a:pt x="521934" y="217353"/>
                  <a:pt x="522036" y="218913"/>
                  <a:pt x="522036" y="220497"/>
                </a:cubicBezTo>
                <a:lnTo>
                  <a:pt x="522036" y="364511"/>
                </a:lnTo>
                <a:cubicBezTo>
                  <a:pt x="522036" y="384396"/>
                  <a:pt x="505916" y="400516"/>
                  <a:pt x="486031" y="400516"/>
                </a:cubicBezTo>
                <a:lnTo>
                  <a:pt x="378042" y="400516"/>
                </a:lnTo>
                <a:lnTo>
                  <a:pt x="378042" y="256516"/>
                </a:lnTo>
                <a:lnTo>
                  <a:pt x="270030" y="256516"/>
                </a:lnTo>
                <a:lnTo>
                  <a:pt x="270030" y="400516"/>
                </a:lnTo>
                <a:lnTo>
                  <a:pt x="162041" y="400516"/>
                </a:lnTo>
                <a:cubicBezTo>
                  <a:pt x="142156" y="400516"/>
                  <a:pt x="126036" y="384396"/>
                  <a:pt x="126036" y="364511"/>
                </a:cubicBezTo>
                <a:lnTo>
                  <a:pt x="126036" y="220497"/>
                </a:lnTo>
                <a:lnTo>
                  <a:pt x="127889" y="216024"/>
                </a:lnTo>
                <a:lnTo>
                  <a:pt x="0" y="21602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92500" lnSpcReduction="10000"/>
          </a:bodyPr>
          <a:lstStyle/>
          <a:p>
            <a:pPr algn="ctr" eaLnBrk="1" hangingPunct="1">
              <a:spcBef>
                <a:spcPts val="0"/>
              </a:spcBef>
              <a:spcAft>
                <a:spcPts val="0"/>
              </a:spcAft>
              <a:defRPr/>
            </a:pPr>
            <a:endParaRPr lang="zh-CN" altLang="en-US" sz="1400">
              <a:ea typeface="黑体" panose="02010609060101010101" charset="-122"/>
            </a:endParaRPr>
          </a:p>
        </p:txBody>
      </p:sp>
      <p:sp>
        <p:nvSpPr>
          <p:cNvPr id="8" name="文本占位符 7"/>
          <p:cNvSpPr>
            <a:spLocks noGrp="1"/>
          </p:cNvSpPr>
          <p:nvPr>
            <p:ph type="body" sz="quarter" idx="10" hasCustomPrompt="1"/>
          </p:nvPr>
        </p:nvSpPr>
        <p:spPr>
          <a:xfrm>
            <a:off x="3726000" y="5398672"/>
            <a:ext cx="2858400" cy="446400"/>
          </a:xfrm>
        </p:spPr>
        <p:txBody>
          <a:bodyPr anchor="ctr" anchorCtr="0">
            <a:normAutofit/>
          </a:bodyPr>
          <a:lstStyle>
            <a:lvl1pPr marL="0" indent="0" algn="l">
              <a:buFont typeface="Arial" panose="020B0604020202020204" pitchFamily="34" charset="0"/>
              <a:buNone/>
              <a:defRPr sz="1800" b="0">
                <a:solidFill>
                  <a:schemeClr val="accent1"/>
                </a:solidFill>
              </a:defRPr>
            </a:lvl1pPr>
            <a:lvl2pPr marL="53340" indent="0">
              <a:buNone/>
              <a:defRPr sz="1800">
                <a:solidFill>
                  <a:schemeClr val="accent1"/>
                </a:solidFill>
              </a:defRPr>
            </a:lvl2pPr>
            <a:lvl3pPr marL="685800" indent="0">
              <a:buNone/>
              <a:defRPr sz="1800">
                <a:solidFill>
                  <a:schemeClr val="accent1"/>
                </a:solidFill>
              </a:defRPr>
            </a:lvl3pPr>
            <a:lvl4pPr marL="1028700" indent="0">
              <a:buNone/>
              <a:defRPr sz="1800">
                <a:solidFill>
                  <a:schemeClr val="accent1"/>
                </a:solidFill>
              </a:defRPr>
            </a:lvl4pPr>
            <a:lvl5pPr marL="1371600" indent="0">
              <a:buNone/>
              <a:defRPr sz="1800">
                <a:solidFill>
                  <a:schemeClr val="accent1"/>
                </a:solidFill>
              </a:defRPr>
            </a:lvl5pPr>
          </a:lstStyle>
          <a:p>
            <a:pPr lvl="0"/>
            <a:r>
              <a:rPr lang="zh-CN" altLang="en-US" dirty="0"/>
              <a:t>单击此处编辑文本</a:t>
            </a:r>
          </a:p>
        </p:txBody>
      </p:sp>
      <p:sp>
        <p:nvSpPr>
          <p:cNvPr id="10" name="文本占位符 9"/>
          <p:cNvSpPr>
            <a:spLocks noGrp="1"/>
          </p:cNvSpPr>
          <p:nvPr>
            <p:ph type="body" sz="quarter" idx="11" hasCustomPrompt="1"/>
          </p:nvPr>
        </p:nvSpPr>
        <p:spPr>
          <a:xfrm>
            <a:off x="3715200" y="5828400"/>
            <a:ext cx="2869200" cy="446400"/>
          </a:xfrm>
        </p:spPr>
        <p:txBody>
          <a:bodyPr anchor="ctr" anchorCtr="0">
            <a:normAutofit/>
          </a:bodyPr>
          <a:lstStyle>
            <a:lvl1pPr marL="0" indent="0" algn="l">
              <a:buFont typeface="Arial" panose="020B0604020202020204" pitchFamily="34" charset="0"/>
              <a:buNone/>
              <a:defRPr sz="1800" b="0">
                <a:solidFill>
                  <a:schemeClr val="accent1"/>
                </a:solidFill>
              </a:defRPr>
            </a:lvl1pPr>
            <a:lvl2pPr marL="53340" indent="0">
              <a:buNone/>
              <a:defRPr sz="1800">
                <a:solidFill>
                  <a:schemeClr val="accent1"/>
                </a:solidFill>
              </a:defRPr>
            </a:lvl2pPr>
            <a:lvl3pPr marL="685800" indent="0">
              <a:buNone/>
              <a:defRPr sz="1800">
                <a:solidFill>
                  <a:schemeClr val="accent1"/>
                </a:solidFill>
              </a:defRPr>
            </a:lvl3pPr>
            <a:lvl4pPr marL="1028700" indent="0">
              <a:buNone/>
              <a:defRPr sz="1800">
                <a:solidFill>
                  <a:schemeClr val="accent1"/>
                </a:solidFill>
              </a:defRPr>
            </a:lvl4pPr>
            <a:lvl5pPr marL="1371600" indent="0">
              <a:buNone/>
              <a:defRPr sz="1800">
                <a:solidFill>
                  <a:schemeClr val="accent1"/>
                </a:solidFill>
              </a:defRPr>
            </a:lvl5pPr>
          </a:lstStyle>
          <a:p>
            <a:pPr lvl="0"/>
            <a:r>
              <a:rPr lang="zh-CN" altLang="en-US" dirty="0"/>
              <a:t>单击此处编辑文本</a:t>
            </a:r>
          </a:p>
        </p:txBody>
      </p:sp>
      <p:sp>
        <p:nvSpPr>
          <p:cNvPr id="12" name="文本占位符 11"/>
          <p:cNvSpPr>
            <a:spLocks noGrp="1"/>
          </p:cNvSpPr>
          <p:nvPr>
            <p:ph type="body" sz="quarter" idx="12" hasCustomPrompt="1"/>
          </p:nvPr>
        </p:nvSpPr>
        <p:spPr>
          <a:xfrm>
            <a:off x="3704400" y="4950000"/>
            <a:ext cx="2880000" cy="446400"/>
          </a:xfrm>
        </p:spPr>
        <p:txBody>
          <a:bodyPr anchor="ctr" anchorCtr="0">
            <a:normAutofit/>
          </a:bodyPr>
          <a:lstStyle>
            <a:lvl1pPr marL="0" indent="0" algn="l">
              <a:buFont typeface="Arial" panose="020B0604020202020204" pitchFamily="34" charset="0"/>
              <a:buNone/>
              <a:defRPr sz="1800" b="0">
                <a:solidFill>
                  <a:schemeClr val="accent1"/>
                </a:solidFill>
              </a:defRPr>
            </a:lvl1pPr>
            <a:lvl2pPr marL="53340" indent="0">
              <a:buNone/>
              <a:defRPr sz="1800">
                <a:solidFill>
                  <a:schemeClr val="accent1"/>
                </a:solidFill>
              </a:defRPr>
            </a:lvl2pPr>
            <a:lvl3pPr marL="685800" indent="0">
              <a:buNone/>
              <a:defRPr sz="1800">
                <a:solidFill>
                  <a:schemeClr val="accent1"/>
                </a:solidFill>
              </a:defRPr>
            </a:lvl3pPr>
            <a:lvl4pPr marL="1028700" indent="0">
              <a:buNone/>
              <a:defRPr sz="1800">
                <a:solidFill>
                  <a:schemeClr val="accent1"/>
                </a:solidFill>
              </a:defRPr>
            </a:lvl4pPr>
            <a:lvl5pPr marL="1371600" indent="0">
              <a:buNone/>
              <a:defRPr sz="1800">
                <a:solidFill>
                  <a:schemeClr val="accent1"/>
                </a:solidFill>
              </a:defRPr>
            </a:lvl5pPr>
          </a:lstStyle>
          <a:p>
            <a:pPr lvl="0"/>
            <a:r>
              <a:rPr lang="zh-CN" altLang="en-US" dirty="0"/>
              <a:t>单击此处编辑文本</a:t>
            </a:r>
          </a:p>
        </p:txBody>
      </p:sp>
      <p:sp>
        <p:nvSpPr>
          <p:cNvPr id="13" name="日期占位符 12"/>
          <p:cNvSpPr>
            <a:spLocks noGrp="1"/>
          </p:cNvSpPr>
          <p:nvPr>
            <p:ph type="dt" sz="half" idx="13"/>
          </p:nvPr>
        </p:nvSpPr>
        <p:spPr/>
        <p:txBody>
          <a:bodyPr>
            <a:normAutofit/>
          </a:bodyPr>
          <a:lstStyle/>
          <a:p>
            <a:fld id="{069A8A3A-C3F8-40C6-8A68-BF3B77C39B63}" type="datetimeFigureOut">
              <a:rPr lang="zh-CN" altLang="en-US" smtClean="0"/>
              <a:pPr/>
              <a:t>2018/1/10</a:t>
            </a:fld>
            <a:endParaRPr lang="zh-CN" altLang="en-US"/>
          </a:p>
        </p:txBody>
      </p:sp>
      <p:sp>
        <p:nvSpPr>
          <p:cNvPr id="14" name="页脚占位符 13"/>
          <p:cNvSpPr>
            <a:spLocks noGrp="1"/>
          </p:cNvSpPr>
          <p:nvPr>
            <p:ph type="ftr" sz="quarter" idx="14"/>
          </p:nvPr>
        </p:nvSpPr>
        <p:spPr/>
        <p:txBody>
          <a:bodyPr>
            <a:normAutofit/>
          </a:bodyPr>
          <a:lstStyle/>
          <a:p>
            <a:endParaRPr lang="zh-CN" altLang="en-US"/>
          </a:p>
        </p:txBody>
      </p:sp>
      <p:sp>
        <p:nvSpPr>
          <p:cNvPr id="15" name="灯片编号占位符 14"/>
          <p:cNvSpPr>
            <a:spLocks noGrp="1"/>
          </p:cNvSpPr>
          <p:nvPr>
            <p:ph type="sldNum" sz="quarter" idx="15"/>
          </p:nvPr>
        </p:nvSpPr>
        <p:spPr/>
        <p:txBody>
          <a:bodyPr>
            <a:normAutofit/>
          </a:bodyPr>
          <a:lstStyle/>
          <a:p>
            <a:fld id="{671F6C2B-E59F-409B-8943-425C218F0AEB}"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69A8A3A-C3F8-40C6-8A68-BF3B77C39B63}" type="datetimeFigureOut">
              <a:rPr lang="zh-CN" altLang="en-US" smtClean="0"/>
              <a:pPr/>
              <a:t>2018/1/10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71F6C2B-E59F-409B-8943-425C218F0AEB}"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629841" y="711200"/>
            <a:ext cx="3196800" cy="1600200"/>
          </a:xfrm>
        </p:spPr>
        <p:txBody>
          <a:bodyPr anchor="t" anchorCtr="0">
            <a:noAutofit/>
          </a:bodyPr>
          <a:lstStyle>
            <a:lvl1pPr algn="l">
              <a:defRPr sz="3200"/>
            </a:lvl1pPr>
          </a:lstStyle>
          <a:p>
            <a:r>
              <a:rPr lang="zh-CN" altLang="en-US" dirty="0"/>
              <a:t>单击此处编辑标题</a:t>
            </a:r>
          </a:p>
        </p:txBody>
      </p:sp>
      <p:sp>
        <p:nvSpPr>
          <p:cNvPr id="3" name="图片占位符 2"/>
          <p:cNvSpPr>
            <a:spLocks noGrp="1"/>
          </p:cNvSpPr>
          <p:nvPr>
            <p:ph type="pic" idx="1"/>
          </p:nvPr>
        </p:nvSpPr>
        <p:spPr>
          <a:xfrm>
            <a:off x="4014391" y="733425"/>
            <a:ext cx="4478400" cy="54036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311400"/>
            <a:ext cx="3196800" cy="3811588"/>
          </a:xfrm>
        </p:spPr>
        <p:txBody>
          <a:bodyPr>
            <a:normAutofit/>
          </a:bodyPr>
          <a:lstStyle>
            <a:lvl1pPr marL="0" indent="0">
              <a:buNone/>
              <a:defRPr sz="20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6EF2F5ED-D19D-4097-92A9-D6092B3D6E68}" type="datetimeFigureOut">
              <a:rPr lang="zh-CN" altLang="en-US" smtClean="0"/>
              <a:pPr/>
              <a:t>2018/1/10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7AAEAA2-D029-4D23-B6D5-DE004B8B3ED2}"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10;文本">
    <p:spTree>
      <p:nvGrpSpPr>
        <p:cNvPr id="1" name=""/>
        <p:cNvGrpSpPr/>
        <p:nvPr/>
      </p:nvGrpSpPr>
      <p:grpSpPr>
        <a:xfrm>
          <a:off x="0" y="0"/>
          <a:ext cx="0" cy="0"/>
          <a:chOff x="0" y="0"/>
          <a:chExt cx="0" cy="0"/>
        </a:xfrm>
      </p:grpSpPr>
      <p:sp>
        <p:nvSpPr>
          <p:cNvPr id="2" name="KSO_BT1"/>
          <p:cNvSpPr>
            <a:spLocks noGrp="1"/>
          </p:cNvSpPr>
          <p:nvPr>
            <p:ph type="title" orient="vert"/>
          </p:nvPr>
        </p:nvSpPr>
        <p:spPr>
          <a:xfrm>
            <a:off x="7628468" y="365125"/>
            <a:ext cx="886883" cy="5811838"/>
          </a:xfrm>
        </p:spPr>
        <p:txBody>
          <a:bodyPr vert="eaVert"/>
          <a:lstStyle/>
          <a:p>
            <a:r>
              <a:rPr lang="zh-CN" altLang="en-US" dirty="0"/>
              <a:t>单击此处编辑母版标题样式</a:t>
            </a:r>
            <a:endParaRPr lang="en-US" dirty="0"/>
          </a:p>
        </p:txBody>
      </p:sp>
      <p:sp>
        <p:nvSpPr>
          <p:cNvPr id="3" name="KSO_BC1"/>
          <p:cNvSpPr>
            <a:spLocks noGrp="1"/>
          </p:cNvSpPr>
          <p:nvPr>
            <p:ph type="body" orient="vert" idx="1"/>
          </p:nvPr>
        </p:nvSpPr>
        <p:spPr>
          <a:xfrm>
            <a:off x="628650" y="365125"/>
            <a:ext cx="6906684" cy="5811838"/>
          </a:xfrm>
        </p:spPr>
        <p:txBody>
          <a:bodyPr vert="eaVert"/>
          <a:lstStyle/>
          <a:p>
            <a:pPr lvl="0"/>
            <a:r>
              <a:rPr lang="zh-CN" altLang="zh-CN" dirty="0"/>
              <a:t>单击此处编辑母版文本样式</a:t>
            </a:r>
          </a:p>
          <a:p>
            <a:pPr lvl="1"/>
            <a:r>
              <a:rPr lang="zh-CN" altLang="zh-CN" dirty="0"/>
              <a:t>第二级</a:t>
            </a:r>
          </a:p>
          <a:p>
            <a:pPr lvl="2"/>
            <a:r>
              <a:rPr lang="zh-CN" altLang="zh-CN" dirty="0"/>
              <a:t>第三级</a:t>
            </a:r>
          </a:p>
          <a:p>
            <a:pPr lvl="3"/>
            <a:r>
              <a:rPr lang="zh-CN" altLang="zh-CN" dirty="0"/>
              <a:t>第四级</a:t>
            </a:r>
          </a:p>
          <a:p>
            <a:pPr lvl="4"/>
            <a:r>
              <a:rPr lang="zh-CN" altLang="zh-CN" dirty="0"/>
              <a:t>第五级</a:t>
            </a:r>
          </a:p>
        </p:txBody>
      </p:sp>
      <p:sp>
        <p:nvSpPr>
          <p:cNvPr id="4" name="日期占位符 3"/>
          <p:cNvSpPr>
            <a:spLocks noGrp="1"/>
          </p:cNvSpPr>
          <p:nvPr>
            <p:ph type="dt" sz="half" idx="10"/>
          </p:nvPr>
        </p:nvSpPr>
        <p:spPr/>
        <p:txBody>
          <a:bodyPr/>
          <a:lstStyle/>
          <a:p>
            <a:fld id="{069A8A3A-C3F8-40C6-8A68-BF3B77C39B63}" type="datetimeFigureOut">
              <a:rPr lang="zh-CN" altLang="en-US" smtClean="0"/>
              <a:pPr/>
              <a:t>2018/1/10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71F6C2B-E59F-409B-8943-425C218F0AEB}"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cstate="print">
            <a:lum/>
          </a:blip>
          <a:srcRect/>
          <a:stretch>
            <a:fillRect t="-4000" b="-4000"/>
          </a:stretch>
        </a:blipFill>
        <a:effectLst/>
      </p:bgPr>
    </p:bg>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17" cstate="print">
            <a:extLst>
              <a:ext uri="{28A0092B-C50C-407E-A947-70E740481C1C}">
                <a14:useLocalDpi xmlns:a14="http://schemas.microsoft.com/office/drawing/2010/main" val="0"/>
              </a:ext>
            </a:extLst>
          </a:blip>
          <a:srcRect b="6479"/>
          <a:stretch>
            <a:fillRect/>
          </a:stretch>
        </p:blipFill>
        <p:spPr>
          <a:xfrm>
            <a:off x="17415" y="1"/>
            <a:ext cx="9109172" cy="6836229"/>
          </a:xfrm>
          <a:prstGeom prst="rect">
            <a:avLst/>
          </a:prstGeom>
        </p:spPr>
      </p:pic>
      <p:sp>
        <p:nvSpPr>
          <p:cNvPr id="2" name="KSO_BT1"/>
          <p:cNvSpPr>
            <a:spLocks noGrp="1"/>
          </p:cNvSpPr>
          <p:nvPr>
            <p:ph type="title"/>
          </p:nvPr>
        </p:nvSpPr>
        <p:spPr>
          <a:xfrm>
            <a:off x="383173" y="330453"/>
            <a:ext cx="8351520" cy="492121"/>
          </a:xfrm>
          <a:prstGeom prst="rect">
            <a:avLst/>
          </a:prstGeom>
        </p:spPr>
        <p:txBody>
          <a:bodyPr vert="horz" lIns="91440" tIns="45720" rIns="91440" bIns="45720" rtlCol="0" anchor="b">
            <a:normAutofit/>
          </a:bodyPr>
          <a:lstStyle/>
          <a:p>
            <a:r>
              <a:rPr lang="zh-CN" altLang="en-US" dirty="0"/>
              <a:t>单击此处编辑母版标题样式</a:t>
            </a:r>
            <a:endParaRPr lang="en-US" dirty="0"/>
          </a:p>
        </p:txBody>
      </p:sp>
      <p:sp>
        <p:nvSpPr>
          <p:cNvPr id="3" name="KSO_BC1"/>
          <p:cNvSpPr>
            <a:spLocks noGrp="1"/>
          </p:cNvSpPr>
          <p:nvPr>
            <p:ph type="body" idx="1"/>
          </p:nvPr>
        </p:nvSpPr>
        <p:spPr>
          <a:xfrm>
            <a:off x="391882" y="1058576"/>
            <a:ext cx="8351520" cy="5127096"/>
          </a:xfrm>
          <a:prstGeom prst="rect">
            <a:avLst/>
          </a:prstGeom>
        </p:spPr>
        <p:txBody>
          <a:bodyPr vert="horz" lIns="91440" tIns="45720" rIns="91440" bIns="45720" rtlCol="0">
            <a:normAutofit/>
          </a:bodyPr>
          <a:lstStyle/>
          <a:p>
            <a:pPr lvl="0"/>
            <a:r>
              <a:rPr lang="zh-CN" altLang="zh-CN" dirty="0"/>
              <a:t>单击此处编辑母版文本样式</a:t>
            </a:r>
          </a:p>
          <a:p>
            <a:pPr lvl="1"/>
            <a:r>
              <a:rPr lang="zh-CN" altLang="zh-CN" dirty="0"/>
              <a:t>第二级</a:t>
            </a:r>
          </a:p>
          <a:p>
            <a:pPr lvl="2"/>
            <a:r>
              <a:rPr lang="zh-CN" altLang="zh-CN" dirty="0"/>
              <a:t>第三级</a:t>
            </a:r>
          </a:p>
          <a:p>
            <a:pPr lvl="3"/>
            <a:r>
              <a:rPr lang="zh-CN" altLang="zh-CN" dirty="0"/>
              <a:t>第四级</a:t>
            </a:r>
          </a:p>
          <a:p>
            <a:pPr lvl="4"/>
            <a:r>
              <a:rPr lang="zh-CN" altLang="zh-CN" dirty="0"/>
              <a:t>第五级</a:t>
            </a:r>
          </a:p>
        </p:txBody>
      </p:sp>
      <p:sp>
        <p:nvSpPr>
          <p:cNvPr id="4" name="日期占位符 3"/>
          <p:cNvSpPr>
            <a:spLocks noGrp="1"/>
          </p:cNvSpPr>
          <p:nvPr>
            <p:ph type="dt" sz="half" idx="2"/>
          </p:nvPr>
        </p:nvSpPr>
        <p:spPr>
          <a:xfrm>
            <a:off x="628650" y="6356350"/>
            <a:ext cx="2057400" cy="365125"/>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069A8A3A-C3F8-40C6-8A68-BF3B77C39B63}" type="datetimeFigureOut">
              <a:rPr lang="zh-CN" altLang="en-US" smtClean="0"/>
              <a:pPr/>
              <a:t>2018/1/10</a:t>
            </a:fld>
            <a:endParaRPr lang="zh-CN" altLang="en-US"/>
          </a:p>
        </p:txBody>
      </p:sp>
      <p:sp>
        <p:nvSpPr>
          <p:cNvPr id="5" name="页脚占位符 4"/>
          <p:cNvSpPr>
            <a:spLocks noGrp="1"/>
          </p:cNvSpPr>
          <p:nvPr>
            <p:ph type="ftr" sz="quarter" idx="3"/>
          </p:nvPr>
        </p:nvSpPr>
        <p:spPr>
          <a:xfrm>
            <a:off x="3028950" y="6356350"/>
            <a:ext cx="3086100" cy="365125"/>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7950" y="6356350"/>
            <a:ext cx="2057400" cy="365125"/>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671F6C2B-E59F-409B-8943-425C218F0AEB}"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defTabSz="685800" rtl="0" eaLnBrk="1" latinLnBrk="0" hangingPunct="1">
        <a:lnSpc>
          <a:spcPct val="90000"/>
        </a:lnSpc>
        <a:spcBef>
          <a:spcPct val="0"/>
        </a:spcBef>
        <a:buNone/>
        <a:defRPr sz="2800" b="1" i="0" kern="1200" baseline="0">
          <a:gradFill>
            <a:gsLst>
              <a:gs pos="0">
                <a:schemeClr val="accent2"/>
              </a:gs>
              <a:gs pos="100000">
                <a:schemeClr val="accent1"/>
              </a:gs>
            </a:gsLst>
            <a:lin ang="9000000" scaled="0"/>
          </a:gradFill>
          <a:latin typeface="Arial" panose="020B0604020202020204" pitchFamily="34" charset="0"/>
          <a:ea typeface="黑体" panose="02010609060101010101" charset="-122"/>
          <a:cs typeface="+mj-cs"/>
        </a:defRPr>
      </a:lvl1pPr>
    </p:titleStyle>
    <p:bodyStyle>
      <a:lvl1pPr marL="267970" indent="-267970" algn="just" defTabSz="685800" rtl="0" eaLnBrk="1" latinLnBrk="0" hangingPunct="1">
        <a:lnSpc>
          <a:spcPct val="110000"/>
        </a:lnSpc>
        <a:spcBef>
          <a:spcPts val="1350"/>
        </a:spcBef>
        <a:spcAft>
          <a:spcPts val="0"/>
        </a:spcAft>
        <a:buSzPct val="80000"/>
        <a:buFontTx/>
        <a:buBlip>
          <a:blip r:embed="rId18"/>
        </a:buBlip>
        <a:defRPr sz="2400" b="1" kern="1200" baseline="0">
          <a:solidFill>
            <a:schemeClr val="accent2">
              <a:lumMod val="75000"/>
            </a:schemeClr>
          </a:solidFill>
          <a:latin typeface="Arial" panose="020B0604020202020204" pitchFamily="34" charset="0"/>
          <a:ea typeface="黑体" panose="02010609060101010101" charset="-122"/>
          <a:cs typeface="+mn-cs"/>
        </a:defRPr>
      </a:lvl1pPr>
      <a:lvl2pPr marL="541655" indent="-271780" algn="just" defTabSz="685800" rtl="0" eaLnBrk="1" latinLnBrk="0" hangingPunct="1">
        <a:spcBef>
          <a:spcPts val="0"/>
        </a:spcBef>
        <a:spcAft>
          <a:spcPts val="0"/>
        </a:spcAft>
        <a:buClr>
          <a:schemeClr val="accent2">
            <a:lumMod val="75000"/>
          </a:schemeClr>
        </a:buClr>
        <a:buFont typeface="Arial" panose="020B0604020202020204" pitchFamily="34" charset="0"/>
        <a:buChar char="•"/>
        <a:defRPr sz="2000" kern="1200" baseline="0">
          <a:solidFill>
            <a:schemeClr val="accent2">
              <a:lumMod val="75000"/>
            </a:schemeClr>
          </a:solidFill>
          <a:latin typeface="宋体-方正超大字符集" panose="03000509000000000000" pitchFamily="65" charset="-122"/>
          <a:ea typeface="黑体" panose="02010609060101010101" charset="-122"/>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accent2">
              <a:lumMod val="75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800" kern="1200">
          <a:solidFill>
            <a:schemeClr val="accent2">
              <a:lumMod val="75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800" kern="1200">
          <a:solidFill>
            <a:schemeClr val="accent2">
              <a:lumMod val="7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1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slideLayout" Target="../slideLayouts/slideLayout7.xml"/><Relationship Id="rId1" Type="http://schemas.openxmlformats.org/officeDocument/2006/relationships/tags" Target="../tags/tag9.xml"/><Relationship Id="rId5" Type="http://schemas.openxmlformats.org/officeDocument/2006/relationships/image" Target="../media/image22.jpeg"/><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audio" Target="../media/audio1.wav"/><Relationship Id="rId7" Type="http://schemas.openxmlformats.org/officeDocument/2006/relationships/image" Target="../media/image25.png"/><Relationship Id="rId2" Type="http://schemas.openxmlformats.org/officeDocument/2006/relationships/slideLayout" Target="../slideLayouts/slideLayout7.xml"/><Relationship Id="rId1" Type="http://schemas.openxmlformats.org/officeDocument/2006/relationships/tags" Target="../tags/tag10.xml"/><Relationship Id="rId6" Type="http://schemas.openxmlformats.org/officeDocument/2006/relationships/image" Target="../media/image24.png"/><Relationship Id="rId5" Type="http://schemas.openxmlformats.org/officeDocument/2006/relationships/image" Target="../media/image23.jpeg"/><Relationship Id="rId4" Type="http://schemas.openxmlformats.org/officeDocument/2006/relationships/audio" Target="../media/audio4.wav"/></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11.xml"/><Relationship Id="rId4" Type="http://schemas.openxmlformats.org/officeDocument/2006/relationships/audio" Target="../media/audio2.wav"/></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11.xml"/><Relationship Id="rId1" Type="http://schemas.openxmlformats.org/officeDocument/2006/relationships/tags" Target="../tags/tag12.xml"/></Relationships>
</file>

<file path=ppt/slides/_rels/slide14.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slideLayout" Target="../slideLayouts/slideLayout11.xml"/><Relationship Id="rId1" Type="http://schemas.openxmlformats.org/officeDocument/2006/relationships/tags" Target="../tags/tag13.xml"/><Relationship Id="rId4" Type="http://schemas.openxmlformats.org/officeDocument/2006/relationships/image" Target="../media/image29.jpe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30.emf"/><Relationship Id="rId2" Type="http://schemas.openxmlformats.org/officeDocument/2006/relationships/tags" Target="../tags/tag14.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31.jpeg"/><Relationship Id="rId4" Type="http://schemas.openxmlformats.org/officeDocument/2006/relationships/notesSlide" Target="../notesSlides/notesSlide2.xml"/></Relationships>
</file>

<file path=ppt/slides/_rels/slide1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slideLayout" Target="../slideLayouts/slideLayout11.xml"/><Relationship Id="rId1" Type="http://schemas.openxmlformats.org/officeDocument/2006/relationships/tags" Target="../tags/tag15.xml"/></Relationships>
</file>

<file path=ppt/slides/_rels/slide17.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notesSlide" Target="../notesSlides/notesSlide3.xml"/><Relationship Id="rId7" Type="http://schemas.openxmlformats.org/officeDocument/2006/relationships/image" Target="../media/image35.png"/><Relationship Id="rId2" Type="http://schemas.openxmlformats.org/officeDocument/2006/relationships/slideLayout" Target="../slideLayouts/slideLayout7.xml"/><Relationship Id="rId1" Type="http://schemas.openxmlformats.org/officeDocument/2006/relationships/tags" Target="../tags/tag16.xml"/><Relationship Id="rId6" Type="http://schemas.openxmlformats.org/officeDocument/2006/relationships/image" Target="../media/image34.png"/><Relationship Id="rId5" Type="http://schemas.openxmlformats.org/officeDocument/2006/relationships/image" Target="../media/image33.jpeg"/><Relationship Id="rId4" Type="http://schemas.openxmlformats.org/officeDocument/2006/relationships/audio" Target="../media/audio5.wav"/><Relationship Id="rId9" Type="http://schemas.openxmlformats.org/officeDocument/2006/relationships/image" Target="../media/image37.png"/></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Layout" Target="../slideLayouts/slideLayout7.xml"/><Relationship Id="rId1" Type="http://schemas.openxmlformats.org/officeDocument/2006/relationships/tags" Target="../tags/tag17.xml"/><Relationship Id="rId5" Type="http://schemas.openxmlformats.org/officeDocument/2006/relationships/image" Target="../media/image40.jpeg"/><Relationship Id="rId4" Type="http://schemas.openxmlformats.org/officeDocument/2006/relationships/image" Target="../media/image39.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18.xml"/><Relationship Id="rId4" Type="http://schemas.openxmlformats.org/officeDocument/2006/relationships/image" Target="../media/image41.jpe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slideLayout" Target="../slideLayouts/slideLayout11.xml"/><Relationship Id="rId1" Type="http://schemas.openxmlformats.org/officeDocument/2006/relationships/tags" Target="../tags/tag19.xml"/></Relationships>
</file>

<file path=ppt/slides/_rels/slide21.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slideLayout" Target="../slideLayouts/slideLayout7.xml"/><Relationship Id="rId7" Type="http://schemas.openxmlformats.org/officeDocument/2006/relationships/image" Target="../media/image43.wmf"/><Relationship Id="rId12" Type="http://schemas.openxmlformats.org/officeDocument/2006/relationships/image" Target="../media/image49.jpeg"/><Relationship Id="rId2" Type="http://schemas.openxmlformats.org/officeDocument/2006/relationships/tags" Target="../tags/tag20.xml"/><Relationship Id="rId1" Type="http://schemas.openxmlformats.org/officeDocument/2006/relationships/vmlDrawing" Target="../drawings/vmlDrawing2.vml"/><Relationship Id="rId6" Type="http://schemas.openxmlformats.org/officeDocument/2006/relationships/oleObject" Target="../embeddings/oleObject2.bin"/><Relationship Id="rId11" Type="http://schemas.openxmlformats.org/officeDocument/2006/relationships/image" Target="../media/image48.jpeg"/><Relationship Id="rId5" Type="http://schemas.openxmlformats.org/officeDocument/2006/relationships/image" Target="../media/image44.png"/><Relationship Id="rId10" Type="http://schemas.openxmlformats.org/officeDocument/2006/relationships/image" Target="../media/image47.jpeg"/><Relationship Id="rId4" Type="http://schemas.openxmlformats.org/officeDocument/2006/relationships/audio" Target="../media/audio6.wav"/><Relationship Id="rId9" Type="http://schemas.openxmlformats.org/officeDocument/2006/relationships/image" Target="../media/image46.jpe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1.xml"/></Relationships>
</file>

<file path=ppt/slides/_rels/slide2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slideLayout" Target="../slideLayouts/slideLayout11.xml"/><Relationship Id="rId1" Type="http://schemas.openxmlformats.org/officeDocument/2006/relationships/tags" Target="../tags/tag22.xml"/></Relationships>
</file>

<file path=ppt/slides/_rels/slide24.xml.rels><?xml version="1.0" encoding="UTF-8" standalone="yes"?>
<Relationships xmlns="http://schemas.openxmlformats.org/package/2006/relationships"><Relationship Id="rId3" Type="http://schemas.openxmlformats.org/officeDocument/2006/relationships/image" Target="../media/image51.gif"/><Relationship Id="rId2" Type="http://schemas.openxmlformats.org/officeDocument/2006/relationships/slideLayout" Target="../slideLayouts/slideLayout11.xml"/><Relationship Id="rId1" Type="http://schemas.openxmlformats.org/officeDocument/2006/relationships/tags" Target="../tags/tag23.xml"/></Relationships>
</file>

<file path=ppt/slides/_rels/slide25.xml.rels><?xml version="1.0" encoding="UTF-8" standalone="yes"?>
<Relationships xmlns="http://schemas.openxmlformats.org/package/2006/relationships"><Relationship Id="rId8" Type="http://schemas.openxmlformats.org/officeDocument/2006/relationships/image" Target="../media/image57.jpeg"/><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slideLayout" Target="../slideLayouts/slideLayout7.xml"/><Relationship Id="rId1" Type="http://schemas.openxmlformats.org/officeDocument/2006/relationships/tags" Target="../tags/tag24.xml"/><Relationship Id="rId6" Type="http://schemas.openxmlformats.org/officeDocument/2006/relationships/image" Target="../media/image55.jpeg"/><Relationship Id="rId5" Type="http://schemas.openxmlformats.org/officeDocument/2006/relationships/image" Target="../media/image54.jpeg"/><Relationship Id="rId4" Type="http://schemas.openxmlformats.org/officeDocument/2006/relationships/image" Target="../media/image53.png"/></Relationships>
</file>

<file path=ppt/slides/_rels/slide26.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slideLayout" Target="../slideLayouts/slideLayout7.xml"/><Relationship Id="rId1" Type="http://schemas.openxmlformats.org/officeDocument/2006/relationships/tags" Target="../tags/tag25.xml"/><Relationship Id="rId5" Type="http://schemas.openxmlformats.org/officeDocument/2006/relationships/image" Target="../media/image59.gif"/><Relationship Id="rId4" Type="http://schemas.openxmlformats.org/officeDocument/2006/relationships/slide" Target="slide10.xml"/></Relationships>
</file>

<file path=ppt/slides/_rels/slide27.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slideLayout" Target="../slideLayouts/slideLayout7.xml"/><Relationship Id="rId1" Type="http://schemas.openxmlformats.org/officeDocument/2006/relationships/tags" Target="../tags/tag26.xml"/><Relationship Id="rId5" Type="http://schemas.openxmlformats.org/officeDocument/2006/relationships/image" Target="../media/image62.png"/><Relationship Id="rId4" Type="http://schemas.openxmlformats.org/officeDocument/2006/relationships/image" Target="../media/image61.png"/></Relationships>
</file>

<file path=ppt/slides/_rels/slide28.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slideLayout" Target="../slideLayouts/slideLayout7.xml"/><Relationship Id="rId1" Type="http://schemas.openxmlformats.org/officeDocument/2006/relationships/tags" Target="../tags/tag2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1.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7.xml"/><Relationship Id="rId1" Type="http://schemas.openxmlformats.org/officeDocument/2006/relationships/tags" Target="../tags/tag2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4.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11.xml"/><Relationship Id="rId1" Type="http://schemas.openxmlformats.org/officeDocument/2006/relationships/tags" Target="../tags/tag6.xml"/><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10.xml"/><Relationship Id="rId1" Type="http://schemas.openxmlformats.org/officeDocument/2006/relationships/tags" Target="../tags/tag7.xml"/><Relationship Id="rId4" Type="http://schemas.openxmlformats.org/officeDocument/2006/relationships/audio" Target="../media/audio2.wav"/></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tags" Target="../tags/tag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24936" y="272432"/>
            <a:ext cx="8351520" cy="492121"/>
          </a:xfrm>
        </p:spPr>
        <p:txBody>
          <a:bodyPr>
            <a:noAutofit/>
          </a:bodyPr>
          <a:lstStyle/>
          <a:p>
            <a:r>
              <a:rPr lang="zh-CN" altLang="en-US" sz="4000" dirty="0"/>
              <a:t>第</a:t>
            </a:r>
            <a:r>
              <a:rPr lang="en-US" altLang="zh-CN" sz="4000" dirty="0"/>
              <a:t>24</a:t>
            </a:r>
            <a:r>
              <a:rPr lang="zh-CN" altLang="en-US" sz="4000" dirty="0"/>
              <a:t>课  人民解放战争的胜利</a:t>
            </a:r>
          </a:p>
        </p:txBody>
      </p:sp>
      <p:pic>
        <p:nvPicPr>
          <p:cNvPr id="3" name="图片 2" descr="timg (4).jpg"/>
          <p:cNvPicPr>
            <a:picLocks noChangeAspect="1"/>
          </p:cNvPicPr>
          <p:nvPr/>
        </p:nvPicPr>
        <p:blipFill>
          <a:blip r:embed="rId2" cstate="print"/>
          <a:stretch>
            <a:fillRect/>
          </a:stretch>
        </p:blipFill>
        <p:spPr>
          <a:xfrm>
            <a:off x="0" y="1196752"/>
            <a:ext cx="8820472" cy="5112568"/>
          </a:xfrm>
          <a:prstGeom prst="rect">
            <a:avLst/>
          </a:prstGeom>
        </p:spPr>
      </p:pic>
      <p:pic>
        <p:nvPicPr>
          <p:cNvPr id="4" name="图片 3" descr="timg (2).jpg"/>
          <p:cNvPicPr>
            <a:picLocks noChangeAspect="1"/>
          </p:cNvPicPr>
          <p:nvPr/>
        </p:nvPicPr>
        <p:blipFill>
          <a:blip r:embed="rId3" cstate="print"/>
          <a:stretch>
            <a:fillRect/>
          </a:stretch>
        </p:blipFill>
        <p:spPr>
          <a:xfrm>
            <a:off x="395536" y="1052736"/>
            <a:ext cx="8064896" cy="4824536"/>
          </a:xfrm>
          <a:prstGeom prst="rect">
            <a:avLst/>
          </a:prstGeom>
        </p:spPr>
      </p:pic>
      <p:pic>
        <p:nvPicPr>
          <p:cNvPr id="5" name="图片 4" descr="1.jpg"/>
          <p:cNvPicPr>
            <a:picLocks noChangeAspect="1"/>
          </p:cNvPicPr>
          <p:nvPr/>
        </p:nvPicPr>
        <p:blipFill>
          <a:blip r:embed="rId4" cstate="print"/>
          <a:stretch>
            <a:fillRect/>
          </a:stretch>
        </p:blipFill>
        <p:spPr>
          <a:xfrm>
            <a:off x="0" y="1196752"/>
            <a:ext cx="9144000" cy="5424264"/>
          </a:xfrm>
          <a:prstGeom prst="rect">
            <a:avLst/>
          </a:prstGeom>
        </p:spPr>
      </p:pic>
      <p:pic>
        <p:nvPicPr>
          <p:cNvPr id="6" name="图片 5" descr="3.jpg"/>
          <p:cNvPicPr>
            <a:picLocks noChangeAspect="1"/>
          </p:cNvPicPr>
          <p:nvPr/>
        </p:nvPicPr>
        <p:blipFill>
          <a:blip r:embed="rId5" cstate="print"/>
          <a:stretch>
            <a:fillRect/>
          </a:stretch>
        </p:blipFill>
        <p:spPr>
          <a:xfrm>
            <a:off x="0" y="1052736"/>
            <a:ext cx="9144000" cy="5400600"/>
          </a:xfrm>
          <a:prstGeom prst="rect">
            <a:avLst/>
          </a:prstGeom>
        </p:spPr>
      </p:pic>
      <p:pic>
        <p:nvPicPr>
          <p:cNvPr id="7" name="图片 6" descr="2.jpg"/>
          <p:cNvPicPr>
            <a:picLocks noChangeAspect="1"/>
          </p:cNvPicPr>
          <p:nvPr/>
        </p:nvPicPr>
        <p:blipFill>
          <a:blip r:embed="rId6" cstate="print"/>
          <a:stretch>
            <a:fillRect/>
          </a:stretch>
        </p:blipFill>
        <p:spPr>
          <a:xfrm>
            <a:off x="0" y="1052736"/>
            <a:ext cx="9144000" cy="5496272"/>
          </a:xfrm>
          <a:prstGeom prst="rect">
            <a:avLst/>
          </a:prstGeom>
        </p:spPr>
      </p:pic>
      <p:pic>
        <p:nvPicPr>
          <p:cNvPr id="8" name="图片 7" descr="timg (3).jpg"/>
          <p:cNvPicPr>
            <a:picLocks noChangeAspect="1"/>
          </p:cNvPicPr>
          <p:nvPr/>
        </p:nvPicPr>
        <p:blipFill>
          <a:blip r:embed="rId7" cstate="print"/>
          <a:stretch>
            <a:fillRect/>
          </a:stretch>
        </p:blipFill>
        <p:spPr>
          <a:xfrm>
            <a:off x="251520" y="1196752"/>
            <a:ext cx="8424936" cy="5040560"/>
          </a:xfrm>
          <a:prstGeom prst="rect">
            <a:avLst/>
          </a:prstGeom>
        </p:spPr>
      </p:pic>
      <p:pic>
        <p:nvPicPr>
          <p:cNvPr id="9" name="图片 8" descr="timg.jpg"/>
          <p:cNvPicPr>
            <a:picLocks noChangeAspect="1"/>
          </p:cNvPicPr>
          <p:nvPr/>
        </p:nvPicPr>
        <p:blipFill>
          <a:blip r:embed="rId8" cstate="print"/>
          <a:stretch>
            <a:fillRect/>
          </a:stretch>
        </p:blipFill>
        <p:spPr>
          <a:xfrm>
            <a:off x="0" y="1488492"/>
            <a:ext cx="9144000" cy="514275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2000"/>
                                        <p:tgtEl>
                                          <p:spTgt spid="3"/>
                                        </p:tgtEl>
                                      </p:cBhvr>
                                    </p:animEffect>
                                    <p:set>
                                      <p:cBhvr>
                                        <p:cTn id="12" dur="1" fill="hold">
                                          <p:stCondLst>
                                            <p:cond delay="1999"/>
                                          </p:stCondLst>
                                        </p:cTn>
                                        <p:tgtEl>
                                          <p:spTgt spid="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ox(i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2000"/>
                                        <p:tgtEl>
                                          <p:spTgt spid="4"/>
                                        </p:tgtEl>
                                      </p:cBhvr>
                                    </p:animEffect>
                                    <p:set>
                                      <p:cBhvr>
                                        <p:cTn id="22" dur="1" fill="hold">
                                          <p:stCondLst>
                                            <p:cond delay="1999"/>
                                          </p:stCondLst>
                                        </p:cTn>
                                        <p:tgtEl>
                                          <p:spTgt spid="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nodeType="clickEffect">
                                  <p:stCondLst>
                                    <p:cond delay="0"/>
                                  </p:stCondLst>
                                  <p:childTnLst>
                                    <p:animEffect transition="out" filter="fade">
                                      <p:cBhvr>
                                        <p:cTn id="32" dur="2000"/>
                                        <p:tgtEl>
                                          <p:spTgt spid="6"/>
                                        </p:tgtEl>
                                      </p:cBhvr>
                                    </p:animEffect>
                                    <p:set>
                                      <p:cBhvr>
                                        <p:cTn id="33" dur="1" fill="hold">
                                          <p:stCondLst>
                                            <p:cond delay="1999"/>
                                          </p:stCondLst>
                                        </p:cTn>
                                        <p:tgtEl>
                                          <p:spTgt spid="6"/>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blinds(horizontal)">
                                      <p:cBhvr>
                                        <p:cTn id="38" dur="500"/>
                                        <p:tgtEl>
                                          <p:spTgt spid="7"/>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nodeType="clickEffect">
                                  <p:stCondLst>
                                    <p:cond delay="0"/>
                                  </p:stCondLst>
                                  <p:childTnLst>
                                    <p:animEffect transition="out" filter="fade">
                                      <p:cBhvr>
                                        <p:cTn id="42" dur="2000"/>
                                        <p:tgtEl>
                                          <p:spTgt spid="7"/>
                                        </p:tgtEl>
                                      </p:cBhvr>
                                    </p:animEffect>
                                    <p:set>
                                      <p:cBhvr>
                                        <p:cTn id="43" dur="1" fill="hold">
                                          <p:stCondLst>
                                            <p:cond delay="1999"/>
                                          </p:stCondLst>
                                        </p:cTn>
                                        <p:tgtEl>
                                          <p:spTgt spid="7"/>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nodeType="click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blinds(horizontal)">
                                      <p:cBhvr>
                                        <p:cTn id="48" dur="500"/>
                                        <p:tgtEl>
                                          <p:spTgt spid="8"/>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xit" presetSubtype="0" fill="hold" nodeType="clickEffect">
                                  <p:stCondLst>
                                    <p:cond delay="0"/>
                                  </p:stCondLst>
                                  <p:childTnLst>
                                    <p:animEffect transition="out" filter="fade">
                                      <p:cBhvr>
                                        <p:cTn id="52" dur="2000"/>
                                        <p:tgtEl>
                                          <p:spTgt spid="8"/>
                                        </p:tgtEl>
                                      </p:cBhvr>
                                    </p:animEffect>
                                    <p:set>
                                      <p:cBhvr>
                                        <p:cTn id="53" dur="1" fill="hold">
                                          <p:stCondLst>
                                            <p:cond delay="1999"/>
                                          </p:stCondLst>
                                        </p:cTn>
                                        <p:tgtEl>
                                          <p:spTgt spid="8"/>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nodeType="clickEffect">
                                  <p:stCondLst>
                                    <p:cond delay="0"/>
                                  </p:stCondLst>
                                  <p:childTnLst>
                                    <p:set>
                                      <p:cBhvr>
                                        <p:cTn id="57" dur="1" fill="hold">
                                          <p:stCondLst>
                                            <p:cond delay="0"/>
                                          </p:stCondLst>
                                        </p:cTn>
                                        <p:tgtEl>
                                          <p:spTgt spid="5"/>
                                        </p:tgtEl>
                                        <p:attrNameLst>
                                          <p:attrName>style.visibility</p:attrName>
                                        </p:attrNameLst>
                                      </p:cBhvr>
                                      <p:to>
                                        <p:strVal val="visible"/>
                                      </p:to>
                                    </p:set>
                                    <p:anim calcmode="lin" valueType="num">
                                      <p:cBhvr additive="base">
                                        <p:cTn id="58" dur="500" fill="hold"/>
                                        <p:tgtEl>
                                          <p:spTgt spid="5"/>
                                        </p:tgtEl>
                                        <p:attrNameLst>
                                          <p:attrName>ppt_x</p:attrName>
                                        </p:attrNameLst>
                                      </p:cBhvr>
                                      <p:tavLst>
                                        <p:tav tm="0">
                                          <p:val>
                                            <p:strVal val="#ppt_x"/>
                                          </p:val>
                                        </p:tav>
                                        <p:tav tm="100000">
                                          <p:val>
                                            <p:strVal val="#ppt_x"/>
                                          </p:val>
                                        </p:tav>
                                      </p:tavLst>
                                    </p:anim>
                                    <p:anim calcmode="lin" valueType="num">
                                      <p:cBhvr additive="base">
                                        <p:cTn id="5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10" presetClass="exit" presetSubtype="0" fill="hold" nodeType="clickEffect">
                                  <p:stCondLst>
                                    <p:cond delay="0"/>
                                  </p:stCondLst>
                                  <p:childTnLst>
                                    <p:animEffect transition="out" filter="fade">
                                      <p:cBhvr>
                                        <p:cTn id="63" dur="2000"/>
                                        <p:tgtEl>
                                          <p:spTgt spid="5"/>
                                        </p:tgtEl>
                                      </p:cBhvr>
                                    </p:animEffect>
                                    <p:set>
                                      <p:cBhvr>
                                        <p:cTn id="64" dur="1" fill="hold">
                                          <p:stCondLst>
                                            <p:cond delay="1999"/>
                                          </p:stCondLst>
                                        </p:cTn>
                                        <p:tgtEl>
                                          <p:spTgt spid="5"/>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4" presetClass="entr" presetSubtype="16" fill="hold" nodeType="click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box(in)">
                                      <p:cBhvr>
                                        <p:cTn id="69" dur="500"/>
                                        <p:tgtEl>
                                          <p:spTgt spid="9"/>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xit" presetSubtype="0" fill="hold" nodeType="clickEffect">
                                  <p:stCondLst>
                                    <p:cond delay="0"/>
                                  </p:stCondLst>
                                  <p:childTnLst>
                                    <p:animEffect transition="out" filter="fade">
                                      <p:cBhvr>
                                        <p:cTn id="73" dur="2000"/>
                                        <p:tgtEl>
                                          <p:spTgt spid="9"/>
                                        </p:tgtEl>
                                      </p:cBhvr>
                                    </p:animEffect>
                                    <p:set>
                                      <p:cBhvr>
                                        <p:cTn id="74" dur="1" fill="hold">
                                          <p:stCondLst>
                                            <p:cond delay="1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6625" name="Picture 3079" descr="065"/>
          <p:cNvPicPr>
            <a:picLocks noChangeAspect="1"/>
          </p:cNvPicPr>
          <p:nvPr/>
        </p:nvPicPr>
        <p:blipFill>
          <a:blip r:embed="rId4" cstate="print"/>
          <a:srcRect l="2499" t="4166" r="50833" b="45850"/>
          <a:stretch>
            <a:fillRect/>
          </a:stretch>
        </p:blipFill>
        <p:spPr>
          <a:xfrm>
            <a:off x="312738" y="361950"/>
            <a:ext cx="4875212" cy="2279650"/>
          </a:xfrm>
          <a:prstGeom prst="rect">
            <a:avLst/>
          </a:prstGeom>
          <a:noFill/>
          <a:ln w="57150" cap="flat" cmpd="thinThick">
            <a:solidFill>
              <a:srgbClr val="990000"/>
            </a:solidFill>
            <a:prstDash val="solid"/>
            <a:miter/>
            <a:headEnd type="none" w="med" len="med"/>
            <a:tailEnd type="none" w="med" len="med"/>
          </a:ln>
        </p:spPr>
      </p:pic>
      <p:sp>
        <p:nvSpPr>
          <p:cNvPr id="26626" name="Rectangle 3081"/>
          <p:cNvSpPr/>
          <p:nvPr/>
        </p:nvSpPr>
        <p:spPr>
          <a:xfrm>
            <a:off x="225425" y="2641600"/>
            <a:ext cx="5049838" cy="708025"/>
          </a:xfrm>
          <a:prstGeom prst="rect">
            <a:avLst/>
          </a:prstGeom>
          <a:noFill/>
          <a:ln w="9525">
            <a:noFill/>
          </a:ln>
        </p:spPr>
        <p:txBody>
          <a:bodyPr wrap="square" anchor="t">
            <a:spAutoFit/>
          </a:bodyPr>
          <a:lstStyle/>
          <a:p>
            <a:r>
              <a:rPr lang="en-US" altLang="zh-CN" sz="2000" b="1" dirty="0">
                <a:solidFill>
                  <a:srgbClr val="990000"/>
                </a:solidFill>
                <a:latin typeface="仿宋" panose="02010609060101010101" charset="-122"/>
                <a:ea typeface="仿宋" panose="02010609060101010101" charset="-122"/>
              </a:rPr>
              <a:t>    1947</a:t>
            </a:r>
            <a:r>
              <a:rPr lang="zh-CN" altLang="en-US" sz="2000" b="1" dirty="0">
                <a:solidFill>
                  <a:srgbClr val="990000"/>
                </a:solidFill>
                <a:latin typeface="仿宋" panose="02010609060101010101" charset="-122"/>
                <a:ea typeface="仿宋" panose="02010609060101010101" charset="-122"/>
              </a:rPr>
              <a:t>年</a:t>
            </a:r>
            <a:r>
              <a:rPr lang="en-US" altLang="zh-CN" sz="2000" b="1" dirty="0">
                <a:solidFill>
                  <a:srgbClr val="990000"/>
                </a:solidFill>
                <a:latin typeface="仿宋" panose="02010609060101010101" charset="-122"/>
                <a:ea typeface="仿宋" panose="02010609060101010101" charset="-122"/>
              </a:rPr>
              <a:t>8</a:t>
            </a:r>
            <a:r>
              <a:rPr lang="zh-CN" altLang="en-US" sz="2000" b="1" dirty="0">
                <a:solidFill>
                  <a:srgbClr val="990000"/>
                </a:solidFill>
                <a:latin typeface="仿宋" panose="02010609060101010101" charset="-122"/>
                <a:ea typeface="仿宋" panose="02010609060101010101" charset="-122"/>
              </a:rPr>
              <a:t>月，刘邓大军穿过人烟稀少、遍地积水的黄泛区。</a:t>
            </a:r>
          </a:p>
        </p:txBody>
      </p:sp>
      <p:pic>
        <p:nvPicPr>
          <p:cNvPr id="26627" name="Picture 8" descr="066"/>
          <p:cNvPicPr>
            <a:picLocks noChangeAspect="1"/>
          </p:cNvPicPr>
          <p:nvPr/>
        </p:nvPicPr>
        <p:blipFill>
          <a:blip r:embed="rId5" cstate="print"/>
          <a:srcRect l="3149" t="3938" r="44882" b="39622"/>
          <a:stretch>
            <a:fillRect/>
          </a:stretch>
        </p:blipFill>
        <p:spPr>
          <a:xfrm>
            <a:off x="312738" y="3463925"/>
            <a:ext cx="4756150" cy="2308225"/>
          </a:xfrm>
          <a:prstGeom prst="rect">
            <a:avLst/>
          </a:prstGeom>
          <a:noFill/>
          <a:ln w="57150" cap="flat" cmpd="thickThin">
            <a:solidFill>
              <a:srgbClr val="990000"/>
            </a:solidFill>
            <a:prstDash val="solid"/>
            <a:miter/>
            <a:headEnd type="none" w="med" len="med"/>
            <a:tailEnd type="none" w="med" len="med"/>
          </a:ln>
        </p:spPr>
      </p:pic>
      <p:sp>
        <p:nvSpPr>
          <p:cNvPr id="26628" name="Text Box 9"/>
          <p:cNvSpPr txBox="1"/>
          <p:nvPr/>
        </p:nvSpPr>
        <p:spPr>
          <a:xfrm>
            <a:off x="476250" y="5837238"/>
            <a:ext cx="4427538" cy="398462"/>
          </a:xfrm>
          <a:prstGeom prst="rect">
            <a:avLst/>
          </a:prstGeom>
          <a:noFill/>
          <a:ln w="9525">
            <a:noFill/>
          </a:ln>
        </p:spPr>
        <p:txBody>
          <a:bodyPr wrap="square" anchor="t">
            <a:spAutoFit/>
          </a:bodyPr>
          <a:lstStyle/>
          <a:p>
            <a:r>
              <a:rPr lang="en-US" altLang="zh-CN" sz="2000" b="1" dirty="0">
                <a:solidFill>
                  <a:srgbClr val="990000"/>
                </a:solidFill>
                <a:latin typeface="仿宋" panose="02010609060101010101" charset="-122"/>
                <a:ea typeface="仿宋" panose="02010609060101010101" charset="-122"/>
              </a:rPr>
              <a:t>1947</a:t>
            </a:r>
            <a:r>
              <a:rPr lang="zh-CN" altLang="en-US" sz="2000" b="1" dirty="0">
                <a:solidFill>
                  <a:srgbClr val="990000"/>
                </a:solidFill>
                <a:latin typeface="仿宋" panose="02010609060101010101" charset="-122"/>
                <a:ea typeface="仿宋" panose="02010609060101010101" charset="-122"/>
              </a:rPr>
              <a:t>年</a:t>
            </a:r>
            <a:r>
              <a:rPr lang="en-US" altLang="zh-CN" sz="2000" b="1" dirty="0">
                <a:solidFill>
                  <a:srgbClr val="990000"/>
                </a:solidFill>
                <a:latin typeface="仿宋" panose="02010609060101010101" charset="-122"/>
                <a:ea typeface="仿宋" panose="02010609060101010101" charset="-122"/>
              </a:rPr>
              <a:t>8</a:t>
            </a:r>
            <a:r>
              <a:rPr lang="zh-CN" altLang="en-US" sz="2000" b="1" dirty="0">
                <a:solidFill>
                  <a:srgbClr val="990000"/>
                </a:solidFill>
                <a:latin typeface="仿宋" panose="02010609060101010101" charset="-122"/>
                <a:ea typeface="仿宋" panose="02010609060101010101" charset="-122"/>
              </a:rPr>
              <a:t>月</a:t>
            </a:r>
            <a:r>
              <a:rPr lang="en-US" altLang="zh-CN" sz="2000" b="1" dirty="0">
                <a:solidFill>
                  <a:srgbClr val="990000"/>
                </a:solidFill>
                <a:latin typeface="仿宋" panose="02010609060101010101" charset="-122"/>
                <a:ea typeface="仿宋" panose="02010609060101010101" charset="-122"/>
              </a:rPr>
              <a:t>27</a:t>
            </a:r>
            <a:r>
              <a:rPr lang="zh-CN" altLang="en-US" sz="2000" b="1" dirty="0">
                <a:solidFill>
                  <a:srgbClr val="990000"/>
                </a:solidFill>
                <a:latin typeface="仿宋" panose="02010609060101010101" charset="-122"/>
                <a:ea typeface="仿宋" panose="02010609060101010101" charset="-122"/>
              </a:rPr>
              <a:t>日刘邓大军进入大别山</a:t>
            </a:r>
          </a:p>
        </p:txBody>
      </p:sp>
      <p:pic>
        <p:nvPicPr>
          <p:cNvPr id="26629" name="Picture 10" descr="066"/>
          <p:cNvPicPr>
            <a:picLocks noChangeAspect="1"/>
          </p:cNvPicPr>
          <p:nvPr/>
        </p:nvPicPr>
        <p:blipFill>
          <a:blip r:embed="rId5" cstate="print"/>
          <a:srcRect l="59842" t="3938" r="3937" b="5496"/>
          <a:stretch>
            <a:fillRect/>
          </a:stretch>
        </p:blipFill>
        <p:spPr>
          <a:xfrm>
            <a:off x="5657850" y="944563"/>
            <a:ext cx="2925763" cy="4389437"/>
          </a:xfrm>
          <a:prstGeom prst="rect">
            <a:avLst/>
          </a:prstGeom>
          <a:noFill/>
          <a:ln w="57150" cap="flat" cmpd="thickThin">
            <a:solidFill>
              <a:srgbClr val="990000"/>
            </a:solidFill>
            <a:prstDash val="solid"/>
            <a:miter/>
            <a:headEnd type="none" w="med" len="med"/>
            <a:tailEnd type="none" w="med" len="med"/>
          </a:ln>
        </p:spPr>
      </p:pic>
      <p:sp>
        <p:nvSpPr>
          <p:cNvPr id="26630" name="Text Box 11"/>
          <p:cNvSpPr txBox="1"/>
          <p:nvPr/>
        </p:nvSpPr>
        <p:spPr>
          <a:xfrm>
            <a:off x="5757863" y="5546725"/>
            <a:ext cx="2990850" cy="400050"/>
          </a:xfrm>
          <a:prstGeom prst="rect">
            <a:avLst/>
          </a:prstGeom>
          <a:noFill/>
          <a:ln w="9525">
            <a:noFill/>
          </a:ln>
        </p:spPr>
        <p:txBody>
          <a:bodyPr wrap="none" anchor="t">
            <a:spAutoFit/>
          </a:bodyPr>
          <a:lstStyle/>
          <a:p>
            <a:r>
              <a:rPr lang="zh-CN" altLang="en-US" sz="2000" b="1" dirty="0">
                <a:solidFill>
                  <a:srgbClr val="990000"/>
                </a:solidFill>
                <a:latin typeface="仿宋" panose="02010609060101010101" charset="-122"/>
                <a:ea typeface="仿宋" panose="02010609060101010101" charset="-122"/>
              </a:rPr>
              <a:t>刘伯承登上大别山三角峰</a:t>
            </a:r>
          </a:p>
        </p:txBody>
      </p:sp>
    </p:spTree>
    <p:custDataLst>
      <p:tags r:id="rId1"/>
    </p:custDataLst>
  </p:cSld>
  <p:clrMapOvr>
    <a:masterClrMapping/>
  </p:clrMapOvr>
  <p:transition>
    <p:blinds dir="vert"/>
    <p:sndAc>
      <p:stSnd>
        <p:snd r:embed="rId3" name="whoosh.wav"/>
      </p:stSnd>
    </p:sndAc>
  </p:transition>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5601" name="Picture 2" descr="地图111"/>
          <p:cNvPicPr>
            <a:picLocks noChangeAspect="1"/>
          </p:cNvPicPr>
          <p:nvPr/>
        </p:nvPicPr>
        <p:blipFill>
          <a:blip r:embed="rId5" cstate="print"/>
          <a:stretch>
            <a:fillRect/>
          </a:stretch>
        </p:blipFill>
        <p:spPr>
          <a:xfrm>
            <a:off x="4499992" y="620688"/>
            <a:ext cx="3939952" cy="5611813"/>
          </a:xfrm>
          <a:prstGeom prst="rect">
            <a:avLst/>
          </a:prstGeom>
          <a:noFill/>
          <a:ln w="76200" cap="flat" cmpd="tri">
            <a:solidFill>
              <a:srgbClr val="CC3300"/>
            </a:solidFill>
            <a:prstDash val="solid"/>
            <a:miter/>
            <a:headEnd type="none" w="med" len="med"/>
            <a:tailEnd type="none" w="med" len="med"/>
          </a:ln>
          <a:effectLst>
            <a:outerShdw dist="107763" dir="2699999" algn="ctr" rotWithShape="0">
              <a:srgbClr val="808080">
                <a:alpha val="50000"/>
              </a:srgbClr>
            </a:outerShdw>
          </a:effectLst>
        </p:spPr>
      </p:pic>
      <p:pic>
        <p:nvPicPr>
          <p:cNvPr id="140291" name="Picture 3" descr="arrow102"/>
          <p:cNvPicPr>
            <a:picLocks noChangeAspect="1"/>
          </p:cNvPicPr>
          <p:nvPr/>
        </p:nvPicPr>
        <p:blipFill>
          <a:blip r:embed="rId6" cstate="print">
            <a:clrChange>
              <a:clrFrom>
                <a:srgbClr val="FFFFFF"/>
              </a:clrFrom>
              <a:clrTo>
                <a:srgbClr val="FFFFFF">
                  <a:alpha val="0"/>
                </a:srgbClr>
              </a:clrTo>
            </a:clrChange>
            <a:lum contrast="41999"/>
          </a:blip>
          <a:stretch>
            <a:fillRect/>
          </a:stretch>
        </p:blipFill>
        <p:spPr>
          <a:xfrm rot="623358">
            <a:off x="6340411" y="3858034"/>
            <a:ext cx="958850" cy="2130425"/>
          </a:xfrm>
          <a:prstGeom prst="rect">
            <a:avLst/>
          </a:prstGeom>
          <a:noFill/>
          <a:ln w="9525">
            <a:noFill/>
          </a:ln>
        </p:spPr>
      </p:pic>
      <p:sp>
        <p:nvSpPr>
          <p:cNvPr id="140292" name="Text Box 4"/>
          <p:cNvSpPr txBox="1">
            <a:spLocks noChangeArrowheads="1"/>
          </p:cNvSpPr>
          <p:nvPr/>
        </p:nvSpPr>
        <p:spPr bwMode="auto">
          <a:xfrm>
            <a:off x="6516216" y="4581128"/>
            <a:ext cx="1346448" cy="1815882"/>
          </a:xfrm>
          <a:prstGeom prst="rect">
            <a:avLst/>
          </a:prstGeom>
          <a:noFill/>
          <a:ln w="9525">
            <a:noFill/>
            <a:miter lim="800000"/>
          </a:ln>
          <a:effectLst/>
        </p:spPr>
        <p:txBody>
          <a:bodyPr wrap="square">
            <a:spAutoFit/>
          </a:bodyPr>
          <a:lstStyle/>
          <a:p>
            <a:pPr marR="0" defTabSz="914400">
              <a:buClrTx/>
              <a:buSzTx/>
              <a:buFont typeface="Arial" panose="020B0604020202020204" pitchFamily="34" charset="0"/>
              <a:buNone/>
              <a:defRPr/>
            </a:pPr>
            <a:r>
              <a:rPr kumimoji="0" lang="zh-CN" altLang="en-US" sz="2800" b="1" kern="1200" cap="none" spc="0" normalizeH="0" baseline="0" noProof="0" dirty="0">
                <a:solidFill>
                  <a:srgbClr val="0070C0"/>
                </a:solidFill>
                <a:effectLst>
                  <a:outerShdw blurRad="38100" dist="38100" dir="2700000" algn="tl">
                    <a:srgbClr val="C0C0C0"/>
                  </a:outerShdw>
                </a:effectLst>
                <a:latin typeface="+mn-ea"/>
                <a:ea typeface="+mn-ea"/>
                <a:cs typeface="+mn-cs"/>
              </a:rPr>
              <a:t>大</a:t>
            </a:r>
          </a:p>
          <a:p>
            <a:pPr marR="0" defTabSz="914400">
              <a:buClrTx/>
              <a:buSzTx/>
              <a:buFont typeface="Arial" panose="020B0604020202020204" pitchFamily="34" charset="0"/>
              <a:buNone/>
              <a:defRPr/>
            </a:pPr>
            <a:r>
              <a:rPr kumimoji="0" lang="zh-CN" altLang="en-US" sz="2800" b="1" kern="1200" cap="none" spc="0" normalizeH="0" baseline="0" noProof="0" dirty="0">
                <a:solidFill>
                  <a:srgbClr val="0070C0"/>
                </a:solidFill>
                <a:effectLst>
                  <a:outerShdw blurRad="38100" dist="38100" dir="2700000" algn="tl">
                    <a:srgbClr val="C0C0C0"/>
                  </a:outerShdw>
                </a:effectLst>
                <a:latin typeface="+mn-ea"/>
                <a:ea typeface="+mn-ea"/>
                <a:cs typeface="+mn-cs"/>
              </a:rPr>
              <a:t>   别  </a:t>
            </a:r>
          </a:p>
          <a:p>
            <a:pPr marR="0" defTabSz="914400">
              <a:buClrTx/>
              <a:buSzTx/>
              <a:buFont typeface="Arial" panose="020B0604020202020204" pitchFamily="34" charset="0"/>
              <a:buNone/>
              <a:defRPr/>
            </a:pPr>
            <a:r>
              <a:rPr kumimoji="0" lang="zh-CN" altLang="en-US" sz="2800" b="1" kern="1200" cap="none" spc="0" normalizeH="0" baseline="0" noProof="0" dirty="0">
                <a:solidFill>
                  <a:srgbClr val="0070C0"/>
                </a:solidFill>
                <a:effectLst>
                  <a:outerShdw blurRad="38100" dist="38100" dir="2700000" algn="tl">
                    <a:srgbClr val="C0C0C0"/>
                  </a:outerShdw>
                </a:effectLst>
                <a:latin typeface="+mn-ea"/>
                <a:ea typeface="+mn-ea"/>
                <a:cs typeface="+mn-cs"/>
              </a:rPr>
              <a:t>           山</a:t>
            </a:r>
          </a:p>
        </p:txBody>
      </p:sp>
      <p:pic>
        <p:nvPicPr>
          <p:cNvPr id="140293" name="Picture 5" descr="arrow106"/>
          <p:cNvPicPr>
            <a:picLocks noChangeAspect="1"/>
          </p:cNvPicPr>
          <p:nvPr/>
        </p:nvPicPr>
        <p:blipFill>
          <a:blip r:embed="rId7" cstate="print">
            <a:clrChange>
              <a:clrFrom>
                <a:srgbClr val="FFFFFF"/>
              </a:clrFrom>
              <a:clrTo>
                <a:srgbClr val="FFFFFF">
                  <a:alpha val="0"/>
                </a:srgbClr>
              </a:clrTo>
            </a:clrChange>
            <a:lum bright="-12000" contrast="66000"/>
          </a:blip>
          <a:stretch>
            <a:fillRect/>
          </a:stretch>
        </p:blipFill>
        <p:spPr>
          <a:xfrm rot="21394580">
            <a:off x="6039485" y="3106471"/>
            <a:ext cx="1284754" cy="953528"/>
          </a:xfrm>
          <a:prstGeom prst="rect">
            <a:avLst/>
          </a:prstGeom>
          <a:noFill/>
          <a:ln w="9525">
            <a:noFill/>
          </a:ln>
        </p:spPr>
      </p:pic>
      <p:pic>
        <p:nvPicPr>
          <p:cNvPr id="140297" name="Picture 9" descr="174s-82s"/>
          <p:cNvPicPr>
            <a:picLocks noChangeAspect="1"/>
          </p:cNvPicPr>
          <p:nvPr/>
        </p:nvPicPr>
        <p:blipFill>
          <a:blip r:embed="rId8" cstate="print"/>
          <a:stretch>
            <a:fillRect/>
          </a:stretch>
        </p:blipFill>
        <p:spPr>
          <a:xfrm>
            <a:off x="4427984" y="476672"/>
            <a:ext cx="2819400" cy="1377950"/>
          </a:xfrm>
          <a:prstGeom prst="rect">
            <a:avLst/>
          </a:prstGeom>
          <a:noFill/>
          <a:ln w="9525" cap="flat" cmpd="sng">
            <a:solidFill>
              <a:srgbClr val="FFCC00"/>
            </a:solidFill>
            <a:prstDash val="solid"/>
            <a:miter/>
            <a:headEnd type="none" w="med" len="med"/>
            <a:tailEnd type="none" w="med" len="med"/>
          </a:ln>
        </p:spPr>
      </p:pic>
      <p:sp>
        <p:nvSpPr>
          <p:cNvPr id="25606" name="Text Box 12"/>
          <p:cNvSpPr txBox="1"/>
          <p:nvPr/>
        </p:nvSpPr>
        <p:spPr>
          <a:xfrm>
            <a:off x="8466892" y="908720"/>
            <a:ext cx="677108" cy="3727944"/>
          </a:xfrm>
          <a:prstGeom prst="rect">
            <a:avLst/>
          </a:prstGeom>
          <a:noFill/>
          <a:ln w="9525">
            <a:noFill/>
          </a:ln>
        </p:spPr>
        <p:txBody>
          <a:bodyPr vert="eaVert" wrap="none" anchor="t">
            <a:spAutoFit/>
          </a:bodyPr>
          <a:lstStyle/>
          <a:p>
            <a:r>
              <a:rPr lang="zh-CN" altLang="en-US" sz="3200" b="1" dirty="0">
                <a:solidFill>
                  <a:srgbClr val="0A0A0A"/>
                </a:solidFill>
                <a:latin typeface="+mn-ea"/>
                <a:ea typeface="+mn-ea"/>
              </a:rPr>
              <a:t>刘邓大军挺进大别山</a:t>
            </a:r>
          </a:p>
        </p:txBody>
      </p:sp>
      <p:sp>
        <p:nvSpPr>
          <p:cNvPr id="9" name="TextBox 6"/>
          <p:cNvSpPr>
            <a:spLocks noChangeArrowheads="1"/>
          </p:cNvSpPr>
          <p:nvPr/>
        </p:nvSpPr>
        <p:spPr bwMode="auto">
          <a:xfrm>
            <a:off x="467544" y="836712"/>
            <a:ext cx="3384376" cy="5078313"/>
          </a:xfrm>
          <a:prstGeom prst="rect">
            <a:avLst/>
          </a:prstGeom>
          <a:noFill/>
          <a:ln w="9525">
            <a:noFill/>
            <a:miter lim="800000"/>
            <a:headEnd/>
            <a:tailEnd/>
          </a:ln>
        </p:spPr>
        <p:txBody>
          <a:bodyPr wrap="square">
            <a:spAutoFit/>
          </a:bodyPr>
          <a:lstStyle/>
          <a:p>
            <a:r>
              <a:rPr lang="zh-CN" altLang="en-US" sz="3600" b="1" dirty="0">
                <a:solidFill>
                  <a:srgbClr val="000000"/>
                </a:solidFill>
                <a:latin typeface="微软雅黑" pitchFamily="34" charset="-122"/>
                <a:sym typeface="幼圆" pitchFamily="49" charset="-122"/>
              </a:rPr>
              <a:t>    大别山地处</a:t>
            </a:r>
            <a:r>
              <a:rPr lang="zh-CN" altLang="en-US" sz="3600" b="1" dirty="0">
                <a:solidFill>
                  <a:srgbClr val="FF0000"/>
                </a:solidFill>
                <a:latin typeface="微软雅黑" pitchFamily="34" charset="-122"/>
                <a:sym typeface="幼圆" pitchFamily="49" charset="-122"/>
              </a:rPr>
              <a:t>武汉</a:t>
            </a:r>
            <a:r>
              <a:rPr lang="zh-CN" altLang="en-US" sz="3600" b="1" dirty="0">
                <a:solidFill>
                  <a:srgbClr val="000000"/>
                </a:solidFill>
                <a:latin typeface="微软雅黑" pitchFamily="34" charset="-122"/>
                <a:sym typeface="幼圆" pitchFamily="49" charset="-122"/>
              </a:rPr>
              <a:t>和</a:t>
            </a:r>
            <a:r>
              <a:rPr lang="zh-CN" altLang="en-US" sz="3600" b="1" dirty="0">
                <a:solidFill>
                  <a:srgbClr val="FF0000"/>
                </a:solidFill>
                <a:latin typeface="微软雅黑" pitchFamily="34" charset="-122"/>
                <a:sym typeface="幼圆" pitchFamily="49" charset="-122"/>
              </a:rPr>
              <a:t>南京</a:t>
            </a:r>
            <a:r>
              <a:rPr lang="zh-CN" altLang="en-US" sz="3600" b="1" dirty="0">
                <a:solidFill>
                  <a:srgbClr val="000000"/>
                </a:solidFill>
                <a:latin typeface="微软雅黑" pitchFamily="34" charset="-122"/>
                <a:sym typeface="幼圆" pitchFamily="49" charset="-122"/>
              </a:rPr>
              <a:t>正中间，控制住大别山就意味着</a:t>
            </a:r>
            <a:r>
              <a:rPr lang="zh-CN" altLang="en-US" sz="3600" b="1" dirty="0">
                <a:solidFill>
                  <a:srgbClr val="FF0000"/>
                </a:solidFill>
                <a:latin typeface="微软雅黑" pitchFamily="34" charset="-122"/>
                <a:sym typeface="幼圆" pitchFamily="49" charset="-122"/>
              </a:rPr>
              <a:t>西</a:t>
            </a:r>
            <a:r>
              <a:rPr lang="zh-CN" altLang="en-US" sz="3600" b="1" dirty="0">
                <a:solidFill>
                  <a:srgbClr val="000000"/>
                </a:solidFill>
                <a:latin typeface="微软雅黑" pitchFamily="34" charset="-122"/>
                <a:sym typeface="幼圆" pitchFamily="49" charset="-122"/>
              </a:rPr>
              <a:t>可取武汉；</a:t>
            </a:r>
            <a:r>
              <a:rPr lang="zh-CN" altLang="en-US" sz="3600" b="1" dirty="0">
                <a:solidFill>
                  <a:srgbClr val="FF0000"/>
                </a:solidFill>
                <a:latin typeface="微软雅黑" pitchFamily="34" charset="-122"/>
                <a:sym typeface="幼圆" pitchFamily="49" charset="-122"/>
              </a:rPr>
              <a:t>东</a:t>
            </a:r>
            <a:r>
              <a:rPr lang="zh-CN" altLang="en-US" sz="3600" b="1" dirty="0">
                <a:solidFill>
                  <a:srgbClr val="000000"/>
                </a:solidFill>
                <a:latin typeface="微软雅黑" pitchFamily="34" charset="-122"/>
                <a:sym typeface="幼圆" pitchFamily="49" charset="-122"/>
              </a:rPr>
              <a:t>可取南京，可谓整个长江中下游地区唾手可得</a:t>
            </a:r>
            <a:r>
              <a:rPr lang="zh-CN" altLang="en-US" sz="3200" dirty="0">
                <a:solidFill>
                  <a:srgbClr val="000000"/>
                </a:solidFill>
                <a:latin typeface="幼圆" pitchFamily="49" charset="-122"/>
                <a:ea typeface="幼圆" pitchFamily="49" charset="-122"/>
                <a:sym typeface="幼圆" pitchFamily="49" charset="-122"/>
              </a:rPr>
              <a:t>。</a:t>
            </a:r>
          </a:p>
        </p:txBody>
      </p:sp>
    </p:spTree>
    <p:custDataLst>
      <p:tags r:id="rId1"/>
    </p:custDataLst>
  </p:cSld>
  <p:clrMapOvr>
    <a:masterClrMapping/>
  </p:clrMapOvr>
  <p:transition spd="med">
    <p:zoom/>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40297"/>
                                        </p:tgtEl>
                                        <p:attrNameLst>
                                          <p:attrName>style.visibility</p:attrName>
                                        </p:attrNameLst>
                                      </p:cBhvr>
                                      <p:to>
                                        <p:strVal val="visible"/>
                                      </p:to>
                                    </p:set>
                                    <p:anim calcmode="lin" valueType="num">
                                      <p:cBhvr>
                                        <p:cTn id="7" dur="500" fill="hold"/>
                                        <p:tgtEl>
                                          <p:spTgt spid="140297"/>
                                        </p:tgtEl>
                                        <p:attrNameLst>
                                          <p:attrName>ppt_x</p:attrName>
                                        </p:attrNameLst>
                                      </p:cBhvr>
                                      <p:tavLst>
                                        <p:tav tm="0">
                                          <p:val>
                                            <p:strVal val="#ppt_x"/>
                                          </p:val>
                                        </p:tav>
                                        <p:tav tm="100000">
                                          <p:val>
                                            <p:strVal val="#ppt_x"/>
                                          </p:val>
                                        </p:tav>
                                      </p:tavLst>
                                    </p:anim>
                                    <p:anim calcmode="lin" valueType="num">
                                      <p:cBhvr>
                                        <p:cTn id="8" dur="500" fill="hold"/>
                                        <p:tgtEl>
                                          <p:spTgt spid="14029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1" fill="hold" nodeType="clickEffect">
                                  <p:stCondLst>
                                    <p:cond delay="0"/>
                                  </p:stCondLst>
                                  <p:childTnLst>
                                    <p:set>
                                      <p:cBhvr>
                                        <p:cTn id="12" dur="1" fill="hold">
                                          <p:stCondLst>
                                            <p:cond delay="0"/>
                                          </p:stCondLst>
                                        </p:cTn>
                                        <p:tgtEl>
                                          <p:spTgt spid="140293"/>
                                        </p:tgtEl>
                                        <p:attrNameLst>
                                          <p:attrName>style.visibility</p:attrName>
                                        </p:attrNameLst>
                                      </p:cBhvr>
                                      <p:to>
                                        <p:strVal val="visible"/>
                                      </p:to>
                                    </p:set>
                                    <p:animEffect transition="in" filter="slide(fromTop)">
                                      <p:cBhvr>
                                        <p:cTn id="13" dur="500"/>
                                        <p:tgtEl>
                                          <p:spTgt spid="140293"/>
                                        </p:tgtEl>
                                      </p:cBhvr>
                                    </p:animEffect>
                                  </p:childTnLst>
                                  <p:subTnLst>
                                    <p:audio>
                                      <p:cMediaNode>
                                        <p:cTn display="0" masterRel="sameClick">
                                          <p:stCondLst>
                                            <p:cond evt="begin" delay="0">
                                              <p:tn val="11"/>
                                            </p:cond>
                                          </p:stCondLst>
                                          <p:endCondLst>
                                            <p:cond evt="onStopAudio" delay="0">
                                              <p:tgtEl>
                                                <p:sldTgt/>
                                              </p:tgtEl>
                                            </p:cond>
                                          </p:endCondLst>
                                        </p:cTn>
                                        <p:tgtEl>
                                          <p:sndTgt r:embed="rId4" name="laser.wav"/>
                                        </p:tgtEl>
                                      </p:cMediaNode>
                                    </p:audio>
                                  </p:subTnLst>
                                </p:cTn>
                              </p:par>
                            </p:childTnLst>
                          </p:cTn>
                        </p:par>
                      </p:childTnLst>
                    </p:cTn>
                  </p:par>
                  <p:par>
                    <p:cTn id="14" fill="hold">
                      <p:stCondLst>
                        <p:cond delay="indefinite"/>
                      </p:stCondLst>
                      <p:childTnLst>
                        <p:par>
                          <p:cTn id="15" fill="hold">
                            <p:stCondLst>
                              <p:cond delay="0"/>
                            </p:stCondLst>
                            <p:childTnLst>
                              <p:par>
                                <p:cTn id="16" presetID="12" presetClass="entr" presetSubtype="1" fill="hold" nodeType="clickEffect">
                                  <p:stCondLst>
                                    <p:cond delay="0"/>
                                  </p:stCondLst>
                                  <p:childTnLst>
                                    <p:set>
                                      <p:cBhvr>
                                        <p:cTn id="17" dur="1" fill="hold">
                                          <p:stCondLst>
                                            <p:cond delay="0"/>
                                          </p:stCondLst>
                                        </p:cTn>
                                        <p:tgtEl>
                                          <p:spTgt spid="140291"/>
                                        </p:tgtEl>
                                        <p:attrNameLst>
                                          <p:attrName>style.visibility</p:attrName>
                                        </p:attrNameLst>
                                      </p:cBhvr>
                                      <p:to>
                                        <p:strVal val="visible"/>
                                      </p:to>
                                    </p:set>
                                    <p:animEffect transition="in" filter="slide(fromTop)">
                                      <p:cBhvr>
                                        <p:cTn id="18" dur="500"/>
                                        <p:tgtEl>
                                          <p:spTgt spid="140291"/>
                                        </p:tgtEl>
                                      </p:cBhvr>
                                    </p:animEffect>
                                  </p:childTnLst>
                                  <p:subTnLst>
                                    <p:audio>
                                      <p:cMediaNode>
                                        <p:cTn display="0" masterRel="sameClick">
                                          <p:stCondLst>
                                            <p:cond evt="begin" delay="0">
                                              <p:tn val="16"/>
                                            </p:cond>
                                          </p:stCondLst>
                                          <p:endCondLst>
                                            <p:cond evt="onStopAudio" delay="0">
                                              <p:tgtEl>
                                                <p:sldTgt/>
                                              </p:tgtEl>
                                            </p:cond>
                                          </p:endCondLst>
                                        </p:cTn>
                                        <p:tgtEl>
                                          <p:sndTgt r:embed="rId4" name="laser.wav"/>
                                        </p:tgtEl>
                                      </p:cMediaNode>
                                    </p:audio>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4029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filter="blinds(horizontal)">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292" grpId="0" bldLvl="0" animBg="1"/>
      <p:bldP spid="9" grpId="0" bldLvl="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矩形 16385"/>
          <p:cNvSpPr/>
          <p:nvPr/>
        </p:nvSpPr>
        <p:spPr>
          <a:xfrm>
            <a:off x="1135063" y="4649788"/>
            <a:ext cx="998537" cy="1219200"/>
          </a:xfrm>
          <a:prstGeom prst="rect">
            <a:avLst/>
          </a:prstGeom>
          <a:solidFill>
            <a:srgbClr val="FF0066"/>
          </a:solidFill>
          <a:ln w="9525" cap="flat" cmpd="sng">
            <a:solidFill>
              <a:schemeClr val="tx1"/>
            </a:solidFill>
            <a:prstDash val="solid"/>
            <a:miter/>
            <a:headEnd type="none" w="med" len="med"/>
            <a:tailEnd type="none" w="med" len="med"/>
          </a:ln>
        </p:spPr>
        <p:txBody>
          <a:bodyPr wrap="none" anchor="ctr"/>
          <a:lstStyle/>
          <a:p>
            <a:pPr algn="ctr"/>
            <a:r>
              <a:rPr lang="en-US" altLang="zh-CN" sz="2800" b="1" dirty="0">
                <a:solidFill>
                  <a:schemeClr val="bg1"/>
                </a:solidFill>
                <a:latin typeface="楷体_GB2312" charset="-122"/>
                <a:ea typeface="楷体_GB2312" charset="-122"/>
              </a:rPr>
              <a:t>130</a:t>
            </a:r>
          </a:p>
          <a:p>
            <a:pPr algn="ctr"/>
            <a:r>
              <a:rPr lang="zh-CN" altLang="en-US" sz="2800" b="1" dirty="0">
                <a:solidFill>
                  <a:schemeClr val="bg1"/>
                </a:solidFill>
                <a:latin typeface="楷体_GB2312" charset="-122"/>
                <a:ea typeface="楷体_GB2312" charset="-122"/>
              </a:rPr>
              <a:t>万人</a:t>
            </a:r>
          </a:p>
        </p:txBody>
      </p:sp>
      <p:sp>
        <p:nvSpPr>
          <p:cNvPr id="16387" name="矩形 16386"/>
          <p:cNvSpPr/>
          <p:nvPr/>
        </p:nvSpPr>
        <p:spPr>
          <a:xfrm>
            <a:off x="2070100" y="1676400"/>
            <a:ext cx="1130300" cy="4191000"/>
          </a:xfrm>
          <a:prstGeom prst="rect">
            <a:avLst/>
          </a:prstGeom>
          <a:solidFill>
            <a:srgbClr val="A9CDE5"/>
          </a:solidFill>
          <a:ln w="9525" cap="flat" cmpd="sng">
            <a:solidFill>
              <a:schemeClr val="tx1"/>
            </a:solidFill>
            <a:prstDash val="solid"/>
            <a:miter/>
            <a:headEnd type="none" w="med" len="med"/>
            <a:tailEnd type="none" w="med" len="med"/>
          </a:ln>
        </p:spPr>
        <p:txBody>
          <a:bodyPr wrap="none" anchor="ctr"/>
          <a:lstStyle/>
          <a:p>
            <a:pPr algn="ctr"/>
            <a:r>
              <a:rPr lang="en-US" altLang="zh-CN" sz="2800" b="1" dirty="0">
                <a:solidFill>
                  <a:srgbClr val="000000"/>
                </a:solidFill>
                <a:latin typeface="楷体_GB2312" charset="-122"/>
                <a:ea typeface="楷体_GB2312" charset="-122"/>
              </a:rPr>
              <a:t>430</a:t>
            </a:r>
          </a:p>
          <a:p>
            <a:pPr algn="ctr"/>
            <a:r>
              <a:rPr lang="zh-CN" altLang="en-US" sz="2800" b="1" dirty="0">
                <a:solidFill>
                  <a:srgbClr val="000000"/>
                </a:solidFill>
                <a:latin typeface="楷体_GB2312" charset="-122"/>
                <a:ea typeface="楷体_GB2312" charset="-122"/>
              </a:rPr>
              <a:t>万人</a:t>
            </a:r>
          </a:p>
        </p:txBody>
      </p:sp>
      <p:sp>
        <p:nvSpPr>
          <p:cNvPr id="16388" name="文本框 16387"/>
          <p:cNvSpPr txBox="1"/>
          <p:nvPr/>
        </p:nvSpPr>
        <p:spPr>
          <a:xfrm>
            <a:off x="990600" y="5943600"/>
            <a:ext cx="2378075" cy="641350"/>
          </a:xfrm>
          <a:prstGeom prst="rect">
            <a:avLst/>
          </a:prstGeom>
          <a:noFill/>
          <a:ln w="9525">
            <a:noFill/>
          </a:ln>
        </p:spPr>
        <p:txBody>
          <a:bodyPr anchor="t">
            <a:spAutoFit/>
          </a:bodyPr>
          <a:lstStyle/>
          <a:p>
            <a:r>
              <a:rPr lang="en-US" altLang="zh-CN" sz="3600" b="1" dirty="0">
                <a:solidFill>
                  <a:srgbClr val="333399"/>
                </a:solidFill>
                <a:latin typeface="华文新魏" panose="02010800040101010101" pitchFamily="2" charset="-122"/>
                <a:ea typeface="华文新魏" panose="02010800040101010101" pitchFamily="2" charset="-122"/>
              </a:rPr>
              <a:t>1946</a:t>
            </a:r>
            <a:r>
              <a:rPr lang="zh-CN" altLang="en-US" sz="3600" b="1">
                <a:solidFill>
                  <a:srgbClr val="333399"/>
                </a:solidFill>
                <a:latin typeface="华文新魏" panose="02010800040101010101" pitchFamily="2" charset="-122"/>
                <a:ea typeface="华文新魏" panose="02010800040101010101" pitchFamily="2" charset="-122"/>
              </a:rPr>
              <a:t>年</a:t>
            </a:r>
            <a:r>
              <a:rPr lang="en-US" altLang="zh-CN" sz="3600" b="1" dirty="0">
                <a:solidFill>
                  <a:srgbClr val="333399"/>
                </a:solidFill>
                <a:latin typeface="华文新魏" panose="02010800040101010101" pitchFamily="2" charset="-122"/>
                <a:ea typeface="华文新魏" panose="02010800040101010101" pitchFamily="2" charset="-122"/>
              </a:rPr>
              <a:t>6</a:t>
            </a:r>
            <a:r>
              <a:rPr lang="zh-CN" altLang="en-US" sz="3600" b="1">
                <a:solidFill>
                  <a:srgbClr val="333399"/>
                </a:solidFill>
                <a:latin typeface="华文新魏" panose="02010800040101010101" pitchFamily="2" charset="-122"/>
                <a:ea typeface="华文新魏" panose="02010800040101010101" pitchFamily="2" charset="-122"/>
              </a:rPr>
              <a:t>月</a:t>
            </a:r>
          </a:p>
        </p:txBody>
      </p:sp>
      <p:sp>
        <p:nvSpPr>
          <p:cNvPr id="16389" name="文本框 16388"/>
          <p:cNvSpPr txBox="1"/>
          <p:nvPr/>
        </p:nvSpPr>
        <p:spPr>
          <a:xfrm>
            <a:off x="3365500" y="5922963"/>
            <a:ext cx="2378075" cy="641350"/>
          </a:xfrm>
          <a:prstGeom prst="rect">
            <a:avLst/>
          </a:prstGeom>
          <a:noFill/>
          <a:ln w="9525">
            <a:noFill/>
          </a:ln>
        </p:spPr>
        <p:txBody>
          <a:bodyPr anchor="t">
            <a:spAutoFit/>
          </a:bodyPr>
          <a:lstStyle/>
          <a:p>
            <a:r>
              <a:rPr lang="en-US" altLang="zh-CN" sz="3600" b="1" dirty="0">
                <a:solidFill>
                  <a:srgbClr val="333399"/>
                </a:solidFill>
                <a:latin typeface="华文新魏" panose="02010800040101010101" pitchFamily="2" charset="-122"/>
                <a:ea typeface="华文新魏" panose="02010800040101010101" pitchFamily="2" charset="-122"/>
              </a:rPr>
              <a:t>1947</a:t>
            </a:r>
            <a:r>
              <a:rPr lang="zh-CN" altLang="en-US" sz="3600" b="1">
                <a:solidFill>
                  <a:srgbClr val="333399"/>
                </a:solidFill>
                <a:latin typeface="华文新魏" panose="02010800040101010101" pitchFamily="2" charset="-122"/>
                <a:ea typeface="华文新魏" panose="02010800040101010101" pitchFamily="2" charset="-122"/>
              </a:rPr>
              <a:t>年</a:t>
            </a:r>
            <a:r>
              <a:rPr lang="en-US" altLang="zh-CN" sz="3600" b="1" dirty="0">
                <a:solidFill>
                  <a:srgbClr val="333399"/>
                </a:solidFill>
                <a:latin typeface="华文新魏" panose="02010800040101010101" pitchFamily="2" charset="-122"/>
                <a:ea typeface="华文新魏" panose="02010800040101010101" pitchFamily="2" charset="-122"/>
              </a:rPr>
              <a:t>6</a:t>
            </a:r>
            <a:r>
              <a:rPr lang="zh-CN" altLang="en-US" sz="3600" b="1">
                <a:solidFill>
                  <a:srgbClr val="333399"/>
                </a:solidFill>
                <a:latin typeface="华文新魏" panose="02010800040101010101" pitchFamily="2" charset="-122"/>
                <a:ea typeface="华文新魏" panose="02010800040101010101" pitchFamily="2" charset="-122"/>
              </a:rPr>
              <a:t>月</a:t>
            </a:r>
          </a:p>
        </p:txBody>
      </p:sp>
      <p:sp>
        <p:nvSpPr>
          <p:cNvPr id="16390" name="矩形 16389"/>
          <p:cNvSpPr/>
          <p:nvPr/>
        </p:nvSpPr>
        <p:spPr>
          <a:xfrm>
            <a:off x="4427538" y="2438400"/>
            <a:ext cx="1058862" cy="3429000"/>
          </a:xfrm>
          <a:prstGeom prst="rect">
            <a:avLst/>
          </a:prstGeom>
          <a:solidFill>
            <a:srgbClr val="A9CDE5"/>
          </a:solidFill>
          <a:ln w="9525" cap="flat" cmpd="sng">
            <a:solidFill>
              <a:schemeClr val="tx1"/>
            </a:solidFill>
            <a:prstDash val="solid"/>
            <a:miter/>
            <a:headEnd type="none" w="med" len="med"/>
            <a:tailEnd type="none" w="med" len="med"/>
          </a:ln>
        </p:spPr>
        <p:txBody>
          <a:bodyPr wrap="none" anchor="ctr"/>
          <a:lstStyle/>
          <a:p>
            <a:pPr algn="ctr"/>
            <a:r>
              <a:rPr lang="en-US" altLang="zh-CN" sz="2800" b="1" dirty="0">
                <a:solidFill>
                  <a:srgbClr val="000000"/>
                </a:solidFill>
                <a:latin typeface="楷体_GB2312" charset="-122"/>
                <a:ea typeface="楷体_GB2312" charset="-122"/>
              </a:rPr>
              <a:t>373</a:t>
            </a:r>
          </a:p>
          <a:p>
            <a:pPr algn="ctr"/>
            <a:r>
              <a:rPr lang="zh-CN" altLang="en-US" sz="2800" b="1" dirty="0">
                <a:solidFill>
                  <a:srgbClr val="000000"/>
                </a:solidFill>
                <a:latin typeface="楷体_GB2312" charset="-122"/>
                <a:ea typeface="楷体_GB2312" charset="-122"/>
              </a:rPr>
              <a:t>万人</a:t>
            </a:r>
          </a:p>
          <a:p>
            <a:pPr algn="ctr"/>
            <a:endParaRPr lang="zh-CN" altLang="en-US" sz="2800" b="1" dirty="0">
              <a:solidFill>
                <a:srgbClr val="000000"/>
              </a:solidFill>
              <a:latin typeface="楷体_GB2312" charset="-122"/>
              <a:ea typeface="楷体_GB2312" charset="-122"/>
            </a:endParaRPr>
          </a:p>
        </p:txBody>
      </p:sp>
      <p:sp>
        <p:nvSpPr>
          <p:cNvPr id="16391" name="文本框 16390"/>
          <p:cNvSpPr txBox="1"/>
          <p:nvPr/>
        </p:nvSpPr>
        <p:spPr>
          <a:xfrm>
            <a:off x="5410200" y="1377950"/>
            <a:ext cx="3089275" cy="579438"/>
          </a:xfrm>
          <a:prstGeom prst="rect">
            <a:avLst/>
          </a:prstGeom>
          <a:noFill/>
          <a:ln w="9525">
            <a:noFill/>
          </a:ln>
        </p:spPr>
        <p:txBody>
          <a:bodyPr anchor="t">
            <a:spAutoFit/>
          </a:bodyPr>
          <a:lstStyle/>
          <a:p>
            <a:r>
              <a:rPr lang="zh-CN" altLang="en-US" sz="3200" b="1" dirty="0">
                <a:solidFill>
                  <a:srgbClr val="333399"/>
                </a:solidFill>
                <a:latin typeface="Times New Roman" panose="02020603050405020304" pitchFamily="18" charset="0"/>
                <a:ea typeface="仿宋_GB2312" pitchFamily="49" charset="-122"/>
              </a:rPr>
              <a:t>人民解放军：</a:t>
            </a:r>
            <a:endParaRPr lang="zh-CN" altLang="en-US" sz="3200" b="1">
              <a:solidFill>
                <a:srgbClr val="333399"/>
              </a:solidFill>
              <a:latin typeface="Times New Roman" panose="02020603050405020304" pitchFamily="18" charset="0"/>
              <a:ea typeface="仿宋_GB2312" pitchFamily="49" charset="-122"/>
            </a:endParaRPr>
          </a:p>
        </p:txBody>
      </p:sp>
      <p:sp>
        <p:nvSpPr>
          <p:cNvPr id="16392" name="矩形 16391"/>
          <p:cNvSpPr/>
          <p:nvPr/>
        </p:nvSpPr>
        <p:spPr>
          <a:xfrm>
            <a:off x="7997825" y="1558925"/>
            <a:ext cx="358775" cy="288925"/>
          </a:xfrm>
          <a:prstGeom prst="rect">
            <a:avLst/>
          </a:prstGeom>
          <a:solidFill>
            <a:srgbClr val="FF0066"/>
          </a:solidFill>
          <a:ln w="9525" cap="flat" cmpd="sng">
            <a:solidFill>
              <a:schemeClr val="tx1"/>
            </a:solidFill>
            <a:prstDash val="solid"/>
            <a:miter/>
            <a:headEnd type="none" w="med" len="med"/>
            <a:tailEnd type="none" w="med" len="med"/>
          </a:ln>
        </p:spPr>
        <p:txBody>
          <a:bodyPr anchor="t"/>
          <a:lstStyle/>
          <a:p>
            <a:endParaRPr lang="zh-CN" altLang="en-US">
              <a:latin typeface="Calibri" panose="020F0502020204030204" pitchFamily="34" charset="0"/>
              <a:ea typeface="宋体" panose="02010600030101010101" pitchFamily="2" charset="-122"/>
            </a:endParaRPr>
          </a:p>
        </p:txBody>
      </p:sp>
      <p:sp>
        <p:nvSpPr>
          <p:cNvPr id="16393" name="文本框 16392"/>
          <p:cNvSpPr txBox="1"/>
          <p:nvPr/>
        </p:nvSpPr>
        <p:spPr>
          <a:xfrm>
            <a:off x="5410200" y="1873250"/>
            <a:ext cx="3089275" cy="579438"/>
          </a:xfrm>
          <a:prstGeom prst="rect">
            <a:avLst/>
          </a:prstGeom>
          <a:noFill/>
          <a:ln w="9525">
            <a:noFill/>
          </a:ln>
        </p:spPr>
        <p:txBody>
          <a:bodyPr anchor="t">
            <a:spAutoFit/>
          </a:bodyPr>
          <a:lstStyle/>
          <a:p>
            <a:r>
              <a:rPr lang="zh-CN" altLang="en-US" sz="3200" b="1" dirty="0">
                <a:solidFill>
                  <a:srgbClr val="333399"/>
                </a:solidFill>
                <a:latin typeface="Times New Roman" panose="02020603050405020304" pitchFamily="18" charset="0"/>
                <a:ea typeface="仿宋_GB2312" pitchFamily="49" charset="-122"/>
              </a:rPr>
              <a:t>国民党军队：</a:t>
            </a:r>
            <a:endParaRPr lang="zh-CN" altLang="en-US" sz="3200" b="1">
              <a:solidFill>
                <a:srgbClr val="333399"/>
              </a:solidFill>
              <a:latin typeface="Times New Roman" panose="02020603050405020304" pitchFamily="18" charset="0"/>
              <a:ea typeface="仿宋_GB2312" pitchFamily="49" charset="-122"/>
            </a:endParaRPr>
          </a:p>
        </p:txBody>
      </p:sp>
      <p:sp>
        <p:nvSpPr>
          <p:cNvPr id="16394" name="矩形 16393"/>
          <p:cNvSpPr/>
          <p:nvPr/>
        </p:nvSpPr>
        <p:spPr>
          <a:xfrm>
            <a:off x="3429000" y="4114800"/>
            <a:ext cx="990600" cy="1752600"/>
          </a:xfrm>
          <a:prstGeom prst="rect">
            <a:avLst/>
          </a:prstGeom>
          <a:solidFill>
            <a:srgbClr val="FF0066"/>
          </a:solidFill>
          <a:ln w="9525" cap="flat" cmpd="sng">
            <a:solidFill>
              <a:schemeClr val="tx1"/>
            </a:solidFill>
            <a:prstDash val="solid"/>
            <a:miter/>
            <a:headEnd type="none" w="med" len="med"/>
            <a:tailEnd type="none" w="med" len="med"/>
          </a:ln>
        </p:spPr>
        <p:txBody>
          <a:bodyPr wrap="none" anchor="ctr"/>
          <a:lstStyle/>
          <a:p>
            <a:pPr algn="ctr"/>
            <a:r>
              <a:rPr lang="en-US" altLang="zh-CN" sz="2800" b="1" dirty="0">
                <a:solidFill>
                  <a:schemeClr val="bg1"/>
                </a:solidFill>
                <a:latin typeface="楷体_GB2312" charset="-122"/>
                <a:ea typeface="楷体_GB2312" charset="-122"/>
              </a:rPr>
              <a:t>195</a:t>
            </a:r>
          </a:p>
          <a:p>
            <a:pPr algn="ctr"/>
            <a:r>
              <a:rPr lang="zh-CN" altLang="en-US" sz="2800" b="1" dirty="0">
                <a:solidFill>
                  <a:schemeClr val="bg1"/>
                </a:solidFill>
                <a:latin typeface="楷体_GB2312" charset="-122"/>
                <a:ea typeface="楷体_GB2312" charset="-122"/>
              </a:rPr>
              <a:t>万人</a:t>
            </a:r>
          </a:p>
        </p:txBody>
      </p:sp>
      <p:sp>
        <p:nvSpPr>
          <p:cNvPr id="16395" name="矩形 16394"/>
          <p:cNvSpPr/>
          <p:nvPr/>
        </p:nvSpPr>
        <p:spPr>
          <a:xfrm>
            <a:off x="7996238" y="2041525"/>
            <a:ext cx="360362" cy="288925"/>
          </a:xfrm>
          <a:prstGeom prst="rect">
            <a:avLst/>
          </a:prstGeom>
          <a:solidFill>
            <a:srgbClr val="A9CDE5"/>
          </a:solidFill>
          <a:ln w="9525" cap="flat" cmpd="sng">
            <a:solidFill>
              <a:schemeClr val="tx1"/>
            </a:solidFill>
            <a:prstDash val="solid"/>
            <a:miter/>
            <a:headEnd type="none" w="med" len="med"/>
            <a:tailEnd type="none" w="med" len="med"/>
          </a:ln>
        </p:spPr>
        <p:txBody>
          <a:bodyPr anchor="t"/>
          <a:lstStyle/>
          <a:p>
            <a:endParaRPr lang="zh-CN" altLang="en-US">
              <a:latin typeface="Calibri" panose="020F0502020204030204" pitchFamily="34" charset="0"/>
              <a:ea typeface="宋体" panose="02010600030101010101" pitchFamily="2" charset="-122"/>
            </a:endParaRPr>
          </a:p>
        </p:txBody>
      </p:sp>
      <p:sp>
        <p:nvSpPr>
          <p:cNvPr id="16396" name="矩形 16395"/>
          <p:cNvSpPr/>
          <p:nvPr/>
        </p:nvSpPr>
        <p:spPr>
          <a:xfrm>
            <a:off x="5791200" y="3352800"/>
            <a:ext cx="1004888" cy="2514600"/>
          </a:xfrm>
          <a:prstGeom prst="rect">
            <a:avLst/>
          </a:prstGeom>
          <a:solidFill>
            <a:srgbClr val="FF0066"/>
          </a:solidFill>
          <a:ln w="9525" cap="flat" cmpd="sng">
            <a:solidFill>
              <a:schemeClr val="tx1"/>
            </a:solidFill>
            <a:prstDash val="solid"/>
            <a:miter/>
            <a:headEnd type="none" w="med" len="med"/>
            <a:tailEnd type="none" w="med" len="med"/>
          </a:ln>
        </p:spPr>
        <p:txBody>
          <a:bodyPr wrap="none" anchor="ctr"/>
          <a:lstStyle/>
          <a:p>
            <a:pPr algn="ctr"/>
            <a:r>
              <a:rPr lang="en-US" altLang="zh-CN" sz="2800" b="1" dirty="0">
                <a:solidFill>
                  <a:schemeClr val="bg1"/>
                </a:solidFill>
                <a:latin typeface="楷体_GB2312" charset="-122"/>
                <a:ea typeface="楷体_GB2312" charset="-122"/>
              </a:rPr>
              <a:t>280</a:t>
            </a:r>
          </a:p>
          <a:p>
            <a:pPr algn="ctr"/>
            <a:r>
              <a:rPr lang="zh-CN" altLang="en-US" sz="2800" b="1" dirty="0">
                <a:solidFill>
                  <a:schemeClr val="bg1"/>
                </a:solidFill>
                <a:latin typeface="楷体_GB2312" charset="-122"/>
                <a:ea typeface="楷体_GB2312" charset="-122"/>
              </a:rPr>
              <a:t>万人</a:t>
            </a:r>
          </a:p>
        </p:txBody>
      </p:sp>
      <p:sp>
        <p:nvSpPr>
          <p:cNvPr id="16397" name="矩形 16396"/>
          <p:cNvSpPr/>
          <p:nvPr/>
        </p:nvSpPr>
        <p:spPr>
          <a:xfrm>
            <a:off x="6794500" y="2667000"/>
            <a:ext cx="1054100" cy="3200400"/>
          </a:xfrm>
          <a:prstGeom prst="rect">
            <a:avLst/>
          </a:prstGeom>
          <a:solidFill>
            <a:srgbClr val="A9CDE5"/>
          </a:solidFill>
          <a:ln w="9525" cap="flat" cmpd="sng">
            <a:solidFill>
              <a:schemeClr val="tx1"/>
            </a:solidFill>
            <a:prstDash val="solid"/>
            <a:miter/>
            <a:headEnd type="none" w="med" len="med"/>
            <a:tailEnd type="none" w="med" len="med"/>
          </a:ln>
        </p:spPr>
        <p:txBody>
          <a:bodyPr wrap="none" anchor="ctr"/>
          <a:lstStyle/>
          <a:p>
            <a:pPr algn="ctr"/>
            <a:r>
              <a:rPr lang="en-US" altLang="zh-CN" sz="2800" b="1" dirty="0">
                <a:solidFill>
                  <a:srgbClr val="000000"/>
                </a:solidFill>
                <a:latin typeface="楷体_GB2312" charset="-122"/>
                <a:ea typeface="楷体_GB2312" charset="-122"/>
              </a:rPr>
              <a:t>365</a:t>
            </a:r>
          </a:p>
          <a:p>
            <a:pPr algn="ctr"/>
            <a:r>
              <a:rPr lang="zh-CN" altLang="en-US" sz="2800" b="1" dirty="0">
                <a:solidFill>
                  <a:srgbClr val="000000"/>
                </a:solidFill>
                <a:latin typeface="楷体_GB2312" charset="-122"/>
                <a:ea typeface="楷体_GB2312" charset="-122"/>
              </a:rPr>
              <a:t>万人</a:t>
            </a:r>
          </a:p>
          <a:p>
            <a:pPr algn="ctr"/>
            <a:endParaRPr lang="zh-CN" altLang="en-US" sz="2800" b="1" dirty="0">
              <a:latin typeface="楷体_GB2312" charset="-122"/>
              <a:ea typeface="楷体_GB2312" charset="-122"/>
            </a:endParaRPr>
          </a:p>
        </p:txBody>
      </p:sp>
      <p:sp>
        <p:nvSpPr>
          <p:cNvPr id="16398" name="文本框 16397"/>
          <p:cNvSpPr txBox="1"/>
          <p:nvPr/>
        </p:nvSpPr>
        <p:spPr>
          <a:xfrm>
            <a:off x="5830888" y="5911850"/>
            <a:ext cx="2246312" cy="641350"/>
          </a:xfrm>
          <a:prstGeom prst="rect">
            <a:avLst/>
          </a:prstGeom>
          <a:noFill/>
          <a:ln w="9525">
            <a:noFill/>
          </a:ln>
        </p:spPr>
        <p:txBody>
          <a:bodyPr anchor="t">
            <a:spAutoFit/>
          </a:bodyPr>
          <a:lstStyle/>
          <a:p>
            <a:r>
              <a:rPr lang="en-US" altLang="zh-CN" sz="3600" b="1" dirty="0">
                <a:solidFill>
                  <a:srgbClr val="333399"/>
                </a:solidFill>
                <a:latin typeface="华文新魏" panose="02010800040101010101" pitchFamily="2" charset="-122"/>
                <a:ea typeface="华文新魏" panose="02010800040101010101" pitchFamily="2" charset="-122"/>
              </a:rPr>
              <a:t>1948</a:t>
            </a:r>
            <a:r>
              <a:rPr lang="zh-CN" altLang="en-US" sz="3600" b="1" dirty="0">
                <a:solidFill>
                  <a:srgbClr val="333399"/>
                </a:solidFill>
                <a:latin typeface="华文新魏" panose="02010800040101010101" pitchFamily="2" charset="-122"/>
                <a:ea typeface="华文新魏" panose="02010800040101010101" pitchFamily="2" charset="-122"/>
              </a:rPr>
              <a:t>年秋</a:t>
            </a:r>
            <a:endParaRPr lang="zh-CN" altLang="en-US" sz="3600" b="1">
              <a:solidFill>
                <a:srgbClr val="333399"/>
              </a:solidFill>
              <a:latin typeface="华文新魏" panose="02010800040101010101" pitchFamily="2" charset="-122"/>
              <a:ea typeface="华文新魏" panose="02010800040101010101" pitchFamily="2" charset="-122"/>
            </a:endParaRPr>
          </a:p>
        </p:txBody>
      </p:sp>
      <p:sp>
        <p:nvSpPr>
          <p:cNvPr id="29710" name="文本框 16398"/>
          <p:cNvSpPr txBox="1"/>
          <p:nvPr/>
        </p:nvSpPr>
        <p:spPr>
          <a:xfrm>
            <a:off x="1295400" y="471488"/>
            <a:ext cx="6858000" cy="823912"/>
          </a:xfrm>
          <a:prstGeom prst="rect">
            <a:avLst/>
          </a:prstGeom>
          <a:noFill/>
          <a:ln w="9525">
            <a:noFill/>
          </a:ln>
        </p:spPr>
        <p:txBody>
          <a:bodyPr anchor="t">
            <a:spAutoFit/>
          </a:bodyPr>
          <a:lstStyle/>
          <a:p>
            <a:r>
              <a:rPr lang="zh-CN" altLang="en-US" sz="4800" b="1" dirty="0">
                <a:solidFill>
                  <a:srgbClr val="333399"/>
                </a:solidFill>
                <a:latin typeface="Times New Roman" panose="02020603050405020304" pitchFamily="18" charset="0"/>
                <a:ea typeface="隶书" panose="02010509060101010101" pitchFamily="49" charset="-122"/>
              </a:rPr>
              <a:t>敌我兵力变化示意图</a:t>
            </a:r>
          </a:p>
        </p:txBody>
      </p:sp>
      <p:sp>
        <p:nvSpPr>
          <p:cNvPr id="102413" name="Text Box 1037"/>
          <p:cNvSpPr txBox="1">
            <a:spLocks noChangeArrowheads="1"/>
          </p:cNvSpPr>
          <p:nvPr/>
        </p:nvSpPr>
        <p:spPr bwMode="auto">
          <a:xfrm>
            <a:off x="1259632" y="5517232"/>
            <a:ext cx="6286544" cy="923330"/>
          </a:xfrm>
          <a:prstGeom prst="rect">
            <a:avLst/>
          </a:prstGeom>
          <a:solidFill>
            <a:srgbClr val="00B0F0"/>
          </a:solidFill>
          <a:ln w="9525">
            <a:noFill/>
            <a:miter lim="800000"/>
          </a:ln>
          <a:effectLst/>
        </p:spPr>
        <p:txBody>
          <a:bodyPr wrap="square">
            <a:spAutoFit/>
          </a:bodyPr>
          <a:lstStyle/>
          <a:p>
            <a:pPr marR="0" defTabSz="914400">
              <a:buClrTx/>
              <a:buSzTx/>
              <a:buFont typeface="Arial" panose="020B0604020202020204" pitchFamily="34" charset="0"/>
              <a:buNone/>
              <a:defRPr/>
            </a:pPr>
            <a:r>
              <a:rPr kumimoji="0" lang="zh-CN" altLang="en-US" sz="5400" b="1" kern="1200" cap="none" spc="0" normalizeH="0" baseline="0" noProof="0" dirty="0">
                <a:solidFill>
                  <a:srgbClr val="A50021"/>
                </a:solidFill>
                <a:effectLst>
                  <a:outerShdw blurRad="38100" dist="38100" dir="2700000" algn="tl">
                    <a:srgbClr val="C0C0C0"/>
                  </a:outerShdw>
                </a:effectLst>
                <a:latin typeface="+mn-ea"/>
                <a:ea typeface="+mn-ea"/>
                <a:cs typeface="+mn-cs"/>
              </a:rPr>
              <a:t>战略决战时机成熟</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391"/>
                                        </p:tgtEl>
                                        <p:attrNameLst>
                                          <p:attrName>style.visibility</p:attrName>
                                        </p:attrNameLst>
                                      </p:cBhvr>
                                      <p:to>
                                        <p:strVal val="visible"/>
                                      </p:to>
                                    </p:set>
                                    <p:animEffect transition="in" filter="wipe(left)">
                                      <p:cBhvr>
                                        <p:cTn id="7" dur="500"/>
                                        <p:tgtEl>
                                          <p:spTgt spid="16391"/>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499"/>
                                          </p:stCondLst>
                                        </p:cTn>
                                        <p:tgtEl>
                                          <p:spTgt spid="16392"/>
                                        </p:tgtEl>
                                        <p:attrNameLst>
                                          <p:attrName>style.visibility</p:attrName>
                                        </p:attrNameLst>
                                      </p:cBhvr>
                                      <p:to>
                                        <p:strVal val="visible"/>
                                      </p:to>
                                    </p:se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6393"/>
                                        </p:tgtEl>
                                        <p:attrNameLst>
                                          <p:attrName>style.visibility</p:attrName>
                                        </p:attrNameLst>
                                      </p:cBhvr>
                                      <p:to>
                                        <p:strVal val="visible"/>
                                      </p:to>
                                    </p:set>
                                    <p:animEffect transition="in" filter="wipe(left)">
                                      <p:cBhvr>
                                        <p:cTn id="14" dur="500"/>
                                        <p:tgtEl>
                                          <p:spTgt spid="16393"/>
                                        </p:tgtEl>
                                      </p:cBhvr>
                                    </p:animEffect>
                                  </p:childTnLst>
                                </p:cTn>
                              </p:par>
                            </p:childTnLst>
                          </p:cTn>
                        </p:par>
                        <p:par>
                          <p:cTn id="15" fill="hold">
                            <p:stCondLst>
                              <p:cond delay="1500"/>
                            </p:stCondLst>
                            <p:childTnLst>
                              <p:par>
                                <p:cTn id="16" presetID="1" presetClass="entr" presetSubtype="0" fill="hold" nodeType="afterEffect">
                                  <p:stCondLst>
                                    <p:cond delay="0"/>
                                  </p:stCondLst>
                                  <p:childTnLst>
                                    <p:set>
                                      <p:cBhvr>
                                        <p:cTn id="17" dur="1" fill="hold">
                                          <p:stCondLst>
                                            <p:cond delay="499"/>
                                          </p:stCondLst>
                                        </p:cTn>
                                        <p:tgtEl>
                                          <p:spTgt spid="16395"/>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499"/>
                                          </p:stCondLst>
                                        </p:cTn>
                                        <p:tgtEl>
                                          <p:spTgt spid="16388"/>
                                        </p:tgtEl>
                                        <p:attrNameLst>
                                          <p:attrName>style.visibility</p:attrName>
                                        </p:attrNameLst>
                                      </p:cBhvr>
                                      <p:to>
                                        <p:strVal val="visible"/>
                                      </p:to>
                                    </p:set>
                                  </p:childTnLst>
                                </p:cTn>
                              </p:par>
                            </p:childTnLst>
                          </p:cTn>
                        </p:par>
                        <p:par>
                          <p:cTn id="22" fill="hold">
                            <p:stCondLst>
                              <p:cond delay="500"/>
                            </p:stCondLst>
                            <p:childTnLst>
                              <p:par>
                                <p:cTn id="23" presetID="22" presetClass="entr" presetSubtype="4" fill="hold" grpId="0" nodeType="afterEffect">
                                  <p:stCondLst>
                                    <p:cond delay="0"/>
                                  </p:stCondLst>
                                  <p:childTnLst>
                                    <p:set>
                                      <p:cBhvr>
                                        <p:cTn id="24" dur="1" fill="hold">
                                          <p:stCondLst>
                                            <p:cond delay="0"/>
                                          </p:stCondLst>
                                        </p:cTn>
                                        <p:tgtEl>
                                          <p:spTgt spid="16386"/>
                                        </p:tgtEl>
                                        <p:attrNameLst>
                                          <p:attrName>style.visibility</p:attrName>
                                        </p:attrNameLst>
                                      </p:cBhvr>
                                      <p:to>
                                        <p:strVal val="visible"/>
                                      </p:to>
                                    </p:set>
                                    <p:animEffect transition="in" filter="wipe(down)">
                                      <p:cBhvr>
                                        <p:cTn id="25" dur="500"/>
                                        <p:tgtEl>
                                          <p:spTgt spid="16386"/>
                                        </p:tgtEl>
                                      </p:cBhvr>
                                    </p:animEffect>
                                  </p:childTnLst>
                                </p:cTn>
                              </p:par>
                            </p:childTnLst>
                          </p:cTn>
                        </p:par>
                        <p:par>
                          <p:cTn id="26" fill="hold">
                            <p:stCondLst>
                              <p:cond delay="1000"/>
                            </p:stCondLst>
                            <p:childTnLst>
                              <p:par>
                                <p:cTn id="27" presetID="22" presetClass="entr" presetSubtype="4" fill="hold" grpId="0" nodeType="afterEffect">
                                  <p:stCondLst>
                                    <p:cond delay="0"/>
                                  </p:stCondLst>
                                  <p:childTnLst>
                                    <p:set>
                                      <p:cBhvr>
                                        <p:cTn id="28" dur="1" fill="hold">
                                          <p:stCondLst>
                                            <p:cond delay="0"/>
                                          </p:stCondLst>
                                        </p:cTn>
                                        <p:tgtEl>
                                          <p:spTgt spid="16387"/>
                                        </p:tgtEl>
                                        <p:attrNameLst>
                                          <p:attrName>style.visibility</p:attrName>
                                        </p:attrNameLst>
                                      </p:cBhvr>
                                      <p:to>
                                        <p:strVal val="visible"/>
                                      </p:to>
                                    </p:set>
                                    <p:animEffect transition="in" filter="wipe(down)">
                                      <p:cBhvr>
                                        <p:cTn id="29" dur="500"/>
                                        <p:tgtEl>
                                          <p:spTgt spid="16387"/>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499"/>
                                          </p:stCondLst>
                                        </p:cTn>
                                        <p:tgtEl>
                                          <p:spTgt spid="16389"/>
                                        </p:tgtEl>
                                        <p:attrNameLst>
                                          <p:attrName>style.visibility</p:attrName>
                                        </p:attrNameLst>
                                      </p:cBhvr>
                                      <p:to>
                                        <p:strVal val="visible"/>
                                      </p:to>
                                    </p:set>
                                  </p:childTnLst>
                                </p:cTn>
                              </p:par>
                            </p:childTnLst>
                          </p:cTn>
                        </p:par>
                        <p:par>
                          <p:cTn id="34" fill="hold">
                            <p:stCondLst>
                              <p:cond delay="500"/>
                            </p:stCondLst>
                            <p:childTnLst>
                              <p:par>
                                <p:cTn id="35" presetID="22" presetClass="entr" presetSubtype="4" fill="hold" grpId="0" nodeType="afterEffect">
                                  <p:stCondLst>
                                    <p:cond delay="0"/>
                                  </p:stCondLst>
                                  <p:childTnLst>
                                    <p:set>
                                      <p:cBhvr>
                                        <p:cTn id="36" dur="1" fill="hold">
                                          <p:stCondLst>
                                            <p:cond delay="0"/>
                                          </p:stCondLst>
                                        </p:cTn>
                                        <p:tgtEl>
                                          <p:spTgt spid="16394"/>
                                        </p:tgtEl>
                                        <p:attrNameLst>
                                          <p:attrName>style.visibility</p:attrName>
                                        </p:attrNameLst>
                                      </p:cBhvr>
                                      <p:to>
                                        <p:strVal val="visible"/>
                                      </p:to>
                                    </p:set>
                                    <p:animEffect transition="in" filter="wipe(down)">
                                      <p:cBhvr>
                                        <p:cTn id="37" dur="500"/>
                                        <p:tgtEl>
                                          <p:spTgt spid="16394"/>
                                        </p:tgtEl>
                                      </p:cBhvr>
                                    </p:animEffect>
                                  </p:childTnLst>
                                </p:cTn>
                              </p:par>
                            </p:childTnLst>
                          </p:cTn>
                        </p:par>
                        <p:par>
                          <p:cTn id="38" fill="hold">
                            <p:stCondLst>
                              <p:cond delay="1000"/>
                            </p:stCondLst>
                            <p:childTnLst>
                              <p:par>
                                <p:cTn id="39" presetID="22" presetClass="entr" presetSubtype="4" fill="hold" grpId="0" nodeType="afterEffect">
                                  <p:stCondLst>
                                    <p:cond delay="0"/>
                                  </p:stCondLst>
                                  <p:childTnLst>
                                    <p:set>
                                      <p:cBhvr>
                                        <p:cTn id="40" dur="1" fill="hold">
                                          <p:stCondLst>
                                            <p:cond delay="0"/>
                                          </p:stCondLst>
                                        </p:cTn>
                                        <p:tgtEl>
                                          <p:spTgt spid="16390"/>
                                        </p:tgtEl>
                                        <p:attrNameLst>
                                          <p:attrName>style.visibility</p:attrName>
                                        </p:attrNameLst>
                                      </p:cBhvr>
                                      <p:to>
                                        <p:strVal val="visible"/>
                                      </p:to>
                                    </p:set>
                                    <p:animEffect transition="in" filter="wipe(down)">
                                      <p:cBhvr>
                                        <p:cTn id="41" dur="500"/>
                                        <p:tgtEl>
                                          <p:spTgt spid="16390"/>
                                        </p:tgtEl>
                                      </p:cBhvr>
                                    </p:animEffect>
                                  </p:childTnLst>
                                </p:cTn>
                              </p:par>
                            </p:childTnLst>
                          </p:cTn>
                        </p:par>
                      </p:childTnLst>
                    </p:cTn>
                  </p:par>
                  <p:par>
                    <p:cTn id="42" fill="hold">
                      <p:stCondLst>
                        <p:cond delay="indefinite"/>
                      </p:stCondLst>
                      <p:childTnLst>
                        <p:par>
                          <p:cTn id="43" fill="hold">
                            <p:stCondLst>
                              <p:cond delay="0"/>
                            </p:stCondLst>
                            <p:childTnLst>
                              <p:par>
                                <p:cTn id="44" presetID="9" presetClass="entr" presetSubtype="0" fill="hold" grpId="0" nodeType="clickEffect">
                                  <p:stCondLst>
                                    <p:cond delay="0"/>
                                  </p:stCondLst>
                                  <p:childTnLst>
                                    <p:set>
                                      <p:cBhvr>
                                        <p:cTn id="45" dur="1" fill="hold">
                                          <p:stCondLst>
                                            <p:cond delay="0"/>
                                          </p:stCondLst>
                                        </p:cTn>
                                        <p:tgtEl>
                                          <p:spTgt spid="16398"/>
                                        </p:tgtEl>
                                        <p:attrNameLst>
                                          <p:attrName>style.visibility</p:attrName>
                                        </p:attrNameLst>
                                      </p:cBhvr>
                                      <p:to>
                                        <p:strVal val="visible"/>
                                      </p:to>
                                    </p:set>
                                    <p:animEffect transition="in" filter="dissolve">
                                      <p:cBhvr>
                                        <p:cTn id="46" dur="500"/>
                                        <p:tgtEl>
                                          <p:spTgt spid="16398"/>
                                        </p:tgtEl>
                                      </p:cBhvr>
                                    </p:animEffect>
                                  </p:childTnLst>
                                </p:cTn>
                              </p:par>
                            </p:childTnLst>
                          </p:cTn>
                        </p:par>
                        <p:par>
                          <p:cTn id="47" fill="hold">
                            <p:stCondLst>
                              <p:cond delay="500"/>
                            </p:stCondLst>
                            <p:childTnLst>
                              <p:par>
                                <p:cTn id="48" presetID="22" presetClass="entr" presetSubtype="4" fill="hold" grpId="0" nodeType="afterEffect">
                                  <p:stCondLst>
                                    <p:cond delay="0"/>
                                  </p:stCondLst>
                                  <p:childTnLst>
                                    <p:set>
                                      <p:cBhvr>
                                        <p:cTn id="49" dur="1" fill="hold">
                                          <p:stCondLst>
                                            <p:cond delay="0"/>
                                          </p:stCondLst>
                                        </p:cTn>
                                        <p:tgtEl>
                                          <p:spTgt spid="16396"/>
                                        </p:tgtEl>
                                        <p:attrNameLst>
                                          <p:attrName>style.visibility</p:attrName>
                                        </p:attrNameLst>
                                      </p:cBhvr>
                                      <p:to>
                                        <p:strVal val="visible"/>
                                      </p:to>
                                    </p:set>
                                    <p:animEffect transition="in" filter="wipe(down)">
                                      <p:cBhvr>
                                        <p:cTn id="50" dur="500"/>
                                        <p:tgtEl>
                                          <p:spTgt spid="16396"/>
                                        </p:tgtEl>
                                      </p:cBhvr>
                                    </p:animEffect>
                                  </p:childTnLst>
                                </p:cTn>
                              </p:par>
                            </p:childTnLst>
                          </p:cTn>
                        </p:par>
                        <p:par>
                          <p:cTn id="51" fill="hold">
                            <p:stCondLst>
                              <p:cond delay="1000"/>
                            </p:stCondLst>
                            <p:childTnLst>
                              <p:par>
                                <p:cTn id="52" presetID="22" presetClass="entr" presetSubtype="4" fill="hold" grpId="0" nodeType="afterEffect">
                                  <p:stCondLst>
                                    <p:cond delay="0"/>
                                  </p:stCondLst>
                                  <p:childTnLst>
                                    <p:set>
                                      <p:cBhvr>
                                        <p:cTn id="53" dur="1" fill="hold">
                                          <p:stCondLst>
                                            <p:cond delay="0"/>
                                          </p:stCondLst>
                                        </p:cTn>
                                        <p:tgtEl>
                                          <p:spTgt spid="16397"/>
                                        </p:tgtEl>
                                        <p:attrNameLst>
                                          <p:attrName>style.visibility</p:attrName>
                                        </p:attrNameLst>
                                      </p:cBhvr>
                                      <p:to>
                                        <p:strVal val="visible"/>
                                      </p:to>
                                    </p:set>
                                    <p:animEffect transition="in" filter="wipe(down)">
                                      <p:cBhvr>
                                        <p:cTn id="54" dur="500"/>
                                        <p:tgtEl>
                                          <p:spTgt spid="16397"/>
                                        </p:tgtEl>
                                      </p:cBhvr>
                                    </p:animEffec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499"/>
                                          </p:stCondLst>
                                        </p:cTn>
                                        <p:tgtEl>
                                          <p:spTgt spid="102413"/>
                                        </p:tgtEl>
                                        <p:attrNameLst>
                                          <p:attrName>style.visibility</p:attrName>
                                        </p:attrNameLst>
                                      </p:cBhvr>
                                      <p:to>
                                        <p:strVal val="visible"/>
                                      </p:to>
                                    </p:set>
                                  </p:childTnLst>
                                  <p:subTnLst>
                                    <p:audio>
                                      <p:cMediaNode>
                                        <p:cTn display="0" masterRel="sameClick">
                                          <p:stCondLst>
                                            <p:cond evt="begin" delay="0">
                                              <p:tn val="57"/>
                                            </p:cond>
                                          </p:stCondLst>
                                          <p:endCondLst>
                                            <p:cond evt="onStopAudio" delay="0">
                                              <p:tgtEl>
                                                <p:sldTgt/>
                                              </p:tgtEl>
                                            </p:cond>
                                          </p:endCondLst>
                                        </p:cTn>
                                        <p:tgtEl>
                                          <p:sndTgt r:embed="rId4" name="drumro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bldLvl="0" animBg="1"/>
      <p:bldP spid="16387" grpId="0" bldLvl="0" animBg="1"/>
      <p:bldP spid="16388" grpId="0"/>
      <p:bldP spid="16389" grpId="0"/>
      <p:bldP spid="16390" grpId="0" bldLvl="0" animBg="1"/>
      <p:bldP spid="16391" grpId="0"/>
      <p:bldP spid="16393" grpId="0"/>
      <p:bldP spid="16394" grpId="0" bldLvl="0" animBg="1"/>
      <p:bldP spid="16396" grpId="0" bldLvl="0" animBg="1"/>
      <p:bldP spid="16397" grpId="0" bldLvl="0" animBg="1"/>
      <p:bldP spid="16398" grpId="0"/>
      <p:bldP spid="102413"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9" name="文本框 47108"/>
          <p:cNvSpPr txBox="1"/>
          <p:nvPr/>
        </p:nvSpPr>
        <p:spPr>
          <a:xfrm>
            <a:off x="652780" y="1454150"/>
            <a:ext cx="3684905" cy="706755"/>
          </a:xfrm>
          <a:prstGeom prst="rect">
            <a:avLst/>
          </a:prstGeom>
          <a:noFill/>
          <a:ln w="9525">
            <a:noFill/>
          </a:ln>
        </p:spPr>
        <p:txBody>
          <a:bodyPr wrap="square">
            <a:spAutoFit/>
          </a:bodyPr>
          <a:lstStyle/>
          <a:p>
            <a:pPr marR="0" defTabSz="914400">
              <a:buClrTx/>
              <a:buSzTx/>
              <a:buFont typeface="Arial" panose="020B0604020202020204" pitchFamily="34" charset="0"/>
              <a:buNone/>
              <a:defRPr/>
            </a:pPr>
            <a:r>
              <a:rPr kumimoji="0" lang="zh-CN" altLang="en-US" sz="4000" b="1" kern="1200" cap="none" spc="0" normalizeH="0" baseline="0" noProof="1">
                <a:solidFill>
                  <a:srgbClr val="0A0A0A"/>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mn-ea"/>
              </a:rPr>
              <a:t>（</a:t>
            </a:r>
            <a:r>
              <a:rPr kumimoji="0" lang="en-US" altLang="zh-CN" sz="4000" b="1" kern="1200" cap="none" spc="0" normalizeH="0" baseline="0" noProof="1">
                <a:solidFill>
                  <a:srgbClr val="0A0A0A"/>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mn-ea"/>
              </a:rPr>
              <a:t>1</a:t>
            </a:r>
            <a:r>
              <a:rPr kumimoji="0" lang="zh-CN" altLang="en-US" sz="4000" b="1" kern="1200" cap="none" spc="0" normalizeH="0" baseline="0" noProof="1">
                <a:solidFill>
                  <a:srgbClr val="0A0A0A"/>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mn-ea"/>
              </a:rPr>
              <a:t>）辽沈战役</a:t>
            </a:r>
          </a:p>
        </p:txBody>
      </p:sp>
      <p:sp>
        <p:nvSpPr>
          <p:cNvPr id="100" name="文本框 99"/>
          <p:cNvSpPr txBox="1"/>
          <p:nvPr/>
        </p:nvSpPr>
        <p:spPr>
          <a:xfrm>
            <a:off x="290513" y="2160588"/>
            <a:ext cx="4543425" cy="1198880"/>
          </a:xfrm>
          <a:prstGeom prst="rect">
            <a:avLst/>
          </a:prstGeom>
          <a:noFill/>
          <a:ln w="9525">
            <a:noFill/>
          </a:ln>
        </p:spPr>
        <p:txBody>
          <a:bodyPr wrap="square">
            <a:spAutoFit/>
          </a:bodyPr>
          <a:lstStyle/>
          <a:p>
            <a:r>
              <a:rPr lang="zh-CN" altLang="en-US" sz="3600" b="1" noProof="1">
                <a:solidFill>
                  <a:schemeClr val="accent6">
                    <a:lumMod val="75000"/>
                  </a:schemeClr>
                </a:solidFill>
                <a:latin typeface="楷体" panose="02010609060101010101" pitchFamily="49" charset="-122"/>
                <a:ea typeface="楷体" panose="02010609060101010101" pitchFamily="49" charset="-122"/>
                <a:cs typeface="宋体" panose="02010600030101010101" pitchFamily="2" charset="-122"/>
              </a:rPr>
              <a:t>①时间：</a:t>
            </a:r>
          </a:p>
          <a:p>
            <a:r>
              <a:rPr lang="zh-CN" altLang="en-US" sz="3600" b="1" noProof="1">
                <a:solidFill>
                  <a:schemeClr val="accent6">
                    <a:lumMod val="75000"/>
                  </a:schemeClr>
                </a:solidFill>
                <a:latin typeface="楷体" panose="02010609060101010101" pitchFamily="49" charset="-122"/>
                <a:ea typeface="楷体" panose="02010609060101010101" pitchFamily="49" charset="-122"/>
                <a:cs typeface="宋体" panose="02010600030101010101" pitchFamily="2" charset="-122"/>
              </a:rPr>
              <a:t>    </a:t>
            </a:r>
            <a:r>
              <a:rPr lang="en-US" altLang="zh-CN" sz="3600" noProof="1">
                <a:solidFill>
                  <a:srgbClr val="0A0A0A"/>
                </a:solidFill>
                <a:latin typeface="楷体" panose="02010609060101010101" pitchFamily="49" charset="-122"/>
                <a:ea typeface="楷体" panose="02010609060101010101" pitchFamily="49" charset="-122"/>
                <a:cs typeface="宋体" panose="02010600030101010101" pitchFamily="2" charset="-122"/>
              </a:rPr>
              <a:t>1948.9—1948.11</a:t>
            </a:r>
          </a:p>
        </p:txBody>
      </p:sp>
      <p:sp>
        <p:nvSpPr>
          <p:cNvPr id="2" name="文本框 1"/>
          <p:cNvSpPr txBox="1"/>
          <p:nvPr/>
        </p:nvSpPr>
        <p:spPr>
          <a:xfrm>
            <a:off x="290513" y="3359785"/>
            <a:ext cx="4060825" cy="1198880"/>
          </a:xfrm>
          <a:prstGeom prst="rect">
            <a:avLst/>
          </a:prstGeom>
          <a:noFill/>
          <a:ln w="9525">
            <a:noFill/>
          </a:ln>
        </p:spPr>
        <p:txBody>
          <a:bodyPr wrap="square">
            <a:spAutoFit/>
          </a:bodyPr>
          <a:lstStyle/>
          <a:p>
            <a:r>
              <a:rPr lang="zh-CN" altLang="en-US" sz="3600" b="1" noProof="1">
                <a:solidFill>
                  <a:schemeClr val="accent6">
                    <a:lumMod val="75000"/>
                  </a:schemeClr>
                </a:solidFill>
                <a:latin typeface="楷体" panose="02010609060101010101" pitchFamily="49" charset="-122"/>
                <a:ea typeface="楷体" panose="02010609060101010101" pitchFamily="49" charset="-122"/>
                <a:cs typeface="宋体" panose="02010600030101010101" pitchFamily="2" charset="-122"/>
              </a:rPr>
              <a:t>②指挥者：</a:t>
            </a:r>
          </a:p>
          <a:p>
            <a:r>
              <a:rPr lang="zh-CN" altLang="en-US" sz="3600" b="1" noProof="1">
                <a:solidFill>
                  <a:schemeClr val="accent6">
                    <a:lumMod val="75000"/>
                  </a:schemeClr>
                </a:solidFill>
                <a:latin typeface="楷体" panose="02010609060101010101" pitchFamily="49" charset="-122"/>
                <a:ea typeface="楷体" panose="02010609060101010101" pitchFamily="49" charset="-122"/>
                <a:cs typeface="宋体" panose="02010600030101010101" pitchFamily="2" charset="-122"/>
              </a:rPr>
              <a:t>    </a:t>
            </a:r>
            <a:r>
              <a:rPr lang="zh-CN" altLang="en-US" sz="3600" b="1" noProof="1">
                <a:solidFill>
                  <a:srgbClr val="0A0A0A"/>
                </a:solidFill>
                <a:latin typeface="楷体" panose="02010609060101010101" pitchFamily="49" charset="-122"/>
                <a:ea typeface="楷体" panose="02010609060101010101" pitchFamily="49" charset="-122"/>
                <a:cs typeface="宋体" panose="02010600030101010101" pitchFamily="2" charset="-122"/>
              </a:rPr>
              <a:t>林彪、罗荣桓</a:t>
            </a:r>
          </a:p>
        </p:txBody>
      </p:sp>
      <p:sp>
        <p:nvSpPr>
          <p:cNvPr id="3" name="文本框 2"/>
          <p:cNvSpPr txBox="1"/>
          <p:nvPr/>
        </p:nvSpPr>
        <p:spPr>
          <a:xfrm>
            <a:off x="368618" y="4558348"/>
            <a:ext cx="7410450" cy="1198880"/>
          </a:xfrm>
          <a:prstGeom prst="rect">
            <a:avLst/>
          </a:prstGeom>
          <a:noFill/>
          <a:ln w="9525">
            <a:noFill/>
          </a:ln>
        </p:spPr>
        <p:txBody>
          <a:bodyPr wrap="square">
            <a:spAutoFit/>
          </a:bodyPr>
          <a:lstStyle/>
          <a:p>
            <a:r>
              <a:rPr lang="zh-CN" altLang="en-US" sz="3600" b="1" noProof="1">
                <a:solidFill>
                  <a:schemeClr val="accent6">
                    <a:lumMod val="75000"/>
                  </a:schemeClr>
                </a:solidFill>
                <a:latin typeface="楷体" panose="02010609060101010101" pitchFamily="49" charset="-122"/>
                <a:ea typeface="楷体" panose="02010609060101010101" pitchFamily="49" charset="-122"/>
                <a:cs typeface="宋体" panose="02010600030101010101" pitchFamily="2" charset="-122"/>
              </a:rPr>
              <a:t>③作战部队：</a:t>
            </a:r>
          </a:p>
          <a:p>
            <a:r>
              <a:rPr lang="zh-CN" altLang="en-US" sz="3600" b="1" noProof="1">
                <a:solidFill>
                  <a:schemeClr val="accent6">
                    <a:lumMod val="75000"/>
                  </a:schemeClr>
                </a:solidFill>
                <a:latin typeface="楷体" panose="02010609060101010101" pitchFamily="49" charset="-122"/>
                <a:ea typeface="楷体" panose="02010609060101010101" pitchFamily="49" charset="-122"/>
                <a:cs typeface="宋体" panose="02010600030101010101" pitchFamily="2" charset="-122"/>
              </a:rPr>
              <a:t>    </a:t>
            </a:r>
            <a:r>
              <a:rPr lang="zh-CN" altLang="en-US" sz="3600" b="1" noProof="1">
                <a:solidFill>
                  <a:srgbClr val="0A0A0A"/>
                </a:solidFill>
                <a:latin typeface="楷体" panose="02010609060101010101" pitchFamily="49" charset="-122"/>
                <a:ea typeface="楷体" panose="02010609060101010101" pitchFamily="49" charset="-122"/>
                <a:cs typeface="宋体" panose="02010600030101010101" pitchFamily="2" charset="-122"/>
              </a:rPr>
              <a:t>东北解放军</a:t>
            </a:r>
          </a:p>
        </p:txBody>
      </p:sp>
      <p:pic>
        <p:nvPicPr>
          <p:cNvPr id="18434" name="图片 18433" descr="0094"/>
          <p:cNvPicPr>
            <a:picLocks noChangeAspect="1"/>
          </p:cNvPicPr>
          <p:nvPr/>
        </p:nvPicPr>
        <p:blipFill>
          <a:blip r:embed="rId3" cstate="print"/>
          <a:srcRect l="52689" t="39359" r="4301" b="12631"/>
          <a:stretch>
            <a:fillRect/>
          </a:stretch>
        </p:blipFill>
        <p:spPr>
          <a:xfrm>
            <a:off x="4756150" y="1984375"/>
            <a:ext cx="4310063" cy="2889250"/>
          </a:xfrm>
          <a:prstGeom prst="rect">
            <a:avLst/>
          </a:prstGeom>
          <a:noFill/>
          <a:ln w="12700" cap="flat" cmpd="dbl">
            <a:solidFill>
              <a:schemeClr val="tx1"/>
            </a:solidFill>
            <a:prstDash val="solid"/>
            <a:miter/>
            <a:headEnd type="none" w="med" len="med"/>
            <a:tailEnd type="none" w="med" len="med"/>
          </a:ln>
        </p:spPr>
      </p:pic>
      <p:sp>
        <p:nvSpPr>
          <p:cNvPr id="18435" name="文本框 18434"/>
          <p:cNvSpPr txBox="1"/>
          <p:nvPr/>
        </p:nvSpPr>
        <p:spPr>
          <a:xfrm>
            <a:off x="5307013" y="5046663"/>
            <a:ext cx="3208337" cy="646112"/>
          </a:xfrm>
          <a:prstGeom prst="rect">
            <a:avLst/>
          </a:prstGeom>
          <a:noFill/>
          <a:ln w="9525">
            <a:noFill/>
          </a:ln>
        </p:spPr>
        <p:txBody>
          <a:bodyPr wrap="square" anchor="t">
            <a:spAutoFit/>
          </a:bodyPr>
          <a:lstStyle/>
          <a:p>
            <a:r>
              <a:rPr lang="zh-CN" altLang="en-US" b="1" dirty="0">
                <a:solidFill>
                  <a:srgbClr val="A50021"/>
                </a:solidFill>
                <a:latin typeface="楷体" panose="02010609060101010101" pitchFamily="49" charset="-122"/>
                <a:ea typeface="楷体" panose="02010609060101010101" pitchFamily="49" charset="-122"/>
              </a:rPr>
              <a:t>辽沈战役指挥者林彪（中）、</a:t>
            </a:r>
          </a:p>
          <a:p>
            <a:r>
              <a:rPr lang="zh-CN" altLang="en-US" b="1" dirty="0">
                <a:solidFill>
                  <a:srgbClr val="A50021"/>
                </a:solidFill>
                <a:latin typeface="楷体" panose="02010609060101010101" pitchFamily="49" charset="-122"/>
                <a:ea typeface="楷体" panose="02010609060101010101" pitchFamily="49" charset="-122"/>
              </a:rPr>
              <a:t>罗荣桓（右）等在作战前线</a:t>
            </a:r>
          </a:p>
        </p:txBody>
      </p:sp>
      <p:sp>
        <p:nvSpPr>
          <p:cNvPr id="4" name="文本框 3"/>
          <p:cNvSpPr txBox="1"/>
          <p:nvPr/>
        </p:nvSpPr>
        <p:spPr>
          <a:xfrm>
            <a:off x="368618" y="226695"/>
            <a:ext cx="6149975" cy="922020"/>
          </a:xfrm>
          <a:prstGeom prst="rect">
            <a:avLst/>
          </a:prstGeom>
          <a:noFill/>
          <a:ln w="9525">
            <a:noFill/>
          </a:ln>
        </p:spPr>
        <p:txBody>
          <a:bodyPr wrap="square">
            <a:spAutoFit/>
          </a:bodyPr>
          <a:lstStyle/>
          <a:p>
            <a:pPr marR="0" defTabSz="914400">
              <a:buClrTx/>
              <a:buSzTx/>
              <a:buFont typeface="Arial" panose="020B0604020202020204" pitchFamily="34" charset="0"/>
              <a:buNone/>
              <a:defRPr/>
            </a:pPr>
            <a:r>
              <a:rPr kumimoji="0" lang="en-US" altLang="zh-CN" sz="5400" b="1" kern="1200" cap="none" spc="0" normalizeH="0" baseline="0" noProof="1">
                <a:solidFill>
                  <a:srgbClr val="0A0A0A"/>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mn-ea"/>
              </a:rPr>
              <a:t>2.</a:t>
            </a:r>
            <a:r>
              <a:rPr lang="zh-CN" altLang="en-US" sz="5400" b="1" noProof="1">
                <a:solidFill>
                  <a:srgbClr val="0A0A0A"/>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mn-ea"/>
                <a:sym typeface="+mn-ea"/>
              </a:rPr>
              <a:t>三大战役</a:t>
            </a:r>
            <a:endParaRPr kumimoji="0" lang="zh-CN" altLang="en-US" sz="5400" b="1" kern="1200" cap="none" spc="0" normalizeH="0" baseline="0" noProof="1">
              <a:solidFill>
                <a:srgbClr val="0A0A0A"/>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mn-ea"/>
            </a:endParaRPr>
          </a:p>
        </p:txBody>
      </p:sp>
    </p:spTree>
    <p:custDataLst>
      <p:tags r:id="rId1"/>
    </p:custDataLst>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7109"/>
                                        </p:tgtEl>
                                        <p:attrNameLst>
                                          <p:attrName>style.visibility</p:attrName>
                                        </p:attrNameLst>
                                      </p:cBhvr>
                                      <p:to>
                                        <p:strVal val="visible"/>
                                      </p:to>
                                    </p:set>
                                    <p:animEffect transition="in" filter="dissolve">
                                      <p:cBhvr>
                                        <p:cTn id="12" dur="500"/>
                                        <p:tgtEl>
                                          <p:spTgt spid="47109"/>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00"/>
                                        </p:tgtEl>
                                        <p:attrNameLst>
                                          <p:attrName>style.visibility</p:attrName>
                                        </p:attrNameLst>
                                      </p:cBhvr>
                                      <p:to>
                                        <p:strVal val="visible"/>
                                      </p:to>
                                    </p:set>
                                    <p:animEffect transition="in" filter="randombar(horizontal)">
                                      <p:cBhvr>
                                        <p:cTn id="17" dur="500"/>
                                        <p:tgtEl>
                                          <p:spTgt spid="100"/>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randombar(horizontal)">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randombar(horizontal)">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18434"/>
                                        </p:tgtEl>
                                        <p:attrNameLst>
                                          <p:attrName>style.visibility</p:attrName>
                                        </p:attrNameLst>
                                      </p:cBhvr>
                                      <p:to>
                                        <p:strVal val="visible"/>
                                      </p:to>
                                    </p:set>
                                    <p:animEffect transition="in" filter="randombar(horizontal)">
                                      <p:cBhvr>
                                        <p:cTn id="32" dur="500"/>
                                        <p:tgtEl>
                                          <p:spTgt spid="18434"/>
                                        </p:tgtEl>
                                      </p:cBhvr>
                                    </p:animEffect>
                                  </p:childTnLst>
                                </p:cTn>
                              </p:par>
                              <p:par>
                                <p:cTn id="33" presetID="14" presetClass="entr" presetSubtype="10" fill="hold" grpId="0" nodeType="withEffect">
                                  <p:stCondLst>
                                    <p:cond delay="0"/>
                                  </p:stCondLst>
                                  <p:childTnLst>
                                    <p:set>
                                      <p:cBhvr>
                                        <p:cTn id="34" dur="1" fill="hold">
                                          <p:stCondLst>
                                            <p:cond delay="0"/>
                                          </p:stCondLst>
                                        </p:cTn>
                                        <p:tgtEl>
                                          <p:spTgt spid="18435"/>
                                        </p:tgtEl>
                                        <p:attrNameLst>
                                          <p:attrName>style.visibility</p:attrName>
                                        </p:attrNameLst>
                                      </p:cBhvr>
                                      <p:to>
                                        <p:strVal val="visible"/>
                                      </p:to>
                                    </p:set>
                                    <p:animEffect transition="in" filter="randombar(horizontal)">
                                      <p:cBhvr>
                                        <p:cTn id="35" dur="500"/>
                                        <p:tgtEl>
                                          <p:spTgt spid="184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9" grpId="0"/>
      <p:bldP spid="100" grpId="0"/>
      <p:bldP spid="2" grpId="0"/>
      <p:bldP spid="3" grpId="0"/>
      <p:bldP spid="18435"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文本框 1"/>
          <p:cNvSpPr txBox="1"/>
          <p:nvPr/>
        </p:nvSpPr>
        <p:spPr>
          <a:xfrm>
            <a:off x="214282" y="500042"/>
            <a:ext cx="5429288" cy="2923877"/>
          </a:xfrm>
          <a:prstGeom prst="rect">
            <a:avLst/>
          </a:prstGeom>
          <a:noFill/>
          <a:ln w="9525">
            <a:noFill/>
          </a:ln>
        </p:spPr>
        <p:txBody>
          <a:bodyPr wrap="square">
            <a:spAutoFit/>
          </a:bodyPr>
          <a:lstStyle/>
          <a:p>
            <a:r>
              <a:rPr lang="zh-CN" altLang="en-US" sz="4800" b="1" noProof="1">
                <a:solidFill>
                  <a:schemeClr val="accent6">
                    <a:lumMod val="75000"/>
                  </a:schemeClr>
                </a:solidFill>
                <a:latin typeface="Arial" panose="020B0604020202020204" pitchFamily="34" charset="0"/>
                <a:ea typeface="华文楷体" panose="02010600040101010101" charset="-122"/>
                <a:cs typeface="宋体" panose="02010600030101010101" pitchFamily="2" charset="-122"/>
              </a:rPr>
              <a:t>④意义：</a:t>
            </a:r>
            <a:endParaRPr lang="en-US" altLang="zh-CN" sz="4800" b="1" noProof="1">
              <a:solidFill>
                <a:schemeClr val="accent6">
                  <a:lumMod val="75000"/>
                </a:schemeClr>
              </a:solidFill>
              <a:latin typeface="Arial" panose="020B0604020202020204" pitchFamily="34" charset="0"/>
              <a:ea typeface="华文楷体" panose="02010600040101010101" charset="-122"/>
              <a:cs typeface="宋体" panose="02010600030101010101" pitchFamily="2" charset="-122"/>
            </a:endParaRPr>
          </a:p>
          <a:p>
            <a:r>
              <a:rPr lang="en-US" altLang="zh-CN" sz="4800" b="1" noProof="1">
                <a:solidFill>
                  <a:schemeClr val="accent6">
                    <a:lumMod val="75000"/>
                  </a:schemeClr>
                </a:solidFill>
                <a:latin typeface="Arial" panose="020B0604020202020204" pitchFamily="34" charset="0"/>
                <a:ea typeface="华文楷体" panose="02010600040101010101" charset="-122"/>
                <a:cs typeface="宋体" panose="02010600030101010101" pitchFamily="2" charset="-122"/>
                <a:sym typeface="+mn-ea"/>
              </a:rPr>
              <a:t>     </a:t>
            </a:r>
            <a:r>
              <a:rPr lang="zh-CN" altLang="en-US" sz="4000" b="1" noProof="1">
                <a:solidFill>
                  <a:srgbClr val="C00000"/>
                </a:solidFill>
                <a:latin typeface="Arial" panose="020B0604020202020204" pitchFamily="34" charset="0"/>
                <a:ea typeface="楷体" panose="02010609060101010101" pitchFamily="49" charset="-122"/>
                <a:cs typeface="宋体" panose="02010600030101010101" pitchFamily="2" charset="-122"/>
                <a:sym typeface="+mn-ea"/>
              </a:rPr>
              <a:t>解放了</a:t>
            </a:r>
            <a:r>
              <a:rPr lang="zh-CN" altLang="en-US" sz="4000" b="1" noProof="1">
                <a:solidFill>
                  <a:srgbClr val="C00000"/>
                </a:solidFill>
                <a:latin typeface="Arial" panose="020B0604020202020204" pitchFamily="34" charset="0"/>
                <a:ea typeface="楷体" panose="02010609060101010101" pitchFamily="49" charset="-122"/>
                <a:cs typeface="黑体" panose="02010609060101010101" charset="-122"/>
                <a:sym typeface="+mn-ea"/>
              </a:rPr>
              <a:t>东北</a:t>
            </a:r>
            <a:r>
              <a:rPr lang="zh-CN" altLang="en-US" sz="4000" b="1" noProof="1">
                <a:solidFill>
                  <a:srgbClr val="C00000"/>
                </a:solidFill>
                <a:latin typeface="Arial" panose="020B0604020202020204" pitchFamily="34" charset="0"/>
                <a:ea typeface="楷体" panose="02010609060101010101" pitchFamily="49" charset="-122"/>
                <a:cs typeface="宋体" panose="02010600030101010101" pitchFamily="2" charset="-122"/>
                <a:sym typeface="+mn-ea"/>
              </a:rPr>
              <a:t>全境</a:t>
            </a:r>
            <a:r>
              <a:rPr lang="zh-CN" altLang="en-US" sz="4000" b="1" noProof="1">
                <a:solidFill>
                  <a:srgbClr val="0A0A0A"/>
                </a:solidFill>
                <a:latin typeface="Arial" panose="020B0604020202020204" pitchFamily="34" charset="0"/>
                <a:ea typeface="楷体" panose="02010609060101010101" pitchFamily="49" charset="-122"/>
                <a:cs typeface="宋体" panose="02010600030101010101" pitchFamily="2" charset="-122"/>
                <a:sym typeface="+mn-ea"/>
              </a:rPr>
              <a:t>，解放军在数量上首次超过了国民党的军队</a:t>
            </a:r>
            <a:r>
              <a:rPr lang="zh-CN" altLang="en-US" sz="4800" b="1" noProof="1">
                <a:solidFill>
                  <a:srgbClr val="0A0A0A"/>
                </a:solidFill>
                <a:latin typeface="Arial" panose="020B0604020202020204" pitchFamily="34" charset="0"/>
                <a:ea typeface="楷体" panose="02010609060101010101" pitchFamily="49" charset="-122"/>
                <a:cs typeface="宋体" panose="02010600030101010101" pitchFamily="2" charset="-122"/>
                <a:sym typeface="+mn-ea"/>
              </a:rPr>
              <a:t>。</a:t>
            </a:r>
            <a:endParaRPr lang="zh-CN" altLang="en-US" sz="4800" b="1" noProof="1">
              <a:solidFill>
                <a:srgbClr val="0A0A0A"/>
              </a:solidFill>
              <a:latin typeface="楷体" panose="02010609060101010101" pitchFamily="49" charset="-122"/>
              <a:ea typeface="楷体" panose="02010609060101010101" pitchFamily="49" charset="-122"/>
              <a:cs typeface="宋体" panose="02010600030101010101" pitchFamily="2" charset="-122"/>
              <a:sym typeface="+mn-ea"/>
            </a:endParaRPr>
          </a:p>
        </p:txBody>
      </p:sp>
      <p:sp>
        <p:nvSpPr>
          <p:cNvPr id="20483" name="云形标注 20482"/>
          <p:cNvSpPr/>
          <p:nvPr/>
        </p:nvSpPr>
        <p:spPr>
          <a:xfrm>
            <a:off x="4714876" y="357166"/>
            <a:ext cx="3071834" cy="1643074"/>
          </a:xfrm>
          <a:prstGeom prst="cloudCallout">
            <a:avLst>
              <a:gd name="adj1" fmla="val 69879"/>
              <a:gd name="adj2" fmla="val 42198"/>
            </a:avLst>
          </a:prstGeom>
          <a:solidFill>
            <a:srgbClr val="CCECFF"/>
          </a:solidFill>
          <a:ln w="9525" cap="flat" cmpd="sng">
            <a:solidFill>
              <a:schemeClr val="tx1"/>
            </a:solidFill>
            <a:prstDash val="solid"/>
            <a:headEnd type="none" w="med" len="med"/>
            <a:tailEnd type="none" w="med" len="med"/>
          </a:ln>
        </p:spPr>
        <p:txBody>
          <a:bodyPr/>
          <a:lstStyle/>
          <a:p>
            <a:pPr lvl="0" fontAlgn="base">
              <a:buClrTx/>
            </a:pPr>
            <a:r>
              <a:rPr lang="zh-CN" altLang="en-US" sz="2800" b="1" strike="noStrike" noProof="1">
                <a:solidFill>
                  <a:srgbClr val="006699"/>
                </a:solidFill>
                <a:effectLst>
                  <a:outerShdw blurRad="38100" dist="38100" dir="2700000">
                    <a:srgbClr val="000000"/>
                  </a:outerShdw>
                </a:effectLst>
                <a:latin typeface="楷体" panose="02010609060101010101" pitchFamily="49" charset="-122"/>
                <a:ea typeface="楷体" panose="02010609060101010101" pitchFamily="49" charset="-122"/>
                <a:cs typeface="+mn-ea"/>
              </a:rPr>
              <a:t>辽沈战役的意义是什么</a:t>
            </a:r>
            <a:r>
              <a:rPr lang="en-US" altLang="zh-CN" sz="2800" b="1" strike="noStrike" noProof="1">
                <a:solidFill>
                  <a:srgbClr val="006699"/>
                </a:solidFill>
                <a:effectLst>
                  <a:outerShdw blurRad="38100" dist="38100" dir="2700000">
                    <a:srgbClr val="000000"/>
                  </a:outerShdw>
                </a:effectLst>
                <a:latin typeface="楷体" panose="02010609060101010101" pitchFamily="49" charset="-122"/>
                <a:ea typeface="楷体" panose="02010609060101010101" pitchFamily="49" charset="-122"/>
                <a:cs typeface="+mn-ea"/>
              </a:rPr>
              <a:t>?</a:t>
            </a:r>
            <a:endParaRPr lang="en-US" altLang="zh-CN" sz="2800" b="1" strike="noStrike" noProof="1">
              <a:solidFill>
                <a:srgbClr val="006699"/>
              </a:solidFill>
              <a:effectLst>
                <a:outerShdw blurRad="38100" dist="38100" dir="2700000">
                  <a:srgbClr val="000000"/>
                </a:outerShdw>
              </a:effectLst>
              <a:latin typeface="楷体" panose="02010609060101010101" pitchFamily="49" charset="-122"/>
              <a:ea typeface="楷体" panose="02010609060101010101" pitchFamily="49" charset="-122"/>
            </a:endParaRPr>
          </a:p>
          <a:p>
            <a:pPr lvl="0" algn="ctr" fontAlgn="base">
              <a:buClrTx/>
            </a:pPr>
            <a:endParaRPr lang="en-US" altLang="zh-CN" sz="2800" b="1" strike="noStrike" noProof="1">
              <a:solidFill>
                <a:srgbClr val="006699"/>
              </a:solidFill>
              <a:effectLst>
                <a:outerShdw blurRad="38100" dist="38100" dir="2700000">
                  <a:srgbClr val="000000"/>
                </a:outerShdw>
              </a:effectLst>
              <a:latin typeface="楷体" panose="02010609060101010101" pitchFamily="49" charset="-122"/>
              <a:ea typeface="楷体" panose="02010609060101010101" pitchFamily="49" charset="-122"/>
            </a:endParaRPr>
          </a:p>
        </p:txBody>
      </p:sp>
      <p:pic>
        <p:nvPicPr>
          <p:cNvPr id="20482" name="图片 20481" descr="2"/>
          <p:cNvPicPr>
            <a:picLocks noChangeAspect="1"/>
          </p:cNvPicPr>
          <p:nvPr/>
        </p:nvPicPr>
        <p:blipFill>
          <a:blip r:embed="rId3" cstate="print"/>
          <a:stretch>
            <a:fillRect/>
          </a:stretch>
        </p:blipFill>
        <p:spPr>
          <a:xfrm>
            <a:off x="7286644" y="1428736"/>
            <a:ext cx="1857356" cy="1895475"/>
          </a:xfrm>
          <a:prstGeom prst="rect">
            <a:avLst/>
          </a:prstGeom>
          <a:noFill/>
          <a:ln w="9525">
            <a:noFill/>
          </a:ln>
        </p:spPr>
      </p:pic>
      <p:pic>
        <p:nvPicPr>
          <p:cNvPr id="5" name="图片 4" descr="庆辽沈"/>
          <p:cNvPicPr>
            <a:picLocks noChangeAspect="1"/>
          </p:cNvPicPr>
          <p:nvPr/>
        </p:nvPicPr>
        <p:blipFill>
          <a:blip r:embed="rId4" cstate="print"/>
          <a:srcRect l="2499" t="3160" r="25000" b="2040"/>
          <a:stretch>
            <a:fillRect/>
          </a:stretch>
        </p:blipFill>
        <p:spPr>
          <a:xfrm>
            <a:off x="500034" y="3429000"/>
            <a:ext cx="6361116" cy="3214710"/>
          </a:xfrm>
          <a:prstGeom prst="rect">
            <a:avLst/>
          </a:prstGeom>
          <a:noFill/>
          <a:ln w="12700" cap="flat" cmpd="tri">
            <a:solidFill>
              <a:schemeClr val="tx1"/>
            </a:solidFill>
            <a:prstDash val="solid"/>
            <a:miter/>
            <a:headEnd type="none" w="med" len="med"/>
            <a:tailEnd type="none" w="med" len="med"/>
          </a:ln>
        </p:spPr>
      </p:pic>
      <p:sp>
        <p:nvSpPr>
          <p:cNvPr id="6" name="文本框 21506"/>
          <p:cNvSpPr txBox="1"/>
          <p:nvPr/>
        </p:nvSpPr>
        <p:spPr>
          <a:xfrm>
            <a:off x="7072330" y="3500438"/>
            <a:ext cx="1643074" cy="1292662"/>
          </a:xfrm>
          <a:prstGeom prst="rect">
            <a:avLst/>
          </a:prstGeom>
          <a:noFill/>
          <a:ln w="9525">
            <a:noFill/>
          </a:ln>
        </p:spPr>
        <p:txBody>
          <a:bodyPr wrap="square">
            <a:spAutoFit/>
          </a:bodyPr>
          <a:lstStyle/>
          <a:p>
            <a:pPr algn="ctr">
              <a:buClrTx/>
            </a:pPr>
            <a:r>
              <a:rPr lang="zh-CN" altLang="en-US" sz="2600" b="1" noProof="1">
                <a:solidFill>
                  <a:srgbClr val="A50021"/>
                </a:solidFill>
                <a:effectLst>
                  <a:outerShdw blurRad="38100" dist="38100" dir="2700000">
                    <a:srgbClr val="000000"/>
                  </a:outerShdw>
                </a:effectLst>
                <a:latin typeface="华文仿宋" panose="02010600040101010101" charset="-122"/>
                <a:ea typeface="华文仿宋" panose="02010600040101010101" charset="-122"/>
                <a:cs typeface="+mn-ea"/>
              </a:rPr>
              <a:t>沈阳市民欢庆东北全境解放</a:t>
            </a:r>
            <a:endParaRPr lang="zh-CN" altLang="en-US" sz="2600" b="1" noProof="1">
              <a:solidFill>
                <a:srgbClr val="A50021"/>
              </a:solidFill>
              <a:effectLst>
                <a:outerShdw blurRad="38100" dist="38100" dir="2700000">
                  <a:srgbClr val="000000"/>
                </a:outerShdw>
              </a:effectLst>
              <a:latin typeface="华文仿宋" panose="02010600040101010101" charset="-122"/>
              <a:ea typeface="华文仿宋" panose="02010600040101010101"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0483"/>
                                        </p:tgtEl>
                                        <p:attrNameLst>
                                          <p:attrName>style.visibility</p:attrName>
                                        </p:attrNameLst>
                                      </p:cBhvr>
                                      <p:to>
                                        <p:strVal val="visible"/>
                                      </p:to>
                                    </p:set>
                                    <p:animEffect transition="in" filter="dissolve">
                                      <p:cBhvr>
                                        <p:cTn id="7" dur="500"/>
                                        <p:tgtEl>
                                          <p:spTgt spid="20483"/>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2048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randombar(horizont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3" presetClass="entr" presetSubtype="16"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childTnLst>
                                </p:cTn>
                              </p:par>
                            </p:childTnLst>
                          </p:cTn>
                        </p:par>
                        <p:par>
                          <p:cTn id="22" fill="hold">
                            <p:stCondLst>
                              <p:cond delay="500"/>
                            </p:stCondLst>
                            <p:childTnLst>
                              <p:par>
                                <p:cTn id="23" presetID="9" presetClass="entr" presetSubtype="0"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dissolve">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0483" grpId="0" bldLvl="0" animBg="1"/>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4817" name="图片 22529" descr="三大战役地图"/>
          <p:cNvPicPr>
            <a:picLocks noChangeAspect="1"/>
          </p:cNvPicPr>
          <p:nvPr/>
        </p:nvPicPr>
        <p:blipFill>
          <a:blip r:embed="rId5" cstate="print"/>
          <a:stretch>
            <a:fillRect/>
          </a:stretch>
        </p:blipFill>
        <p:spPr>
          <a:xfrm>
            <a:off x="467544" y="476672"/>
            <a:ext cx="5073650" cy="6096000"/>
          </a:xfrm>
          <a:prstGeom prst="rect">
            <a:avLst/>
          </a:prstGeom>
          <a:noFill/>
          <a:ln w="76200" cap="flat" cmpd="tri">
            <a:solidFill>
              <a:srgbClr val="A50021"/>
            </a:solidFill>
            <a:prstDash val="solid"/>
            <a:miter/>
            <a:headEnd type="none" w="med" len="med"/>
            <a:tailEnd type="none" w="med" len="med"/>
          </a:ln>
        </p:spPr>
      </p:pic>
      <p:sp>
        <p:nvSpPr>
          <p:cNvPr id="22536" name="文本框 22535"/>
          <p:cNvSpPr txBox="1"/>
          <p:nvPr/>
        </p:nvSpPr>
        <p:spPr>
          <a:xfrm>
            <a:off x="2743200" y="1963738"/>
            <a:ext cx="1146175" cy="579438"/>
          </a:xfrm>
          <a:prstGeom prst="rect">
            <a:avLst/>
          </a:prstGeom>
          <a:noFill/>
          <a:ln w="9525">
            <a:noFill/>
          </a:ln>
        </p:spPr>
        <p:txBody>
          <a:bodyPr>
            <a:spAutoFit/>
          </a:bodyPr>
          <a:lstStyle/>
          <a:p>
            <a:pPr>
              <a:buClrTx/>
            </a:pPr>
            <a:r>
              <a:rPr lang="zh-CN" altLang="en-US" sz="3200" b="1" noProof="1">
                <a:solidFill>
                  <a:srgbClr val="333399"/>
                </a:solidFill>
                <a:effectLst>
                  <a:outerShdw blurRad="38100" dist="38100" dir="2700000">
                    <a:srgbClr val="000000"/>
                  </a:outerShdw>
                </a:effectLst>
                <a:latin typeface="Times New Roman" panose="02020603050405020304" pitchFamily="18" charset="0"/>
                <a:ea typeface="华文新魏" panose="02010800040101010101" pitchFamily="2" charset="-122"/>
                <a:cs typeface="+mn-ea"/>
              </a:rPr>
              <a:t>锦州</a:t>
            </a:r>
            <a:endParaRPr lang="zh-CN" altLang="en-US" sz="3200" b="1" noProof="1">
              <a:solidFill>
                <a:srgbClr val="333399"/>
              </a:solidFill>
              <a:effectLst>
                <a:outerShdw blurRad="38100" dist="38100" dir="2700000">
                  <a:srgbClr val="000000"/>
                </a:outerShdw>
              </a:effectLst>
              <a:latin typeface="Times New Roman" panose="02020603050405020304" pitchFamily="18" charset="0"/>
              <a:ea typeface="华文新魏" panose="02010800040101010101" pitchFamily="2" charset="-122"/>
            </a:endParaRPr>
          </a:p>
        </p:txBody>
      </p:sp>
      <p:sp>
        <p:nvSpPr>
          <p:cNvPr id="22537" name="文本框 22536"/>
          <p:cNvSpPr txBox="1"/>
          <p:nvPr/>
        </p:nvSpPr>
        <p:spPr>
          <a:xfrm>
            <a:off x="4140200" y="2420938"/>
            <a:ext cx="1066800" cy="579438"/>
          </a:xfrm>
          <a:prstGeom prst="rect">
            <a:avLst/>
          </a:prstGeom>
          <a:noFill/>
          <a:ln w="9525">
            <a:noFill/>
          </a:ln>
        </p:spPr>
        <p:txBody>
          <a:bodyPr>
            <a:spAutoFit/>
          </a:bodyPr>
          <a:lstStyle/>
          <a:p>
            <a:pPr>
              <a:buClrTx/>
            </a:pPr>
            <a:r>
              <a:rPr lang="zh-CN" altLang="en-US" sz="3200" b="1" noProof="1">
                <a:solidFill>
                  <a:srgbClr val="333399"/>
                </a:solidFill>
                <a:effectLst>
                  <a:outerShdw blurRad="38100" dist="38100" dir="2700000">
                    <a:srgbClr val="000000"/>
                  </a:outerShdw>
                </a:effectLst>
                <a:latin typeface="Times New Roman" panose="02020603050405020304" pitchFamily="18" charset="0"/>
                <a:ea typeface="华文新魏" panose="02010800040101010101" pitchFamily="2" charset="-122"/>
                <a:cs typeface="+mn-ea"/>
              </a:rPr>
              <a:t>营口</a:t>
            </a:r>
            <a:endParaRPr lang="zh-CN" altLang="en-US" sz="3200" b="1" noProof="1">
              <a:solidFill>
                <a:srgbClr val="333399"/>
              </a:solidFill>
              <a:effectLst>
                <a:outerShdw blurRad="38100" dist="38100" dir="2700000">
                  <a:srgbClr val="000000"/>
                </a:outerShdw>
              </a:effectLst>
              <a:latin typeface="Times New Roman" panose="02020603050405020304" pitchFamily="18" charset="0"/>
              <a:ea typeface="华文新魏" panose="02010800040101010101" pitchFamily="2" charset="-122"/>
            </a:endParaRPr>
          </a:p>
        </p:txBody>
      </p:sp>
      <p:sp>
        <p:nvSpPr>
          <p:cNvPr id="22538" name="文本框 22537"/>
          <p:cNvSpPr txBox="1"/>
          <p:nvPr/>
        </p:nvSpPr>
        <p:spPr>
          <a:xfrm>
            <a:off x="4140200" y="1844675"/>
            <a:ext cx="1193800" cy="519113"/>
          </a:xfrm>
          <a:prstGeom prst="rect">
            <a:avLst/>
          </a:prstGeom>
          <a:noFill/>
          <a:ln w="9525">
            <a:noFill/>
          </a:ln>
        </p:spPr>
        <p:txBody>
          <a:bodyPr>
            <a:spAutoFit/>
          </a:bodyPr>
          <a:lstStyle/>
          <a:p>
            <a:pPr>
              <a:buClrTx/>
            </a:pPr>
            <a:r>
              <a:rPr lang="zh-CN" altLang="en-US" sz="2800" b="1" noProof="1">
                <a:solidFill>
                  <a:srgbClr val="333399"/>
                </a:solidFill>
                <a:effectLst>
                  <a:outerShdw blurRad="38100" dist="38100" dir="2700000">
                    <a:srgbClr val="000000"/>
                  </a:outerShdw>
                </a:effectLst>
                <a:latin typeface="Times New Roman" panose="02020603050405020304" pitchFamily="18" charset="0"/>
                <a:ea typeface="华文新魏" panose="02010800040101010101" pitchFamily="2" charset="-122"/>
                <a:cs typeface="+mn-ea"/>
              </a:rPr>
              <a:t>黑山</a:t>
            </a:r>
            <a:endParaRPr lang="zh-CN" altLang="en-US" sz="2800" b="1" noProof="1">
              <a:solidFill>
                <a:srgbClr val="333399"/>
              </a:solidFill>
              <a:effectLst>
                <a:outerShdw blurRad="38100" dist="38100" dir="2700000">
                  <a:srgbClr val="000000"/>
                </a:outerShdw>
              </a:effectLst>
              <a:latin typeface="Times New Roman" panose="02020603050405020304" pitchFamily="18" charset="0"/>
              <a:ea typeface="华文新魏" panose="02010800040101010101" pitchFamily="2" charset="-122"/>
            </a:endParaRPr>
          </a:p>
        </p:txBody>
      </p:sp>
      <p:sp>
        <p:nvSpPr>
          <p:cNvPr id="22539" name="文本框 22538"/>
          <p:cNvSpPr txBox="1"/>
          <p:nvPr/>
        </p:nvSpPr>
        <p:spPr>
          <a:xfrm>
            <a:off x="4648200" y="1412875"/>
            <a:ext cx="1074738" cy="579438"/>
          </a:xfrm>
          <a:prstGeom prst="rect">
            <a:avLst/>
          </a:prstGeom>
          <a:noFill/>
          <a:ln w="9525">
            <a:noFill/>
          </a:ln>
        </p:spPr>
        <p:txBody>
          <a:bodyPr>
            <a:spAutoFit/>
          </a:bodyPr>
          <a:lstStyle/>
          <a:p>
            <a:pPr>
              <a:buClrTx/>
            </a:pPr>
            <a:r>
              <a:rPr lang="zh-CN" altLang="en-US" sz="3200" b="1" noProof="1">
                <a:solidFill>
                  <a:srgbClr val="333399"/>
                </a:solidFill>
                <a:effectLst>
                  <a:outerShdw blurRad="38100" dist="38100" dir="2700000">
                    <a:srgbClr val="000000"/>
                  </a:outerShdw>
                </a:effectLst>
                <a:latin typeface="Times New Roman" panose="02020603050405020304" pitchFamily="18" charset="0"/>
                <a:ea typeface="华文新魏" panose="02010800040101010101" pitchFamily="2" charset="-122"/>
                <a:cs typeface="+mn-ea"/>
              </a:rPr>
              <a:t>沈阳</a:t>
            </a:r>
            <a:endParaRPr lang="zh-CN" altLang="en-US" sz="3200" b="1" noProof="1">
              <a:solidFill>
                <a:srgbClr val="333399"/>
              </a:solidFill>
              <a:effectLst>
                <a:outerShdw blurRad="38100" dist="38100" dir="2700000">
                  <a:srgbClr val="000000"/>
                </a:outerShdw>
              </a:effectLst>
              <a:latin typeface="Times New Roman" panose="02020603050405020304" pitchFamily="18" charset="0"/>
              <a:ea typeface="华文新魏" panose="02010800040101010101" pitchFamily="2" charset="-122"/>
            </a:endParaRPr>
          </a:p>
        </p:txBody>
      </p:sp>
      <p:sp>
        <p:nvSpPr>
          <p:cNvPr id="22540" name="文本框 22539"/>
          <p:cNvSpPr txBox="1"/>
          <p:nvPr/>
        </p:nvSpPr>
        <p:spPr>
          <a:xfrm>
            <a:off x="4114800" y="393700"/>
            <a:ext cx="1219200" cy="579438"/>
          </a:xfrm>
          <a:prstGeom prst="rect">
            <a:avLst/>
          </a:prstGeom>
          <a:noFill/>
          <a:ln w="9525">
            <a:noFill/>
          </a:ln>
        </p:spPr>
        <p:txBody>
          <a:bodyPr>
            <a:spAutoFit/>
          </a:bodyPr>
          <a:lstStyle/>
          <a:p>
            <a:pPr>
              <a:buClrTx/>
            </a:pPr>
            <a:r>
              <a:rPr lang="zh-CN" altLang="en-US" sz="3200" b="1" noProof="1">
                <a:solidFill>
                  <a:srgbClr val="333399"/>
                </a:solidFill>
                <a:effectLst>
                  <a:outerShdw blurRad="38100" dist="38100" dir="2700000">
                    <a:srgbClr val="000000"/>
                  </a:outerShdw>
                </a:effectLst>
                <a:latin typeface="Times New Roman" panose="02020603050405020304" pitchFamily="18" charset="0"/>
                <a:ea typeface="华文新魏" panose="02010800040101010101" pitchFamily="2" charset="-122"/>
                <a:cs typeface="+mn-ea"/>
              </a:rPr>
              <a:t>长春</a:t>
            </a:r>
            <a:endParaRPr lang="zh-CN" altLang="en-US" sz="3200" b="1" noProof="1">
              <a:solidFill>
                <a:srgbClr val="333399"/>
              </a:solidFill>
              <a:effectLst>
                <a:outerShdw blurRad="38100" dist="38100" dir="2700000">
                  <a:srgbClr val="000000"/>
                </a:outerShdw>
              </a:effectLst>
              <a:latin typeface="Times New Roman" panose="02020603050405020304" pitchFamily="18" charset="0"/>
              <a:ea typeface="华文新魏" panose="02010800040101010101" pitchFamily="2" charset="-122"/>
            </a:endParaRPr>
          </a:p>
        </p:txBody>
      </p:sp>
      <p:sp>
        <p:nvSpPr>
          <p:cNvPr id="22541" name="椭圆 22540"/>
          <p:cNvSpPr/>
          <p:nvPr/>
        </p:nvSpPr>
        <p:spPr>
          <a:xfrm>
            <a:off x="5076825" y="444500"/>
            <a:ext cx="215900" cy="215900"/>
          </a:xfrm>
          <a:prstGeom prst="ellipse">
            <a:avLst/>
          </a:prstGeom>
          <a:solidFill>
            <a:srgbClr val="CC3300"/>
          </a:solidFill>
          <a:ln w="9525" cap="flat" cmpd="sng">
            <a:solidFill>
              <a:srgbClr val="CC3300"/>
            </a:solidFill>
            <a:prstDash val="solid"/>
            <a:headEnd type="none" w="med" len="med"/>
            <a:tailEnd type="none" w="med" len="med"/>
          </a:ln>
        </p:spPr>
        <p:txBody>
          <a:bodyPr wrap="none" anchor="ctr"/>
          <a:lstStyle/>
          <a:p>
            <a:pPr lvl="0" algn="ctr" fontAlgn="base">
              <a:buClrTx/>
            </a:pPr>
            <a:endParaRPr sz="3200" b="1" strike="noStrike" noProof="1">
              <a:solidFill>
                <a:srgbClr val="CC3300"/>
              </a:solidFill>
              <a:effectLst>
                <a:outerShdw blurRad="38100" dist="38100" dir="2700000">
                  <a:srgbClr val="000000"/>
                </a:outerShdw>
              </a:effectLst>
              <a:latin typeface="Times New Roman" panose="02020603050405020304" pitchFamily="18" charset="0"/>
              <a:ea typeface="宋体" panose="02010600030101010101" pitchFamily="2" charset="-122"/>
            </a:endParaRPr>
          </a:p>
        </p:txBody>
      </p:sp>
      <p:sp>
        <p:nvSpPr>
          <p:cNvPr id="34824" name="椭圆 22541"/>
          <p:cNvSpPr/>
          <p:nvPr/>
        </p:nvSpPr>
        <p:spPr>
          <a:xfrm>
            <a:off x="2438400" y="5554663"/>
            <a:ext cx="215900" cy="215900"/>
          </a:xfrm>
          <a:prstGeom prst="ellipse">
            <a:avLst/>
          </a:prstGeom>
          <a:solidFill>
            <a:srgbClr val="A9CDE5"/>
          </a:solidFill>
          <a:ln w="9525" cap="flat" cmpd="sng">
            <a:solidFill>
              <a:schemeClr val="tx1"/>
            </a:solidFill>
            <a:prstDash val="solid"/>
            <a:round/>
            <a:headEnd type="none" w="med" len="med"/>
            <a:tailEnd type="none" w="med" len="med"/>
          </a:ln>
        </p:spPr>
        <p:txBody>
          <a:bodyPr anchor="t"/>
          <a:lstStyle/>
          <a:p>
            <a:endParaRPr lang="zh-CN" altLang="en-US">
              <a:latin typeface="Calibri" panose="020F0502020204030204" pitchFamily="34" charset="0"/>
              <a:ea typeface="宋体" panose="02010600030101010101" pitchFamily="2" charset="-122"/>
            </a:endParaRPr>
          </a:p>
        </p:txBody>
      </p:sp>
      <p:grpSp>
        <p:nvGrpSpPr>
          <p:cNvPr id="22556" name="组合 22555"/>
          <p:cNvGrpSpPr/>
          <p:nvPr/>
        </p:nvGrpSpPr>
        <p:grpSpPr>
          <a:xfrm>
            <a:off x="5891213" y="1423988"/>
            <a:ext cx="2857500" cy="4900612"/>
            <a:chOff x="3711" y="897"/>
            <a:chExt cx="1800" cy="3087"/>
          </a:xfrm>
        </p:grpSpPr>
        <p:sp>
          <p:nvSpPr>
            <p:cNvPr id="34826" name="文本框 22544"/>
            <p:cNvSpPr txBox="1"/>
            <p:nvPr/>
          </p:nvSpPr>
          <p:spPr>
            <a:xfrm>
              <a:off x="3711" y="897"/>
              <a:ext cx="1658" cy="365"/>
            </a:xfrm>
            <a:prstGeom prst="rect">
              <a:avLst/>
            </a:prstGeom>
            <a:noFill/>
            <a:ln w="9525">
              <a:noFill/>
            </a:ln>
          </p:spPr>
          <p:txBody>
            <a:bodyPr wrap="none" anchor="t">
              <a:spAutoFit/>
            </a:bodyPr>
            <a:lstStyle/>
            <a:p>
              <a:r>
                <a:rPr lang="zh-CN" altLang="en-US" sz="3200" b="1" dirty="0">
                  <a:solidFill>
                    <a:srgbClr val="333399"/>
                  </a:solidFill>
                  <a:latin typeface="Times New Roman" panose="02020603050405020304" pitchFamily="18" charset="0"/>
                  <a:ea typeface="楷体_GB2312" charset="-122"/>
                </a:rPr>
                <a:t>人民解放军：</a:t>
              </a:r>
              <a:endParaRPr lang="zh-CN" altLang="en-US" sz="3200" b="1">
                <a:solidFill>
                  <a:srgbClr val="333399"/>
                </a:solidFill>
                <a:latin typeface="Times New Roman" panose="02020603050405020304" pitchFamily="18" charset="0"/>
                <a:ea typeface="楷体_GB2312" charset="-122"/>
              </a:endParaRPr>
            </a:p>
          </p:txBody>
        </p:sp>
        <p:sp>
          <p:nvSpPr>
            <p:cNvPr id="34827" name="矩形 22545"/>
            <p:cNvSpPr/>
            <p:nvPr/>
          </p:nvSpPr>
          <p:spPr>
            <a:xfrm>
              <a:off x="5284" y="1033"/>
              <a:ext cx="227" cy="182"/>
            </a:xfrm>
            <a:prstGeom prst="rect">
              <a:avLst/>
            </a:prstGeom>
            <a:solidFill>
              <a:srgbClr val="FF0066"/>
            </a:solidFill>
            <a:ln w="9525" cap="flat" cmpd="sng">
              <a:solidFill>
                <a:schemeClr val="tx1"/>
              </a:solidFill>
              <a:prstDash val="solid"/>
              <a:miter/>
              <a:headEnd type="none" w="med" len="med"/>
              <a:tailEnd type="none" w="med" len="med"/>
            </a:ln>
          </p:spPr>
          <p:txBody>
            <a:bodyPr anchor="t"/>
            <a:lstStyle/>
            <a:p>
              <a:endParaRPr lang="zh-CN" altLang="en-US">
                <a:latin typeface="Calibri" panose="020F0502020204030204" pitchFamily="34" charset="0"/>
                <a:ea typeface="宋体" panose="02010600030101010101" pitchFamily="2" charset="-122"/>
              </a:endParaRPr>
            </a:p>
          </p:txBody>
        </p:sp>
        <p:sp>
          <p:nvSpPr>
            <p:cNvPr id="34828" name="文本框 22546"/>
            <p:cNvSpPr txBox="1"/>
            <p:nvPr/>
          </p:nvSpPr>
          <p:spPr>
            <a:xfrm>
              <a:off x="3711" y="1351"/>
              <a:ext cx="1658" cy="365"/>
            </a:xfrm>
            <a:prstGeom prst="rect">
              <a:avLst/>
            </a:prstGeom>
            <a:noFill/>
            <a:ln w="9525">
              <a:noFill/>
            </a:ln>
          </p:spPr>
          <p:txBody>
            <a:bodyPr wrap="none" anchor="t">
              <a:spAutoFit/>
            </a:bodyPr>
            <a:lstStyle/>
            <a:p>
              <a:r>
                <a:rPr lang="zh-CN" altLang="en-US" sz="3200" b="1" dirty="0">
                  <a:solidFill>
                    <a:srgbClr val="333399"/>
                  </a:solidFill>
                  <a:latin typeface="Times New Roman" panose="02020603050405020304" pitchFamily="18" charset="0"/>
                  <a:ea typeface="楷体_GB2312" charset="-122"/>
                </a:rPr>
                <a:t>国民党军队：</a:t>
              </a:r>
              <a:endParaRPr lang="zh-CN" altLang="en-US" sz="3200" b="1">
                <a:solidFill>
                  <a:srgbClr val="333399"/>
                </a:solidFill>
                <a:latin typeface="Times New Roman" panose="02020603050405020304" pitchFamily="18" charset="0"/>
                <a:ea typeface="楷体_GB2312" charset="-122"/>
              </a:endParaRPr>
            </a:p>
          </p:txBody>
        </p:sp>
        <p:sp>
          <p:nvSpPr>
            <p:cNvPr id="34829" name="矩形 22547"/>
            <p:cNvSpPr/>
            <p:nvPr/>
          </p:nvSpPr>
          <p:spPr>
            <a:xfrm>
              <a:off x="5284" y="1442"/>
              <a:ext cx="227" cy="181"/>
            </a:xfrm>
            <a:prstGeom prst="rect">
              <a:avLst/>
            </a:prstGeom>
            <a:solidFill>
              <a:srgbClr val="CCECFF"/>
            </a:solidFill>
            <a:ln w="9525" cap="flat" cmpd="sng">
              <a:solidFill>
                <a:schemeClr val="tx1"/>
              </a:solidFill>
              <a:prstDash val="solid"/>
              <a:miter/>
              <a:headEnd type="none" w="med" len="med"/>
              <a:tailEnd type="none" w="med" len="med"/>
            </a:ln>
          </p:spPr>
          <p:txBody>
            <a:bodyPr anchor="t"/>
            <a:lstStyle/>
            <a:p>
              <a:endParaRPr lang="zh-CN" altLang="en-US">
                <a:latin typeface="Calibri" panose="020F0502020204030204" pitchFamily="34" charset="0"/>
                <a:ea typeface="宋体" panose="02010600030101010101" pitchFamily="2" charset="-122"/>
              </a:endParaRPr>
            </a:p>
          </p:txBody>
        </p:sp>
        <p:sp>
          <p:nvSpPr>
            <p:cNvPr id="22549" name="矩形 22548"/>
            <p:cNvSpPr/>
            <p:nvPr/>
          </p:nvSpPr>
          <p:spPr>
            <a:xfrm>
              <a:off x="4246" y="2262"/>
              <a:ext cx="448" cy="1720"/>
            </a:xfrm>
            <a:prstGeom prst="rect">
              <a:avLst/>
            </a:prstGeom>
            <a:solidFill>
              <a:srgbClr val="FF0066"/>
            </a:solidFill>
            <a:ln w="9525" cap="flat" cmpd="sng">
              <a:solidFill>
                <a:schemeClr val="tx1"/>
              </a:solidFill>
              <a:prstDash val="solid"/>
              <a:miter/>
              <a:headEnd type="none" w="med" len="med"/>
              <a:tailEnd type="none" w="med" len="med"/>
            </a:ln>
          </p:spPr>
          <p:txBody>
            <a:bodyPr wrap="none" anchor="ctr"/>
            <a:lstStyle/>
            <a:p>
              <a:pPr algn="ctr" fontAlgn="base"/>
              <a:r>
                <a:rPr lang="en-US" altLang="zh-CN" sz="2800" b="1" strike="noStrike" noProof="1">
                  <a:solidFill>
                    <a:schemeClr val="bg1"/>
                  </a:solidFill>
                  <a:effectLst>
                    <a:outerShdw blurRad="38100" dist="38100" dir="2700000">
                      <a:srgbClr val="C0C0C0"/>
                    </a:outerShdw>
                  </a:effectLst>
                  <a:latin typeface="楷体_GB2312" charset="-122"/>
                  <a:ea typeface="楷体_GB2312" charset="-122"/>
                  <a:cs typeface="+mn-cs"/>
                </a:rPr>
                <a:t>300</a:t>
              </a:r>
              <a:endParaRPr lang="en-US" altLang="zh-CN" sz="2800" b="1" strike="noStrike" noProof="1">
                <a:solidFill>
                  <a:schemeClr val="bg1"/>
                </a:solidFill>
                <a:effectLst>
                  <a:outerShdw blurRad="38100" dist="38100" dir="2700000">
                    <a:srgbClr val="C0C0C0"/>
                  </a:outerShdw>
                </a:effectLst>
                <a:latin typeface="楷体_GB2312" charset="-122"/>
                <a:ea typeface="楷体_GB2312" charset="-122"/>
              </a:endParaRPr>
            </a:p>
            <a:p>
              <a:pPr algn="ctr" fontAlgn="base"/>
              <a:r>
                <a:rPr lang="zh-CN" altLang="en-US" sz="2800" b="1" strike="noStrike" noProof="1">
                  <a:solidFill>
                    <a:schemeClr val="bg1"/>
                  </a:solidFill>
                  <a:effectLst>
                    <a:outerShdw blurRad="38100" dist="38100" dir="2700000">
                      <a:srgbClr val="C0C0C0"/>
                    </a:outerShdw>
                  </a:effectLst>
                  <a:latin typeface="楷体_GB2312" charset="-122"/>
                  <a:ea typeface="楷体_GB2312" charset="-122"/>
                  <a:cs typeface="+mn-cs"/>
                </a:rPr>
                <a:t>万人</a:t>
              </a:r>
              <a:endParaRPr lang="zh-CN" altLang="en-US" sz="2800" b="1" strike="noStrike" noProof="1">
                <a:solidFill>
                  <a:schemeClr val="bg1"/>
                </a:solidFill>
                <a:effectLst>
                  <a:outerShdw blurRad="38100" dist="38100" dir="2700000">
                    <a:srgbClr val="C0C0C0"/>
                  </a:outerShdw>
                </a:effectLst>
                <a:latin typeface="楷体_GB2312" charset="-122"/>
                <a:ea typeface="楷体_GB2312" charset="-122"/>
              </a:endParaRPr>
            </a:p>
          </p:txBody>
        </p:sp>
        <p:sp>
          <p:nvSpPr>
            <p:cNvPr id="22550" name="矩形 22549"/>
            <p:cNvSpPr/>
            <p:nvPr/>
          </p:nvSpPr>
          <p:spPr>
            <a:xfrm>
              <a:off x="4694" y="2353"/>
              <a:ext cx="453" cy="1631"/>
            </a:xfrm>
            <a:prstGeom prst="rect">
              <a:avLst/>
            </a:prstGeom>
            <a:solidFill>
              <a:srgbClr val="CCECFF"/>
            </a:solidFill>
            <a:ln w="9525" cap="flat" cmpd="sng">
              <a:solidFill>
                <a:schemeClr val="accent2"/>
              </a:solidFill>
              <a:prstDash val="solid"/>
              <a:miter/>
              <a:headEnd type="none" w="med" len="med"/>
              <a:tailEnd type="none" w="med" len="med"/>
            </a:ln>
          </p:spPr>
          <p:txBody>
            <a:bodyPr wrap="none" anchor="ctr"/>
            <a:lstStyle/>
            <a:p>
              <a:pPr algn="ctr" fontAlgn="base"/>
              <a:endParaRPr lang="en-US" altLang="zh-CN" sz="2800" b="1" strike="noStrike" noProof="1">
                <a:latin typeface="楷体_GB2312" charset="-122"/>
                <a:ea typeface="楷体_GB2312" charset="-122"/>
              </a:endParaRPr>
            </a:p>
            <a:p>
              <a:pPr algn="ctr" fontAlgn="base"/>
              <a:r>
                <a:rPr lang="en-US" altLang="zh-CN" sz="2800" b="1" strike="noStrike" noProof="1">
                  <a:latin typeface="楷体_GB2312" charset="-122"/>
                  <a:ea typeface="楷体_GB2312" charset="-122"/>
                  <a:cs typeface="+mn-cs"/>
                </a:rPr>
                <a:t>290</a:t>
              </a:r>
              <a:endParaRPr lang="en-US" altLang="zh-CN" sz="2800" b="1" strike="noStrike" noProof="1">
                <a:latin typeface="楷体_GB2312" charset="-122"/>
                <a:ea typeface="楷体_GB2312" charset="-122"/>
              </a:endParaRPr>
            </a:p>
            <a:p>
              <a:pPr algn="ctr" fontAlgn="base"/>
              <a:r>
                <a:rPr lang="zh-CN" altLang="en-US" sz="2800" b="1" strike="noStrike" noProof="1">
                  <a:latin typeface="楷体_GB2312" charset="-122"/>
                  <a:ea typeface="楷体_GB2312" charset="-122"/>
                  <a:cs typeface="+mn-cs"/>
                </a:rPr>
                <a:t>万人</a:t>
              </a:r>
              <a:endParaRPr lang="zh-CN" altLang="en-US" sz="2800" b="1" strike="noStrike" noProof="1">
                <a:latin typeface="楷体_GB2312" charset="-122"/>
                <a:ea typeface="楷体_GB2312" charset="-122"/>
              </a:endParaRPr>
            </a:p>
            <a:p>
              <a:pPr algn="ctr" fontAlgn="base"/>
              <a:endParaRPr lang="zh-CN" altLang="en-US" sz="2800" strike="noStrike" noProof="1">
                <a:effectLst>
                  <a:outerShdw blurRad="38100" dist="38100" dir="2700000">
                    <a:srgbClr val="C0C0C0"/>
                  </a:outerShdw>
                </a:effectLst>
                <a:latin typeface="Times New Roman" panose="02020603050405020304" pitchFamily="18" charset="0"/>
                <a:ea typeface="宋体" panose="02010600030101010101" pitchFamily="2" charset="-122"/>
              </a:endParaRPr>
            </a:p>
          </p:txBody>
        </p:sp>
      </p:grpSp>
      <p:graphicFrame>
        <p:nvGraphicFramePr>
          <p:cNvPr id="34832" name="对象 22550">
            <a:hlinkClick r:id="" action="ppaction://ole?verb=0"/>
          </p:cNvPr>
          <p:cNvGraphicFramePr>
            <a:graphicFrameLocks/>
          </p:cNvGraphicFramePr>
          <p:nvPr/>
        </p:nvGraphicFramePr>
        <p:xfrm>
          <a:off x="4572000" y="2133600"/>
          <a:ext cx="215900" cy="161925"/>
        </p:xfrm>
        <a:graphic>
          <a:graphicData uri="http://schemas.openxmlformats.org/presentationml/2006/ole">
            <mc:AlternateContent xmlns:mc="http://schemas.openxmlformats.org/markup-compatibility/2006">
              <mc:Choice xmlns:v="urn:schemas-microsoft-com:vml" Requires="v">
                <p:oleObj spid="_x0000_s3086" r:id="rId6" imgW="4572180" imgH="3428930" progId="PowerPoint.Show.8">
                  <p:embed/>
                </p:oleObj>
              </mc:Choice>
              <mc:Fallback>
                <p:oleObj r:id="rId6" imgW="4572180" imgH="3428930" progId="PowerPoint.Show.8">
                  <p:embed/>
                  <p:pic>
                    <p:nvPicPr>
                      <p:cNvPr id="0" name="Picture 4" descr="image34"/>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0" y="2133600"/>
                        <a:ext cx="2159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
        <p:nvSpPr>
          <p:cNvPr id="22552" name="文本框 22551"/>
          <p:cNvSpPr txBox="1"/>
          <p:nvPr/>
        </p:nvSpPr>
        <p:spPr>
          <a:xfrm>
            <a:off x="2057400" y="768350"/>
            <a:ext cx="2144713" cy="679450"/>
          </a:xfrm>
          <a:prstGeom prst="rect">
            <a:avLst/>
          </a:prstGeom>
          <a:solidFill>
            <a:srgbClr val="F8F8F8"/>
          </a:solidFill>
          <a:ln w="38100" cap="flat" cmpd="sng">
            <a:solidFill>
              <a:srgbClr val="FF0000"/>
            </a:solidFill>
            <a:prstDash val="solid"/>
            <a:miter/>
            <a:headEnd type="none" w="med" len="med"/>
            <a:tailEnd type="none" w="med" len="med"/>
          </a:ln>
          <a:effectLst>
            <a:outerShdw dist="107763" dir="2699999" algn="ctr" rotWithShape="0">
              <a:schemeClr val="bg2">
                <a:alpha val="50000"/>
              </a:schemeClr>
            </a:outerShdw>
          </a:effectLst>
        </p:spPr>
        <p:txBody>
          <a:bodyPr>
            <a:spAutoFit/>
          </a:bodyPr>
          <a:lstStyle/>
          <a:p>
            <a:pPr>
              <a:buClrTx/>
            </a:pPr>
            <a:r>
              <a:rPr lang="zh-CN" altLang="en-US" sz="3600" b="1" noProof="1">
                <a:solidFill>
                  <a:srgbClr val="CC3300"/>
                </a:solidFill>
                <a:effectLst>
                  <a:outerShdw blurRad="38100" dist="38100" dir="2700000">
                    <a:srgbClr val="000000"/>
                  </a:outerShdw>
                </a:effectLst>
                <a:latin typeface="Times New Roman" panose="02020603050405020304" pitchFamily="18" charset="0"/>
                <a:ea typeface="宋体" panose="02010600030101010101" pitchFamily="2" charset="-122"/>
                <a:cs typeface="+mn-ea"/>
              </a:rPr>
              <a:t>歼敌</a:t>
            </a:r>
            <a:r>
              <a:rPr lang="en-US" altLang="zh-CN" sz="3600" b="1" noProof="1">
                <a:solidFill>
                  <a:srgbClr val="CC3300"/>
                </a:solidFill>
                <a:effectLst>
                  <a:outerShdw blurRad="38100" dist="38100" dir="2700000">
                    <a:srgbClr val="000000"/>
                  </a:outerShdw>
                </a:effectLst>
                <a:latin typeface="Times New Roman" panose="02020603050405020304" pitchFamily="18" charset="0"/>
                <a:ea typeface="宋体" panose="02010600030101010101" pitchFamily="2" charset="-122"/>
                <a:cs typeface="+mn-ea"/>
              </a:rPr>
              <a:t>47</a:t>
            </a:r>
            <a:r>
              <a:rPr lang="zh-CN" altLang="en-US" sz="3600" b="1" noProof="1">
                <a:solidFill>
                  <a:srgbClr val="CC3300"/>
                </a:solidFill>
                <a:effectLst>
                  <a:outerShdw blurRad="38100" dist="38100" dir="2700000">
                    <a:srgbClr val="000000"/>
                  </a:outerShdw>
                </a:effectLst>
                <a:latin typeface="Times New Roman" panose="02020603050405020304" pitchFamily="18" charset="0"/>
                <a:ea typeface="宋体" panose="02010600030101010101" pitchFamily="2" charset="-122"/>
                <a:cs typeface="+mn-ea"/>
              </a:rPr>
              <a:t>万</a:t>
            </a:r>
            <a:endParaRPr lang="zh-CN" altLang="en-US" sz="3600" b="1" noProof="1">
              <a:solidFill>
                <a:srgbClr val="CC3300"/>
              </a:solidFill>
              <a:effectLst>
                <a:outerShdw blurRad="38100" dist="38100" dir="2700000">
                  <a:srgbClr val="000000"/>
                </a:outerShdw>
              </a:effectLst>
              <a:latin typeface="Times New Roman" panose="02020603050405020304" pitchFamily="18" charset="0"/>
              <a:ea typeface="宋体" panose="02010600030101010101" pitchFamily="2" charset="-122"/>
            </a:endParaRPr>
          </a:p>
        </p:txBody>
      </p:sp>
      <p:sp>
        <p:nvSpPr>
          <p:cNvPr id="19" name="TextBox 18"/>
          <p:cNvSpPr txBox="1"/>
          <p:nvPr/>
        </p:nvSpPr>
        <p:spPr>
          <a:xfrm>
            <a:off x="5868144" y="2708920"/>
            <a:ext cx="2664296" cy="892552"/>
          </a:xfrm>
          <a:prstGeom prst="rect">
            <a:avLst/>
          </a:prstGeom>
          <a:noFill/>
        </p:spPr>
        <p:txBody>
          <a:bodyPr wrap="square" rtlCol="0">
            <a:spAutoFit/>
          </a:bodyPr>
          <a:lstStyle/>
          <a:p>
            <a:pPr>
              <a:lnSpc>
                <a:spcPct val="130000"/>
              </a:lnSpc>
            </a:pPr>
            <a:r>
              <a:rPr lang="zh-CN" altLang="en-US" sz="4000" b="1" dirty="0">
                <a:solidFill>
                  <a:srgbClr val="FF0000"/>
                </a:solidFill>
                <a:latin typeface="Arial" panose="020B0604020202020204" pitchFamily="34" charset="0"/>
                <a:ea typeface="微软雅黑" panose="020B0503020204020204" charset="-122"/>
              </a:rPr>
              <a:t>关门打狗</a:t>
            </a: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2552"/>
                                        </p:tgtEl>
                                        <p:attrNameLst>
                                          <p:attrName>style.visibility</p:attrName>
                                        </p:attrNameLst>
                                      </p:cBhvr>
                                      <p:to>
                                        <p:strVal val="visible"/>
                                      </p:to>
                                    </p:set>
                                    <p:animEffect transition="in" filter="dissolve">
                                      <p:cBhvr>
                                        <p:cTn id="7" dur="500"/>
                                        <p:tgtEl>
                                          <p:spTgt spid="2255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2556"/>
                                        </p:tgtEl>
                                        <p:attrNameLst>
                                          <p:attrName>style.visibility</p:attrName>
                                        </p:attrNameLst>
                                      </p:cBhvr>
                                      <p:to>
                                        <p:strVal val="visible"/>
                                      </p:to>
                                    </p:set>
                                    <p:animEffect transition="in" filter="box(in)">
                                      <p:cBhvr>
                                        <p:cTn id="12" dur="500"/>
                                        <p:tgtEl>
                                          <p:spTgt spid="2255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blinds(horizontal)">
                                      <p:cBhvr>
                                        <p:cTn id="1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52" grpId="0" bldLvl="0" animBg="1"/>
      <p:bldP spid="19"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9" name="文本框 47108"/>
          <p:cNvSpPr txBox="1"/>
          <p:nvPr/>
        </p:nvSpPr>
        <p:spPr>
          <a:xfrm>
            <a:off x="461010" y="89535"/>
            <a:ext cx="4278630" cy="706755"/>
          </a:xfrm>
          <a:prstGeom prst="rect">
            <a:avLst/>
          </a:prstGeom>
          <a:noFill/>
          <a:ln w="9525">
            <a:noFill/>
          </a:ln>
        </p:spPr>
        <p:txBody>
          <a:bodyPr wrap="square">
            <a:spAutoFit/>
          </a:bodyPr>
          <a:lstStyle/>
          <a:p>
            <a:pPr marR="0" defTabSz="914400">
              <a:buClrTx/>
              <a:buSzTx/>
              <a:buFont typeface="Arial" panose="020B0604020202020204" pitchFamily="34" charset="0"/>
              <a:buNone/>
              <a:defRPr/>
            </a:pPr>
            <a:r>
              <a:rPr kumimoji="0" lang="zh-CN" altLang="en-US" sz="4000" b="1" kern="1200" cap="none" spc="0" normalizeH="0" baseline="0" noProof="1">
                <a:solidFill>
                  <a:srgbClr val="0A0A0A"/>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mn-ea"/>
              </a:rPr>
              <a:t>（</a:t>
            </a:r>
            <a:r>
              <a:rPr kumimoji="0" lang="en-US" altLang="zh-CN" sz="4000" b="1" kern="1200" cap="none" spc="0" normalizeH="0" baseline="0" noProof="1">
                <a:solidFill>
                  <a:srgbClr val="0A0A0A"/>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mn-ea"/>
              </a:rPr>
              <a:t>2</a:t>
            </a:r>
            <a:r>
              <a:rPr kumimoji="0" lang="zh-CN" altLang="en-US" sz="4000" b="1" kern="1200" cap="none" spc="0" normalizeH="0" baseline="0" noProof="1">
                <a:solidFill>
                  <a:srgbClr val="0A0A0A"/>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mn-ea"/>
              </a:rPr>
              <a:t>）淮海战役</a:t>
            </a:r>
          </a:p>
        </p:txBody>
      </p:sp>
      <p:sp>
        <p:nvSpPr>
          <p:cNvPr id="100" name="文本框 99"/>
          <p:cNvSpPr txBox="1"/>
          <p:nvPr/>
        </p:nvSpPr>
        <p:spPr>
          <a:xfrm>
            <a:off x="1057910" y="1020445"/>
            <a:ext cx="5886450" cy="645160"/>
          </a:xfrm>
          <a:prstGeom prst="rect">
            <a:avLst/>
          </a:prstGeom>
          <a:noFill/>
          <a:ln w="9525">
            <a:noFill/>
          </a:ln>
        </p:spPr>
        <p:txBody>
          <a:bodyPr wrap="square">
            <a:spAutoFit/>
          </a:bodyPr>
          <a:lstStyle/>
          <a:p>
            <a:r>
              <a:rPr lang="zh-CN" altLang="en-US" sz="3600" b="1" noProof="1">
                <a:solidFill>
                  <a:schemeClr val="accent6">
                    <a:lumMod val="75000"/>
                  </a:schemeClr>
                </a:solidFill>
                <a:latin typeface="楷体" panose="02010609060101010101" pitchFamily="49" charset="-122"/>
                <a:ea typeface="楷体" panose="02010609060101010101" pitchFamily="49" charset="-122"/>
                <a:cs typeface="宋体" panose="02010600030101010101" pitchFamily="2" charset="-122"/>
              </a:rPr>
              <a:t>①时间：</a:t>
            </a:r>
            <a:r>
              <a:rPr lang="en-US" altLang="zh-CN" sz="3600" b="1" noProof="1">
                <a:solidFill>
                  <a:srgbClr val="0A0A0A"/>
                </a:solidFill>
                <a:latin typeface="楷体" panose="02010609060101010101" pitchFamily="49" charset="-122"/>
                <a:ea typeface="楷体" panose="02010609060101010101" pitchFamily="49" charset="-122"/>
                <a:cs typeface="宋体" panose="02010600030101010101" pitchFamily="2" charset="-122"/>
              </a:rPr>
              <a:t>1948.11—1949.1</a:t>
            </a:r>
          </a:p>
        </p:txBody>
      </p:sp>
      <p:sp>
        <p:nvSpPr>
          <p:cNvPr id="2" name="文本框 1"/>
          <p:cNvSpPr txBox="1"/>
          <p:nvPr/>
        </p:nvSpPr>
        <p:spPr>
          <a:xfrm>
            <a:off x="1057593" y="1757680"/>
            <a:ext cx="7631113" cy="1198880"/>
          </a:xfrm>
          <a:prstGeom prst="rect">
            <a:avLst/>
          </a:prstGeom>
          <a:noFill/>
          <a:ln w="9525">
            <a:noFill/>
          </a:ln>
        </p:spPr>
        <p:txBody>
          <a:bodyPr wrap="square">
            <a:spAutoFit/>
          </a:bodyPr>
          <a:lstStyle/>
          <a:p>
            <a:r>
              <a:rPr lang="zh-CN" altLang="en-US" sz="3600" b="1" noProof="1">
                <a:solidFill>
                  <a:schemeClr val="accent6">
                    <a:lumMod val="75000"/>
                  </a:schemeClr>
                </a:solidFill>
                <a:latin typeface="楷体" panose="02010609060101010101" pitchFamily="49" charset="-122"/>
                <a:ea typeface="楷体" panose="02010609060101010101" pitchFamily="49" charset="-122"/>
                <a:cs typeface="宋体" panose="02010600030101010101" pitchFamily="2" charset="-122"/>
              </a:rPr>
              <a:t>②指挥者：</a:t>
            </a:r>
            <a:r>
              <a:rPr lang="zh-CN" altLang="en-US" sz="3600" b="1" noProof="1">
                <a:solidFill>
                  <a:srgbClr val="0A0A0A"/>
                </a:solidFill>
                <a:latin typeface="楷体" panose="02010609060101010101" pitchFamily="49" charset="-122"/>
                <a:ea typeface="楷体" panose="02010609060101010101" pitchFamily="49" charset="-122"/>
                <a:cs typeface="宋体" panose="02010600030101010101" pitchFamily="2" charset="-122"/>
              </a:rPr>
              <a:t>刘伯承、陈毅、邓小平、粟裕、谭震林</a:t>
            </a:r>
          </a:p>
        </p:txBody>
      </p:sp>
      <p:sp>
        <p:nvSpPr>
          <p:cNvPr id="3" name="文本框 2"/>
          <p:cNvSpPr txBox="1"/>
          <p:nvPr/>
        </p:nvSpPr>
        <p:spPr>
          <a:xfrm>
            <a:off x="1057592" y="2956560"/>
            <a:ext cx="8086407" cy="646331"/>
          </a:xfrm>
          <a:prstGeom prst="rect">
            <a:avLst/>
          </a:prstGeom>
          <a:noFill/>
          <a:ln w="9525">
            <a:noFill/>
          </a:ln>
        </p:spPr>
        <p:txBody>
          <a:bodyPr wrap="square">
            <a:spAutoFit/>
          </a:bodyPr>
          <a:lstStyle/>
          <a:p>
            <a:r>
              <a:rPr lang="zh-CN" altLang="en-US" sz="3600" b="1" noProof="1">
                <a:solidFill>
                  <a:schemeClr val="accent6">
                    <a:lumMod val="75000"/>
                  </a:schemeClr>
                </a:solidFill>
                <a:latin typeface="楷体" panose="02010609060101010101" pitchFamily="49" charset="-122"/>
                <a:ea typeface="楷体" panose="02010609060101010101" pitchFamily="49" charset="-122"/>
                <a:cs typeface="宋体" panose="02010600030101010101" pitchFamily="2" charset="-122"/>
              </a:rPr>
              <a:t>③作战部队：</a:t>
            </a:r>
            <a:r>
              <a:rPr lang="zh-CN" altLang="en-US" sz="3600" b="1" noProof="1">
                <a:solidFill>
                  <a:srgbClr val="0A0A0A"/>
                </a:solidFill>
                <a:latin typeface="楷体" panose="02010609060101010101" pitchFamily="49" charset="-122"/>
                <a:ea typeface="楷体" panose="02010609060101010101" pitchFamily="49" charset="-122"/>
                <a:cs typeface="宋体" panose="02010600030101010101" pitchFamily="2" charset="-122"/>
                <a:sym typeface="+mn-ea"/>
              </a:rPr>
              <a:t>中原野战</a:t>
            </a:r>
            <a:r>
              <a:rPr lang="zh-CN" altLang="en-US" sz="3600" b="1" noProof="1">
                <a:solidFill>
                  <a:srgbClr val="0A0A0A"/>
                </a:solidFill>
                <a:latin typeface="楷体" panose="02010609060101010101" pitchFamily="49" charset="-122"/>
                <a:ea typeface="楷体" panose="02010609060101010101" pitchFamily="49" charset="-122"/>
                <a:cs typeface="宋体" panose="02010600030101010101" pitchFamily="2" charset="-122"/>
              </a:rPr>
              <a:t>军、华东野战军</a:t>
            </a:r>
          </a:p>
        </p:txBody>
      </p:sp>
      <p:pic>
        <p:nvPicPr>
          <p:cNvPr id="23554" name="图片 23553" descr="淮海大捷"/>
          <p:cNvPicPr>
            <a:picLocks noChangeAspect="1"/>
          </p:cNvPicPr>
          <p:nvPr/>
        </p:nvPicPr>
        <p:blipFill>
          <a:blip r:embed="rId3" cstate="print"/>
          <a:srcRect l="1422" t="2600" r="30830" b="10986"/>
          <a:stretch>
            <a:fillRect/>
          </a:stretch>
        </p:blipFill>
        <p:spPr>
          <a:xfrm>
            <a:off x="1571604" y="3643314"/>
            <a:ext cx="5715040" cy="2398712"/>
          </a:xfrm>
          <a:prstGeom prst="rect">
            <a:avLst/>
          </a:prstGeom>
          <a:noFill/>
          <a:ln w="12700" cap="flat" cmpd="dbl">
            <a:solidFill>
              <a:schemeClr val="tx1"/>
            </a:solidFill>
            <a:prstDash val="solid"/>
            <a:miter/>
            <a:headEnd type="none" w="med" len="med"/>
            <a:tailEnd type="none" w="med" len="med"/>
          </a:ln>
        </p:spPr>
      </p:pic>
      <p:sp>
        <p:nvSpPr>
          <p:cNvPr id="23555" name="文本框 23554"/>
          <p:cNvSpPr txBox="1"/>
          <p:nvPr/>
        </p:nvSpPr>
        <p:spPr>
          <a:xfrm>
            <a:off x="2571736" y="6098223"/>
            <a:ext cx="4354209" cy="427037"/>
          </a:xfrm>
          <a:prstGeom prst="rect">
            <a:avLst/>
          </a:prstGeom>
          <a:noFill/>
          <a:ln w="9525">
            <a:noFill/>
          </a:ln>
        </p:spPr>
        <p:txBody>
          <a:bodyPr wrap="square" anchor="t">
            <a:spAutoFit/>
          </a:bodyPr>
          <a:lstStyle/>
          <a:p>
            <a:r>
              <a:rPr lang="zh-CN" altLang="en-US" sz="2200" b="1" dirty="0">
                <a:solidFill>
                  <a:srgbClr val="A50021"/>
                </a:solidFill>
                <a:latin typeface="华文仿宋" panose="02010600040101010101" charset="-122"/>
                <a:ea typeface="华文仿宋" panose="02010600040101010101" charset="-122"/>
              </a:rPr>
              <a:t>粟裕 邓小平 刘伯承 陈毅 谭震林</a:t>
            </a:r>
          </a:p>
        </p:txBody>
      </p:sp>
    </p:spTree>
    <p:custDataLst>
      <p:tags r:id="rId1"/>
    </p:custDataLst>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7109"/>
                                        </p:tgtEl>
                                        <p:attrNameLst>
                                          <p:attrName>style.visibility</p:attrName>
                                        </p:attrNameLst>
                                      </p:cBhvr>
                                      <p:to>
                                        <p:strVal val="visible"/>
                                      </p:to>
                                    </p:set>
                                    <p:animEffect transition="in" filter="dissolve">
                                      <p:cBhvr>
                                        <p:cTn id="7" dur="500"/>
                                        <p:tgtEl>
                                          <p:spTgt spid="4710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00"/>
                                        </p:tgtEl>
                                        <p:attrNameLst>
                                          <p:attrName>style.visibility</p:attrName>
                                        </p:attrNameLst>
                                      </p:cBhvr>
                                      <p:to>
                                        <p:strVal val="visible"/>
                                      </p:to>
                                    </p:set>
                                    <p:animEffect transition="in" filter="randombar(horizontal)">
                                      <p:cBhvr>
                                        <p:cTn id="12" dur="500"/>
                                        <p:tgtEl>
                                          <p:spTgt spid="100"/>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randombar(horizont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randombar(horizontal)">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nodeType="clickEffect">
                                  <p:stCondLst>
                                    <p:cond delay="0"/>
                                  </p:stCondLst>
                                  <p:childTnLst>
                                    <p:set>
                                      <p:cBhvr>
                                        <p:cTn id="26" dur="1" fill="hold">
                                          <p:stCondLst>
                                            <p:cond delay="0"/>
                                          </p:stCondLst>
                                        </p:cTn>
                                        <p:tgtEl>
                                          <p:spTgt spid="23554"/>
                                        </p:tgtEl>
                                        <p:attrNameLst>
                                          <p:attrName>style.visibility</p:attrName>
                                        </p:attrNameLst>
                                      </p:cBhvr>
                                      <p:to>
                                        <p:strVal val="visible"/>
                                      </p:to>
                                    </p:set>
                                    <p:anim calcmode="lin" valueType="num">
                                      <p:cBhvr>
                                        <p:cTn id="27" dur="500" fill="hold"/>
                                        <p:tgtEl>
                                          <p:spTgt spid="23554"/>
                                        </p:tgtEl>
                                        <p:attrNameLst>
                                          <p:attrName>ppt_w</p:attrName>
                                        </p:attrNameLst>
                                      </p:cBhvr>
                                      <p:tavLst>
                                        <p:tav tm="0">
                                          <p:val>
                                            <p:fltVal val="0"/>
                                          </p:val>
                                        </p:tav>
                                        <p:tav tm="100000">
                                          <p:val>
                                            <p:strVal val="#ppt_w"/>
                                          </p:val>
                                        </p:tav>
                                      </p:tavLst>
                                    </p:anim>
                                    <p:anim calcmode="lin" valueType="num">
                                      <p:cBhvr>
                                        <p:cTn id="28" dur="500" fill="hold"/>
                                        <p:tgtEl>
                                          <p:spTgt spid="23554"/>
                                        </p:tgtEl>
                                        <p:attrNameLst>
                                          <p:attrName>ppt_h</p:attrName>
                                        </p:attrNameLst>
                                      </p:cBhvr>
                                      <p:tavLst>
                                        <p:tav tm="0">
                                          <p:val>
                                            <p:fltVal val="0"/>
                                          </p:val>
                                        </p:tav>
                                        <p:tav tm="100000">
                                          <p:val>
                                            <p:strVal val="#ppt_h"/>
                                          </p:val>
                                        </p:tav>
                                      </p:tavLst>
                                    </p:anim>
                                  </p:childTnLst>
                                </p:cTn>
                              </p:par>
                            </p:childTnLst>
                          </p:cTn>
                        </p:par>
                        <p:par>
                          <p:cTn id="29" fill="hold">
                            <p:stCondLst>
                              <p:cond delay="500"/>
                            </p:stCondLst>
                            <p:childTnLst>
                              <p:par>
                                <p:cTn id="30" presetID="9" presetClass="entr" presetSubtype="0" fill="hold" grpId="0" nodeType="afterEffect">
                                  <p:stCondLst>
                                    <p:cond delay="0"/>
                                  </p:stCondLst>
                                  <p:childTnLst>
                                    <p:set>
                                      <p:cBhvr>
                                        <p:cTn id="31" dur="1" fill="hold">
                                          <p:stCondLst>
                                            <p:cond delay="0"/>
                                          </p:stCondLst>
                                        </p:cTn>
                                        <p:tgtEl>
                                          <p:spTgt spid="23555"/>
                                        </p:tgtEl>
                                        <p:attrNameLst>
                                          <p:attrName>style.visibility</p:attrName>
                                        </p:attrNameLst>
                                      </p:cBhvr>
                                      <p:to>
                                        <p:strVal val="visible"/>
                                      </p:to>
                                    </p:set>
                                    <p:animEffect transition="in" filter="dissolve">
                                      <p:cBhvr>
                                        <p:cTn id="32" dur="500"/>
                                        <p:tgtEl>
                                          <p:spTgt spid="235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9" grpId="0"/>
      <p:bldP spid="100" grpId="0"/>
      <p:bldP spid="2" grpId="0"/>
      <p:bldP spid="3" grpId="0"/>
      <p:bldP spid="23555"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7889" name="图片 25601" descr="淮海战役"/>
          <p:cNvPicPr>
            <a:picLocks noChangeAspect="1"/>
          </p:cNvPicPr>
          <p:nvPr/>
        </p:nvPicPr>
        <p:blipFill>
          <a:blip r:embed="rId5" cstate="print"/>
          <a:stretch>
            <a:fillRect/>
          </a:stretch>
        </p:blipFill>
        <p:spPr>
          <a:xfrm>
            <a:off x="1019175" y="1143000"/>
            <a:ext cx="5867400" cy="4849813"/>
          </a:xfrm>
          <a:prstGeom prst="rect">
            <a:avLst/>
          </a:prstGeom>
          <a:noFill/>
          <a:ln w="76200" cap="flat" cmpd="tri">
            <a:solidFill>
              <a:srgbClr val="A50021"/>
            </a:solidFill>
            <a:prstDash val="solid"/>
            <a:miter/>
            <a:headEnd type="none" w="med" len="med"/>
            <a:tailEnd type="none" w="med" len="med"/>
          </a:ln>
        </p:spPr>
      </p:pic>
      <p:sp>
        <p:nvSpPr>
          <p:cNvPr id="25603" name="文本框 25602"/>
          <p:cNvSpPr txBox="1"/>
          <p:nvPr/>
        </p:nvSpPr>
        <p:spPr>
          <a:xfrm>
            <a:off x="2800350" y="5486400"/>
            <a:ext cx="1560513" cy="641350"/>
          </a:xfrm>
          <a:prstGeom prst="rect">
            <a:avLst/>
          </a:prstGeom>
          <a:noFill/>
          <a:ln w="9525">
            <a:noFill/>
          </a:ln>
        </p:spPr>
        <p:txBody>
          <a:bodyPr wrap="none" anchor="t">
            <a:spAutoFit/>
          </a:bodyPr>
          <a:lstStyle/>
          <a:p>
            <a:pPr>
              <a:buClrTx/>
            </a:pPr>
            <a:r>
              <a:rPr lang="zh-CN" altLang="en-US" sz="3600" b="1" noProof="1">
                <a:solidFill>
                  <a:srgbClr val="333399"/>
                </a:solidFill>
                <a:effectLst>
                  <a:outerShdw blurRad="38100" dist="38100" dir="2700000">
                    <a:srgbClr val="000000"/>
                  </a:outerShdw>
                </a:effectLst>
                <a:latin typeface="Arial" panose="020B0604020202020204" pitchFamily="34" charset="0"/>
                <a:ea typeface="华文新魏" panose="02010800040101010101" pitchFamily="2" charset="-122"/>
                <a:cs typeface="+mn-ea"/>
              </a:rPr>
              <a:t>双堆集</a:t>
            </a:r>
            <a:endParaRPr lang="zh-CN" altLang="en-US" sz="3600" b="1" noProof="1">
              <a:solidFill>
                <a:srgbClr val="333399"/>
              </a:solidFill>
              <a:effectLst>
                <a:outerShdw blurRad="38100" dist="38100" dir="2700000">
                  <a:srgbClr val="000000"/>
                </a:outerShdw>
              </a:effectLst>
              <a:latin typeface="Arial" panose="020B0604020202020204" pitchFamily="34" charset="0"/>
              <a:ea typeface="华文新魏" panose="02010800040101010101" pitchFamily="2" charset="-122"/>
            </a:endParaRPr>
          </a:p>
        </p:txBody>
      </p:sp>
      <p:sp>
        <p:nvSpPr>
          <p:cNvPr id="25604" name="文本框 25603"/>
          <p:cNvSpPr txBox="1"/>
          <p:nvPr/>
        </p:nvSpPr>
        <p:spPr>
          <a:xfrm>
            <a:off x="5294313" y="3687763"/>
            <a:ext cx="1101725" cy="641350"/>
          </a:xfrm>
          <a:prstGeom prst="rect">
            <a:avLst/>
          </a:prstGeom>
          <a:noFill/>
          <a:ln w="9525">
            <a:noFill/>
          </a:ln>
        </p:spPr>
        <p:txBody>
          <a:bodyPr wrap="none" anchor="t">
            <a:spAutoFit/>
          </a:bodyPr>
          <a:lstStyle/>
          <a:p>
            <a:pPr>
              <a:buClrTx/>
            </a:pPr>
            <a:r>
              <a:rPr lang="zh-CN" altLang="en-US" sz="3600" b="1" noProof="1">
                <a:solidFill>
                  <a:srgbClr val="333399"/>
                </a:solidFill>
                <a:effectLst>
                  <a:outerShdw blurRad="38100" dist="38100" dir="2700000">
                    <a:srgbClr val="000000"/>
                  </a:outerShdw>
                </a:effectLst>
                <a:latin typeface="Arial" panose="020B0604020202020204" pitchFamily="34" charset="0"/>
                <a:ea typeface="华文新魏" panose="02010800040101010101" pitchFamily="2" charset="-122"/>
                <a:cs typeface="+mn-ea"/>
              </a:rPr>
              <a:t>碾庄</a:t>
            </a:r>
            <a:endParaRPr lang="zh-CN" altLang="en-US" sz="3600" b="1" noProof="1">
              <a:solidFill>
                <a:srgbClr val="333399"/>
              </a:solidFill>
              <a:effectLst>
                <a:outerShdw blurRad="38100" dist="38100" dir="2700000">
                  <a:srgbClr val="000000"/>
                </a:outerShdw>
              </a:effectLst>
              <a:latin typeface="Arial" panose="020B0604020202020204" pitchFamily="34" charset="0"/>
              <a:ea typeface="华文新魏" panose="02010800040101010101" pitchFamily="2" charset="-122"/>
            </a:endParaRPr>
          </a:p>
        </p:txBody>
      </p:sp>
      <p:sp>
        <p:nvSpPr>
          <p:cNvPr id="25605" name="文本框 25604"/>
          <p:cNvSpPr txBox="1"/>
          <p:nvPr/>
        </p:nvSpPr>
        <p:spPr>
          <a:xfrm>
            <a:off x="1830388" y="3990975"/>
            <a:ext cx="1560513" cy="641350"/>
          </a:xfrm>
          <a:prstGeom prst="rect">
            <a:avLst/>
          </a:prstGeom>
          <a:noFill/>
          <a:ln w="9525">
            <a:noFill/>
          </a:ln>
        </p:spPr>
        <p:txBody>
          <a:bodyPr wrap="none" anchor="t">
            <a:spAutoFit/>
          </a:bodyPr>
          <a:lstStyle/>
          <a:p>
            <a:pPr>
              <a:buClrTx/>
            </a:pPr>
            <a:r>
              <a:rPr lang="zh-CN" altLang="en-US" sz="3600" b="1" noProof="1">
                <a:solidFill>
                  <a:srgbClr val="333399"/>
                </a:solidFill>
                <a:effectLst>
                  <a:outerShdw blurRad="38100" dist="38100" dir="2700000">
                    <a:srgbClr val="000000"/>
                  </a:outerShdw>
                </a:effectLst>
                <a:latin typeface="Arial" panose="020B0604020202020204" pitchFamily="34" charset="0"/>
                <a:ea typeface="华文新魏" panose="02010800040101010101" pitchFamily="2" charset="-122"/>
                <a:cs typeface="+mn-ea"/>
              </a:rPr>
              <a:t>陈官庄</a:t>
            </a:r>
            <a:endParaRPr lang="zh-CN" altLang="en-US" sz="3600" b="1" noProof="1">
              <a:solidFill>
                <a:srgbClr val="333399"/>
              </a:solidFill>
              <a:effectLst>
                <a:outerShdw blurRad="38100" dist="38100" dir="2700000">
                  <a:srgbClr val="000000"/>
                </a:outerShdw>
              </a:effectLst>
              <a:latin typeface="Arial" panose="020B0604020202020204" pitchFamily="34" charset="0"/>
              <a:ea typeface="华文新魏" panose="02010800040101010101" pitchFamily="2" charset="-122"/>
            </a:endParaRPr>
          </a:p>
        </p:txBody>
      </p:sp>
      <p:sp>
        <p:nvSpPr>
          <p:cNvPr id="25606" name="文本框 25605"/>
          <p:cNvSpPr txBox="1"/>
          <p:nvPr/>
        </p:nvSpPr>
        <p:spPr>
          <a:xfrm>
            <a:off x="3387725" y="3178175"/>
            <a:ext cx="1101725" cy="641350"/>
          </a:xfrm>
          <a:prstGeom prst="rect">
            <a:avLst/>
          </a:prstGeom>
          <a:noFill/>
          <a:ln w="9525">
            <a:noFill/>
          </a:ln>
        </p:spPr>
        <p:txBody>
          <a:bodyPr wrap="none" anchor="t">
            <a:spAutoFit/>
          </a:bodyPr>
          <a:lstStyle/>
          <a:p>
            <a:pPr>
              <a:buClrTx/>
            </a:pPr>
            <a:r>
              <a:rPr lang="zh-CN" altLang="en-US" sz="3600" b="1" noProof="1">
                <a:solidFill>
                  <a:srgbClr val="333399"/>
                </a:solidFill>
                <a:effectLst>
                  <a:outerShdw blurRad="38100" dist="38100" dir="2700000">
                    <a:srgbClr val="000000"/>
                  </a:outerShdw>
                </a:effectLst>
                <a:latin typeface="Arial" panose="020B0604020202020204" pitchFamily="34" charset="0"/>
                <a:ea typeface="华文新魏" panose="02010800040101010101" pitchFamily="2" charset="-122"/>
                <a:cs typeface="+mn-ea"/>
              </a:rPr>
              <a:t>徐州</a:t>
            </a:r>
            <a:endParaRPr lang="zh-CN" altLang="en-US" sz="3600" b="1" noProof="1">
              <a:solidFill>
                <a:srgbClr val="333399"/>
              </a:solidFill>
              <a:effectLst>
                <a:outerShdw blurRad="38100" dist="38100" dir="2700000">
                  <a:srgbClr val="000000"/>
                </a:outerShdw>
              </a:effectLst>
              <a:latin typeface="Arial" panose="020B0604020202020204" pitchFamily="34" charset="0"/>
              <a:ea typeface="华文新魏" panose="02010800040101010101" pitchFamily="2" charset="-122"/>
            </a:endParaRPr>
          </a:p>
        </p:txBody>
      </p:sp>
      <p:sp>
        <p:nvSpPr>
          <p:cNvPr id="37894" name="椭圆 25606"/>
          <p:cNvSpPr/>
          <p:nvPr/>
        </p:nvSpPr>
        <p:spPr>
          <a:xfrm>
            <a:off x="4044950" y="3778250"/>
            <a:ext cx="277813" cy="304800"/>
          </a:xfrm>
          <a:prstGeom prst="ellipse">
            <a:avLst/>
          </a:prstGeom>
          <a:solidFill>
            <a:srgbClr val="FF0000"/>
          </a:solidFill>
          <a:ln w="76200" cap="flat" cmpd="sng">
            <a:solidFill>
              <a:schemeClr val="tx1"/>
            </a:solidFill>
            <a:prstDash val="solid"/>
            <a:round/>
            <a:headEnd type="none" w="med" len="med"/>
            <a:tailEnd type="none" w="med" len="med"/>
          </a:ln>
        </p:spPr>
        <p:txBody>
          <a:bodyPr anchor="t"/>
          <a:lstStyle/>
          <a:p>
            <a:endParaRPr lang="zh-CN" altLang="en-US">
              <a:latin typeface="Calibri" panose="020F0502020204030204" pitchFamily="34" charset="0"/>
              <a:ea typeface="宋体" panose="02010600030101010101" pitchFamily="2" charset="-122"/>
            </a:endParaRPr>
          </a:p>
        </p:txBody>
      </p:sp>
      <p:pic>
        <p:nvPicPr>
          <p:cNvPr id="25608" name="图片 25607" descr="arrow302"/>
          <p:cNvPicPr>
            <a:picLocks noChangeAspect="1"/>
          </p:cNvPicPr>
          <p:nvPr/>
        </p:nvPicPr>
        <p:blipFill>
          <a:blip r:embed="rId6" cstate="print"/>
          <a:stretch>
            <a:fillRect/>
          </a:stretch>
        </p:blipFill>
        <p:spPr>
          <a:xfrm rot="-802789">
            <a:off x="4475163" y="1949450"/>
            <a:ext cx="1676400" cy="1577975"/>
          </a:xfrm>
          <a:prstGeom prst="rect">
            <a:avLst/>
          </a:prstGeom>
          <a:noFill/>
          <a:ln w="9525">
            <a:noFill/>
          </a:ln>
        </p:spPr>
      </p:pic>
      <p:pic>
        <p:nvPicPr>
          <p:cNvPr id="25609" name="图片 25608" descr="arrow300"/>
          <p:cNvPicPr>
            <a:picLocks noChangeAspect="1"/>
          </p:cNvPicPr>
          <p:nvPr/>
        </p:nvPicPr>
        <p:blipFill>
          <a:blip r:embed="rId7" cstate="print"/>
          <a:stretch>
            <a:fillRect/>
          </a:stretch>
        </p:blipFill>
        <p:spPr>
          <a:xfrm rot="416446">
            <a:off x="4371975" y="4038600"/>
            <a:ext cx="1036638" cy="1143000"/>
          </a:xfrm>
          <a:prstGeom prst="rect">
            <a:avLst/>
          </a:prstGeom>
          <a:noFill/>
          <a:ln w="9525">
            <a:noFill/>
          </a:ln>
        </p:spPr>
      </p:pic>
      <p:pic>
        <p:nvPicPr>
          <p:cNvPr id="25610" name="图片 25609" descr="arrow312"/>
          <p:cNvPicPr>
            <a:picLocks noChangeAspect="1"/>
          </p:cNvPicPr>
          <p:nvPr/>
        </p:nvPicPr>
        <p:blipFill>
          <a:blip r:embed="rId8" cstate="print"/>
          <a:stretch>
            <a:fillRect/>
          </a:stretch>
        </p:blipFill>
        <p:spPr>
          <a:xfrm rot="929485">
            <a:off x="1781175" y="4419600"/>
            <a:ext cx="1905000" cy="1039813"/>
          </a:xfrm>
          <a:prstGeom prst="rect">
            <a:avLst/>
          </a:prstGeom>
          <a:noFill/>
          <a:ln w="9525">
            <a:noFill/>
          </a:ln>
        </p:spPr>
      </p:pic>
      <p:pic>
        <p:nvPicPr>
          <p:cNvPr id="25611" name="图片 25610" descr="arrow301"/>
          <p:cNvPicPr>
            <a:picLocks noChangeAspect="1"/>
          </p:cNvPicPr>
          <p:nvPr/>
        </p:nvPicPr>
        <p:blipFill>
          <a:blip r:embed="rId9" cstate="print"/>
          <a:stretch>
            <a:fillRect/>
          </a:stretch>
        </p:blipFill>
        <p:spPr>
          <a:xfrm>
            <a:off x="2238375" y="3048000"/>
            <a:ext cx="1447800" cy="1143000"/>
          </a:xfrm>
          <a:prstGeom prst="rect">
            <a:avLst/>
          </a:prstGeom>
          <a:noFill/>
          <a:ln w="9525">
            <a:noFill/>
          </a:ln>
        </p:spPr>
      </p:pic>
      <p:sp>
        <p:nvSpPr>
          <p:cNvPr id="25612" name="文本框 25611"/>
          <p:cNvSpPr txBox="1"/>
          <p:nvPr/>
        </p:nvSpPr>
        <p:spPr>
          <a:xfrm>
            <a:off x="7572396" y="1071546"/>
            <a:ext cx="733425" cy="3932238"/>
          </a:xfrm>
          <a:prstGeom prst="rect">
            <a:avLst/>
          </a:prstGeom>
          <a:noFill/>
          <a:ln w="9525">
            <a:noFill/>
          </a:ln>
        </p:spPr>
        <p:txBody>
          <a:bodyPr vert="eaVert">
            <a:spAutoFit/>
          </a:bodyPr>
          <a:lstStyle/>
          <a:p>
            <a:pPr>
              <a:buClrTx/>
            </a:pPr>
            <a:r>
              <a:rPr lang="zh-CN" altLang="en-US" sz="3600" b="1" noProof="1">
                <a:solidFill>
                  <a:srgbClr val="336699"/>
                </a:solidFill>
                <a:effectLst>
                  <a:outerShdw blurRad="38100" dist="38100" dir="2700000">
                    <a:srgbClr val="000000"/>
                  </a:outerShdw>
                </a:effectLst>
                <a:latin typeface="Times New Roman" panose="02020603050405020304" pitchFamily="18" charset="0"/>
                <a:ea typeface="隶书" panose="02010509060101010101" pitchFamily="49" charset="-122"/>
                <a:cs typeface="+mn-ea"/>
              </a:rPr>
              <a:t>淮海战役示意图</a:t>
            </a:r>
            <a:endParaRPr lang="zh-CN" altLang="en-US" sz="3600" b="1" noProof="1">
              <a:solidFill>
                <a:srgbClr val="336699"/>
              </a:solidFill>
              <a:effectLst>
                <a:outerShdw blurRad="38100" dist="38100" dir="2700000">
                  <a:srgbClr val="000000"/>
                </a:outerShdw>
              </a:effectLst>
              <a:latin typeface="Times New Roman" panose="02020603050405020304" pitchFamily="18" charset="0"/>
              <a:ea typeface="隶书" panose="02010509060101010101" pitchFamily="49" charset="-122"/>
            </a:endParaRPr>
          </a:p>
        </p:txBody>
      </p:sp>
      <p:sp>
        <p:nvSpPr>
          <p:cNvPr id="13" name="TextBox 12"/>
          <p:cNvSpPr txBox="1"/>
          <p:nvPr/>
        </p:nvSpPr>
        <p:spPr>
          <a:xfrm>
            <a:off x="928662" y="0"/>
            <a:ext cx="5715040" cy="1292662"/>
          </a:xfrm>
          <a:prstGeom prst="rect">
            <a:avLst/>
          </a:prstGeom>
          <a:noFill/>
        </p:spPr>
        <p:txBody>
          <a:bodyPr wrap="square" rtlCol="0">
            <a:spAutoFit/>
          </a:bodyPr>
          <a:lstStyle/>
          <a:p>
            <a:pPr>
              <a:lnSpc>
                <a:spcPct val="130000"/>
              </a:lnSpc>
            </a:pPr>
            <a:r>
              <a:rPr lang="zh-CN" altLang="en-US" sz="6000" b="1" dirty="0">
                <a:solidFill>
                  <a:srgbClr val="FF0000"/>
                </a:solidFill>
                <a:latin typeface="Arial" panose="020B0604020202020204" pitchFamily="34" charset="0"/>
                <a:ea typeface="微软雅黑" panose="020B0503020204020204" charset="-122"/>
              </a:rPr>
              <a:t>共歼敌</a:t>
            </a:r>
            <a:r>
              <a:rPr lang="en-US" altLang="zh-CN" sz="6000" b="1" dirty="0">
                <a:solidFill>
                  <a:srgbClr val="FF0000"/>
                </a:solidFill>
                <a:latin typeface="Arial" panose="020B0604020202020204" pitchFamily="34" charset="0"/>
                <a:ea typeface="微软雅黑" panose="020B0503020204020204" charset="-122"/>
              </a:rPr>
              <a:t>55</a:t>
            </a:r>
            <a:r>
              <a:rPr lang="zh-CN" altLang="en-US" sz="6000" b="1" dirty="0">
                <a:solidFill>
                  <a:srgbClr val="FF0000"/>
                </a:solidFill>
                <a:latin typeface="Arial" panose="020B0604020202020204" pitchFamily="34" charset="0"/>
                <a:ea typeface="微软雅黑" panose="020B0503020204020204" charset="-122"/>
              </a:rPr>
              <a:t>万人</a:t>
            </a:r>
          </a:p>
        </p:txBody>
      </p:sp>
    </p:spTree>
    <p:custDataLst>
      <p:tags r:id="rId1"/>
    </p:custDataLst>
  </p:cSld>
  <p:clrMapOvr>
    <a:masterClrMapping/>
  </p:clrMapOvr>
  <p:transition>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25608"/>
                                        </p:tgtEl>
                                        <p:attrNameLst>
                                          <p:attrName>style.visibility</p:attrName>
                                        </p:attrNameLst>
                                      </p:cBhvr>
                                      <p:to>
                                        <p:strVal val="visible"/>
                                      </p:to>
                                    </p:set>
                                    <p:animEffect transition="in" filter="strips(downLeft)">
                                      <p:cBhvr>
                                        <p:cTn id="7" dur="500"/>
                                        <p:tgtEl>
                                          <p:spTgt spid="25608"/>
                                        </p:tgtEl>
                                      </p:cBhvr>
                                    </p:animEffect>
                                  </p:childTnLst>
                                  <p:subTnLst>
                                    <p:audio>
                                      <p:cMediaNode>
                                        <p:cTn display="0" masterRel="sameClick">
                                          <p:stCondLst>
                                            <p:cond evt="begin" delay="0">
                                              <p:tn val="5"/>
                                            </p:cond>
                                          </p:stCondLst>
                                          <p:endCondLst>
                                            <p:cond evt="onStopAudio" delay="0">
                                              <p:tgtEl>
                                                <p:sldTgt/>
                                              </p:tgtEl>
                                            </p:cond>
                                          </p:endCondLst>
                                        </p:cTn>
                                        <p:tgtEl>
                                          <p:sndTgt r:embed="rId4" name="suction.wav"/>
                                        </p:tgtEl>
                                      </p:cMediaNode>
                                    </p:audio>
                                  </p:sub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25609"/>
                                        </p:tgtEl>
                                        <p:attrNameLst>
                                          <p:attrName>style.visibility</p:attrName>
                                        </p:attrNameLst>
                                      </p:cBhvr>
                                      <p:to>
                                        <p:strVal val="visible"/>
                                      </p:to>
                                    </p:set>
                                    <p:animEffect transition="in" filter="strips(downLeft)">
                                      <p:cBhvr>
                                        <p:cTn id="12" dur="500"/>
                                        <p:tgtEl>
                                          <p:spTgt spid="25609"/>
                                        </p:tgtEl>
                                      </p:cBhvr>
                                    </p:animEffect>
                                  </p:childTnLst>
                                </p:cTn>
                              </p:par>
                            </p:childTnLst>
                          </p:cTn>
                        </p:par>
                        <p:par>
                          <p:cTn id="13" fill="hold">
                            <p:stCondLst>
                              <p:cond delay="500"/>
                            </p:stCondLst>
                            <p:childTnLst>
                              <p:par>
                                <p:cTn id="14" presetID="18" presetClass="entr" presetSubtype="6" fill="hold" nodeType="afterEffect">
                                  <p:stCondLst>
                                    <p:cond delay="0"/>
                                  </p:stCondLst>
                                  <p:childTnLst>
                                    <p:set>
                                      <p:cBhvr>
                                        <p:cTn id="15" dur="1" fill="hold">
                                          <p:stCondLst>
                                            <p:cond delay="0"/>
                                          </p:stCondLst>
                                        </p:cTn>
                                        <p:tgtEl>
                                          <p:spTgt spid="25610"/>
                                        </p:tgtEl>
                                        <p:attrNameLst>
                                          <p:attrName>style.visibility</p:attrName>
                                        </p:attrNameLst>
                                      </p:cBhvr>
                                      <p:to>
                                        <p:strVal val="visible"/>
                                      </p:to>
                                    </p:set>
                                    <p:animEffect transition="in" filter="strips(downRight)">
                                      <p:cBhvr>
                                        <p:cTn id="16" dur="500"/>
                                        <p:tgtEl>
                                          <p:spTgt spid="25610"/>
                                        </p:tgtEl>
                                      </p:cBhvr>
                                    </p:animEffect>
                                  </p:childTnLst>
                                  <p:subTnLst>
                                    <p:audio>
                                      <p:cMediaNode>
                                        <p:cTn display="0" masterRel="sameClick">
                                          <p:stCondLst>
                                            <p:cond evt="begin" delay="0">
                                              <p:tn val="14"/>
                                            </p:cond>
                                          </p:stCondLst>
                                          <p:endCondLst>
                                            <p:cond evt="onStopAudio" delay="0">
                                              <p:tgtEl>
                                                <p:sldTgt/>
                                              </p:tgtEl>
                                            </p:cond>
                                          </p:endCondLst>
                                        </p:cTn>
                                        <p:tgtEl>
                                          <p:sndTgt r:embed="rId4" name="suction.wav"/>
                                        </p:tgtEl>
                                      </p:cMediaNode>
                                    </p:audio>
                                  </p:subTnLst>
                                </p:cTn>
                              </p:par>
                            </p:childTnLst>
                          </p:cTn>
                        </p:par>
                      </p:childTnLst>
                    </p:cTn>
                  </p:par>
                  <p:par>
                    <p:cTn id="17" fill="hold">
                      <p:stCondLst>
                        <p:cond delay="indefinite"/>
                      </p:stCondLst>
                      <p:childTnLst>
                        <p:par>
                          <p:cTn id="18" fill="hold">
                            <p:stCondLst>
                              <p:cond delay="0"/>
                            </p:stCondLst>
                            <p:childTnLst>
                              <p:par>
                                <p:cTn id="19" presetID="18" presetClass="entr" presetSubtype="6" fill="hold" nodeType="clickEffect">
                                  <p:stCondLst>
                                    <p:cond delay="0"/>
                                  </p:stCondLst>
                                  <p:childTnLst>
                                    <p:set>
                                      <p:cBhvr>
                                        <p:cTn id="20" dur="1" fill="hold">
                                          <p:stCondLst>
                                            <p:cond delay="0"/>
                                          </p:stCondLst>
                                        </p:cTn>
                                        <p:tgtEl>
                                          <p:spTgt spid="25611"/>
                                        </p:tgtEl>
                                        <p:attrNameLst>
                                          <p:attrName>style.visibility</p:attrName>
                                        </p:attrNameLst>
                                      </p:cBhvr>
                                      <p:to>
                                        <p:strVal val="visible"/>
                                      </p:to>
                                    </p:set>
                                    <p:animEffect transition="in" filter="strips(downRight)">
                                      <p:cBhvr>
                                        <p:cTn id="21" dur="500"/>
                                        <p:tgtEl>
                                          <p:spTgt spid="25611"/>
                                        </p:tgtEl>
                                      </p:cBhvr>
                                    </p:animEffect>
                                  </p:childTnLst>
                                  <p:subTnLst>
                                    <p:audio>
                                      <p:cMediaNode>
                                        <p:cTn display="0" masterRel="sameClick">
                                          <p:stCondLst>
                                            <p:cond evt="begin" delay="0">
                                              <p:tn val="19"/>
                                            </p:cond>
                                          </p:stCondLst>
                                          <p:endCondLst>
                                            <p:cond evt="onStopAudio" delay="0">
                                              <p:tgtEl>
                                                <p:sldTgt/>
                                              </p:tgtEl>
                                            </p:cond>
                                          </p:endCondLst>
                                        </p:cTn>
                                        <p:tgtEl>
                                          <p:sndTgt r:embed="rId4" name="suction.wav"/>
                                        </p:tgtEl>
                                      </p:cMediaNode>
                                    </p:audio>
                                  </p:subTnLst>
                                </p:cTn>
                              </p:par>
                            </p:childTnLst>
                          </p:cTn>
                        </p:par>
                      </p:childTnLst>
                    </p:cTn>
                  </p:par>
                  <p:par>
                    <p:cTn id="22" fill="hold">
                      <p:stCondLst>
                        <p:cond delay="indefinite"/>
                      </p:stCondLst>
                      <p:childTnLst>
                        <p:par>
                          <p:cTn id="23" fill="hold">
                            <p:stCondLst>
                              <p:cond delay="0"/>
                            </p:stCondLst>
                            <p:childTnLst>
                              <p:par>
                                <p:cTn id="24" presetID="4" presetClass="entr" presetSubtype="16"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box(in)">
                                      <p:cBhvr>
                                        <p:cTn id="2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WordArt 2"/>
          <p:cNvSpPr/>
          <p:nvPr/>
        </p:nvSpPr>
        <p:spPr>
          <a:xfrm>
            <a:off x="0" y="0"/>
            <a:ext cx="2971800" cy="1295400"/>
          </a:xfrm>
          <a:prstGeom prst="rect">
            <a:avLst/>
          </a:prstGeom>
        </p:spPr>
        <p:txBody>
          <a:bodyPr wrap="none" fromWordArt="1">
            <a:prstTxWarp prst="textPlain">
              <a:avLst>
                <a:gd name="adj" fmla="val 50000"/>
              </a:avLst>
            </a:prstTxWarp>
            <a:normAutofit/>
          </a:bodyPr>
          <a:lstStyle/>
          <a:p>
            <a:pPr algn="ctr"/>
            <a:r>
              <a:rPr lang="zh-CN" altLang="en-US" sz="3600" b="1">
                <a:gradFill rotWithShape="1">
                  <a:gsLst>
                    <a:gs pos="0">
                      <a:srgbClr val="3366FF">
                        <a:alpha val="100000"/>
                      </a:srgbClr>
                    </a:gs>
                    <a:gs pos="25000">
                      <a:srgbClr val="01A78F">
                        <a:alpha val="100000"/>
                      </a:srgbClr>
                    </a:gs>
                    <a:gs pos="50000">
                      <a:srgbClr val="FFFF00">
                        <a:alpha val="100000"/>
                      </a:srgbClr>
                    </a:gs>
                    <a:gs pos="75000">
                      <a:srgbClr val="FF6633">
                        <a:alpha val="100000"/>
                      </a:srgbClr>
                    </a:gs>
                    <a:gs pos="100000">
                      <a:srgbClr val="FF3399">
                        <a:alpha val="100000"/>
                      </a:srgbClr>
                    </a:gs>
                  </a:gsLst>
                  <a:lin ang="18900000" scaled="1"/>
                  <a:tileRect/>
                </a:gradFill>
                <a:effectLst>
                  <a:outerShdw dist="35921" dir="2699999" algn="ctr" rotWithShape="0">
                    <a:srgbClr val="C0C0C0"/>
                  </a:outerShdw>
                </a:effectLst>
                <a:latin typeface="宋体" panose="02010600030101010101" pitchFamily="2" charset="-122"/>
                <a:ea typeface="宋体" panose="02010600030101010101" pitchFamily="2" charset="-122"/>
              </a:rPr>
              <a:t>拓展延伸</a:t>
            </a:r>
          </a:p>
        </p:txBody>
      </p:sp>
      <p:pic>
        <p:nvPicPr>
          <p:cNvPr id="18435" name="Text Box 3"/>
          <p:cNvPicPr/>
          <p:nvPr/>
        </p:nvPicPr>
        <p:blipFill>
          <a:blip r:embed="rId3" cstate="print"/>
          <a:stretch>
            <a:fillRect/>
          </a:stretch>
        </p:blipFill>
        <p:spPr>
          <a:xfrm>
            <a:off x="4297363" y="2214554"/>
            <a:ext cx="4846637" cy="2933700"/>
          </a:xfrm>
          <a:prstGeom prst="rect">
            <a:avLst/>
          </a:prstGeom>
          <a:noFill/>
          <a:ln w="9525">
            <a:noFill/>
          </a:ln>
        </p:spPr>
      </p:pic>
      <p:graphicFrame>
        <p:nvGraphicFramePr>
          <p:cNvPr id="18436" name="表格 18435"/>
          <p:cNvGraphicFramePr/>
          <p:nvPr/>
        </p:nvGraphicFramePr>
        <p:xfrm>
          <a:off x="-1587" y="1544638"/>
          <a:ext cx="4040188" cy="4773613"/>
        </p:xfrm>
        <a:graphic>
          <a:graphicData uri="http://schemas.openxmlformats.org/drawingml/2006/table">
            <a:tbl>
              <a:tblPr/>
              <a:tblGrid>
                <a:gridCol w="2020888">
                  <a:extLst>
                    <a:ext uri="{9D8B030D-6E8A-4147-A177-3AD203B41FA5}">
                      <a16:colId xmlns:a16="http://schemas.microsoft.com/office/drawing/2014/main" val="20000"/>
                    </a:ext>
                  </a:extLst>
                </a:gridCol>
                <a:gridCol w="2019300">
                  <a:extLst>
                    <a:ext uri="{9D8B030D-6E8A-4147-A177-3AD203B41FA5}">
                      <a16:colId xmlns:a16="http://schemas.microsoft.com/office/drawing/2014/main" val="20001"/>
                    </a:ext>
                  </a:extLst>
                </a:gridCol>
              </a:tblGrid>
              <a:tr h="701675">
                <a:tc>
                  <a:txBody>
                    <a:bodyPr/>
                    <a:lstStyle>
                      <a:lvl1pPr marL="342900" lvl="0" indent="-342900" algn="l" defTabSz="914400" eaLnBrk="1" fontAlgn="base" latinLnBrk="0" hangingPunct="1">
                        <a:spcBef>
                          <a:spcPct val="20000"/>
                        </a:spcBef>
                        <a:spcAft>
                          <a:spcPct val="0"/>
                        </a:spcAft>
                        <a:buChar char="•"/>
                        <a:defRPr sz="2800" b="0" u="none" kern="1200" baseline="0">
                          <a:solidFill>
                            <a:schemeClr val="tx1"/>
                          </a:solidFill>
                          <a:latin typeface="Arial" panose="020B0604020202020204" pitchFamily="34" charset="0"/>
                          <a:ea typeface="微软雅黑" panose="020B0503020204020204"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eaLnBrk="1" hangingPunct="1">
                        <a:buNone/>
                      </a:pPr>
                      <a:r>
                        <a:rPr lang="zh-CN" altLang="en-US" b="1">
                          <a:solidFill>
                            <a:srgbClr val="3333FF"/>
                          </a:solidFill>
                        </a:rPr>
                        <a:t>民工</a:t>
                      </a:r>
                    </a:p>
                  </a:txBody>
                  <a:tcPr anchor="ctr">
                    <a:lnL w="38100" cap="flat" cmpd="sng">
                      <a:solidFill>
                        <a:schemeClr val="accent2"/>
                      </a:solidFill>
                      <a:prstDash val="solid"/>
                      <a:headEnd type="none" w="med" len="med"/>
                      <a:tailEnd type="none" w="med" len="med"/>
                    </a:lnL>
                    <a:lnR w="12700" cap="flat" cmpd="sng">
                      <a:solidFill>
                        <a:schemeClr val="accent2"/>
                      </a:solidFill>
                      <a:prstDash val="solid"/>
                      <a:headEnd type="none" w="med" len="med"/>
                      <a:tailEnd type="none" w="med" len="med"/>
                    </a:lnR>
                    <a:lnT w="38100" cap="flat" cmpd="sng">
                      <a:solidFill>
                        <a:schemeClr val="accent2"/>
                      </a:solidFill>
                      <a:prstDash val="solid"/>
                      <a:headEnd type="none" w="med" len="med"/>
                      <a:tailEnd type="none" w="med" len="med"/>
                    </a:lnT>
                    <a:lnB w="12700" cap="flat" cmpd="sng">
                      <a:solidFill>
                        <a:schemeClr val="accent2"/>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spcBef>
                          <a:spcPct val="20000"/>
                        </a:spcBef>
                        <a:spcAft>
                          <a:spcPct val="0"/>
                        </a:spcAft>
                        <a:buChar char="•"/>
                        <a:defRPr sz="2800" b="0" u="none" kern="1200" baseline="0">
                          <a:solidFill>
                            <a:schemeClr val="tx1"/>
                          </a:solidFill>
                          <a:latin typeface="Arial" panose="020B0604020202020204" pitchFamily="34" charset="0"/>
                          <a:ea typeface="微软雅黑" panose="020B0503020204020204"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eaLnBrk="1" hangingPunct="1">
                        <a:buNone/>
                      </a:pPr>
                      <a:r>
                        <a:rPr lang="en-US" altLang="x-none" b="1" dirty="0">
                          <a:solidFill>
                            <a:srgbClr val="FF0000"/>
                          </a:solidFill>
                        </a:rPr>
                        <a:t>543</a:t>
                      </a:r>
                      <a:r>
                        <a:rPr lang="zh-CN" altLang="en-US" b="1" dirty="0">
                          <a:solidFill>
                            <a:srgbClr val="FF0000"/>
                          </a:solidFill>
                        </a:rPr>
                        <a:t>万人</a:t>
                      </a:r>
                    </a:p>
                  </a:txBody>
                  <a:tcPr anchor="ctr">
                    <a:lnL w="12700" cap="flat" cmpd="sng">
                      <a:solidFill>
                        <a:schemeClr val="accent2"/>
                      </a:solidFill>
                      <a:prstDash val="solid"/>
                      <a:headEnd type="none" w="med" len="med"/>
                      <a:tailEnd type="none" w="med" len="med"/>
                    </a:lnL>
                    <a:lnR w="38100" cap="flat" cmpd="sng">
                      <a:solidFill>
                        <a:schemeClr val="accent2"/>
                      </a:solidFill>
                      <a:prstDash val="solid"/>
                      <a:headEnd type="none" w="med" len="med"/>
                      <a:tailEnd type="none" w="med" len="med"/>
                    </a:lnR>
                    <a:lnT w="38100" cap="flat" cmpd="sng">
                      <a:solidFill>
                        <a:schemeClr val="accent2"/>
                      </a:solidFill>
                      <a:prstDash val="solid"/>
                      <a:headEnd type="none" w="med" len="med"/>
                      <a:tailEnd type="none" w="med" len="med"/>
                    </a:lnT>
                    <a:lnB w="12700" cap="flat" cmpd="sng">
                      <a:solidFill>
                        <a:schemeClr val="accent2"/>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65163">
                <a:tc>
                  <a:txBody>
                    <a:bodyPr/>
                    <a:lstStyle>
                      <a:lvl1pPr marL="342900" lvl="0" indent="-342900" algn="l" defTabSz="914400" eaLnBrk="1" fontAlgn="base" latinLnBrk="0" hangingPunct="1">
                        <a:spcBef>
                          <a:spcPct val="20000"/>
                        </a:spcBef>
                        <a:spcAft>
                          <a:spcPct val="0"/>
                        </a:spcAft>
                        <a:buChar char="•"/>
                        <a:defRPr sz="2800" b="0" u="none" kern="1200" baseline="0">
                          <a:solidFill>
                            <a:schemeClr val="tx1"/>
                          </a:solidFill>
                          <a:latin typeface="Arial" panose="020B0604020202020204" pitchFamily="34" charset="0"/>
                          <a:ea typeface="微软雅黑" panose="020B0503020204020204"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eaLnBrk="1" hangingPunct="1">
                        <a:buNone/>
                      </a:pPr>
                      <a:r>
                        <a:rPr lang="zh-CN" altLang="en-US" b="1">
                          <a:solidFill>
                            <a:srgbClr val="3333FF"/>
                          </a:solidFill>
                        </a:rPr>
                        <a:t>担架</a:t>
                      </a:r>
                    </a:p>
                  </a:txBody>
                  <a:tcPr anchor="ctr">
                    <a:lnL w="38100" cap="flat" cmpd="sng">
                      <a:solidFill>
                        <a:schemeClr val="accent2"/>
                      </a:solidFill>
                      <a:prstDash val="solid"/>
                      <a:headEnd type="none" w="med" len="med"/>
                      <a:tailEnd type="none" w="med" len="med"/>
                    </a:lnL>
                    <a:lnR w="12700" cap="flat" cmpd="sng">
                      <a:solidFill>
                        <a:schemeClr val="accent2"/>
                      </a:solidFill>
                      <a:prstDash val="solid"/>
                      <a:headEnd type="none" w="med" len="med"/>
                      <a:tailEnd type="none" w="med" len="med"/>
                    </a:lnR>
                    <a:lnT w="12700" cap="flat" cmpd="sng">
                      <a:solidFill>
                        <a:schemeClr val="accent2"/>
                      </a:solidFill>
                      <a:prstDash val="solid"/>
                      <a:headEnd type="none" w="med" len="med"/>
                      <a:tailEnd type="none" w="med" len="med"/>
                    </a:lnT>
                    <a:lnB w="12700" cap="flat" cmpd="sng">
                      <a:solidFill>
                        <a:schemeClr val="accent2"/>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spcBef>
                          <a:spcPct val="20000"/>
                        </a:spcBef>
                        <a:spcAft>
                          <a:spcPct val="0"/>
                        </a:spcAft>
                        <a:buChar char="•"/>
                        <a:defRPr sz="2800" b="0" u="none" kern="1200" baseline="0">
                          <a:solidFill>
                            <a:schemeClr val="tx1"/>
                          </a:solidFill>
                          <a:latin typeface="Arial" panose="020B0604020202020204" pitchFamily="34" charset="0"/>
                          <a:ea typeface="微软雅黑" panose="020B0503020204020204"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eaLnBrk="1" hangingPunct="1">
                        <a:buNone/>
                      </a:pPr>
                      <a:r>
                        <a:rPr lang="en-US" altLang="x-none" b="1" dirty="0">
                          <a:solidFill>
                            <a:srgbClr val="FF0000"/>
                          </a:solidFill>
                        </a:rPr>
                        <a:t>30.5</a:t>
                      </a:r>
                      <a:r>
                        <a:rPr lang="zh-CN" altLang="en-US" b="1" dirty="0">
                          <a:solidFill>
                            <a:srgbClr val="FF0000"/>
                          </a:solidFill>
                        </a:rPr>
                        <a:t>万副</a:t>
                      </a:r>
                    </a:p>
                  </a:txBody>
                  <a:tcPr anchor="ctr">
                    <a:lnL w="12700" cap="flat" cmpd="sng">
                      <a:solidFill>
                        <a:schemeClr val="accent2"/>
                      </a:solidFill>
                      <a:prstDash val="solid"/>
                      <a:headEnd type="none" w="med" len="med"/>
                      <a:tailEnd type="none" w="med" len="med"/>
                    </a:lnL>
                    <a:lnR w="38100" cap="flat" cmpd="sng">
                      <a:solidFill>
                        <a:schemeClr val="accent2"/>
                      </a:solidFill>
                      <a:prstDash val="solid"/>
                      <a:headEnd type="none" w="med" len="med"/>
                      <a:tailEnd type="none" w="med" len="med"/>
                    </a:lnR>
                    <a:lnT w="12700" cap="flat" cmpd="sng">
                      <a:solidFill>
                        <a:schemeClr val="accent2"/>
                      </a:solidFill>
                      <a:prstDash val="solid"/>
                      <a:headEnd type="none" w="med" len="med"/>
                      <a:tailEnd type="none" w="med" len="med"/>
                    </a:lnT>
                    <a:lnB w="12700" cap="flat" cmpd="sng">
                      <a:solidFill>
                        <a:schemeClr val="accent2"/>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36600">
                <a:tc>
                  <a:txBody>
                    <a:bodyPr/>
                    <a:lstStyle>
                      <a:lvl1pPr marL="342900" lvl="0" indent="-342900" algn="l" defTabSz="914400" eaLnBrk="1" fontAlgn="base" latinLnBrk="0" hangingPunct="1">
                        <a:spcBef>
                          <a:spcPct val="20000"/>
                        </a:spcBef>
                        <a:spcAft>
                          <a:spcPct val="0"/>
                        </a:spcAft>
                        <a:buChar char="•"/>
                        <a:defRPr sz="2800" b="0" u="none" kern="1200" baseline="0">
                          <a:solidFill>
                            <a:schemeClr val="tx1"/>
                          </a:solidFill>
                          <a:latin typeface="Arial" panose="020B0604020202020204" pitchFamily="34" charset="0"/>
                          <a:ea typeface="微软雅黑" panose="020B0503020204020204"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eaLnBrk="1" hangingPunct="1">
                        <a:buNone/>
                      </a:pPr>
                      <a:r>
                        <a:rPr lang="zh-CN" altLang="en-US" b="1">
                          <a:solidFill>
                            <a:srgbClr val="3333FF"/>
                          </a:solidFill>
                        </a:rPr>
                        <a:t>大小车</a:t>
                      </a:r>
                    </a:p>
                  </a:txBody>
                  <a:tcPr anchor="ctr">
                    <a:lnL w="38100" cap="flat" cmpd="sng">
                      <a:solidFill>
                        <a:schemeClr val="accent2"/>
                      </a:solidFill>
                      <a:prstDash val="solid"/>
                      <a:headEnd type="none" w="med" len="med"/>
                      <a:tailEnd type="none" w="med" len="med"/>
                    </a:lnL>
                    <a:lnR w="12700" cap="flat" cmpd="sng">
                      <a:solidFill>
                        <a:schemeClr val="accent2"/>
                      </a:solidFill>
                      <a:prstDash val="solid"/>
                      <a:headEnd type="none" w="med" len="med"/>
                      <a:tailEnd type="none" w="med" len="med"/>
                    </a:lnR>
                    <a:lnT w="12700" cap="flat" cmpd="sng">
                      <a:solidFill>
                        <a:schemeClr val="accent2"/>
                      </a:solidFill>
                      <a:prstDash val="solid"/>
                      <a:headEnd type="none" w="med" len="med"/>
                      <a:tailEnd type="none" w="med" len="med"/>
                    </a:lnT>
                    <a:lnB w="12700" cap="flat" cmpd="sng">
                      <a:solidFill>
                        <a:schemeClr val="accent2"/>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spcBef>
                          <a:spcPct val="20000"/>
                        </a:spcBef>
                        <a:spcAft>
                          <a:spcPct val="0"/>
                        </a:spcAft>
                        <a:buChar char="•"/>
                        <a:defRPr sz="2800" b="0" u="none" kern="1200" baseline="0">
                          <a:solidFill>
                            <a:schemeClr val="tx1"/>
                          </a:solidFill>
                          <a:latin typeface="Arial" panose="020B0604020202020204" pitchFamily="34" charset="0"/>
                          <a:ea typeface="微软雅黑" panose="020B0503020204020204"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eaLnBrk="1" hangingPunct="1">
                        <a:buNone/>
                      </a:pPr>
                      <a:r>
                        <a:rPr lang="en-US" altLang="x-none" b="1" dirty="0">
                          <a:solidFill>
                            <a:srgbClr val="FF0000"/>
                          </a:solidFill>
                        </a:rPr>
                        <a:t>88</a:t>
                      </a:r>
                      <a:r>
                        <a:rPr lang="zh-CN" altLang="en-US" b="1" dirty="0">
                          <a:solidFill>
                            <a:srgbClr val="FF0000"/>
                          </a:solidFill>
                        </a:rPr>
                        <a:t>万辆</a:t>
                      </a:r>
                    </a:p>
                  </a:txBody>
                  <a:tcPr anchor="ctr">
                    <a:lnL w="12700" cap="flat" cmpd="sng">
                      <a:solidFill>
                        <a:schemeClr val="accent2"/>
                      </a:solidFill>
                      <a:prstDash val="solid"/>
                      <a:headEnd type="none" w="med" len="med"/>
                      <a:tailEnd type="none" w="med" len="med"/>
                    </a:lnL>
                    <a:lnR w="38100" cap="flat" cmpd="sng">
                      <a:solidFill>
                        <a:schemeClr val="accent2"/>
                      </a:solidFill>
                      <a:prstDash val="solid"/>
                      <a:headEnd type="none" w="med" len="med"/>
                      <a:tailEnd type="none" w="med" len="med"/>
                    </a:lnR>
                    <a:lnT w="12700" cap="flat" cmpd="sng">
                      <a:solidFill>
                        <a:schemeClr val="accent2"/>
                      </a:solidFill>
                      <a:prstDash val="solid"/>
                      <a:headEnd type="none" w="med" len="med"/>
                      <a:tailEnd type="none" w="med" len="med"/>
                    </a:lnT>
                    <a:lnB w="12700" cap="flat" cmpd="sng">
                      <a:solidFill>
                        <a:schemeClr val="accent2"/>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68337">
                <a:tc>
                  <a:txBody>
                    <a:bodyPr/>
                    <a:lstStyle>
                      <a:lvl1pPr marL="342900" lvl="0" indent="-342900" algn="l" defTabSz="914400" eaLnBrk="1" fontAlgn="base" latinLnBrk="0" hangingPunct="1">
                        <a:spcBef>
                          <a:spcPct val="20000"/>
                        </a:spcBef>
                        <a:spcAft>
                          <a:spcPct val="0"/>
                        </a:spcAft>
                        <a:buChar char="•"/>
                        <a:defRPr sz="2800" b="0" u="none" kern="1200" baseline="0">
                          <a:solidFill>
                            <a:schemeClr val="tx1"/>
                          </a:solidFill>
                          <a:latin typeface="Arial" panose="020B0604020202020204" pitchFamily="34" charset="0"/>
                          <a:ea typeface="微软雅黑" panose="020B0503020204020204"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eaLnBrk="1" hangingPunct="1">
                        <a:buNone/>
                      </a:pPr>
                      <a:r>
                        <a:rPr lang="zh-CN" altLang="en-US" b="1">
                          <a:solidFill>
                            <a:srgbClr val="3333FF"/>
                          </a:solidFill>
                        </a:rPr>
                        <a:t>牲畜</a:t>
                      </a:r>
                    </a:p>
                  </a:txBody>
                  <a:tcPr anchor="ctr">
                    <a:lnL w="38100" cap="flat" cmpd="sng">
                      <a:solidFill>
                        <a:schemeClr val="accent2"/>
                      </a:solidFill>
                      <a:prstDash val="solid"/>
                      <a:headEnd type="none" w="med" len="med"/>
                      <a:tailEnd type="none" w="med" len="med"/>
                    </a:lnL>
                    <a:lnR w="12700" cap="flat" cmpd="sng">
                      <a:solidFill>
                        <a:schemeClr val="accent2"/>
                      </a:solidFill>
                      <a:prstDash val="solid"/>
                      <a:headEnd type="none" w="med" len="med"/>
                      <a:tailEnd type="none" w="med" len="med"/>
                    </a:lnR>
                    <a:lnT w="12700" cap="flat" cmpd="sng">
                      <a:solidFill>
                        <a:schemeClr val="accent2"/>
                      </a:solidFill>
                      <a:prstDash val="solid"/>
                      <a:headEnd type="none" w="med" len="med"/>
                      <a:tailEnd type="none" w="med" len="med"/>
                    </a:lnT>
                    <a:lnB w="12700" cap="flat" cmpd="sng">
                      <a:solidFill>
                        <a:schemeClr val="accent2"/>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spcBef>
                          <a:spcPct val="20000"/>
                        </a:spcBef>
                        <a:spcAft>
                          <a:spcPct val="0"/>
                        </a:spcAft>
                        <a:buChar char="•"/>
                        <a:defRPr sz="2800" b="0" u="none" kern="1200" baseline="0">
                          <a:solidFill>
                            <a:schemeClr val="tx1"/>
                          </a:solidFill>
                          <a:latin typeface="Arial" panose="020B0604020202020204" pitchFamily="34" charset="0"/>
                          <a:ea typeface="微软雅黑" panose="020B0503020204020204"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eaLnBrk="1" hangingPunct="1">
                        <a:buNone/>
                      </a:pPr>
                      <a:r>
                        <a:rPr lang="en-US" altLang="x-none" b="1" dirty="0">
                          <a:solidFill>
                            <a:srgbClr val="FF0000"/>
                          </a:solidFill>
                        </a:rPr>
                        <a:t>76.7</a:t>
                      </a:r>
                      <a:r>
                        <a:rPr lang="zh-CN" altLang="en-US" b="1" dirty="0">
                          <a:solidFill>
                            <a:srgbClr val="FF0000"/>
                          </a:solidFill>
                        </a:rPr>
                        <a:t>万头</a:t>
                      </a:r>
                    </a:p>
                  </a:txBody>
                  <a:tcPr anchor="ctr">
                    <a:lnL w="12700" cap="flat" cmpd="sng">
                      <a:solidFill>
                        <a:schemeClr val="accent2"/>
                      </a:solidFill>
                      <a:prstDash val="solid"/>
                      <a:headEnd type="none" w="med" len="med"/>
                      <a:tailEnd type="none" w="med" len="med"/>
                    </a:lnL>
                    <a:lnR w="38100" cap="flat" cmpd="sng">
                      <a:solidFill>
                        <a:schemeClr val="accent2"/>
                      </a:solidFill>
                      <a:prstDash val="solid"/>
                      <a:headEnd type="none" w="med" len="med"/>
                      <a:tailEnd type="none" w="med" len="med"/>
                    </a:lnR>
                    <a:lnT w="12700" cap="flat" cmpd="sng">
                      <a:solidFill>
                        <a:schemeClr val="accent2"/>
                      </a:solidFill>
                      <a:prstDash val="solid"/>
                      <a:headEnd type="none" w="med" len="med"/>
                      <a:tailEnd type="none" w="med" len="med"/>
                    </a:lnT>
                    <a:lnB w="12700" cap="flat" cmpd="sng">
                      <a:solidFill>
                        <a:schemeClr val="accent2"/>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66750">
                <a:tc>
                  <a:txBody>
                    <a:bodyPr/>
                    <a:lstStyle>
                      <a:lvl1pPr marL="342900" lvl="0" indent="-342900" algn="l" defTabSz="914400" eaLnBrk="1" fontAlgn="base" latinLnBrk="0" hangingPunct="1">
                        <a:spcBef>
                          <a:spcPct val="20000"/>
                        </a:spcBef>
                        <a:spcAft>
                          <a:spcPct val="0"/>
                        </a:spcAft>
                        <a:buChar char="•"/>
                        <a:defRPr sz="2800" b="0" u="none" kern="1200" baseline="0">
                          <a:solidFill>
                            <a:schemeClr val="tx1"/>
                          </a:solidFill>
                          <a:latin typeface="Arial" panose="020B0604020202020204" pitchFamily="34" charset="0"/>
                          <a:ea typeface="微软雅黑" panose="020B0503020204020204"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eaLnBrk="1" hangingPunct="1">
                        <a:buNone/>
                      </a:pPr>
                      <a:r>
                        <a:rPr lang="zh-CN" altLang="en-US" b="1">
                          <a:solidFill>
                            <a:srgbClr val="3333FF"/>
                          </a:solidFill>
                        </a:rPr>
                        <a:t>船只</a:t>
                      </a:r>
                    </a:p>
                  </a:txBody>
                  <a:tcPr anchor="ctr">
                    <a:lnL w="38100" cap="flat" cmpd="sng">
                      <a:solidFill>
                        <a:schemeClr val="accent2"/>
                      </a:solidFill>
                      <a:prstDash val="solid"/>
                      <a:headEnd type="none" w="med" len="med"/>
                      <a:tailEnd type="none" w="med" len="med"/>
                    </a:lnL>
                    <a:lnR w="12700" cap="flat" cmpd="sng">
                      <a:solidFill>
                        <a:schemeClr val="accent2"/>
                      </a:solidFill>
                      <a:prstDash val="solid"/>
                      <a:headEnd type="none" w="med" len="med"/>
                      <a:tailEnd type="none" w="med" len="med"/>
                    </a:lnR>
                    <a:lnT w="12700" cap="flat" cmpd="sng">
                      <a:solidFill>
                        <a:schemeClr val="accent2"/>
                      </a:solidFill>
                      <a:prstDash val="solid"/>
                      <a:headEnd type="none" w="med" len="med"/>
                      <a:tailEnd type="none" w="med" len="med"/>
                    </a:lnT>
                    <a:lnB w="12700" cap="flat" cmpd="sng">
                      <a:solidFill>
                        <a:schemeClr val="accent2"/>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spcBef>
                          <a:spcPct val="20000"/>
                        </a:spcBef>
                        <a:spcAft>
                          <a:spcPct val="0"/>
                        </a:spcAft>
                        <a:buChar char="•"/>
                        <a:defRPr sz="2800" b="0" u="none" kern="1200" baseline="0">
                          <a:solidFill>
                            <a:schemeClr val="tx1"/>
                          </a:solidFill>
                          <a:latin typeface="Arial" panose="020B0604020202020204" pitchFamily="34" charset="0"/>
                          <a:ea typeface="微软雅黑" panose="020B0503020204020204"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eaLnBrk="1" hangingPunct="1">
                        <a:buNone/>
                      </a:pPr>
                      <a:r>
                        <a:rPr lang="en-US" altLang="x-none" b="1" dirty="0">
                          <a:solidFill>
                            <a:srgbClr val="FF0000"/>
                          </a:solidFill>
                        </a:rPr>
                        <a:t>8500</a:t>
                      </a:r>
                      <a:r>
                        <a:rPr lang="zh-CN" altLang="en-US" b="1" dirty="0">
                          <a:solidFill>
                            <a:srgbClr val="FF0000"/>
                          </a:solidFill>
                        </a:rPr>
                        <a:t>只</a:t>
                      </a:r>
                    </a:p>
                  </a:txBody>
                  <a:tcPr anchor="ctr">
                    <a:lnL w="12700" cap="flat" cmpd="sng">
                      <a:solidFill>
                        <a:schemeClr val="accent2"/>
                      </a:solidFill>
                      <a:prstDash val="solid"/>
                      <a:headEnd type="none" w="med" len="med"/>
                      <a:tailEnd type="none" w="med" len="med"/>
                    </a:lnL>
                    <a:lnR w="38100" cap="flat" cmpd="sng">
                      <a:solidFill>
                        <a:schemeClr val="accent2"/>
                      </a:solidFill>
                      <a:prstDash val="solid"/>
                      <a:headEnd type="none" w="med" len="med"/>
                      <a:tailEnd type="none" w="med" len="med"/>
                    </a:lnR>
                    <a:lnT w="12700" cap="flat" cmpd="sng">
                      <a:solidFill>
                        <a:schemeClr val="accent2"/>
                      </a:solidFill>
                      <a:prstDash val="solid"/>
                      <a:headEnd type="none" w="med" len="med"/>
                      <a:tailEnd type="none" w="med" len="med"/>
                    </a:lnT>
                    <a:lnB w="12700" cap="flat" cmpd="sng">
                      <a:solidFill>
                        <a:schemeClr val="accent2"/>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66750">
                <a:tc>
                  <a:txBody>
                    <a:bodyPr/>
                    <a:lstStyle>
                      <a:lvl1pPr marL="342900" lvl="0" indent="-342900" algn="l" defTabSz="914400" eaLnBrk="1" fontAlgn="base" latinLnBrk="0" hangingPunct="1">
                        <a:spcBef>
                          <a:spcPct val="20000"/>
                        </a:spcBef>
                        <a:spcAft>
                          <a:spcPct val="0"/>
                        </a:spcAft>
                        <a:buChar char="•"/>
                        <a:defRPr sz="2800" b="0" u="none" kern="1200" baseline="0">
                          <a:solidFill>
                            <a:schemeClr val="tx1"/>
                          </a:solidFill>
                          <a:latin typeface="Arial" panose="020B0604020202020204" pitchFamily="34" charset="0"/>
                          <a:ea typeface="微软雅黑" panose="020B0503020204020204"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eaLnBrk="1" hangingPunct="1">
                        <a:buNone/>
                      </a:pPr>
                      <a:r>
                        <a:rPr lang="zh-CN" altLang="en-US" b="1">
                          <a:solidFill>
                            <a:srgbClr val="3333FF"/>
                          </a:solidFill>
                        </a:rPr>
                        <a:t>筹粮</a:t>
                      </a:r>
                    </a:p>
                  </a:txBody>
                  <a:tcPr anchor="ctr">
                    <a:lnL w="38100" cap="flat" cmpd="sng">
                      <a:solidFill>
                        <a:schemeClr val="accent2"/>
                      </a:solidFill>
                      <a:prstDash val="solid"/>
                      <a:headEnd type="none" w="med" len="med"/>
                      <a:tailEnd type="none" w="med" len="med"/>
                    </a:lnL>
                    <a:lnR w="12700" cap="flat" cmpd="sng">
                      <a:solidFill>
                        <a:schemeClr val="accent2"/>
                      </a:solidFill>
                      <a:prstDash val="solid"/>
                      <a:headEnd type="none" w="med" len="med"/>
                      <a:tailEnd type="none" w="med" len="med"/>
                    </a:lnR>
                    <a:lnT w="12700" cap="flat" cmpd="sng">
                      <a:solidFill>
                        <a:schemeClr val="accent2"/>
                      </a:solidFill>
                      <a:prstDash val="solid"/>
                      <a:headEnd type="none" w="med" len="med"/>
                      <a:tailEnd type="none" w="med" len="med"/>
                    </a:lnT>
                    <a:lnB w="12700" cap="flat" cmpd="sng">
                      <a:solidFill>
                        <a:schemeClr val="accent2"/>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spcBef>
                          <a:spcPct val="20000"/>
                        </a:spcBef>
                        <a:spcAft>
                          <a:spcPct val="0"/>
                        </a:spcAft>
                        <a:buChar char="•"/>
                        <a:defRPr sz="2800" b="0" u="none" kern="1200" baseline="0">
                          <a:solidFill>
                            <a:schemeClr val="tx1"/>
                          </a:solidFill>
                          <a:latin typeface="Arial" panose="020B0604020202020204" pitchFamily="34" charset="0"/>
                          <a:ea typeface="微软雅黑" panose="020B0503020204020204"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eaLnBrk="1" hangingPunct="1">
                        <a:buNone/>
                      </a:pPr>
                      <a:r>
                        <a:rPr lang="en-US" altLang="x-none" b="1" dirty="0">
                          <a:solidFill>
                            <a:srgbClr val="FF0000"/>
                          </a:solidFill>
                        </a:rPr>
                        <a:t>9.6</a:t>
                      </a:r>
                      <a:r>
                        <a:rPr lang="zh-CN" altLang="en-US" b="1" dirty="0">
                          <a:solidFill>
                            <a:srgbClr val="FF0000"/>
                          </a:solidFill>
                        </a:rPr>
                        <a:t>亿斤</a:t>
                      </a:r>
                    </a:p>
                  </a:txBody>
                  <a:tcPr anchor="ctr">
                    <a:lnL w="12700" cap="flat" cmpd="sng">
                      <a:solidFill>
                        <a:schemeClr val="accent2"/>
                      </a:solidFill>
                      <a:prstDash val="solid"/>
                      <a:headEnd type="none" w="med" len="med"/>
                      <a:tailEnd type="none" w="med" len="med"/>
                    </a:lnL>
                    <a:lnR w="38100" cap="flat" cmpd="sng">
                      <a:solidFill>
                        <a:schemeClr val="accent2"/>
                      </a:solidFill>
                      <a:prstDash val="solid"/>
                      <a:headEnd type="none" w="med" len="med"/>
                      <a:tailEnd type="none" w="med" len="med"/>
                    </a:lnR>
                    <a:lnT w="12700" cap="flat" cmpd="sng">
                      <a:solidFill>
                        <a:schemeClr val="accent2"/>
                      </a:solidFill>
                      <a:prstDash val="solid"/>
                      <a:headEnd type="none" w="med" len="med"/>
                      <a:tailEnd type="none" w="med" len="med"/>
                    </a:lnT>
                    <a:lnB w="12700" cap="flat" cmpd="sng">
                      <a:solidFill>
                        <a:schemeClr val="accent2"/>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668338">
                <a:tc>
                  <a:txBody>
                    <a:bodyPr/>
                    <a:lstStyle>
                      <a:lvl1pPr marL="342900" lvl="0" indent="-342900" algn="l" defTabSz="914400" eaLnBrk="1" fontAlgn="base" latinLnBrk="0" hangingPunct="1">
                        <a:spcBef>
                          <a:spcPct val="20000"/>
                        </a:spcBef>
                        <a:spcAft>
                          <a:spcPct val="0"/>
                        </a:spcAft>
                        <a:buChar char="•"/>
                        <a:defRPr sz="2800" b="0" u="none" kern="1200" baseline="0">
                          <a:solidFill>
                            <a:schemeClr val="tx1"/>
                          </a:solidFill>
                          <a:latin typeface="Arial" panose="020B0604020202020204" pitchFamily="34" charset="0"/>
                          <a:ea typeface="微软雅黑" panose="020B0503020204020204"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eaLnBrk="1" hangingPunct="1">
                        <a:buNone/>
                      </a:pPr>
                      <a:r>
                        <a:rPr lang="zh-CN" altLang="en-US" b="1">
                          <a:solidFill>
                            <a:srgbClr val="3333FF"/>
                          </a:solidFill>
                        </a:rPr>
                        <a:t>挑子</a:t>
                      </a:r>
                    </a:p>
                  </a:txBody>
                  <a:tcPr anchor="ctr">
                    <a:lnL w="38100" cap="flat" cmpd="sng">
                      <a:solidFill>
                        <a:schemeClr val="accent2"/>
                      </a:solidFill>
                      <a:prstDash val="solid"/>
                      <a:headEnd type="none" w="med" len="med"/>
                      <a:tailEnd type="none" w="med" len="med"/>
                    </a:lnL>
                    <a:lnR w="12700" cap="flat" cmpd="sng">
                      <a:solidFill>
                        <a:schemeClr val="accent2"/>
                      </a:solidFill>
                      <a:prstDash val="solid"/>
                      <a:headEnd type="none" w="med" len="med"/>
                      <a:tailEnd type="none" w="med" len="med"/>
                    </a:lnR>
                    <a:lnT w="12700" cap="flat" cmpd="sng">
                      <a:solidFill>
                        <a:schemeClr val="accent2"/>
                      </a:solidFill>
                      <a:prstDash val="solid"/>
                      <a:headEnd type="none" w="med" len="med"/>
                      <a:tailEnd type="none" w="med" len="med"/>
                    </a:lnT>
                    <a:lnB w="38100" cap="flat" cmpd="sng">
                      <a:solidFill>
                        <a:schemeClr val="accent2"/>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spcBef>
                          <a:spcPct val="20000"/>
                        </a:spcBef>
                        <a:spcAft>
                          <a:spcPct val="0"/>
                        </a:spcAft>
                        <a:buChar char="•"/>
                        <a:defRPr sz="2800" b="0" u="none" kern="1200" baseline="0">
                          <a:solidFill>
                            <a:schemeClr val="tx1"/>
                          </a:solidFill>
                          <a:latin typeface="Arial" panose="020B0604020202020204" pitchFamily="34" charset="0"/>
                          <a:ea typeface="微软雅黑" panose="020B0503020204020204"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eaLnBrk="1" hangingPunct="1">
                        <a:buNone/>
                      </a:pPr>
                      <a:r>
                        <a:rPr lang="en-US" altLang="x-none" b="1" dirty="0">
                          <a:solidFill>
                            <a:srgbClr val="FF0000"/>
                          </a:solidFill>
                        </a:rPr>
                        <a:t>20.6</a:t>
                      </a:r>
                      <a:r>
                        <a:rPr lang="zh-CN" altLang="en-US" b="1" dirty="0">
                          <a:solidFill>
                            <a:srgbClr val="FF0000"/>
                          </a:solidFill>
                        </a:rPr>
                        <a:t>万副</a:t>
                      </a:r>
                    </a:p>
                  </a:txBody>
                  <a:tcPr anchor="ctr">
                    <a:lnL w="12700" cap="flat" cmpd="sng">
                      <a:solidFill>
                        <a:schemeClr val="accent2"/>
                      </a:solidFill>
                      <a:prstDash val="solid"/>
                      <a:headEnd type="none" w="med" len="med"/>
                      <a:tailEnd type="none" w="med" len="med"/>
                    </a:lnL>
                    <a:lnR w="38100" cap="flat" cmpd="sng">
                      <a:solidFill>
                        <a:schemeClr val="accent2"/>
                      </a:solidFill>
                      <a:prstDash val="solid"/>
                      <a:headEnd type="none" w="med" len="med"/>
                      <a:tailEnd type="none" w="med" len="med"/>
                    </a:lnR>
                    <a:lnT w="12700" cap="flat" cmpd="sng">
                      <a:solidFill>
                        <a:schemeClr val="accent2"/>
                      </a:solidFill>
                      <a:prstDash val="solid"/>
                      <a:headEnd type="none" w="med" len="med"/>
                      <a:tailEnd type="none" w="med" len="med"/>
                    </a:lnT>
                    <a:lnB w="38100" cap="flat" cmpd="sng">
                      <a:solidFill>
                        <a:schemeClr val="accent2"/>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pic>
        <p:nvPicPr>
          <p:cNvPr id="18462" name="Text Box 30"/>
          <p:cNvPicPr/>
          <p:nvPr/>
        </p:nvPicPr>
        <p:blipFill>
          <a:blip r:embed="rId4" cstate="print"/>
          <a:stretch>
            <a:fillRect/>
          </a:stretch>
        </p:blipFill>
        <p:spPr>
          <a:xfrm>
            <a:off x="3968750" y="188640"/>
            <a:ext cx="5175250" cy="2236788"/>
          </a:xfrm>
          <a:prstGeom prst="rect">
            <a:avLst/>
          </a:prstGeom>
          <a:noFill/>
          <a:ln w="9525">
            <a:noFill/>
          </a:ln>
        </p:spPr>
      </p:pic>
      <p:sp>
        <p:nvSpPr>
          <p:cNvPr id="18463" name="文本框 18462"/>
          <p:cNvSpPr txBox="1"/>
          <p:nvPr/>
        </p:nvSpPr>
        <p:spPr>
          <a:xfrm>
            <a:off x="4770437" y="4653136"/>
            <a:ext cx="4373563" cy="1754326"/>
          </a:xfrm>
          <a:prstGeom prst="rect">
            <a:avLst/>
          </a:prstGeom>
          <a:noFill/>
          <a:ln w="9525">
            <a:noFill/>
          </a:ln>
        </p:spPr>
        <p:txBody>
          <a:bodyPr wrap="square" anchor="t">
            <a:spAutoFit/>
          </a:bodyPr>
          <a:lstStyle/>
          <a:p>
            <a:pPr eaLnBrk="0" hangingPunct="0"/>
            <a:r>
              <a:rPr lang="zh-CN" altLang="en-US" sz="3600" b="1" dirty="0">
                <a:solidFill>
                  <a:srgbClr val="FD2B27"/>
                </a:solidFill>
                <a:latin typeface="华文行楷" panose="02010800040101010101" pitchFamily="2" charset="-122"/>
                <a:ea typeface="黑体" panose="02010609060101010101" charset="-122"/>
              </a:rPr>
              <a:t>人民群众的支持是革命战争取得胜利的重要保证。</a:t>
            </a:r>
          </a:p>
        </p:txBody>
      </p:sp>
      <p:sp>
        <p:nvSpPr>
          <p:cNvPr id="18464" name="Rectangle 1037"/>
          <p:cNvSpPr/>
          <p:nvPr/>
        </p:nvSpPr>
        <p:spPr>
          <a:xfrm>
            <a:off x="-12700" y="1674813"/>
            <a:ext cx="4090988" cy="4367212"/>
          </a:xfrm>
          <a:prstGeom prst="rect">
            <a:avLst/>
          </a:prstGeom>
          <a:solidFill>
            <a:srgbClr val="FFFF00"/>
          </a:solidFill>
          <a:ln w="9525" cap="flat" cmpd="sng">
            <a:solidFill>
              <a:srgbClr val="FF0000"/>
            </a:solidFill>
            <a:prstDash val="solid"/>
            <a:miter/>
            <a:headEnd type="none" w="med" len="med"/>
            <a:tailEnd type="none" w="med" len="med"/>
          </a:ln>
        </p:spPr>
        <p:txBody>
          <a:bodyPr wrap="square" anchor="t">
            <a:spAutoFit/>
          </a:bodyPr>
          <a:lstStyle/>
          <a:p>
            <a:pPr algn="ctr">
              <a:spcBef>
                <a:spcPct val="50000"/>
              </a:spcBef>
            </a:pPr>
            <a:r>
              <a:rPr lang="zh-CN" altLang="en-US" sz="4000" b="1" dirty="0">
                <a:solidFill>
                  <a:schemeClr val="tx2"/>
                </a:solidFill>
                <a:latin typeface="黑体" panose="02010609060101010101" charset="-122"/>
                <a:ea typeface="黑体" panose="02010609060101010101" charset="-122"/>
              </a:rPr>
              <a:t>直接参军</a:t>
            </a:r>
          </a:p>
          <a:p>
            <a:pPr algn="ctr">
              <a:spcBef>
                <a:spcPct val="50000"/>
              </a:spcBef>
            </a:pPr>
            <a:r>
              <a:rPr lang="zh-CN" altLang="en-US" sz="4000" b="1" dirty="0">
                <a:solidFill>
                  <a:schemeClr val="tx2"/>
                </a:solidFill>
                <a:latin typeface="黑体" panose="02010609060101010101" charset="-122"/>
                <a:ea typeface="黑体" panose="02010609060101010101" charset="-122"/>
              </a:rPr>
              <a:t>组织民兵</a:t>
            </a:r>
          </a:p>
          <a:p>
            <a:pPr algn="ctr">
              <a:spcBef>
                <a:spcPct val="50000"/>
              </a:spcBef>
            </a:pPr>
            <a:r>
              <a:rPr lang="zh-CN" altLang="en-US" sz="4000" b="1" dirty="0">
                <a:solidFill>
                  <a:schemeClr val="tx2"/>
                </a:solidFill>
                <a:latin typeface="黑体" panose="02010609060101010101" charset="-122"/>
                <a:ea typeface="黑体" panose="02010609060101010101" charset="-122"/>
              </a:rPr>
              <a:t>支援前线</a:t>
            </a:r>
          </a:p>
          <a:p>
            <a:pPr algn="ctr">
              <a:spcBef>
                <a:spcPct val="50000"/>
              </a:spcBef>
            </a:pPr>
            <a:r>
              <a:rPr lang="zh-CN" altLang="en-US" sz="4000" b="1" dirty="0">
                <a:solidFill>
                  <a:schemeClr val="tx2"/>
                </a:solidFill>
                <a:latin typeface="黑体" panose="02010609060101010101" charset="-122"/>
                <a:ea typeface="黑体" panose="02010609060101010101" charset="-122"/>
              </a:rPr>
              <a:t>后勤保障</a:t>
            </a:r>
          </a:p>
          <a:p>
            <a:pPr algn="ctr">
              <a:spcBef>
                <a:spcPct val="50000"/>
              </a:spcBef>
            </a:pPr>
            <a:r>
              <a:rPr lang="zh-CN" altLang="en-US" sz="4000" b="1" dirty="0">
                <a:solidFill>
                  <a:schemeClr val="tx2"/>
                </a:solidFill>
                <a:latin typeface="黑体" panose="02010609060101010101" charset="-122"/>
                <a:ea typeface="黑体" panose="02010609060101010101" charset="-122"/>
              </a:rPr>
              <a:t>情报支持</a:t>
            </a:r>
          </a:p>
        </p:txBody>
      </p:sp>
      <p:pic>
        <p:nvPicPr>
          <p:cNvPr id="8" name="Picture 2" descr="淮海战役中人民群众积极支前"/>
          <p:cNvPicPr>
            <a:picLocks noChangeAspect="1"/>
          </p:cNvPicPr>
          <p:nvPr/>
        </p:nvPicPr>
        <p:blipFill>
          <a:blip r:embed="rId5" cstate="print"/>
          <a:stretch>
            <a:fillRect/>
          </a:stretch>
        </p:blipFill>
        <p:spPr>
          <a:xfrm>
            <a:off x="0" y="1052736"/>
            <a:ext cx="4499992" cy="5589240"/>
          </a:xfrm>
          <a:prstGeom prst="rect">
            <a:avLst/>
          </a:prstGeom>
          <a:noFill/>
          <a:ln w="9525">
            <a:noFill/>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8462"/>
                                        </p:tgtEl>
                                        <p:attrNameLst>
                                          <p:attrName>style.visibility</p:attrName>
                                        </p:attrNameLst>
                                      </p:cBhvr>
                                      <p:to>
                                        <p:strVal val="visible"/>
                                      </p:to>
                                    </p:set>
                                    <p:animEffect transition="in" filter="blinds(horizontal)">
                                      <p:cBhvr>
                                        <p:cTn id="7" dur="500"/>
                                        <p:tgtEl>
                                          <p:spTgt spid="1846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ox(i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xit" presetSubtype="16" fill="hold" nodeType="clickEffect">
                                  <p:stCondLst>
                                    <p:cond delay="0"/>
                                  </p:stCondLst>
                                  <p:childTnLst>
                                    <p:animEffect transition="out" filter="box(in)">
                                      <p:cBhvr>
                                        <p:cTn id="16" dur="500"/>
                                        <p:tgtEl>
                                          <p:spTgt spid="8"/>
                                        </p:tgtEl>
                                      </p:cBhvr>
                                    </p:animEffect>
                                    <p:set>
                                      <p:cBhvr>
                                        <p:cTn id="17" dur="1" fill="hold">
                                          <p:stCondLst>
                                            <p:cond delay="499"/>
                                          </p:stCondLst>
                                        </p:cTn>
                                        <p:tgtEl>
                                          <p:spTgt spid="8"/>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8435"/>
                                        </p:tgtEl>
                                        <p:attrNameLst>
                                          <p:attrName>style.visibility</p:attrName>
                                        </p:attrNameLst>
                                      </p:cBhvr>
                                      <p:to>
                                        <p:strVal val="visible"/>
                                      </p:to>
                                    </p:set>
                                    <p:animEffect transition="in" filter="blinds(horizontal)">
                                      <p:cBhvr>
                                        <p:cTn id="22" dur="500"/>
                                        <p:tgtEl>
                                          <p:spTgt spid="1843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8463"/>
                                        </p:tgtEl>
                                        <p:attrNameLst>
                                          <p:attrName>style.visibility</p:attrName>
                                        </p:attrNameLst>
                                      </p:cBhvr>
                                      <p:to>
                                        <p:strVal val="visible"/>
                                      </p:to>
                                    </p:set>
                                    <p:animEffect transition="in" filter="blinds(horizontal)">
                                      <p:cBhvr>
                                        <p:cTn id="27" dur="500"/>
                                        <p:tgtEl>
                                          <p:spTgt spid="18463"/>
                                        </p:tgtEl>
                                      </p:cBhvr>
                                    </p:animEffect>
                                  </p:childTnLst>
                                </p:cTn>
                              </p:par>
                              <p:par>
                                <p:cTn id="28" presetID="2" presetClass="entr" presetSubtype="4" fill="hold" grpId="0" nodeType="withEffect">
                                  <p:stCondLst>
                                    <p:cond delay="0"/>
                                  </p:stCondLst>
                                  <p:childTnLst>
                                    <p:set>
                                      <p:cBhvr>
                                        <p:cTn id="29" dur="1" fill="hold">
                                          <p:stCondLst>
                                            <p:cond delay="0"/>
                                          </p:stCondLst>
                                        </p:cTn>
                                        <p:tgtEl>
                                          <p:spTgt spid="18464"/>
                                        </p:tgtEl>
                                        <p:attrNameLst>
                                          <p:attrName>style.visibility</p:attrName>
                                        </p:attrNameLst>
                                      </p:cBhvr>
                                      <p:to>
                                        <p:strVal val="visible"/>
                                      </p:to>
                                    </p:set>
                                    <p:anim calcmode="lin" valueType="num">
                                      <p:cBhvr additive="base">
                                        <p:cTn id="30" dur="500" fill="hold"/>
                                        <p:tgtEl>
                                          <p:spTgt spid="18464"/>
                                        </p:tgtEl>
                                        <p:attrNameLst>
                                          <p:attrName>ppt_x</p:attrName>
                                        </p:attrNameLst>
                                      </p:cBhvr>
                                      <p:tavLst>
                                        <p:tav tm="0">
                                          <p:val>
                                            <p:strVal val="#ppt_x"/>
                                          </p:val>
                                        </p:tav>
                                        <p:tav tm="100000">
                                          <p:val>
                                            <p:strVal val="#ppt_x"/>
                                          </p:val>
                                        </p:tav>
                                      </p:tavLst>
                                    </p:anim>
                                    <p:anim calcmode="lin" valueType="num">
                                      <p:cBhvr additive="base">
                                        <p:cTn id="31" dur="500" fill="hold"/>
                                        <p:tgtEl>
                                          <p:spTgt spid="1846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63" grpId="0" bldLvl="0"/>
      <p:bldP spid="18464"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6626" name="图片 26625" descr="淮海战场"/>
          <p:cNvPicPr>
            <a:picLocks noChangeAspect="1"/>
          </p:cNvPicPr>
          <p:nvPr/>
        </p:nvPicPr>
        <p:blipFill>
          <a:blip r:embed="rId4" cstate="print"/>
          <a:srcRect l="3070" t="4994" r="2174" b="18217"/>
          <a:stretch>
            <a:fillRect/>
          </a:stretch>
        </p:blipFill>
        <p:spPr>
          <a:xfrm>
            <a:off x="1390968" y="633730"/>
            <a:ext cx="6361112" cy="2719388"/>
          </a:xfrm>
          <a:prstGeom prst="rect">
            <a:avLst/>
          </a:prstGeom>
          <a:noFill/>
          <a:ln w="25400" cap="flat" cmpd="tri">
            <a:solidFill>
              <a:srgbClr val="A50021"/>
            </a:solidFill>
            <a:prstDash val="solid"/>
            <a:miter/>
            <a:headEnd type="none" w="med" len="med"/>
            <a:tailEnd type="none" w="med" len="med"/>
          </a:ln>
        </p:spPr>
      </p:pic>
      <p:sp>
        <p:nvSpPr>
          <p:cNvPr id="26627" name="文本框 26626"/>
          <p:cNvSpPr txBox="1"/>
          <p:nvPr/>
        </p:nvSpPr>
        <p:spPr>
          <a:xfrm>
            <a:off x="149860" y="109538"/>
            <a:ext cx="7010400" cy="523875"/>
          </a:xfrm>
          <a:prstGeom prst="rect">
            <a:avLst/>
          </a:prstGeom>
          <a:noFill/>
          <a:ln w="9525">
            <a:noFill/>
          </a:ln>
        </p:spPr>
        <p:txBody>
          <a:bodyPr>
            <a:spAutoFit/>
          </a:bodyPr>
          <a:lstStyle/>
          <a:p>
            <a:pPr marL="457200" indent="-457200">
              <a:buClrTx/>
              <a:buFont typeface="Wingdings" panose="05000000000000000000" charset="0"/>
              <a:buChar char="u"/>
            </a:pPr>
            <a:r>
              <a:rPr lang="zh-CN" altLang="en-US" sz="2800" b="1" noProof="1">
                <a:solidFill>
                  <a:srgbClr val="CC0000"/>
                </a:solidFill>
                <a:effectLst>
                  <a:outerShdw blurRad="38100" dist="38100" dir="2700000">
                    <a:srgbClr val="000000"/>
                  </a:outerShdw>
                </a:effectLst>
                <a:latin typeface="华文仿宋" panose="02010600040101010101" charset="-122"/>
                <a:ea typeface="华文仿宋" panose="02010600040101010101" charset="-122"/>
                <a:cs typeface="+mn-ea"/>
              </a:rPr>
              <a:t>淮海战役的意义是什么</a:t>
            </a:r>
            <a:r>
              <a:rPr lang="en-US" altLang="zh-CN" sz="2800" b="1" noProof="1">
                <a:solidFill>
                  <a:srgbClr val="CC0000"/>
                </a:solidFill>
                <a:effectLst>
                  <a:outerShdw blurRad="38100" dist="38100" dir="2700000">
                    <a:srgbClr val="000000"/>
                  </a:outerShdw>
                </a:effectLst>
                <a:latin typeface="华文仿宋" panose="02010600040101010101" charset="-122"/>
                <a:ea typeface="华文仿宋" panose="02010600040101010101" charset="-122"/>
                <a:cs typeface="+mn-ea"/>
              </a:rPr>
              <a:t>?</a:t>
            </a:r>
            <a:endParaRPr lang="en-US" altLang="zh-CN" sz="2800" b="1" noProof="1">
              <a:solidFill>
                <a:srgbClr val="CC0000"/>
              </a:solidFill>
              <a:effectLst>
                <a:outerShdw blurRad="38100" dist="38100" dir="2700000">
                  <a:srgbClr val="000000"/>
                </a:outerShdw>
              </a:effectLst>
              <a:latin typeface="华文仿宋" panose="02010600040101010101" charset="-122"/>
              <a:ea typeface="华文仿宋" panose="02010600040101010101" charset="-122"/>
            </a:endParaRPr>
          </a:p>
        </p:txBody>
      </p:sp>
      <p:sp>
        <p:nvSpPr>
          <p:cNvPr id="26629" name="文本框 26628"/>
          <p:cNvSpPr txBox="1"/>
          <p:nvPr/>
        </p:nvSpPr>
        <p:spPr>
          <a:xfrm>
            <a:off x="1264285" y="3353435"/>
            <a:ext cx="7010400" cy="639763"/>
          </a:xfrm>
          <a:prstGeom prst="rect">
            <a:avLst/>
          </a:prstGeom>
          <a:noFill/>
          <a:ln w="9525">
            <a:noFill/>
          </a:ln>
        </p:spPr>
        <p:txBody>
          <a:bodyPr wrap="square" anchor="t">
            <a:spAutoFit/>
          </a:bodyPr>
          <a:lstStyle/>
          <a:p>
            <a:r>
              <a:rPr lang="en-US" altLang="zh-CN" b="1" dirty="0">
                <a:solidFill>
                  <a:srgbClr val="A50021"/>
                </a:solidFill>
                <a:latin typeface="华文仿宋" panose="02010600040101010101" charset="-122"/>
                <a:ea typeface="华文仿宋" panose="02010600040101010101" charset="-122"/>
              </a:rPr>
              <a:t>        1949</a:t>
            </a:r>
            <a:r>
              <a:rPr lang="zh-CN" altLang="en-US" b="1" dirty="0">
                <a:solidFill>
                  <a:srgbClr val="A50021"/>
                </a:solidFill>
                <a:latin typeface="华文仿宋" panose="02010600040101010101" charset="-122"/>
                <a:ea typeface="华文仿宋" panose="02010600040101010101" charset="-122"/>
              </a:rPr>
              <a:t>年</a:t>
            </a:r>
            <a:r>
              <a:rPr lang="en-US" altLang="zh-CN" b="1" dirty="0">
                <a:solidFill>
                  <a:srgbClr val="A50021"/>
                </a:solidFill>
                <a:latin typeface="华文仿宋" panose="02010600040101010101" charset="-122"/>
                <a:ea typeface="华文仿宋" panose="02010600040101010101" charset="-122"/>
              </a:rPr>
              <a:t>1</a:t>
            </a:r>
            <a:r>
              <a:rPr lang="zh-CN" altLang="en-US" b="1" dirty="0">
                <a:solidFill>
                  <a:srgbClr val="A50021"/>
                </a:solidFill>
                <a:latin typeface="华文仿宋" panose="02010600040101010101" charset="-122"/>
                <a:ea typeface="华文仿宋" panose="02010600040101010101" charset="-122"/>
              </a:rPr>
              <a:t>月，人民解放军全歼杜聿明部</a:t>
            </a:r>
            <a:r>
              <a:rPr lang="en-US" altLang="zh-CN" b="1" dirty="0">
                <a:solidFill>
                  <a:srgbClr val="A50021"/>
                </a:solidFill>
                <a:latin typeface="华文仿宋" panose="02010600040101010101" charset="-122"/>
                <a:ea typeface="华文仿宋" panose="02010600040101010101" charset="-122"/>
              </a:rPr>
              <a:t>,</a:t>
            </a:r>
            <a:r>
              <a:rPr lang="zh-CN" altLang="en-US" b="1" dirty="0">
                <a:solidFill>
                  <a:srgbClr val="A50021"/>
                </a:solidFill>
                <a:latin typeface="华文仿宋" panose="02010600040101010101" charset="-122"/>
                <a:ea typeface="华文仿宋" panose="02010600040101010101" charset="-122"/>
              </a:rPr>
              <a:t>至此淮海战役结束。图为战后场面。</a:t>
            </a:r>
          </a:p>
        </p:txBody>
      </p:sp>
      <p:sp>
        <p:nvSpPr>
          <p:cNvPr id="3" name="文本框 2"/>
          <p:cNvSpPr txBox="1"/>
          <p:nvPr/>
        </p:nvSpPr>
        <p:spPr>
          <a:xfrm>
            <a:off x="1011555" y="4212908"/>
            <a:ext cx="7121525" cy="1445260"/>
          </a:xfrm>
          <a:prstGeom prst="rect">
            <a:avLst/>
          </a:prstGeom>
          <a:noFill/>
          <a:ln w="9525">
            <a:noFill/>
          </a:ln>
        </p:spPr>
        <p:txBody>
          <a:bodyPr wrap="square">
            <a:spAutoFit/>
          </a:bodyPr>
          <a:lstStyle/>
          <a:p>
            <a:r>
              <a:rPr lang="zh-CN" altLang="en-US" sz="4400" b="1" noProof="1">
                <a:solidFill>
                  <a:schemeClr val="accent6">
                    <a:lumMod val="75000"/>
                  </a:schemeClr>
                </a:solidFill>
                <a:latin typeface="楷体" panose="02010609060101010101" pitchFamily="49" charset="-122"/>
                <a:ea typeface="楷体" panose="02010609060101010101" pitchFamily="49" charset="-122"/>
                <a:cs typeface="宋体" panose="02010600030101010101" pitchFamily="2" charset="-122"/>
              </a:rPr>
              <a:t>④意义：</a:t>
            </a:r>
            <a:r>
              <a:rPr lang="zh-CN" altLang="en-US" sz="4400" b="1" noProof="1">
                <a:solidFill>
                  <a:srgbClr val="0A0A0A"/>
                </a:solidFill>
                <a:latin typeface="楷体" panose="02010609060101010101" pitchFamily="49" charset="-122"/>
                <a:ea typeface="楷体" panose="02010609060101010101" pitchFamily="49" charset="-122"/>
                <a:cs typeface="宋体" panose="02010600030101010101" pitchFamily="2" charset="-122"/>
                <a:sym typeface="+mn-ea"/>
              </a:rPr>
              <a:t>解放了</a:t>
            </a:r>
            <a:r>
              <a:rPr lang="zh-CN" altLang="en-US" sz="4400" b="1" noProof="1">
                <a:solidFill>
                  <a:srgbClr val="0A0A0A"/>
                </a:solidFill>
                <a:latin typeface="楷体" panose="02010609060101010101" pitchFamily="49" charset="-122"/>
                <a:ea typeface="楷体" panose="02010609060101010101" pitchFamily="49" charset="-122"/>
                <a:cs typeface="黑体" panose="02010609060101010101" charset="-122"/>
                <a:sym typeface="+mn-ea"/>
              </a:rPr>
              <a:t>长江中下游</a:t>
            </a:r>
            <a:r>
              <a:rPr lang="zh-CN" altLang="en-US" sz="4400" b="1" noProof="1">
                <a:solidFill>
                  <a:srgbClr val="0A0A0A"/>
                </a:solidFill>
                <a:latin typeface="楷体" panose="02010609060101010101" pitchFamily="49" charset="-122"/>
                <a:ea typeface="楷体" panose="02010609060101010101" pitchFamily="49" charset="-122"/>
                <a:cs typeface="宋体" panose="02010600030101010101" pitchFamily="2" charset="-122"/>
                <a:sym typeface="+mn-ea"/>
              </a:rPr>
              <a:t>以北的广大地区</a:t>
            </a:r>
            <a:r>
              <a:rPr lang="zh-CN" altLang="en-US" sz="4400" noProof="1">
                <a:solidFill>
                  <a:srgbClr val="0070C0"/>
                </a:solidFill>
                <a:latin typeface="楷体" panose="02010609060101010101" pitchFamily="49" charset="-122"/>
                <a:ea typeface="楷体" panose="02010609060101010101" pitchFamily="49" charset="-122"/>
                <a:cs typeface="宋体" panose="02010600030101010101" pitchFamily="2" charset="-122"/>
                <a:sym typeface="+mn-ea"/>
              </a:rPr>
              <a:t>。</a:t>
            </a:r>
          </a:p>
        </p:txBody>
      </p:sp>
    </p:spTree>
    <p:custDataLst>
      <p:tags r:id="rId1"/>
    </p:custDataLst>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6627"/>
                                        </p:tgtEl>
                                        <p:attrNameLst>
                                          <p:attrName>style.visibility</p:attrName>
                                        </p:attrNameLst>
                                      </p:cBhvr>
                                      <p:to>
                                        <p:strVal val="visible"/>
                                      </p:to>
                                    </p:set>
                                    <p:animEffect transition="in" filter="dissolve">
                                      <p:cBhvr>
                                        <p:cTn id="7" dur="500"/>
                                        <p:tgtEl>
                                          <p:spTgt spid="26627"/>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26626"/>
                                        </p:tgtEl>
                                        <p:attrNameLst>
                                          <p:attrName>style.visibility</p:attrName>
                                        </p:attrNameLst>
                                      </p:cBhvr>
                                      <p:to>
                                        <p:strVal val="visible"/>
                                      </p:to>
                                    </p:set>
                                    <p:animEffect transition="in" filter="randombar(horizontal)">
                                      <p:cBhvr>
                                        <p:cTn id="11" dur="500"/>
                                        <p:tgtEl>
                                          <p:spTgt spid="26626"/>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26629"/>
                                        </p:tgtEl>
                                        <p:attrNameLst>
                                          <p:attrName>style.visibility</p:attrName>
                                        </p:attrNameLst>
                                      </p:cBhvr>
                                      <p:to>
                                        <p:strVal val="visible"/>
                                      </p:to>
                                    </p:set>
                                    <p:animEffect transition="in" filter="randombar(horizontal)">
                                      <p:cBhvr>
                                        <p:cTn id="14" dur="500"/>
                                        <p:tgtEl>
                                          <p:spTgt spid="26629"/>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randombar(horizontal)">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p:bldP spid="26629"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5" name="AutoShape 7"/>
          <p:cNvSpPr>
            <a:spLocks noChangeArrowheads="1"/>
          </p:cNvSpPr>
          <p:nvPr/>
        </p:nvSpPr>
        <p:spPr bwMode="auto">
          <a:xfrm>
            <a:off x="0" y="908720"/>
            <a:ext cx="2915816" cy="5184576"/>
          </a:xfrm>
          <a:prstGeom prst="roundRect">
            <a:avLst>
              <a:gd name="adj" fmla="val 16667"/>
            </a:avLst>
          </a:prstGeom>
          <a:solidFill>
            <a:srgbClr val="B2F3FC"/>
          </a:solidFill>
          <a:ln w="9525">
            <a:solidFill>
              <a:srgbClr val="B2F3FC"/>
            </a:solidFill>
            <a:round/>
            <a:headEnd/>
            <a:tailEnd/>
          </a:ln>
        </p:spPr>
        <p:txBody>
          <a:bodyPr wrap="none" anchor="ctr"/>
          <a:lstStyle/>
          <a:p>
            <a:pPr eaLnBrk="0" hangingPunct="0"/>
            <a:endParaRPr lang="zh-CN" altLang="en-US"/>
          </a:p>
        </p:txBody>
      </p:sp>
      <p:sp>
        <p:nvSpPr>
          <p:cNvPr id="95237" name="文本框 99"/>
          <p:cNvSpPr txBox="1">
            <a:spLocks noChangeArrowheads="1"/>
          </p:cNvSpPr>
          <p:nvPr/>
        </p:nvSpPr>
        <p:spPr bwMode="auto">
          <a:xfrm>
            <a:off x="0" y="1052736"/>
            <a:ext cx="2987824" cy="4524315"/>
          </a:xfrm>
          <a:prstGeom prst="rect">
            <a:avLst/>
          </a:prstGeom>
          <a:noFill/>
          <a:ln w="9525">
            <a:noFill/>
            <a:miter lim="800000"/>
            <a:headEnd/>
            <a:tailEnd/>
          </a:ln>
        </p:spPr>
        <p:txBody>
          <a:bodyPr wrap="square">
            <a:spAutoFit/>
          </a:bodyPr>
          <a:lstStyle/>
          <a:p>
            <a:r>
              <a:rPr lang="zh-CN" altLang="en-US" sz="2400" dirty="0"/>
              <a:t>       </a:t>
            </a:r>
            <a:r>
              <a:rPr lang="zh-CN" altLang="en-US" sz="2400" b="1" dirty="0"/>
              <a:t>出示</a:t>
            </a:r>
            <a:r>
              <a:rPr lang="en-US" altLang="zh-CN" sz="2400" b="1" dirty="0"/>
              <a:t>《</a:t>
            </a:r>
            <a:r>
              <a:rPr lang="zh-CN" altLang="en-US" sz="2400" b="1" dirty="0"/>
              <a:t>七律</a:t>
            </a:r>
            <a:r>
              <a:rPr lang="en-US" altLang="zh-CN" sz="2400" b="1" dirty="0">
                <a:latin typeface="微软雅黑" pitchFamily="34" charset="-122"/>
              </a:rPr>
              <a:t>·</a:t>
            </a:r>
            <a:r>
              <a:rPr lang="zh-CN" altLang="en-US" sz="2400" b="1" dirty="0"/>
              <a:t>人民解放军占领南京</a:t>
            </a:r>
            <a:r>
              <a:rPr lang="en-US" altLang="zh-CN" sz="2400" b="1" dirty="0"/>
              <a:t>》</a:t>
            </a:r>
            <a:r>
              <a:rPr lang="zh-CN" altLang="en-US" sz="2400" b="1" dirty="0"/>
              <a:t>，学生齐读。  </a:t>
            </a:r>
            <a:endParaRPr lang="en-US" altLang="zh-CN" sz="2400" b="1" dirty="0"/>
          </a:p>
          <a:p>
            <a:r>
              <a:rPr lang="zh-CN" altLang="en-US" sz="2400" b="1" dirty="0"/>
              <a:t>这首诗是</a:t>
            </a:r>
            <a:r>
              <a:rPr lang="zh-CN" altLang="en-US" sz="2400" b="1" dirty="0">
                <a:solidFill>
                  <a:srgbClr val="FF0000"/>
                </a:solidFill>
              </a:rPr>
              <a:t>毛泽东同志在</a:t>
            </a:r>
            <a:r>
              <a:rPr lang="en-US" altLang="zh-CN" sz="2400" b="1" dirty="0">
                <a:solidFill>
                  <a:srgbClr val="FF0000"/>
                </a:solidFill>
              </a:rPr>
              <a:t>1949</a:t>
            </a:r>
            <a:r>
              <a:rPr lang="zh-CN" altLang="en-US" sz="2400" b="1" dirty="0">
                <a:solidFill>
                  <a:srgbClr val="FF0000"/>
                </a:solidFill>
              </a:rPr>
              <a:t>年</a:t>
            </a:r>
            <a:r>
              <a:rPr lang="en-US" altLang="zh-CN" sz="2400" b="1" dirty="0">
                <a:solidFill>
                  <a:srgbClr val="FF0000"/>
                </a:solidFill>
              </a:rPr>
              <a:t>4</a:t>
            </a:r>
            <a:r>
              <a:rPr lang="zh-CN" altLang="en-US" sz="2400" b="1" dirty="0">
                <a:solidFill>
                  <a:srgbClr val="FF0000"/>
                </a:solidFill>
              </a:rPr>
              <a:t>月</a:t>
            </a:r>
            <a:r>
              <a:rPr lang="en-US" altLang="zh-CN" sz="2400" b="1" dirty="0">
                <a:solidFill>
                  <a:srgbClr val="FF0000"/>
                </a:solidFill>
              </a:rPr>
              <a:t>23</a:t>
            </a:r>
            <a:r>
              <a:rPr lang="zh-CN" altLang="en-US" sz="2400" b="1" dirty="0">
                <a:solidFill>
                  <a:srgbClr val="FF0000"/>
                </a:solidFill>
              </a:rPr>
              <a:t>日渡江战役后写的</a:t>
            </a:r>
            <a:r>
              <a:rPr lang="zh-CN" altLang="en-US" sz="2400" b="1" dirty="0"/>
              <a:t>，渡江战役是怎样发起的，渡江之前长江以北广大地区是如何解放的？下面我们学习第</a:t>
            </a:r>
            <a:r>
              <a:rPr lang="en-US" altLang="zh-CN" sz="2400" b="1" dirty="0"/>
              <a:t>24</a:t>
            </a:r>
            <a:r>
              <a:rPr lang="zh-CN" altLang="en-US" sz="2400" b="1" dirty="0"/>
              <a:t>课 </a:t>
            </a:r>
            <a:r>
              <a:rPr lang="en-US" altLang="zh-CN" sz="2400" b="1" dirty="0"/>
              <a:t>《</a:t>
            </a:r>
            <a:r>
              <a:rPr lang="zh-CN" altLang="en-US" sz="2400" b="1" dirty="0"/>
              <a:t>人民解放战争的胜利</a:t>
            </a:r>
            <a:r>
              <a:rPr lang="en-US" altLang="zh-CN" sz="2400" b="1" dirty="0"/>
              <a:t>》</a:t>
            </a:r>
            <a:endParaRPr lang="zh-CN" altLang="en-US" sz="2400" b="1" dirty="0"/>
          </a:p>
        </p:txBody>
      </p:sp>
      <p:pic>
        <p:nvPicPr>
          <p:cNvPr id="23553" name="图片 1"/>
          <p:cNvPicPr>
            <a:picLocks noChangeAspect="1" noChangeArrowheads="1"/>
          </p:cNvPicPr>
          <p:nvPr/>
        </p:nvPicPr>
        <p:blipFill>
          <a:blip r:embed="rId2" cstate="print"/>
          <a:srcRect/>
          <a:stretch>
            <a:fillRect/>
          </a:stretch>
        </p:blipFill>
        <p:spPr bwMode="auto">
          <a:xfrm>
            <a:off x="3059832" y="620688"/>
            <a:ext cx="3053954" cy="5616575"/>
          </a:xfrm>
          <a:prstGeom prst="rect">
            <a:avLst/>
          </a:prstGeom>
          <a:noFill/>
          <a:ln w="9525">
            <a:noFill/>
            <a:miter lim="800000"/>
            <a:headEnd/>
            <a:tailEnd/>
          </a:ln>
        </p:spPr>
      </p:pic>
      <p:pic>
        <p:nvPicPr>
          <p:cNvPr id="23554" name="图片 2"/>
          <p:cNvPicPr>
            <a:picLocks noChangeAspect="1" noChangeArrowheads="1"/>
          </p:cNvPicPr>
          <p:nvPr/>
        </p:nvPicPr>
        <p:blipFill>
          <a:blip r:embed="rId3" cstate="print"/>
          <a:srcRect/>
          <a:stretch>
            <a:fillRect/>
          </a:stretch>
        </p:blipFill>
        <p:spPr bwMode="auto">
          <a:xfrm>
            <a:off x="6190060" y="620688"/>
            <a:ext cx="2953940" cy="5641975"/>
          </a:xfrm>
          <a:prstGeom prst="rect">
            <a:avLst/>
          </a:prstGeom>
          <a:noFill/>
          <a:ln w="9525">
            <a:noFill/>
            <a:miter lim="800000"/>
            <a:headEnd/>
            <a:tailEnd/>
          </a:ln>
        </p:spPr>
      </p:pic>
      <p:sp>
        <p:nvSpPr>
          <p:cNvPr id="20" name="矩形 8"/>
          <p:cNvSpPr>
            <a:spLocks noChangeArrowheads="1"/>
          </p:cNvSpPr>
          <p:nvPr/>
        </p:nvSpPr>
        <p:spPr bwMode="auto">
          <a:xfrm>
            <a:off x="5367331" y="280988"/>
            <a:ext cx="312777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a:defRPr/>
            </a:pPr>
            <a:r>
              <a:rPr lang="zh-CN" altLang="en-US" sz="1600" b="1" dirty="0">
                <a:solidFill>
                  <a:schemeClr val="tx1">
                    <a:lumMod val="85000"/>
                    <a:lumOff val="15000"/>
                  </a:schemeClr>
                </a:solidFill>
                <a:latin typeface="微软雅黑" panose="020B0503020204020204" pitchFamily="34" charset="-122"/>
                <a:ea typeface="微软雅黑" panose="020B0503020204020204" pitchFamily="34" charset="-122"/>
                <a:sym typeface="+mn-ea"/>
              </a:rPr>
              <a:t>人民教育出版社</a:t>
            </a:r>
            <a:r>
              <a:rPr lang="zh-CN" altLang="zh-CN" sz="1600" b="1" dirty="0">
                <a:solidFill>
                  <a:schemeClr val="tx1">
                    <a:lumMod val="85000"/>
                    <a:lumOff val="15000"/>
                  </a:schemeClr>
                </a:solidFill>
                <a:latin typeface="微软雅黑" panose="020B0503020204020204" pitchFamily="34" charset="-122"/>
                <a:ea typeface="微软雅黑" panose="020B0503020204020204" pitchFamily="34" charset="-122"/>
                <a:sym typeface="+mn-ea"/>
              </a:rPr>
              <a:t> </a:t>
            </a:r>
            <a:r>
              <a:rPr lang="zh-CN" altLang="en-US" sz="1600" b="1" dirty="0">
                <a:solidFill>
                  <a:schemeClr val="tx1">
                    <a:lumMod val="85000"/>
                    <a:lumOff val="15000"/>
                  </a:schemeClr>
                </a:solidFill>
                <a:latin typeface="微软雅黑" panose="020B0503020204020204" pitchFamily="34" charset="-122"/>
                <a:ea typeface="微软雅黑" panose="020B0503020204020204" pitchFamily="34" charset="-122"/>
                <a:sym typeface="+mn-ea"/>
              </a:rPr>
              <a:t>八</a:t>
            </a:r>
            <a:r>
              <a:rPr lang="zh-CN" altLang="zh-CN" sz="1600" b="1" dirty="0">
                <a:solidFill>
                  <a:schemeClr val="tx1">
                    <a:lumMod val="85000"/>
                    <a:lumOff val="15000"/>
                  </a:schemeClr>
                </a:solidFill>
                <a:latin typeface="微软雅黑" panose="020B0503020204020204" pitchFamily="34" charset="-122"/>
                <a:ea typeface="微软雅黑" panose="020B0503020204020204" pitchFamily="34" charset="-122"/>
                <a:sym typeface="+mn-ea"/>
              </a:rPr>
              <a:t>年级</a:t>
            </a:r>
            <a:r>
              <a:rPr lang="en-US" altLang="zh-CN" sz="1600" b="1" dirty="0">
                <a:solidFill>
                  <a:schemeClr val="tx1">
                    <a:lumMod val="85000"/>
                    <a:lumOff val="15000"/>
                  </a:schemeClr>
                </a:solidFill>
                <a:latin typeface="微软雅黑" panose="020B0503020204020204" pitchFamily="34" charset="-122"/>
                <a:ea typeface="微软雅黑" panose="020B0503020204020204" pitchFamily="34" charset="-122"/>
                <a:sym typeface="+mn-ea"/>
              </a:rPr>
              <a:t> </a:t>
            </a:r>
            <a:r>
              <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sym typeface="+mn-ea"/>
              </a:rPr>
              <a:t>|</a:t>
            </a:r>
            <a:r>
              <a:rPr lang="en-US" altLang="zh-CN" sz="1600" b="1" dirty="0">
                <a:solidFill>
                  <a:schemeClr val="tx1">
                    <a:lumMod val="85000"/>
                    <a:lumOff val="15000"/>
                  </a:schemeClr>
                </a:solidFill>
                <a:latin typeface="微软雅黑" panose="020B0503020204020204" pitchFamily="34" charset="-122"/>
                <a:ea typeface="微软雅黑" panose="020B0503020204020204" pitchFamily="34" charset="-122"/>
                <a:sym typeface="+mn-ea"/>
              </a:rPr>
              <a:t> </a:t>
            </a:r>
            <a:r>
              <a:rPr lang="zh-CN" altLang="zh-CN" sz="1600" dirty="0">
                <a:solidFill>
                  <a:schemeClr val="tx1">
                    <a:lumMod val="85000"/>
                    <a:lumOff val="15000"/>
                  </a:schemeClr>
                </a:solidFill>
                <a:latin typeface="微软雅黑" panose="020B0503020204020204" pitchFamily="34" charset="-122"/>
                <a:ea typeface="微软雅黑" panose="020B0503020204020204" pitchFamily="34" charset="-122"/>
                <a:sym typeface="+mn-ea"/>
              </a:rPr>
              <a:t>上册</a:t>
            </a:r>
            <a:r>
              <a:rPr lang="en-US" altLang="zh-CN" sz="1600" b="1" dirty="0">
                <a:solidFill>
                  <a:schemeClr val="tx1">
                    <a:lumMod val="85000"/>
                    <a:lumOff val="15000"/>
                  </a:schemeClr>
                </a:solidFill>
                <a:latin typeface="微软雅黑" panose="020B0503020204020204" pitchFamily="34" charset="-122"/>
                <a:ea typeface="微软雅黑" panose="020B0503020204020204" pitchFamily="34" charset="-122"/>
                <a:sym typeface="+mn-ea"/>
              </a:rPr>
              <a:t>    </a:t>
            </a:r>
            <a:endParaRPr lang="zh-CN" altLang="en-US" sz="1600" b="1" dirty="0">
              <a:solidFill>
                <a:schemeClr val="tx1">
                  <a:lumMod val="85000"/>
                  <a:lumOff val="15000"/>
                </a:schemeClr>
              </a:solidFill>
              <a:latin typeface="微软雅黑" panose="020B0503020204020204" pitchFamily="34" charset="-122"/>
              <a:ea typeface="微软雅黑" panose="020B0503020204020204" pitchFamily="34"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95237"/>
                                        </p:tgtEl>
                                        <p:attrNameLst>
                                          <p:attrName>style.visibility</p:attrName>
                                        </p:attrNameLst>
                                      </p:cBhvr>
                                      <p:to>
                                        <p:strVal val="visible"/>
                                      </p:to>
                                    </p:set>
                                    <p:anim calcmode="discrete" valueType="clr">
                                      <p:cBhvr override="childStyle">
                                        <p:cTn id="7" dur="80"/>
                                        <p:tgtEl>
                                          <p:spTgt spid="9523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95237"/>
                                        </p:tgtEl>
                                        <p:attrNameLst>
                                          <p:attrName>fillcolor</p:attrName>
                                        </p:attrNameLst>
                                      </p:cBhvr>
                                      <p:tavLst>
                                        <p:tav tm="0">
                                          <p:val>
                                            <p:clrVal>
                                              <a:schemeClr val="accent2"/>
                                            </p:clrVal>
                                          </p:val>
                                        </p:tav>
                                        <p:tav tm="50000">
                                          <p:val>
                                            <p:clrVal>
                                              <a:schemeClr val="hlink"/>
                                            </p:clrVal>
                                          </p:val>
                                        </p:tav>
                                      </p:tavLst>
                                    </p:anim>
                                    <p:set>
                                      <p:cBhvr>
                                        <p:cTn id="9" dur="80"/>
                                        <p:tgtEl>
                                          <p:spTgt spid="95237"/>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30" presetClass="entr" presetSubtype="0" fill="hold" nodeType="clickEffect">
                                  <p:stCondLst>
                                    <p:cond delay="0"/>
                                  </p:stCondLst>
                                  <p:childTnLst>
                                    <p:set>
                                      <p:cBhvr>
                                        <p:cTn id="13" dur="1" fill="hold">
                                          <p:stCondLst>
                                            <p:cond delay="0"/>
                                          </p:stCondLst>
                                        </p:cTn>
                                        <p:tgtEl>
                                          <p:spTgt spid="23553"/>
                                        </p:tgtEl>
                                        <p:attrNameLst>
                                          <p:attrName>style.visibility</p:attrName>
                                        </p:attrNameLst>
                                      </p:cBhvr>
                                      <p:to>
                                        <p:strVal val="visible"/>
                                      </p:to>
                                    </p:set>
                                    <p:animEffect transition="in" filter="fade">
                                      <p:cBhvr>
                                        <p:cTn id="14" dur="800" decel="100000"/>
                                        <p:tgtEl>
                                          <p:spTgt spid="23553"/>
                                        </p:tgtEl>
                                      </p:cBhvr>
                                    </p:animEffect>
                                    <p:anim calcmode="lin" valueType="num">
                                      <p:cBhvr>
                                        <p:cTn id="15" dur="800" decel="100000" fill="hold"/>
                                        <p:tgtEl>
                                          <p:spTgt spid="23553"/>
                                        </p:tgtEl>
                                        <p:attrNameLst>
                                          <p:attrName>style.rotation</p:attrName>
                                        </p:attrNameLst>
                                      </p:cBhvr>
                                      <p:tavLst>
                                        <p:tav tm="0">
                                          <p:val>
                                            <p:fltVal val="-90"/>
                                          </p:val>
                                        </p:tav>
                                        <p:tav tm="100000">
                                          <p:val>
                                            <p:fltVal val="0"/>
                                          </p:val>
                                        </p:tav>
                                      </p:tavLst>
                                    </p:anim>
                                    <p:anim calcmode="lin" valueType="num">
                                      <p:cBhvr>
                                        <p:cTn id="16" dur="800" decel="100000" fill="hold"/>
                                        <p:tgtEl>
                                          <p:spTgt spid="23553"/>
                                        </p:tgtEl>
                                        <p:attrNameLst>
                                          <p:attrName>ppt_x</p:attrName>
                                        </p:attrNameLst>
                                      </p:cBhvr>
                                      <p:tavLst>
                                        <p:tav tm="0">
                                          <p:val>
                                            <p:strVal val="#ppt_x+0.4"/>
                                          </p:val>
                                        </p:tav>
                                        <p:tav tm="100000">
                                          <p:val>
                                            <p:strVal val="#ppt_x-0.05"/>
                                          </p:val>
                                        </p:tav>
                                      </p:tavLst>
                                    </p:anim>
                                    <p:anim calcmode="lin" valueType="num">
                                      <p:cBhvr>
                                        <p:cTn id="17" dur="800" decel="100000" fill="hold"/>
                                        <p:tgtEl>
                                          <p:spTgt spid="23553"/>
                                        </p:tgtEl>
                                        <p:attrNameLst>
                                          <p:attrName>ppt_y</p:attrName>
                                        </p:attrNameLst>
                                      </p:cBhvr>
                                      <p:tavLst>
                                        <p:tav tm="0">
                                          <p:val>
                                            <p:strVal val="#ppt_y-0.4"/>
                                          </p:val>
                                        </p:tav>
                                        <p:tav tm="100000">
                                          <p:val>
                                            <p:strVal val="#ppt_y+0.1"/>
                                          </p:val>
                                        </p:tav>
                                      </p:tavLst>
                                    </p:anim>
                                    <p:anim calcmode="lin" valueType="num">
                                      <p:cBhvr>
                                        <p:cTn id="18" dur="200" accel="100000" fill="hold">
                                          <p:stCondLst>
                                            <p:cond delay="800"/>
                                          </p:stCondLst>
                                        </p:cTn>
                                        <p:tgtEl>
                                          <p:spTgt spid="23553"/>
                                        </p:tgtEl>
                                        <p:attrNameLst>
                                          <p:attrName>ppt_x</p:attrName>
                                        </p:attrNameLst>
                                      </p:cBhvr>
                                      <p:tavLst>
                                        <p:tav tm="0">
                                          <p:val>
                                            <p:strVal val="#ppt_x-0.05"/>
                                          </p:val>
                                        </p:tav>
                                        <p:tav tm="100000">
                                          <p:val>
                                            <p:strVal val="#ppt_x"/>
                                          </p:val>
                                        </p:tav>
                                      </p:tavLst>
                                    </p:anim>
                                    <p:anim calcmode="lin" valueType="num">
                                      <p:cBhvr>
                                        <p:cTn id="19" dur="200" accel="100000" fill="hold">
                                          <p:stCondLst>
                                            <p:cond delay="800"/>
                                          </p:stCondLst>
                                        </p:cTn>
                                        <p:tgtEl>
                                          <p:spTgt spid="23553"/>
                                        </p:tgtEl>
                                        <p:attrNameLst>
                                          <p:attrName>ppt_y</p:attrName>
                                        </p:attrNameLst>
                                      </p:cBhvr>
                                      <p:tavLst>
                                        <p:tav tm="0">
                                          <p:val>
                                            <p:strVal val="#ppt_y+0.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0" presetClass="entr" presetSubtype="0" fill="hold" nodeType="clickEffect">
                                  <p:stCondLst>
                                    <p:cond delay="0"/>
                                  </p:stCondLst>
                                  <p:childTnLst>
                                    <p:set>
                                      <p:cBhvr>
                                        <p:cTn id="23" dur="1" fill="hold">
                                          <p:stCondLst>
                                            <p:cond delay="0"/>
                                          </p:stCondLst>
                                        </p:cTn>
                                        <p:tgtEl>
                                          <p:spTgt spid="23554"/>
                                        </p:tgtEl>
                                        <p:attrNameLst>
                                          <p:attrName>style.visibility</p:attrName>
                                        </p:attrNameLst>
                                      </p:cBhvr>
                                      <p:to>
                                        <p:strVal val="visible"/>
                                      </p:to>
                                    </p:set>
                                    <p:animEffect transition="in" filter="fade">
                                      <p:cBhvr>
                                        <p:cTn id="24" dur="800" decel="100000"/>
                                        <p:tgtEl>
                                          <p:spTgt spid="23554"/>
                                        </p:tgtEl>
                                      </p:cBhvr>
                                    </p:animEffect>
                                    <p:anim calcmode="lin" valueType="num">
                                      <p:cBhvr>
                                        <p:cTn id="25" dur="800" decel="100000" fill="hold"/>
                                        <p:tgtEl>
                                          <p:spTgt spid="23554"/>
                                        </p:tgtEl>
                                        <p:attrNameLst>
                                          <p:attrName>style.rotation</p:attrName>
                                        </p:attrNameLst>
                                      </p:cBhvr>
                                      <p:tavLst>
                                        <p:tav tm="0">
                                          <p:val>
                                            <p:fltVal val="-90"/>
                                          </p:val>
                                        </p:tav>
                                        <p:tav tm="100000">
                                          <p:val>
                                            <p:fltVal val="0"/>
                                          </p:val>
                                        </p:tav>
                                      </p:tavLst>
                                    </p:anim>
                                    <p:anim calcmode="lin" valueType="num">
                                      <p:cBhvr>
                                        <p:cTn id="26" dur="800" decel="100000" fill="hold"/>
                                        <p:tgtEl>
                                          <p:spTgt spid="23554"/>
                                        </p:tgtEl>
                                        <p:attrNameLst>
                                          <p:attrName>ppt_x</p:attrName>
                                        </p:attrNameLst>
                                      </p:cBhvr>
                                      <p:tavLst>
                                        <p:tav tm="0">
                                          <p:val>
                                            <p:strVal val="#ppt_x+0.4"/>
                                          </p:val>
                                        </p:tav>
                                        <p:tav tm="100000">
                                          <p:val>
                                            <p:strVal val="#ppt_x-0.05"/>
                                          </p:val>
                                        </p:tav>
                                      </p:tavLst>
                                    </p:anim>
                                    <p:anim calcmode="lin" valueType="num">
                                      <p:cBhvr>
                                        <p:cTn id="27" dur="800" decel="100000" fill="hold"/>
                                        <p:tgtEl>
                                          <p:spTgt spid="23554"/>
                                        </p:tgtEl>
                                        <p:attrNameLst>
                                          <p:attrName>ppt_y</p:attrName>
                                        </p:attrNameLst>
                                      </p:cBhvr>
                                      <p:tavLst>
                                        <p:tav tm="0">
                                          <p:val>
                                            <p:strVal val="#ppt_y-0.4"/>
                                          </p:val>
                                        </p:tav>
                                        <p:tav tm="100000">
                                          <p:val>
                                            <p:strVal val="#ppt_y+0.1"/>
                                          </p:val>
                                        </p:tav>
                                      </p:tavLst>
                                    </p:anim>
                                    <p:anim calcmode="lin" valueType="num">
                                      <p:cBhvr>
                                        <p:cTn id="28" dur="200" accel="100000" fill="hold">
                                          <p:stCondLst>
                                            <p:cond delay="800"/>
                                          </p:stCondLst>
                                        </p:cTn>
                                        <p:tgtEl>
                                          <p:spTgt spid="23554"/>
                                        </p:tgtEl>
                                        <p:attrNameLst>
                                          <p:attrName>ppt_x</p:attrName>
                                        </p:attrNameLst>
                                      </p:cBhvr>
                                      <p:tavLst>
                                        <p:tav tm="0">
                                          <p:val>
                                            <p:strVal val="#ppt_x-0.05"/>
                                          </p:val>
                                        </p:tav>
                                        <p:tav tm="100000">
                                          <p:val>
                                            <p:strVal val="#ppt_x"/>
                                          </p:val>
                                        </p:tav>
                                      </p:tavLst>
                                    </p:anim>
                                    <p:anim calcmode="lin" valueType="num">
                                      <p:cBhvr>
                                        <p:cTn id="29" dur="200" accel="100000" fill="hold">
                                          <p:stCondLst>
                                            <p:cond delay="800"/>
                                          </p:stCondLst>
                                        </p:cTn>
                                        <p:tgtEl>
                                          <p:spTgt spid="2355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7"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9" name="文本框 47108"/>
          <p:cNvSpPr txBox="1"/>
          <p:nvPr/>
        </p:nvSpPr>
        <p:spPr>
          <a:xfrm>
            <a:off x="556895" y="271780"/>
            <a:ext cx="4250690" cy="768350"/>
          </a:xfrm>
          <a:prstGeom prst="rect">
            <a:avLst/>
          </a:prstGeom>
          <a:noFill/>
          <a:ln w="9525">
            <a:noFill/>
          </a:ln>
        </p:spPr>
        <p:txBody>
          <a:bodyPr wrap="square">
            <a:spAutoFit/>
          </a:bodyPr>
          <a:lstStyle/>
          <a:p>
            <a:pPr marR="0" defTabSz="914400">
              <a:buClrTx/>
              <a:buSzTx/>
              <a:buFont typeface="Arial" panose="020B0604020202020204" pitchFamily="34" charset="0"/>
              <a:buNone/>
              <a:defRPr/>
            </a:pPr>
            <a:r>
              <a:rPr kumimoji="0" lang="zh-CN" altLang="en-US" sz="4400" b="1" kern="1200" cap="none" spc="0" normalizeH="0" baseline="0" noProof="1">
                <a:solidFill>
                  <a:srgbClr val="0A0A0A"/>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mn-ea"/>
              </a:rPr>
              <a:t>（</a:t>
            </a:r>
            <a:r>
              <a:rPr kumimoji="0" lang="en-US" altLang="zh-CN" sz="4400" b="1" kern="1200" cap="none" spc="0" normalizeH="0" baseline="0" noProof="1">
                <a:solidFill>
                  <a:srgbClr val="0A0A0A"/>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mn-ea"/>
              </a:rPr>
              <a:t>3</a:t>
            </a:r>
            <a:r>
              <a:rPr kumimoji="0" lang="zh-CN" altLang="en-US" sz="4400" b="1" kern="1200" cap="none" spc="0" normalizeH="0" baseline="0" noProof="1">
                <a:solidFill>
                  <a:srgbClr val="0A0A0A"/>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mn-ea"/>
              </a:rPr>
              <a:t>）平津战役</a:t>
            </a:r>
          </a:p>
        </p:txBody>
      </p:sp>
      <p:sp>
        <p:nvSpPr>
          <p:cNvPr id="100" name="文本框 99"/>
          <p:cNvSpPr txBox="1"/>
          <p:nvPr/>
        </p:nvSpPr>
        <p:spPr>
          <a:xfrm>
            <a:off x="556895" y="1289685"/>
            <a:ext cx="4892675" cy="1198880"/>
          </a:xfrm>
          <a:prstGeom prst="rect">
            <a:avLst/>
          </a:prstGeom>
          <a:noFill/>
          <a:ln w="9525">
            <a:noFill/>
          </a:ln>
        </p:spPr>
        <p:txBody>
          <a:bodyPr wrap="square">
            <a:spAutoFit/>
          </a:bodyPr>
          <a:lstStyle/>
          <a:p>
            <a:r>
              <a:rPr lang="zh-CN" altLang="en-US" sz="3600" b="1" noProof="1">
                <a:solidFill>
                  <a:schemeClr val="accent6">
                    <a:lumMod val="75000"/>
                  </a:schemeClr>
                </a:solidFill>
                <a:latin typeface="楷体" panose="02010609060101010101" pitchFamily="49" charset="-122"/>
                <a:ea typeface="楷体" panose="02010609060101010101" pitchFamily="49" charset="-122"/>
                <a:cs typeface="宋体" panose="02010600030101010101" pitchFamily="2" charset="-122"/>
              </a:rPr>
              <a:t>①时间：</a:t>
            </a:r>
          </a:p>
          <a:p>
            <a:r>
              <a:rPr lang="zh-CN" altLang="en-US" sz="3600" b="1" noProof="1">
                <a:solidFill>
                  <a:schemeClr val="accent6">
                    <a:lumMod val="75000"/>
                  </a:schemeClr>
                </a:solidFill>
                <a:latin typeface="楷体" panose="02010609060101010101" pitchFamily="49" charset="-122"/>
                <a:ea typeface="楷体" panose="02010609060101010101" pitchFamily="49" charset="-122"/>
                <a:cs typeface="宋体" panose="02010600030101010101" pitchFamily="2" charset="-122"/>
              </a:rPr>
              <a:t>    </a:t>
            </a:r>
            <a:r>
              <a:rPr lang="en-US" altLang="zh-CN" sz="3600" b="1" noProof="1">
                <a:solidFill>
                  <a:srgbClr val="0A0A0A"/>
                </a:solidFill>
                <a:latin typeface="楷体" panose="02010609060101010101" pitchFamily="49" charset="-122"/>
                <a:ea typeface="楷体" panose="02010609060101010101" pitchFamily="49" charset="-122"/>
                <a:cs typeface="宋体" panose="02010600030101010101" pitchFamily="2" charset="-122"/>
              </a:rPr>
              <a:t>1948.11—1949.1</a:t>
            </a:r>
          </a:p>
        </p:txBody>
      </p:sp>
      <p:sp>
        <p:nvSpPr>
          <p:cNvPr id="2" name="文本框 1"/>
          <p:cNvSpPr txBox="1"/>
          <p:nvPr/>
        </p:nvSpPr>
        <p:spPr>
          <a:xfrm>
            <a:off x="556895" y="2488565"/>
            <a:ext cx="5151120" cy="1198880"/>
          </a:xfrm>
          <a:prstGeom prst="rect">
            <a:avLst/>
          </a:prstGeom>
          <a:noFill/>
          <a:ln w="9525">
            <a:noFill/>
          </a:ln>
        </p:spPr>
        <p:txBody>
          <a:bodyPr wrap="square">
            <a:spAutoFit/>
          </a:bodyPr>
          <a:lstStyle/>
          <a:p>
            <a:r>
              <a:rPr lang="zh-CN" altLang="en-US" sz="3600" b="1" noProof="1">
                <a:solidFill>
                  <a:schemeClr val="accent6">
                    <a:lumMod val="75000"/>
                  </a:schemeClr>
                </a:solidFill>
                <a:latin typeface="楷体" panose="02010609060101010101" pitchFamily="49" charset="-122"/>
                <a:ea typeface="楷体" panose="02010609060101010101" pitchFamily="49" charset="-122"/>
                <a:cs typeface="宋体" panose="02010600030101010101" pitchFamily="2" charset="-122"/>
              </a:rPr>
              <a:t>②指挥者：</a:t>
            </a:r>
          </a:p>
          <a:p>
            <a:r>
              <a:rPr lang="zh-CN" altLang="en-US" sz="3600" b="1" noProof="1">
                <a:solidFill>
                  <a:srgbClr val="0A0A0A"/>
                </a:solidFill>
                <a:latin typeface="楷体" panose="02010609060101010101" pitchFamily="49" charset="-122"/>
                <a:ea typeface="楷体" panose="02010609060101010101" pitchFamily="49" charset="-122"/>
                <a:cs typeface="宋体" panose="02010600030101010101" pitchFamily="2" charset="-122"/>
              </a:rPr>
              <a:t>林彪、罗荣桓、聂荣臻</a:t>
            </a:r>
          </a:p>
        </p:txBody>
      </p:sp>
      <p:sp>
        <p:nvSpPr>
          <p:cNvPr id="3" name="文本框 2"/>
          <p:cNvSpPr txBox="1"/>
          <p:nvPr/>
        </p:nvSpPr>
        <p:spPr>
          <a:xfrm>
            <a:off x="556895" y="3839210"/>
            <a:ext cx="4595813" cy="1753235"/>
          </a:xfrm>
          <a:prstGeom prst="rect">
            <a:avLst/>
          </a:prstGeom>
          <a:noFill/>
          <a:ln w="9525">
            <a:noFill/>
          </a:ln>
        </p:spPr>
        <p:txBody>
          <a:bodyPr wrap="square">
            <a:spAutoFit/>
          </a:bodyPr>
          <a:lstStyle/>
          <a:p>
            <a:r>
              <a:rPr lang="zh-CN" altLang="en-US" sz="3600" b="1" noProof="1">
                <a:solidFill>
                  <a:schemeClr val="accent6">
                    <a:lumMod val="75000"/>
                  </a:schemeClr>
                </a:solidFill>
                <a:latin typeface="楷体" panose="02010609060101010101" pitchFamily="49" charset="-122"/>
                <a:ea typeface="楷体" panose="02010609060101010101" pitchFamily="49" charset="-122"/>
                <a:cs typeface="宋体" panose="02010600030101010101" pitchFamily="2" charset="-122"/>
              </a:rPr>
              <a:t>③作战部队：</a:t>
            </a:r>
          </a:p>
          <a:p>
            <a:r>
              <a:rPr lang="zh-CN" altLang="en-US" sz="3600" b="1" noProof="1">
                <a:solidFill>
                  <a:schemeClr val="accent6">
                    <a:lumMod val="75000"/>
                  </a:schemeClr>
                </a:solidFill>
                <a:latin typeface="楷体" panose="02010609060101010101" pitchFamily="49" charset="-122"/>
                <a:ea typeface="楷体" panose="02010609060101010101" pitchFamily="49" charset="-122"/>
                <a:cs typeface="宋体" panose="02010600030101010101" pitchFamily="2" charset="-122"/>
              </a:rPr>
              <a:t>    </a:t>
            </a:r>
            <a:r>
              <a:rPr lang="zh-CN" altLang="en-US" sz="3600" b="1" noProof="1">
                <a:solidFill>
                  <a:srgbClr val="0A0A0A"/>
                </a:solidFill>
                <a:latin typeface="楷体" panose="02010609060101010101" pitchFamily="49" charset="-122"/>
                <a:ea typeface="楷体" panose="02010609060101010101" pitchFamily="49" charset="-122"/>
                <a:cs typeface="宋体" panose="02010600030101010101" pitchFamily="2" charset="-122"/>
                <a:sym typeface="+mn-ea"/>
              </a:rPr>
              <a:t>东北</a:t>
            </a:r>
            <a:r>
              <a:rPr lang="zh-CN" altLang="en-US" sz="3600" b="1" noProof="1">
                <a:solidFill>
                  <a:srgbClr val="0A0A0A"/>
                </a:solidFill>
                <a:latin typeface="楷体" panose="02010609060101010101" pitchFamily="49" charset="-122"/>
                <a:ea typeface="楷体" panose="02010609060101010101" pitchFamily="49" charset="-122"/>
                <a:cs typeface="宋体" panose="02010600030101010101" pitchFamily="2" charset="-122"/>
              </a:rPr>
              <a:t>解放军、</a:t>
            </a:r>
          </a:p>
          <a:p>
            <a:r>
              <a:rPr lang="zh-CN" altLang="en-US" sz="3600" b="1" noProof="1">
                <a:solidFill>
                  <a:srgbClr val="0A0A0A"/>
                </a:solidFill>
                <a:latin typeface="楷体" panose="02010609060101010101" pitchFamily="49" charset="-122"/>
                <a:ea typeface="楷体" panose="02010609060101010101" pitchFamily="49" charset="-122"/>
                <a:cs typeface="宋体" panose="02010600030101010101" pitchFamily="2" charset="-122"/>
              </a:rPr>
              <a:t>    华北解放军</a:t>
            </a:r>
          </a:p>
        </p:txBody>
      </p:sp>
      <p:pic>
        <p:nvPicPr>
          <p:cNvPr id="27650" name="图片 27649" descr="平津司令部合影"/>
          <p:cNvPicPr>
            <a:picLocks noChangeAspect="1"/>
          </p:cNvPicPr>
          <p:nvPr/>
        </p:nvPicPr>
        <p:blipFill>
          <a:blip r:embed="rId3" cstate="print"/>
          <a:srcRect l="6322" t="18677" r="57114" b="3334"/>
          <a:stretch>
            <a:fillRect/>
          </a:stretch>
        </p:blipFill>
        <p:spPr>
          <a:xfrm>
            <a:off x="5708650" y="1847850"/>
            <a:ext cx="2809875" cy="3162300"/>
          </a:xfrm>
          <a:prstGeom prst="rect">
            <a:avLst/>
          </a:prstGeom>
          <a:noFill/>
          <a:ln w="12700" cap="flat" cmpd="dbl">
            <a:solidFill>
              <a:schemeClr val="tx1"/>
            </a:solidFill>
            <a:prstDash val="solid"/>
            <a:miter/>
            <a:headEnd type="none" w="med" len="med"/>
            <a:tailEnd type="none" w="med" len="med"/>
          </a:ln>
        </p:spPr>
      </p:pic>
      <p:sp>
        <p:nvSpPr>
          <p:cNvPr id="27651" name="文本框 27650"/>
          <p:cNvSpPr txBox="1"/>
          <p:nvPr/>
        </p:nvSpPr>
        <p:spPr>
          <a:xfrm>
            <a:off x="5822950" y="5116513"/>
            <a:ext cx="2581275" cy="762000"/>
          </a:xfrm>
          <a:prstGeom prst="rect">
            <a:avLst/>
          </a:prstGeom>
          <a:noFill/>
          <a:ln w="9525">
            <a:noFill/>
          </a:ln>
        </p:spPr>
        <p:txBody>
          <a:bodyPr wrap="square" anchor="t">
            <a:spAutoFit/>
          </a:bodyPr>
          <a:lstStyle/>
          <a:p>
            <a:pPr algn="ctr"/>
            <a:r>
              <a:rPr lang="zh-CN" altLang="en-US" sz="2200" b="1" dirty="0">
                <a:solidFill>
                  <a:srgbClr val="A50021"/>
                </a:solidFill>
                <a:latin typeface="华文仿宋" panose="02010600040101010101" charset="-122"/>
                <a:ea typeface="华文仿宋" panose="02010600040101010101" charset="-122"/>
              </a:rPr>
              <a:t>前排右起：林彪、罗荣桓、聂荣臻</a:t>
            </a:r>
          </a:p>
        </p:txBody>
      </p:sp>
    </p:spTree>
    <p:custDataLst>
      <p:tags r:id="rId1"/>
    </p:custDataLst>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7109"/>
                                        </p:tgtEl>
                                        <p:attrNameLst>
                                          <p:attrName>style.visibility</p:attrName>
                                        </p:attrNameLst>
                                      </p:cBhvr>
                                      <p:to>
                                        <p:strVal val="visible"/>
                                      </p:to>
                                    </p:set>
                                    <p:animEffect transition="in" filter="dissolve">
                                      <p:cBhvr>
                                        <p:cTn id="7" dur="500"/>
                                        <p:tgtEl>
                                          <p:spTgt spid="4710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00"/>
                                        </p:tgtEl>
                                        <p:attrNameLst>
                                          <p:attrName>style.visibility</p:attrName>
                                        </p:attrNameLst>
                                      </p:cBhvr>
                                      <p:to>
                                        <p:strVal val="visible"/>
                                      </p:to>
                                    </p:set>
                                    <p:animEffect transition="in" filter="randombar(horizontal)">
                                      <p:cBhvr>
                                        <p:cTn id="12" dur="500"/>
                                        <p:tgtEl>
                                          <p:spTgt spid="100"/>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randombar(horizont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27650"/>
                                        </p:tgtEl>
                                        <p:attrNameLst>
                                          <p:attrName>style.visibility</p:attrName>
                                        </p:attrNameLst>
                                      </p:cBhvr>
                                      <p:to>
                                        <p:strVal val="visible"/>
                                      </p:to>
                                    </p:set>
                                    <p:animEffect transition="in" filter="checkerboard(across)">
                                      <p:cBhvr>
                                        <p:cTn id="22" dur="500"/>
                                        <p:tgtEl>
                                          <p:spTgt spid="27650"/>
                                        </p:tgtEl>
                                      </p:cBhvr>
                                    </p:animEffect>
                                  </p:childTnLst>
                                </p:cTn>
                              </p:par>
                            </p:childTnLst>
                          </p:cTn>
                        </p:par>
                        <p:par>
                          <p:cTn id="23" fill="hold">
                            <p:stCondLst>
                              <p:cond delay="500"/>
                            </p:stCondLst>
                            <p:childTnLst>
                              <p:par>
                                <p:cTn id="24" presetID="9" presetClass="entr" presetSubtype="0" fill="hold" grpId="0" nodeType="afterEffect">
                                  <p:stCondLst>
                                    <p:cond delay="0"/>
                                  </p:stCondLst>
                                  <p:childTnLst>
                                    <p:set>
                                      <p:cBhvr>
                                        <p:cTn id="25" dur="1" fill="hold">
                                          <p:stCondLst>
                                            <p:cond delay="0"/>
                                          </p:stCondLst>
                                        </p:cTn>
                                        <p:tgtEl>
                                          <p:spTgt spid="27651"/>
                                        </p:tgtEl>
                                        <p:attrNameLst>
                                          <p:attrName>style.visibility</p:attrName>
                                        </p:attrNameLst>
                                      </p:cBhvr>
                                      <p:to>
                                        <p:strVal val="visible"/>
                                      </p:to>
                                    </p:set>
                                    <p:animEffect transition="in" filter="dissolve">
                                      <p:cBhvr>
                                        <p:cTn id="26" dur="500"/>
                                        <p:tgtEl>
                                          <p:spTgt spid="27651"/>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randombar(horizontal)">
                                      <p:cBhvr>
                                        <p:cTn id="3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9" grpId="0"/>
      <p:bldP spid="100" grpId="0"/>
      <p:bldP spid="2" grpId="0"/>
      <p:bldP spid="3" grpId="0"/>
      <p:bldP spid="27651"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7650" name="图片 22529" descr="D:\MYBOX\地图\小平\5.bmp"/>
          <p:cNvPicPr>
            <a:picLocks noChangeAspect="1"/>
          </p:cNvPicPr>
          <p:nvPr/>
        </p:nvPicPr>
        <p:blipFill>
          <a:blip r:embed="rId5" cstate="print"/>
          <a:stretch>
            <a:fillRect/>
          </a:stretch>
        </p:blipFill>
        <p:spPr>
          <a:xfrm>
            <a:off x="338138" y="287338"/>
            <a:ext cx="8534400" cy="6334125"/>
          </a:xfrm>
          <a:prstGeom prst="rect">
            <a:avLst/>
          </a:prstGeom>
          <a:solidFill>
            <a:srgbClr val="CCECFF"/>
          </a:solidFill>
          <a:ln w="9525">
            <a:noFill/>
          </a:ln>
        </p:spPr>
      </p:pic>
      <p:sp>
        <p:nvSpPr>
          <p:cNvPr id="27651" name="矩形 22530"/>
          <p:cNvSpPr/>
          <p:nvPr/>
        </p:nvSpPr>
        <p:spPr>
          <a:xfrm>
            <a:off x="338138" y="287338"/>
            <a:ext cx="8485187" cy="6334125"/>
          </a:xfrm>
          <a:prstGeom prst="rect">
            <a:avLst/>
          </a:prstGeom>
          <a:noFill/>
          <a:ln w="9525" cap="flat" cmpd="sng">
            <a:solidFill>
              <a:schemeClr val="tx1"/>
            </a:solidFill>
            <a:prstDash val="solid"/>
            <a:miter/>
            <a:headEnd type="none" w="med" len="med"/>
            <a:tailEnd type="none" w="med" len="med"/>
          </a:ln>
        </p:spPr>
        <p:txBody>
          <a:bodyPr anchor="t"/>
          <a:lstStyle/>
          <a:p>
            <a:endParaRPr lang="zh-CN" altLang="en-US">
              <a:latin typeface="华文行楷" panose="02010800040101010101" pitchFamily="2" charset="-122"/>
              <a:ea typeface="宋体" panose="02010600030101010101" pitchFamily="2" charset="-122"/>
            </a:endParaRPr>
          </a:p>
        </p:txBody>
      </p:sp>
      <p:sp>
        <p:nvSpPr>
          <p:cNvPr id="27652" name="文本框 22531"/>
          <p:cNvSpPr txBox="1"/>
          <p:nvPr/>
        </p:nvSpPr>
        <p:spPr>
          <a:xfrm>
            <a:off x="6045200" y="287338"/>
            <a:ext cx="2827338" cy="915987"/>
          </a:xfrm>
          <a:prstGeom prst="rect">
            <a:avLst/>
          </a:prstGeom>
          <a:gradFill rotWithShape="0">
            <a:gsLst>
              <a:gs pos="0">
                <a:schemeClr val="accent1"/>
              </a:gs>
              <a:gs pos="50000">
                <a:schemeClr val="bg1"/>
              </a:gs>
              <a:gs pos="100000">
                <a:schemeClr val="accent1"/>
              </a:gs>
            </a:gsLst>
            <a:lin ang="0" scaled="1"/>
            <a:tileRect/>
          </a:gradFill>
          <a:ln w="9525">
            <a:noFill/>
          </a:ln>
        </p:spPr>
        <p:txBody>
          <a:bodyPr anchor="t">
            <a:spAutoFit/>
          </a:bodyPr>
          <a:lstStyle/>
          <a:p>
            <a:pPr eaLnBrk="0" hangingPunct="0">
              <a:spcBef>
                <a:spcPct val="50000"/>
              </a:spcBef>
            </a:pPr>
            <a:r>
              <a:rPr lang="en-US" altLang="zh-CN" sz="3600" dirty="0">
                <a:solidFill>
                  <a:srgbClr val="FF5050"/>
                </a:solidFill>
                <a:latin typeface="华文行楷" panose="02010800040101010101" pitchFamily="2" charset="-122"/>
                <a:ea typeface="隶书" panose="02010509060101010101" pitchFamily="49" charset="-122"/>
              </a:rPr>
              <a:t>   </a:t>
            </a:r>
            <a:r>
              <a:rPr lang="zh-CN" altLang="en-US" sz="3600" b="1">
                <a:solidFill>
                  <a:srgbClr val="FF5050"/>
                </a:solidFill>
                <a:latin typeface="华文行楷" panose="02010800040101010101" pitchFamily="2" charset="-122"/>
                <a:ea typeface="隶书" panose="02010509060101010101" pitchFamily="49" charset="-122"/>
              </a:rPr>
              <a:t>平津战役</a:t>
            </a:r>
            <a:r>
              <a:rPr lang="zh-CN" altLang="en-US" b="1">
                <a:solidFill>
                  <a:srgbClr val="FF5050"/>
                </a:solidFill>
                <a:latin typeface="华文行楷" panose="02010800040101010101" pitchFamily="2" charset="-122"/>
                <a:ea typeface="隶书" panose="02010509060101010101" pitchFamily="49" charset="-122"/>
              </a:rPr>
              <a:t>（</a:t>
            </a:r>
            <a:r>
              <a:rPr lang="en-US" altLang="zh-CN" b="1" dirty="0">
                <a:solidFill>
                  <a:srgbClr val="FF5050"/>
                </a:solidFill>
                <a:latin typeface="华文行楷" panose="02010800040101010101" pitchFamily="2" charset="-122"/>
                <a:ea typeface="隶书" panose="02010509060101010101" pitchFamily="49" charset="-122"/>
              </a:rPr>
              <a:t>1948.11.29--1949.1.31)</a:t>
            </a:r>
          </a:p>
        </p:txBody>
      </p:sp>
      <p:sp>
        <p:nvSpPr>
          <p:cNvPr id="27653" name="文本框 22532"/>
          <p:cNvSpPr txBox="1"/>
          <p:nvPr/>
        </p:nvSpPr>
        <p:spPr>
          <a:xfrm>
            <a:off x="1897063" y="836613"/>
            <a:ext cx="914400" cy="366712"/>
          </a:xfrm>
          <a:prstGeom prst="rect">
            <a:avLst/>
          </a:prstGeom>
          <a:solidFill>
            <a:schemeClr val="bg1"/>
          </a:solidFill>
          <a:ln w="9525">
            <a:noFill/>
          </a:ln>
        </p:spPr>
        <p:txBody>
          <a:bodyPr anchor="t">
            <a:spAutoFit/>
          </a:bodyPr>
          <a:lstStyle/>
          <a:p>
            <a:pPr eaLnBrk="0" hangingPunct="0">
              <a:spcBef>
                <a:spcPct val="50000"/>
              </a:spcBef>
            </a:pPr>
            <a:r>
              <a:rPr lang="zh-CN" altLang="en-US" b="1">
                <a:latin typeface="宋体" panose="02010600030101010101" pitchFamily="2" charset="-122"/>
                <a:ea typeface="宋体" panose="02010600030101010101" pitchFamily="2" charset="-122"/>
              </a:rPr>
              <a:t>张家口</a:t>
            </a:r>
          </a:p>
        </p:txBody>
      </p:sp>
      <p:sp>
        <p:nvSpPr>
          <p:cNvPr id="27654" name="文本框 22533"/>
          <p:cNvSpPr txBox="1"/>
          <p:nvPr/>
        </p:nvSpPr>
        <p:spPr>
          <a:xfrm>
            <a:off x="6723063" y="5299075"/>
            <a:ext cx="728662" cy="366713"/>
          </a:xfrm>
          <a:prstGeom prst="rect">
            <a:avLst/>
          </a:prstGeom>
          <a:solidFill>
            <a:schemeClr val="bg1"/>
          </a:solidFill>
          <a:ln w="9525">
            <a:noFill/>
          </a:ln>
        </p:spPr>
        <p:txBody>
          <a:bodyPr anchor="t">
            <a:spAutoFit/>
          </a:bodyPr>
          <a:lstStyle/>
          <a:p>
            <a:pPr eaLnBrk="0" hangingPunct="0">
              <a:spcBef>
                <a:spcPct val="50000"/>
              </a:spcBef>
            </a:pPr>
            <a:r>
              <a:rPr lang="zh-CN" altLang="en-US" b="1">
                <a:latin typeface="宋体" panose="02010600030101010101" pitchFamily="2" charset="-122"/>
                <a:ea typeface="宋体" panose="02010600030101010101" pitchFamily="2" charset="-122"/>
              </a:rPr>
              <a:t>塘沽 </a:t>
            </a:r>
          </a:p>
        </p:txBody>
      </p:sp>
      <p:sp>
        <p:nvSpPr>
          <p:cNvPr id="27655" name="文本框 22534"/>
          <p:cNvSpPr txBox="1"/>
          <p:nvPr/>
        </p:nvSpPr>
        <p:spPr>
          <a:xfrm>
            <a:off x="2811463" y="1676400"/>
            <a:ext cx="1135062" cy="366713"/>
          </a:xfrm>
          <a:prstGeom prst="rect">
            <a:avLst/>
          </a:prstGeom>
          <a:solidFill>
            <a:schemeClr val="bg1"/>
          </a:solidFill>
          <a:ln w="9525">
            <a:noFill/>
          </a:ln>
        </p:spPr>
        <p:txBody>
          <a:bodyPr anchor="t">
            <a:spAutoFit/>
          </a:bodyPr>
          <a:lstStyle/>
          <a:p>
            <a:pPr eaLnBrk="0" hangingPunct="0">
              <a:spcBef>
                <a:spcPct val="50000"/>
              </a:spcBef>
            </a:pPr>
            <a:r>
              <a:rPr lang="zh-CN" altLang="en-US" b="1">
                <a:latin typeface="宋体" panose="02010600030101010101" pitchFamily="2" charset="-122"/>
                <a:ea typeface="宋体" panose="02010600030101010101" pitchFamily="2" charset="-122"/>
              </a:rPr>
              <a:t>新保安</a:t>
            </a:r>
          </a:p>
        </p:txBody>
      </p:sp>
      <p:sp>
        <p:nvSpPr>
          <p:cNvPr id="27656" name="文本框 22535"/>
          <p:cNvSpPr txBox="1"/>
          <p:nvPr/>
        </p:nvSpPr>
        <p:spPr>
          <a:xfrm>
            <a:off x="6045200" y="4718050"/>
            <a:ext cx="677863" cy="366713"/>
          </a:xfrm>
          <a:prstGeom prst="rect">
            <a:avLst/>
          </a:prstGeom>
          <a:solidFill>
            <a:schemeClr val="bg1"/>
          </a:solidFill>
          <a:ln w="9525">
            <a:noFill/>
          </a:ln>
        </p:spPr>
        <p:txBody>
          <a:bodyPr anchor="t">
            <a:spAutoFit/>
          </a:bodyPr>
          <a:lstStyle/>
          <a:p>
            <a:pPr eaLnBrk="0" hangingPunct="0">
              <a:spcBef>
                <a:spcPct val="50000"/>
              </a:spcBef>
            </a:pPr>
            <a:r>
              <a:rPr lang="zh-CN" altLang="en-US" b="1">
                <a:latin typeface="宋体" panose="02010600030101010101" pitchFamily="2" charset="-122"/>
                <a:ea typeface="宋体" panose="02010600030101010101" pitchFamily="2" charset="-122"/>
              </a:rPr>
              <a:t>天津 </a:t>
            </a:r>
          </a:p>
        </p:txBody>
      </p:sp>
      <p:sp>
        <p:nvSpPr>
          <p:cNvPr id="27657" name="太阳形 22536"/>
          <p:cNvSpPr/>
          <p:nvPr/>
        </p:nvSpPr>
        <p:spPr>
          <a:xfrm>
            <a:off x="4608513" y="3413125"/>
            <a:ext cx="509587" cy="473075"/>
          </a:xfrm>
          <a:prstGeom prst="sun">
            <a:avLst>
              <a:gd name="adj" fmla="val 25000"/>
            </a:avLst>
          </a:prstGeom>
          <a:solidFill>
            <a:srgbClr val="3366FF"/>
          </a:solidFill>
          <a:ln w="9525">
            <a:noFill/>
          </a:ln>
        </p:spPr>
        <p:txBody>
          <a:bodyPr anchor="t"/>
          <a:lstStyle/>
          <a:p>
            <a:endParaRPr lang="zh-CN" altLang="en-US">
              <a:latin typeface="华文行楷" panose="02010800040101010101" pitchFamily="2" charset="-122"/>
              <a:ea typeface="宋体" panose="02010600030101010101" pitchFamily="2" charset="-122"/>
            </a:endParaRPr>
          </a:p>
        </p:txBody>
      </p:sp>
      <p:sp>
        <p:nvSpPr>
          <p:cNvPr id="27658" name="太阳形 22537"/>
          <p:cNvSpPr/>
          <p:nvPr/>
        </p:nvSpPr>
        <p:spPr>
          <a:xfrm>
            <a:off x="3946525" y="2940050"/>
            <a:ext cx="509588" cy="473075"/>
          </a:xfrm>
          <a:prstGeom prst="sun">
            <a:avLst>
              <a:gd name="adj" fmla="val 25000"/>
            </a:avLst>
          </a:prstGeom>
          <a:solidFill>
            <a:srgbClr val="3366FF"/>
          </a:solidFill>
          <a:ln w="9525">
            <a:noFill/>
          </a:ln>
        </p:spPr>
        <p:txBody>
          <a:bodyPr anchor="t"/>
          <a:lstStyle/>
          <a:p>
            <a:endParaRPr lang="zh-CN" altLang="en-US">
              <a:latin typeface="华文行楷" panose="02010800040101010101" pitchFamily="2" charset="-122"/>
              <a:ea typeface="宋体" panose="02010600030101010101" pitchFamily="2" charset="-122"/>
            </a:endParaRPr>
          </a:p>
        </p:txBody>
      </p:sp>
      <p:sp>
        <p:nvSpPr>
          <p:cNvPr id="27659" name="文本框 22538"/>
          <p:cNvSpPr txBox="1"/>
          <p:nvPr/>
        </p:nvSpPr>
        <p:spPr>
          <a:xfrm>
            <a:off x="4351338" y="2940050"/>
            <a:ext cx="777875" cy="396875"/>
          </a:xfrm>
          <a:prstGeom prst="rect">
            <a:avLst/>
          </a:prstGeom>
          <a:solidFill>
            <a:schemeClr val="bg1"/>
          </a:solidFill>
          <a:ln w="9525">
            <a:noFill/>
          </a:ln>
        </p:spPr>
        <p:txBody>
          <a:bodyPr anchor="t">
            <a:spAutoFit/>
          </a:bodyPr>
          <a:lstStyle/>
          <a:p>
            <a:pPr eaLnBrk="0" hangingPunct="0">
              <a:spcBef>
                <a:spcPct val="50000"/>
              </a:spcBef>
            </a:pPr>
            <a:r>
              <a:rPr lang="zh-CN" altLang="en-US" sz="2000" b="1">
                <a:latin typeface="宋体" panose="02010600030101010101" pitchFamily="2" charset="-122"/>
                <a:ea typeface="宋体" panose="02010600030101010101" pitchFamily="2" charset="-122"/>
              </a:rPr>
              <a:t>北平</a:t>
            </a:r>
          </a:p>
        </p:txBody>
      </p:sp>
      <p:sp>
        <p:nvSpPr>
          <p:cNvPr id="27660" name="左弧形箭头 22539"/>
          <p:cNvSpPr/>
          <p:nvPr/>
        </p:nvSpPr>
        <p:spPr>
          <a:xfrm>
            <a:off x="3946525" y="2287588"/>
            <a:ext cx="404813" cy="1692275"/>
          </a:xfrm>
          <a:prstGeom prst="curvedRightArrow">
            <a:avLst>
              <a:gd name="adj1" fmla="val 83607"/>
              <a:gd name="adj2" fmla="val 167215"/>
              <a:gd name="adj3" fmla="val 33324"/>
            </a:avLst>
          </a:prstGeom>
          <a:solidFill>
            <a:srgbClr val="FF6600"/>
          </a:solidFill>
          <a:ln w="9525">
            <a:noFill/>
          </a:ln>
        </p:spPr>
        <p:txBody>
          <a:bodyPr anchor="t"/>
          <a:lstStyle/>
          <a:p>
            <a:endParaRPr lang="zh-CN" altLang="en-US">
              <a:latin typeface="华文行楷" panose="02010800040101010101" pitchFamily="2" charset="-122"/>
              <a:ea typeface="宋体" panose="02010600030101010101" pitchFamily="2" charset="-122"/>
            </a:endParaRPr>
          </a:p>
        </p:txBody>
      </p:sp>
      <p:sp>
        <p:nvSpPr>
          <p:cNvPr id="27661" name="右弧形箭头 22540"/>
          <p:cNvSpPr/>
          <p:nvPr/>
        </p:nvSpPr>
        <p:spPr>
          <a:xfrm rot="748855">
            <a:off x="5129213" y="2160588"/>
            <a:ext cx="417512" cy="1497012"/>
          </a:xfrm>
          <a:prstGeom prst="curvedLeftArrow">
            <a:avLst>
              <a:gd name="adj1" fmla="val 71711"/>
              <a:gd name="adj2" fmla="val 143422"/>
              <a:gd name="adj3" fmla="val 33324"/>
            </a:avLst>
          </a:prstGeom>
          <a:solidFill>
            <a:srgbClr val="FF6600"/>
          </a:solidFill>
          <a:ln w="9525">
            <a:noFill/>
          </a:ln>
        </p:spPr>
        <p:txBody>
          <a:bodyPr anchor="t"/>
          <a:lstStyle/>
          <a:p>
            <a:endParaRPr lang="zh-CN" altLang="en-US">
              <a:latin typeface="华文行楷" panose="02010800040101010101" pitchFamily="2" charset="-122"/>
              <a:ea typeface="宋体" panose="02010600030101010101" pitchFamily="2" charset="-122"/>
            </a:endParaRPr>
          </a:p>
        </p:txBody>
      </p:sp>
      <p:sp>
        <p:nvSpPr>
          <p:cNvPr id="27662" name="左弧形箭头 22541"/>
          <p:cNvSpPr/>
          <p:nvPr/>
        </p:nvSpPr>
        <p:spPr>
          <a:xfrm>
            <a:off x="3946525" y="2287588"/>
            <a:ext cx="404813" cy="1692275"/>
          </a:xfrm>
          <a:prstGeom prst="curvedRightArrow">
            <a:avLst>
              <a:gd name="adj1" fmla="val 83607"/>
              <a:gd name="adj2" fmla="val 167215"/>
              <a:gd name="adj3" fmla="val 33324"/>
            </a:avLst>
          </a:prstGeom>
          <a:solidFill>
            <a:srgbClr val="FF6600"/>
          </a:solidFill>
          <a:ln w="9525">
            <a:noFill/>
          </a:ln>
        </p:spPr>
        <p:txBody>
          <a:bodyPr anchor="t"/>
          <a:lstStyle/>
          <a:p>
            <a:endParaRPr lang="zh-CN" altLang="en-US">
              <a:latin typeface="华文行楷" panose="02010800040101010101" pitchFamily="2" charset="-122"/>
              <a:ea typeface="宋体" panose="02010600030101010101" pitchFamily="2" charset="-122"/>
            </a:endParaRPr>
          </a:p>
        </p:txBody>
      </p:sp>
      <p:sp>
        <p:nvSpPr>
          <p:cNvPr id="27663" name="右弧形箭头 22542"/>
          <p:cNvSpPr/>
          <p:nvPr/>
        </p:nvSpPr>
        <p:spPr>
          <a:xfrm rot="748855">
            <a:off x="5129213" y="2160588"/>
            <a:ext cx="417512" cy="1497012"/>
          </a:xfrm>
          <a:prstGeom prst="curvedLeftArrow">
            <a:avLst>
              <a:gd name="adj1" fmla="val 71711"/>
              <a:gd name="adj2" fmla="val 143422"/>
              <a:gd name="adj3" fmla="val 33324"/>
            </a:avLst>
          </a:prstGeom>
          <a:solidFill>
            <a:srgbClr val="FF6600"/>
          </a:solidFill>
          <a:ln w="9525">
            <a:noFill/>
          </a:ln>
        </p:spPr>
        <p:txBody>
          <a:bodyPr anchor="t"/>
          <a:lstStyle/>
          <a:p>
            <a:endParaRPr lang="zh-CN" altLang="en-US">
              <a:latin typeface="华文行楷" panose="02010800040101010101" pitchFamily="2" charset="-122"/>
              <a:ea typeface="宋体" panose="02010600030101010101" pitchFamily="2" charset="-122"/>
            </a:endParaRPr>
          </a:p>
        </p:txBody>
      </p:sp>
      <p:sp>
        <p:nvSpPr>
          <p:cNvPr id="27664" name="爆炸形 2 22543"/>
          <p:cNvSpPr/>
          <p:nvPr/>
        </p:nvSpPr>
        <p:spPr>
          <a:xfrm>
            <a:off x="2166938" y="1203325"/>
            <a:ext cx="509587" cy="590550"/>
          </a:xfrm>
          <a:prstGeom prst="irregularSeal2">
            <a:avLst/>
          </a:prstGeom>
          <a:solidFill>
            <a:srgbClr val="FF6600"/>
          </a:solidFill>
          <a:ln w="9525">
            <a:noFill/>
          </a:ln>
        </p:spPr>
        <p:txBody>
          <a:bodyPr anchor="t"/>
          <a:lstStyle/>
          <a:p>
            <a:endParaRPr lang="zh-CN" altLang="en-US">
              <a:latin typeface="华文行楷" panose="02010800040101010101" pitchFamily="2" charset="-122"/>
              <a:ea typeface="宋体" panose="02010600030101010101" pitchFamily="2" charset="-122"/>
            </a:endParaRPr>
          </a:p>
        </p:txBody>
      </p:sp>
      <p:sp>
        <p:nvSpPr>
          <p:cNvPr id="27665" name="爆炸形 2 22544"/>
          <p:cNvSpPr/>
          <p:nvPr/>
        </p:nvSpPr>
        <p:spPr>
          <a:xfrm>
            <a:off x="2811463" y="1925638"/>
            <a:ext cx="509587" cy="590550"/>
          </a:xfrm>
          <a:prstGeom prst="irregularSeal2">
            <a:avLst/>
          </a:prstGeom>
          <a:solidFill>
            <a:srgbClr val="FF6600"/>
          </a:solidFill>
          <a:ln w="9525">
            <a:noFill/>
          </a:ln>
        </p:spPr>
        <p:txBody>
          <a:bodyPr anchor="t"/>
          <a:lstStyle/>
          <a:p>
            <a:endParaRPr lang="zh-CN" altLang="en-US">
              <a:latin typeface="华文行楷" panose="02010800040101010101" pitchFamily="2" charset="-122"/>
              <a:ea typeface="宋体" panose="02010600030101010101" pitchFamily="2" charset="-122"/>
            </a:endParaRPr>
          </a:p>
        </p:txBody>
      </p:sp>
      <p:grpSp>
        <p:nvGrpSpPr>
          <p:cNvPr id="27666" name="组合 22545"/>
          <p:cNvGrpSpPr/>
          <p:nvPr/>
        </p:nvGrpSpPr>
        <p:grpSpPr>
          <a:xfrm>
            <a:off x="5703888" y="4826000"/>
            <a:ext cx="1171575" cy="1181100"/>
            <a:chOff x="0" y="0"/>
            <a:chExt cx="738" cy="744"/>
          </a:xfrm>
        </p:grpSpPr>
        <p:sp>
          <p:nvSpPr>
            <p:cNvPr id="27667" name="爆炸形 2 22546"/>
            <p:cNvSpPr/>
            <p:nvPr/>
          </p:nvSpPr>
          <p:spPr>
            <a:xfrm>
              <a:off x="0" y="0"/>
              <a:ext cx="321" cy="372"/>
            </a:xfrm>
            <a:prstGeom prst="irregularSeal2">
              <a:avLst/>
            </a:prstGeom>
            <a:solidFill>
              <a:srgbClr val="FF6600"/>
            </a:solidFill>
            <a:ln w="9525">
              <a:noFill/>
            </a:ln>
          </p:spPr>
          <p:txBody>
            <a:bodyPr anchor="t"/>
            <a:lstStyle/>
            <a:p>
              <a:endParaRPr lang="zh-CN" altLang="en-US">
                <a:latin typeface="华文行楷" panose="02010800040101010101" pitchFamily="2" charset="-122"/>
                <a:ea typeface="宋体" panose="02010600030101010101" pitchFamily="2" charset="-122"/>
              </a:endParaRPr>
            </a:p>
          </p:txBody>
        </p:sp>
        <p:sp>
          <p:nvSpPr>
            <p:cNvPr id="27668" name="爆炸形 2 22547"/>
            <p:cNvSpPr/>
            <p:nvPr/>
          </p:nvSpPr>
          <p:spPr>
            <a:xfrm>
              <a:off x="417" y="372"/>
              <a:ext cx="321" cy="372"/>
            </a:xfrm>
            <a:prstGeom prst="irregularSeal2">
              <a:avLst/>
            </a:prstGeom>
            <a:solidFill>
              <a:srgbClr val="FF6600"/>
            </a:solidFill>
            <a:ln w="9525">
              <a:noFill/>
            </a:ln>
          </p:spPr>
          <p:txBody>
            <a:bodyPr anchor="t"/>
            <a:lstStyle/>
            <a:p>
              <a:endParaRPr lang="zh-CN" altLang="en-US">
                <a:latin typeface="华文行楷" panose="02010800040101010101" pitchFamily="2" charset="-122"/>
                <a:ea typeface="宋体" panose="02010600030101010101" pitchFamily="2" charset="-122"/>
              </a:endParaRPr>
            </a:p>
          </p:txBody>
        </p:sp>
      </p:grpSp>
      <p:sp>
        <p:nvSpPr>
          <p:cNvPr id="27669" name="矩形 22548"/>
          <p:cNvSpPr/>
          <p:nvPr/>
        </p:nvSpPr>
        <p:spPr>
          <a:xfrm>
            <a:off x="1897063" y="836613"/>
            <a:ext cx="779462" cy="366712"/>
          </a:xfrm>
          <a:prstGeom prst="rect">
            <a:avLst/>
          </a:prstGeom>
          <a:noFill/>
          <a:ln w="9525">
            <a:noFill/>
          </a:ln>
        </p:spPr>
        <p:txBody>
          <a:bodyPr anchor="t"/>
          <a:lstStyle/>
          <a:p>
            <a:endParaRPr lang="zh-CN" altLang="en-US">
              <a:latin typeface="华文行楷" panose="02010800040101010101" pitchFamily="2" charset="-122"/>
              <a:ea typeface="宋体" panose="02010600030101010101" pitchFamily="2" charset="-122"/>
            </a:endParaRPr>
          </a:p>
        </p:txBody>
      </p:sp>
      <p:sp>
        <p:nvSpPr>
          <p:cNvPr id="27670" name="矩形 22549"/>
          <p:cNvSpPr/>
          <p:nvPr/>
        </p:nvSpPr>
        <p:spPr>
          <a:xfrm>
            <a:off x="1897063" y="836613"/>
            <a:ext cx="779462" cy="366712"/>
          </a:xfrm>
          <a:prstGeom prst="rect">
            <a:avLst/>
          </a:prstGeom>
          <a:noFill/>
          <a:ln w="9525">
            <a:noFill/>
          </a:ln>
        </p:spPr>
        <p:txBody>
          <a:bodyPr anchor="t"/>
          <a:lstStyle/>
          <a:p>
            <a:endParaRPr lang="zh-CN" altLang="en-US">
              <a:latin typeface="华文行楷" panose="02010800040101010101" pitchFamily="2" charset="-122"/>
              <a:ea typeface="宋体" panose="02010600030101010101" pitchFamily="2" charset="-122"/>
            </a:endParaRPr>
          </a:p>
        </p:txBody>
      </p:sp>
      <p:sp>
        <p:nvSpPr>
          <p:cNvPr id="27671" name="文本框 22550"/>
          <p:cNvSpPr txBox="1"/>
          <p:nvPr/>
        </p:nvSpPr>
        <p:spPr>
          <a:xfrm>
            <a:off x="1228725" y="3192463"/>
            <a:ext cx="184150" cy="579437"/>
          </a:xfrm>
          <a:prstGeom prst="rect">
            <a:avLst/>
          </a:prstGeom>
          <a:noFill/>
          <a:ln w="9525">
            <a:noFill/>
          </a:ln>
        </p:spPr>
        <p:txBody>
          <a:bodyPr wrap="none" anchor="t">
            <a:spAutoFit/>
          </a:bodyPr>
          <a:lstStyle/>
          <a:p>
            <a:pPr eaLnBrk="0" hangingPunct="0">
              <a:spcBef>
                <a:spcPct val="50000"/>
              </a:spcBef>
            </a:pPr>
            <a:endParaRPr sz="3200" dirty="0">
              <a:solidFill>
                <a:srgbClr val="990099"/>
              </a:solidFill>
              <a:latin typeface="华文行楷" panose="02010800040101010101" pitchFamily="2" charset="-122"/>
              <a:ea typeface="隶书" panose="02010509060101010101" pitchFamily="49" charset="-122"/>
            </a:endParaRPr>
          </a:p>
        </p:txBody>
      </p:sp>
      <p:sp>
        <p:nvSpPr>
          <p:cNvPr id="27672" name="文本框 22551"/>
          <p:cNvSpPr txBox="1"/>
          <p:nvPr/>
        </p:nvSpPr>
        <p:spPr>
          <a:xfrm>
            <a:off x="1066800" y="3992563"/>
            <a:ext cx="3325813" cy="701675"/>
          </a:xfrm>
          <a:prstGeom prst="rect">
            <a:avLst/>
          </a:prstGeom>
          <a:noFill/>
          <a:ln w="9525">
            <a:noFill/>
          </a:ln>
        </p:spPr>
        <p:txBody>
          <a:bodyPr wrap="square" anchor="t">
            <a:spAutoFit/>
          </a:bodyPr>
          <a:lstStyle/>
          <a:p>
            <a:pPr eaLnBrk="0" hangingPunct="0">
              <a:spcBef>
                <a:spcPct val="50000"/>
              </a:spcBef>
            </a:pPr>
            <a:r>
              <a:rPr lang="zh-CN" altLang="en-US" sz="4000" b="1">
                <a:solidFill>
                  <a:srgbClr val="990099"/>
                </a:solidFill>
                <a:latin typeface="华文行楷" panose="02010800040101010101" pitchFamily="2" charset="-122"/>
                <a:ea typeface="黑体" panose="02010609060101010101" charset="-122"/>
              </a:rPr>
              <a:t>先打两头</a:t>
            </a:r>
          </a:p>
        </p:txBody>
      </p:sp>
      <p:sp>
        <p:nvSpPr>
          <p:cNvPr id="27673" name="文本框 22552"/>
          <p:cNvSpPr txBox="1"/>
          <p:nvPr/>
        </p:nvSpPr>
        <p:spPr>
          <a:xfrm>
            <a:off x="1082675" y="3425825"/>
            <a:ext cx="2971800" cy="701675"/>
          </a:xfrm>
          <a:prstGeom prst="rect">
            <a:avLst/>
          </a:prstGeom>
          <a:noFill/>
          <a:ln w="9525">
            <a:noFill/>
          </a:ln>
        </p:spPr>
        <p:txBody>
          <a:bodyPr wrap="square" anchor="t">
            <a:spAutoFit/>
          </a:bodyPr>
          <a:lstStyle/>
          <a:p>
            <a:pPr eaLnBrk="0" hangingPunct="0">
              <a:spcBef>
                <a:spcPct val="50000"/>
              </a:spcBef>
            </a:pPr>
            <a:r>
              <a:rPr lang="zh-CN" altLang="en-US" sz="4000" b="1">
                <a:solidFill>
                  <a:srgbClr val="990099"/>
                </a:solidFill>
                <a:latin typeface="华文行楷" panose="02010800040101010101" pitchFamily="2" charset="-122"/>
                <a:ea typeface="黑体" panose="02010609060101010101" charset="-122"/>
              </a:rPr>
              <a:t>分割包围</a:t>
            </a:r>
          </a:p>
        </p:txBody>
      </p:sp>
      <p:sp>
        <p:nvSpPr>
          <p:cNvPr id="22554" name="文本框 22553"/>
          <p:cNvSpPr txBox="1"/>
          <p:nvPr/>
        </p:nvSpPr>
        <p:spPr>
          <a:xfrm>
            <a:off x="1082675" y="4594225"/>
            <a:ext cx="2730500" cy="701675"/>
          </a:xfrm>
          <a:prstGeom prst="rect">
            <a:avLst/>
          </a:prstGeom>
          <a:noFill/>
          <a:ln w="9525">
            <a:noFill/>
          </a:ln>
        </p:spPr>
        <p:txBody>
          <a:bodyPr wrap="square" anchor="t">
            <a:spAutoFit/>
          </a:bodyPr>
          <a:lstStyle/>
          <a:p>
            <a:pPr eaLnBrk="0" hangingPunct="0">
              <a:spcBef>
                <a:spcPct val="50000"/>
              </a:spcBef>
            </a:pPr>
            <a:r>
              <a:rPr lang="zh-CN" altLang="en-US" sz="4000" b="1">
                <a:solidFill>
                  <a:srgbClr val="990099"/>
                </a:solidFill>
                <a:latin typeface="华文行楷" panose="02010800040101010101" pitchFamily="2" charset="-122"/>
                <a:ea typeface="黑体" panose="02010609060101010101" charset="-122"/>
              </a:rPr>
              <a:t>后取中间</a:t>
            </a:r>
          </a:p>
        </p:txBody>
      </p:sp>
      <p:graphicFrame>
        <p:nvGraphicFramePr>
          <p:cNvPr id="22555" name="对象 22554"/>
          <p:cNvGraphicFramePr>
            <a:graphicFrameLocks/>
          </p:cNvGraphicFramePr>
          <p:nvPr/>
        </p:nvGraphicFramePr>
        <p:xfrm>
          <a:off x="2811463" y="2286000"/>
          <a:ext cx="3027362" cy="2798763"/>
        </p:xfrm>
        <a:graphic>
          <a:graphicData uri="http://schemas.openxmlformats.org/presentationml/2006/ole">
            <mc:AlternateContent xmlns:mc="http://schemas.openxmlformats.org/markup-compatibility/2006">
              <mc:Choice xmlns:v="urn:schemas-microsoft-com:vml" Requires="v">
                <p:oleObj spid="_x0000_s36875" r:id="rId6" imgW="3286125" imgH="3038475" progId="">
                  <p:embed/>
                </p:oleObj>
              </mc:Choice>
              <mc:Fallback>
                <p:oleObj r:id="rId6" imgW="3286125" imgH="3038475" progId="">
                  <p:embed/>
                  <p:pic>
                    <p:nvPicPr>
                      <p:cNvPr id="0" name="Picture 1" descr="image47"/>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11463" y="2286000"/>
                        <a:ext cx="3027362" cy="279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
        <p:nvSpPr>
          <p:cNvPr id="22556" name="文本框 22555"/>
          <p:cNvSpPr txBox="1"/>
          <p:nvPr/>
        </p:nvSpPr>
        <p:spPr>
          <a:xfrm>
            <a:off x="4122738" y="1223963"/>
            <a:ext cx="3627437" cy="1098550"/>
          </a:xfrm>
          <a:prstGeom prst="rect">
            <a:avLst/>
          </a:prstGeom>
          <a:solidFill>
            <a:srgbClr val="99CC00"/>
          </a:solidFill>
          <a:ln w="9525">
            <a:noFill/>
          </a:ln>
        </p:spPr>
        <p:txBody>
          <a:bodyPr wrap="square" anchor="t">
            <a:spAutoFit/>
          </a:bodyPr>
          <a:lstStyle/>
          <a:p>
            <a:pPr>
              <a:spcBef>
                <a:spcPct val="50000"/>
              </a:spcBef>
            </a:pPr>
            <a:r>
              <a:rPr lang="zh-CN" altLang="en-US" sz="6600" b="1" dirty="0">
                <a:solidFill>
                  <a:schemeClr val="tx1"/>
                </a:solidFill>
                <a:latin typeface="Impact" panose="020B0806030902050204" pitchFamily="34" charset="0"/>
                <a:ea typeface="楷体_GB2312" charset="-122"/>
              </a:rPr>
              <a:t>瓮中捉鳖</a:t>
            </a:r>
          </a:p>
        </p:txBody>
      </p:sp>
      <p:pic>
        <p:nvPicPr>
          <p:cNvPr id="22557" name="图片 22556" descr="付"/>
          <p:cNvPicPr>
            <a:picLocks noChangeAspect="1"/>
          </p:cNvPicPr>
          <p:nvPr/>
        </p:nvPicPr>
        <p:blipFill>
          <a:blip r:embed="rId8" cstate="print"/>
          <a:stretch>
            <a:fillRect/>
          </a:stretch>
        </p:blipFill>
        <p:spPr>
          <a:xfrm>
            <a:off x="395536" y="332656"/>
            <a:ext cx="8280920" cy="6023049"/>
          </a:xfrm>
          <a:prstGeom prst="rect">
            <a:avLst/>
          </a:prstGeom>
          <a:noFill/>
          <a:ln w="9525">
            <a:noFill/>
          </a:ln>
        </p:spPr>
      </p:pic>
      <p:sp>
        <p:nvSpPr>
          <p:cNvPr id="22558" name="矩形 22557"/>
          <p:cNvSpPr/>
          <p:nvPr/>
        </p:nvSpPr>
        <p:spPr>
          <a:xfrm>
            <a:off x="467544" y="4149080"/>
            <a:ext cx="8497887" cy="1268412"/>
          </a:xfrm>
          <a:prstGeom prst="rect">
            <a:avLst/>
          </a:prstGeom>
          <a:solidFill>
            <a:schemeClr val="bg1"/>
          </a:solidFill>
          <a:ln w="9525">
            <a:noFill/>
          </a:ln>
        </p:spPr>
        <p:txBody>
          <a:bodyPr wrap="none" anchor="ctr"/>
          <a:lstStyle/>
          <a:p>
            <a:pPr eaLnBrk="0" hangingPunct="0"/>
            <a:r>
              <a:rPr lang="en-US" altLang="zh-CN" sz="3400" b="1" dirty="0">
                <a:solidFill>
                  <a:srgbClr val="FF0000"/>
                </a:solidFill>
                <a:latin typeface="黑体" panose="02010609060101010101" charset="-122"/>
                <a:ea typeface="黑体" panose="02010609060101010101" charset="-122"/>
              </a:rPr>
              <a:t>1949</a:t>
            </a:r>
            <a:r>
              <a:rPr lang="zh-CN" altLang="en-US" sz="3400" b="1" dirty="0">
                <a:solidFill>
                  <a:srgbClr val="FF0000"/>
                </a:solidFill>
                <a:latin typeface="黑体" panose="02010609060101010101" charset="-122"/>
                <a:ea typeface="黑体" panose="02010609060101010101" charset="-122"/>
              </a:rPr>
              <a:t>年</a:t>
            </a:r>
            <a:r>
              <a:rPr lang="en-US" altLang="zh-CN" sz="3400" b="1" dirty="0">
                <a:solidFill>
                  <a:srgbClr val="FF0000"/>
                </a:solidFill>
                <a:latin typeface="黑体" panose="02010609060101010101" charset="-122"/>
                <a:ea typeface="黑体" panose="02010609060101010101" charset="-122"/>
              </a:rPr>
              <a:t>1</a:t>
            </a:r>
            <a:r>
              <a:rPr lang="zh-CN" altLang="en-US" sz="3400" b="1" dirty="0">
                <a:solidFill>
                  <a:srgbClr val="FF0000"/>
                </a:solidFill>
                <a:latin typeface="黑体" panose="02010609060101010101" charset="-122"/>
                <a:ea typeface="黑体" panose="02010609060101010101" charset="-122"/>
              </a:rPr>
              <a:t>月，国民党军司令傅作义接受改编，</a:t>
            </a:r>
          </a:p>
          <a:p>
            <a:pPr eaLnBrk="0" hangingPunct="0"/>
            <a:r>
              <a:rPr lang="zh-CN" altLang="en-US" sz="3400" b="1" dirty="0">
                <a:solidFill>
                  <a:srgbClr val="FF0000"/>
                </a:solidFill>
                <a:latin typeface="黑体" panose="02010609060101010101" charset="-122"/>
                <a:ea typeface="黑体" panose="02010609060101010101" charset="-122"/>
              </a:rPr>
              <a:t>北平和平解放。</a:t>
            </a:r>
          </a:p>
        </p:txBody>
      </p:sp>
      <p:grpSp>
        <p:nvGrpSpPr>
          <p:cNvPr id="24582" name="Group 6"/>
          <p:cNvGrpSpPr/>
          <p:nvPr/>
        </p:nvGrpSpPr>
        <p:grpSpPr>
          <a:xfrm>
            <a:off x="395536" y="764704"/>
            <a:ext cx="8496944" cy="3200400"/>
            <a:chOff x="0" y="0"/>
            <a:chExt cx="5760" cy="2016"/>
          </a:xfrm>
        </p:grpSpPr>
        <p:grpSp>
          <p:nvGrpSpPr>
            <p:cNvPr id="27680" name="Group 7"/>
            <p:cNvGrpSpPr>
              <a:grpSpLocks noChangeAspect="1"/>
            </p:cNvGrpSpPr>
            <p:nvPr/>
          </p:nvGrpSpPr>
          <p:grpSpPr>
            <a:xfrm>
              <a:off x="0" y="0"/>
              <a:ext cx="5760" cy="2016"/>
              <a:chOff x="0" y="0"/>
              <a:chExt cx="5760" cy="2016"/>
            </a:xfrm>
          </p:grpSpPr>
          <p:pic>
            <p:nvPicPr>
              <p:cNvPr id="27681" name="Picture 8" descr="1-2-1"/>
              <p:cNvPicPr>
                <a:picLocks noChangeAspect="1"/>
              </p:cNvPicPr>
              <p:nvPr/>
            </p:nvPicPr>
            <p:blipFill>
              <a:blip r:embed="rId9" cstate="print"/>
              <a:stretch>
                <a:fillRect/>
              </a:stretch>
            </p:blipFill>
            <p:spPr>
              <a:xfrm>
                <a:off x="0" y="0"/>
                <a:ext cx="1944" cy="2016"/>
              </a:xfrm>
              <a:prstGeom prst="rect">
                <a:avLst/>
              </a:prstGeom>
              <a:noFill/>
              <a:ln w="9525">
                <a:noFill/>
              </a:ln>
            </p:spPr>
          </p:pic>
          <p:pic>
            <p:nvPicPr>
              <p:cNvPr id="27682" name="Picture 9" descr="1-2-2"/>
              <p:cNvPicPr>
                <a:picLocks noChangeAspect="1"/>
              </p:cNvPicPr>
              <p:nvPr/>
            </p:nvPicPr>
            <p:blipFill>
              <a:blip r:embed="rId10" cstate="print"/>
              <a:stretch>
                <a:fillRect/>
              </a:stretch>
            </p:blipFill>
            <p:spPr>
              <a:xfrm>
                <a:off x="1908" y="0"/>
                <a:ext cx="1944" cy="2016"/>
              </a:xfrm>
              <a:prstGeom prst="rect">
                <a:avLst/>
              </a:prstGeom>
              <a:noFill/>
              <a:ln w="9525">
                <a:noFill/>
              </a:ln>
            </p:spPr>
          </p:pic>
          <p:pic>
            <p:nvPicPr>
              <p:cNvPr id="27683" name="Picture 10" descr="1-2-3"/>
              <p:cNvPicPr>
                <a:picLocks noChangeAspect="1"/>
              </p:cNvPicPr>
              <p:nvPr/>
            </p:nvPicPr>
            <p:blipFill>
              <a:blip r:embed="rId11" cstate="print"/>
              <a:stretch>
                <a:fillRect/>
              </a:stretch>
            </p:blipFill>
            <p:spPr>
              <a:xfrm>
                <a:off x="3840" y="0"/>
                <a:ext cx="1920" cy="2016"/>
              </a:xfrm>
              <a:prstGeom prst="rect">
                <a:avLst/>
              </a:prstGeom>
              <a:noFill/>
              <a:ln w="9525">
                <a:noFill/>
              </a:ln>
            </p:spPr>
          </p:pic>
        </p:grpSp>
        <p:sp>
          <p:nvSpPr>
            <p:cNvPr id="27684" name="WordArt 11"/>
            <p:cNvSpPr/>
            <p:nvPr/>
          </p:nvSpPr>
          <p:spPr>
            <a:xfrm>
              <a:off x="624" y="1680"/>
              <a:ext cx="576" cy="288"/>
            </a:xfrm>
            <a:prstGeom prst="rect">
              <a:avLst/>
            </a:prstGeom>
          </p:spPr>
          <p:txBody>
            <a:bodyPr wrap="none" fromWordArt="1">
              <a:prstTxWarp prst="textPlain">
                <a:avLst>
                  <a:gd name="adj" fmla="val 50000"/>
                </a:avLst>
              </a:prstTxWarp>
              <a:normAutofit fontScale="77500" lnSpcReduction="20000"/>
            </a:bodyPr>
            <a:lstStyle/>
            <a:p>
              <a:pPr algn="ctr"/>
              <a:r>
                <a:rPr lang="zh-CN" altLang="en-US" sz="3600">
                  <a:solidFill>
                    <a:srgbClr val="FF0000"/>
                  </a:solidFill>
                  <a:latin typeface="隶书" panose="02010509060101010101" pitchFamily="49" charset="-122"/>
                  <a:ea typeface="隶书" panose="02010509060101010101" pitchFamily="49" charset="-122"/>
                </a:rPr>
                <a:t>林彪</a:t>
              </a:r>
            </a:p>
          </p:txBody>
        </p:sp>
        <p:sp>
          <p:nvSpPr>
            <p:cNvPr id="27685" name="WordArt 12"/>
            <p:cNvSpPr/>
            <p:nvPr/>
          </p:nvSpPr>
          <p:spPr>
            <a:xfrm>
              <a:off x="2448" y="1680"/>
              <a:ext cx="864" cy="288"/>
            </a:xfrm>
            <a:prstGeom prst="rect">
              <a:avLst/>
            </a:prstGeom>
          </p:spPr>
          <p:txBody>
            <a:bodyPr wrap="none" fromWordArt="1">
              <a:prstTxWarp prst="textPlain">
                <a:avLst>
                  <a:gd name="adj" fmla="val 50000"/>
                </a:avLst>
              </a:prstTxWarp>
              <a:normAutofit fontScale="77500" lnSpcReduction="20000"/>
            </a:bodyPr>
            <a:lstStyle/>
            <a:p>
              <a:pPr algn="ctr"/>
              <a:r>
                <a:rPr lang="zh-CN" altLang="en-US" sz="3600">
                  <a:solidFill>
                    <a:srgbClr val="FF0000"/>
                  </a:solidFill>
                  <a:latin typeface="隶书" panose="02010509060101010101" pitchFamily="49" charset="-122"/>
                  <a:ea typeface="隶书" panose="02010509060101010101" pitchFamily="49" charset="-122"/>
                </a:rPr>
                <a:t>罗荣桓</a:t>
              </a:r>
            </a:p>
          </p:txBody>
        </p:sp>
        <p:sp>
          <p:nvSpPr>
            <p:cNvPr id="27686" name="WordArt 13"/>
            <p:cNvSpPr/>
            <p:nvPr/>
          </p:nvSpPr>
          <p:spPr>
            <a:xfrm>
              <a:off x="4416" y="1680"/>
              <a:ext cx="864" cy="288"/>
            </a:xfrm>
            <a:prstGeom prst="rect">
              <a:avLst/>
            </a:prstGeom>
          </p:spPr>
          <p:txBody>
            <a:bodyPr wrap="none" fromWordArt="1">
              <a:prstTxWarp prst="textPlain">
                <a:avLst>
                  <a:gd name="adj" fmla="val 50000"/>
                </a:avLst>
              </a:prstTxWarp>
              <a:normAutofit fontScale="77500" lnSpcReduction="20000"/>
            </a:bodyPr>
            <a:lstStyle/>
            <a:p>
              <a:pPr algn="ctr"/>
              <a:r>
                <a:rPr lang="zh-CN" altLang="en-US" sz="3600">
                  <a:solidFill>
                    <a:srgbClr val="FF0000"/>
                  </a:solidFill>
                  <a:latin typeface="隶书" panose="02010509060101010101" pitchFamily="49" charset="-122"/>
                  <a:ea typeface="隶书" panose="02010509060101010101" pitchFamily="49" charset="-122"/>
                </a:rPr>
                <a:t>聂荣臻</a:t>
              </a:r>
            </a:p>
          </p:txBody>
        </p:sp>
      </p:grpSp>
      <p:pic>
        <p:nvPicPr>
          <p:cNvPr id="25628" name="Picture 28" descr="p2-1.JPG (4533 bytes)"/>
          <p:cNvPicPr>
            <a:picLocks noChangeAspect="1"/>
          </p:cNvPicPr>
          <p:nvPr/>
        </p:nvPicPr>
        <p:blipFill>
          <a:blip r:embed="rId12" cstate="print"/>
          <a:stretch>
            <a:fillRect/>
          </a:stretch>
        </p:blipFill>
        <p:spPr>
          <a:xfrm>
            <a:off x="3275856" y="764704"/>
            <a:ext cx="2447925" cy="3168650"/>
          </a:xfrm>
          <a:prstGeom prst="rect">
            <a:avLst/>
          </a:prstGeom>
          <a:noFill/>
          <a:ln w="9525">
            <a:noFill/>
          </a:ln>
        </p:spPr>
      </p:pic>
      <p:sp>
        <p:nvSpPr>
          <p:cNvPr id="40" name="TextBox 39"/>
          <p:cNvSpPr txBox="1"/>
          <p:nvPr/>
        </p:nvSpPr>
        <p:spPr>
          <a:xfrm>
            <a:off x="395536" y="5733256"/>
            <a:ext cx="6768752" cy="732508"/>
          </a:xfrm>
          <a:prstGeom prst="rect">
            <a:avLst/>
          </a:prstGeom>
          <a:noFill/>
        </p:spPr>
        <p:txBody>
          <a:bodyPr wrap="square" rtlCol="0">
            <a:spAutoFit/>
          </a:bodyPr>
          <a:lstStyle/>
          <a:p>
            <a:pPr>
              <a:lnSpc>
                <a:spcPct val="130000"/>
              </a:lnSpc>
            </a:pPr>
            <a:r>
              <a:rPr lang="zh-CN" altLang="en-US" sz="3200" b="1" dirty="0">
                <a:solidFill>
                  <a:srgbClr val="FF0000"/>
                </a:solidFill>
                <a:latin typeface="Arial" panose="020B0604020202020204" pitchFamily="34" charset="0"/>
                <a:ea typeface="微软雅黑" panose="020B0503020204020204" charset="-122"/>
              </a:rPr>
              <a:t>共歼灭和改编国名党军队</a:t>
            </a:r>
            <a:r>
              <a:rPr lang="en-US" altLang="zh-CN" sz="3200" b="1" dirty="0">
                <a:solidFill>
                  <a:srgbClr val="FF0000"/>
                </a:solidFill>
                <a:latin typeface="Arial" panose="020B0604020202020204" pitchFamily="34" charset="0"/>
                <a:ea typeface="微软雅黑" panose="020B0503020204020204" charset="-122"/>
              </a:rPr>
              <a:t>52</a:t>
            </a:r>
            <a:r>
              <a:rPr lang="zh-CN" altLang="en-US" sz="3200" b="1" dirty="0">
                <a:solidFill>
                  <a:srgbClr val="FF0000"/>
                </a:solidFill>
                <a:latin typeface="Arial" panose="020B0604020202020204" pitchFamily="34" charset="0"/>
                <a:ea typeface="微软雅黑" panose="020B0503020204020204" charset="-122"/>
              </a:rPr>
              <a:t>万余人</a:t>
            </a:r>
          </a:p>
        </p:txBody>
      </p:sp>
    </p:spTree>
    <p:custDataLst>
      <p:tags r:id="rId2"/>
    </p:custDataLst>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8" fill="hold" nodeType="clickEffect">
                                  <p:stCondLst>
                                    <p:cond delay="0"/>
                                  </p:stCondLst>
                                  <p:childTnLst>
                                    <p:set>
                                      <p:cBhvr>
                                        <p:cTn id="6" dur="1" fill="hold">
                                          <p:stCondLst>
                                            <p:cond delay="0"/>
                                          </p:stCondLst>
                                        </p:cTn>
                                        <p:tgtEl>
                                          <p:spTgt spid="22555"/>
                                        </p:tgtEl>
                                        <p:attrNameLst>
                                          <p:attrName>style.visibility</p:attrName>
                                        </p:attrNameLst>
                                      </p:cBhvr>
                                      <p:to>
                                        <p:strVal val="visible"/>
                                      </p:to>
                                    </p:set>
                                    <p:anim calcmode="lin" valueType="num">
                                      <p:cBhvr additive="base">
                                        <p:cTn id="7" dur="5000" fill="hold"/>
                                        <p:tgtEl>
                                          <p:spTgt spid="22555"/>
                                        </p:tgtEl>
                                        <p:attrNameLst>
                                          <p:attrName>ppt_x</p:attrName>
                                        </p:attrNameLst>
                                      </p:cBhvr>
                                      <p:tavLst>
                                        <p:tav tm="0">
                                          <p:val>
                                            <p:strVal val="0-#ppt_w/2"/>
                                          </p:val>
                                        </p:tav>
                                        <p:tav tm="100000">
                                          <p:val>
                                            <p:strVal val="#ppt_x"/>
                                          </p:val>
                                        </p:tav>
                                      </p:tavLst>
                                    </p:anim>
                                    <p:anim calcmode="lin" valueType="num">
                                      <p:cBhvr additive="base">
                                        <p:cTn id="8" dur="5000" fill="hold"/>
                                        <p:tgtEl>
                                          <p:spTgt spid="2255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PPLAUSE.WAV"/>
                                        </p:tgtEl>
                                      </p:cMediaNode>
                                    </p:audio>
                                  </p:sub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22554"/>
                                        </p:tgtEl>
                                        <p:attrNameLst>
                                          <p:attrName>style.visibility</p:attrName>
                                        </p:attrNameLst>
                                      </p:cBhvr>
                                      <p:to>
                                        <p:strVal val="visible"/>
                                      </p:to>
                                    </p:set>
                                    <p:animEffect transition="in" filter="dissolve">
                                      <p:cBhvr>
                                        <p:cTn id="13" dur="500"/>
                                        <p:tgtEl>
                                          <p:spTgt spid="2255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2556"/>
                                        </p:tgtEl>
                                        <p:attrNameLst>
                                          <p:attrName>style.visibility</p:attrName>
                                        </p:attrNameLst>
                                      </p:cBhvr>
                                      <p:to>
                                        <p:strVal val="visible"/>
                                      </p:to>
                                    </p:set>
                                    <p:anim calcmode="lin" valueType="num">
                                      <p:cBhvr additive="base">
                                        <p:cTn id="18" dur="500" fill="hold"/>
                                        <p:tgtEl>
                                          <p:spTgt spid="22556"/>
                                        </p:tgtEl>
                                        <p:attrNameLst>
                                          <p:attrName>ppt_x</p:attrName>
                                        </p:attrNameLst>
                                      </p:cBhvr>
                                      <p:tavLst>
                                        <p:tav tm="0">
                                          <p:val>
                                            <p:strVal val="#ppt_x"/>
                                          </p:val>
                                        </p:tav>
                                        <p:tav tm="100000">
                                          <p:val>
                                            <p:strVal val="#ppt_x"/>
                                          </p:val>
                                        </p:tav>
                                      </p:tavLst>
                                    </p:anim>
                                    <p:anim calcmode="lin" valueType="num">
                                      <p:cBhvr additive="base">
                                        <p:cTn id="19" dur="500" fill="hold"/>
                                        <p:tgtEl>
                                          <p:spTgt spid="2255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xit" presetSubtype="2" fill="hold" nodeType="clickEffect">
                                  <p:stCondLst>
                                    <p:cond delay="0"/>
                                  </p:stCondLst>
                                  <p:childTnLst>
                                    <p:anim calcmode="lin" valueType="num">
                                      <p:cBhvr additive="base">
                                        <p:cTn id="23" dur="3000"/>
                                        <p:tgtEl>
                                          <p:spTgt spid="22555"/>
                                        </p:tgtEl>
                                        <p:attrNameLst>
                                          <p:attrName>ppt_x</p:attrName>
                                        </p:attrNameLst>
                                      </p:cBhvr>
                                      <p:tavLst>
                                        <p:tav tm="0">
                                          <p:val>
                                            <p:strVal val="ppt_x"/>
                                          </p:val>
                                        </p:tav>
                                        <p:tav tm="100000">
                                          <p:val>
                                            <p:strVal val="1+ppt_w/2"/>
                                          </p:val>
                                        </p:tav>
                                      </p:tavLst>
                                    </p:anim>
                                    <p:anim calcmode="lin" valueType="num">
                                      <p:cBhvr additive="base">
                                        <p:cTn id="24" dur="3000"/>
                                        <p:tgtEl>
                                          <p:spTgt spid="22555"/>
                                        </p:tgtEl>
                                        <p:attrNameLst>
                                          <p:attrName>ppt_y</p:attrName>
                                        </p:attrNameLst>
                                      </p:cBhvr>
                                      <p:tavLst>
                                        <p:tav tm="0">
                                          <p:val>
                                            <p:strVal val="ppt_y"/>
                                          </p:val>
                                        </p:tav>
                                        <p:tav tm="100000">
                                          <p:val>
                                            <p:strVal val="ppt_y"/>
                                          </p:val>
                                        </p:tav>
                                      </p:tavLst>
                                    </p:anim>
                                    <p:set>
                                      <p:cBhvr>
                                        <p:cTn id="25" dur="1" fill="hold">
                                          <p:stCondLst>
                                            <p:cond delay="2994"/>
                                          </p:stCondLst>
                                        </p:cTn>
                                        <p:tgtEl>
                                          <p:spTgt spid="22555"/>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23" presetClass="entr" presetSubtype="528" fill="hold" nodeType="clickEffect">
                                  <p:stCondLst>
                                    <p:cond delay="0"/>
                                  </p:stCondLst>
                                  <p:childTnLst>
                                    <p:set>
                                      <p:cBhvr>
                                        <p:cTn id="29" dur="1" fill="hold">
                                          <p:stCondLst>
                                            <p:cond delay="0"/>
                                          </p:stCondLst>
                                        </p:cTn>
                                        <p:tgtEl>
                                          <p:spTgt spid="22557"/>
                                        </p:tgtEl>
                                        <p:attrNameLst>
                                          <p:attrName>style.visibility</p:attrName>
                                        </p:attrNameLst>
                                      </p:cBhvr>
                                      <p:to>
                                        <p:strVal val="visible"/>
                                      </p:to>
                                    </p:set>
                                    <p:anim calcmode="lin" valueType="num">
                                      <p:cBhvr>
                                        <p:cTn id="30" dur="500" fill="hold"/>
                                        <p:tgtEl>
                                          <p:spTgt spid="22557"/>
                                        </p:tgtEl>
                                        <p:attrNameLst>
                                          <p:attrName>ppt_w</p:attrName>
                                        </p:attrNameLst>
                                      </p:cBhvr>
                                      <p:tavLst>
                                        <p:tav tm="0">
                                          <p:val>
                                            <p:fltVal val="0"/>
                                          </p:val>
                                        </p:tav>
                                        <p:tav tm="100000">
                                          <p:val>
                                            <p:strVal val="#ppt_w"/>
                                          </p:val>
                                        </p:tav>
                                      </p:tavLst>
                                    </p:anim>
                                    <p:anim calcmode="lin" valueType="num">
                                      <p:cBhvr>
                                        <p:cTn id="31" dur="500" fill="hold"/>
                                        <p:tgtEl>
                                          <p:spTgt spid="22557"/>
                                        </p:tgtEl>
                                        <p:attrNameLst>
                                          <p:attrName>ppt_h</p:attrName>
                                        </p:attrNameLst>
                                      </p:cBhvr>
                                      <p:tavLst>
                                        <p:tav tm="0">
                                          <p:val>
                                            <p:fltVal val="0"/>
                                          </p:val>
                                        </p:tav>
                                        <p:tav tm="100000">
                                          <p:val>
                                            <p:strVal val="#ppt_h"/>
                                          </p:val>
                                        </p:tav>
                                      </p:tavLst>
                                    </p:anim>
                                    <p:anim calcmode="lin" valueType="num">
                                      <p:cBhvr>
                                        <p:cTn id="32" dur="500" fill="hold"/>
                                        <p:tgtEl>
                                          <p:spTgt spid="22557"/>
                                        </p:tgtEl>
                                        <p:attrNameLst>
                                          <p:attrName>ppt_x</p:attrName>
                                        </p:attrNameLst>
                                      </p:cBhvr>
                                      <p:tavLst>
                                        <p:tav tm="0">
                                          <p:val>
                                            <p:fltVal val="0.5"/>
                                          </p:val>
                                        </p:tav>
                                        <p:tav tm="100000">
                                          <p:val>
                                            <p:strVal val="#ppt_x"/>
                                          </p:val>
                                        </p:tav>
                                      </p:tavLst>
                                    </p:anim>
                                    <p:anim calcmode="lin" valueType="num">
                                      <p:cBhvr>
                                        <p:cTn id="33" dur="500" fill="hold"/>
                                        <p:tgtEl>
                                          <p:spTgt spid="22557"/>
                                        </p:tgtEl>
                                        <p:attrNameLst>
                                          <p:attrName>ppt_y</p:attrName>
                                        </p:attrNameLst>
                                      </p:cBhvr>
                                      <p:tavLst>
                                        <p:tav tm="0">
                                          <p:val>
                                            <p:fltVal val="0.5"/>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2" fill="hold" nodeType="clickEffect">
                                  <p:stCondLst>
                                    <p:cond delay="0"/>
                                  </p:stCondLst>
                                  <p:childTnLst>
                                    <p:set>
                                      <p:cBhvr>
                                        <p:cTn id="37" dur="1" fill="hold">
                                          <p:stCondLst>
                                            <p:cond delay="0"/>
                                          </p:stCondLst>
                                        </p:cTn>
                                        <p:tgtEl>
                                          <p:spTgt spid="24582"/>
                                        </p:tgtEl>
                                        <p:attrNameLst>
                                          <p:attrName>style.visibility</p:attrName>
                                        </p:attrNameLst>
                                      </p:cBhvr>
                                      <p:to>
                                        <p:strVal val="visible"/>
                                      </p:to>
                                    </p:set>
                                    <p:anim calcmode="lin" valueType="num">
                                      <p:cBhvr>
                                        <p:cTn id="38" dur="500" fill="hold"/>
                                        <p:tgtEl>
                                          <p:spTgt spid="24582"/>
                                        </p:tgtEl>
                                        <p:attrNameLst>
                                          <p:attrName>ppt_x</p:attrName>
                                        </p:attrNameLst>
                                      </p:cBhvr>
                                      <p:tavLst>
                                        <p:tav tm="0">
                                          <p:val>
                                            <p:strVal val="1+#ppt_w/2"/>
                                          </p:val>
                                        </p:tav>
                                        <p:tav tm="100000">
                                          <p:val>
                                            <p:strVal val="#ppt_x"/>
                                          </p:val>
                                        </p:tav>
                                      </p:tavLst>
                                    </p:anim>
                                    <p:anim calcmode="lin" valueType="num">
                                      <p:cBhvr>
                                        <p:cTn id="39" dur="500" fill="hold"/>
                                        <p:tgtEl>
                                          <p:spTgt spid="24582"/>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24582"/>
                                        </p:tgtEl>
                                        <p:attrNameLst>
                                          <p:attrName>style.visibility</p:attrName>
                                        </p:attrNameLst>
                                      </p:cBhvr>
                                      <p:to>
                                        <p:strVal val="hidden"/>
                                      </p:to>
                                    </p:set>
                                  </p:subTnLst>
                                </p:cTn>
                              </p:par>
                            </p:childTnLst>
                          </p:cTn>
                        </p:par>
                      </p:childTnLst>
                    </p:cTn>
                  </p:par>
                  <p:par>
                    <p:cTn id="40" fill="hold">
                      <p:stCondLst>
                        <p:cond delay="indefinite"/>
                      </p:stCondLst>
                      <p:childTnLst>
                        <p:par>
                          <p:cTn id="41" fill="hold">
                            <p:stCondLst>
                              <p:cond delay="0"/>
                            </p:stCondLst>
                            <p:childTnLst>
                              <p:par>
                                <p:cTn id="42" presetID="3" presetClass="entr" presetSubtype="10" fill="hold" nodeType="clickEffect">
                                  <p:stCondLst>
                                    <p:cond delay="0"/>
                                  </p:stCondLst>
                                  <p:childTnLst>
                                    <p:set>
                                      <p:cBhvr>
                                        <p:cTn id="43" dur="1" fill="hold">
                                          <p:stCondLst>
                                            <p:cond delay="0"/>
                                          </p:stCondLst>
                                        </p:cTn>
                                        <p:tgtEl>
                                          <p:spTgt spid="24582"/>
                                        </p:tgtEl>
                                        <p:attrNameLst>
                                          <p:attrName>style.visibility</p:attrName>
                                        </p:attrNameLst>
                                      </p:cBhvr>
                                      <p:to>
                                        <p:strVal val="visible"/>
                                      </p:to>
                                    </p:set>
                                    <p:animEffect transition="in" filter="blinds(horizontal)">
                                      <p:cBhvr>
                                        <p:cTn id="44" dur="500"/>
                                        <p:tgtEl>
                                          <p:spTgt spid="24582"/>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42" fill="hold" grpId="0" nodeType="clickEffect">
                                  <p:stCondLst>
                                    <p:cond delay="0"/>
                                  </p:stCondLst>
                                  <p:childTnLst>
                                    <p:set>
                                      <p:cBhvr>
                                        <p:cTn id="48" dur="1" fill="hold">
                                          <p:stCondLst>
                                            <p:cond delay="0"/>
                                          </p:stCondLst>
                                        </p:cTn>
                                        <p:tgtEl>
                                          <p:spTgt spid="22558"/>
                                        </p:tgtEl>
                                        <p:attrNameLst>
                                          <p:attrName>style.visibility</p:attrName>
                                        </p:attrNameLst>
                                      </p:cBhvr>
                                      <p:to>
                                        <p:strVal val="visible"/>
                                      </p:to>
                                    </p:set>
                                    <p:animEffect transition="in" filter="barn(outHorizontal)">
                                      <p:cBhvr>
                                        <p:cTn id="49" dur="500"/>
                                        <p:tgtEl>
                                          <p:spTgt spid="22558"/>
                                        </p:tgtEl>
                                      </p:cBhvr>
                                    </p:animEffect>
                                  </p:childTnLst>
                                </p:cTn>
                              </p:par>
                            </p:childTnLst>
                          </p:cTn>
                        </p:par>
                      </p:childTnLst>
                    </p:cTn>
                  </p:par>
                  <p:par>
                    <p:cTn id="50" fill="hold">
                      <p:stCondLst>
                        <p:cond delay="indefinite"/>
                      </p:stCondLst>
                      <p:childTnLst>
                        <p:par>
                          <p:cTn id="51" fill="hold">
                            <p:stCondLst>
                              <p:cond delay="0"/>
                            </p:stCondLst>
                            <p:childTnLst>
                              <p:par>
                                <p:cTn id="52" presetID="3" presetClass="entr" presetSubtype="10" fill="hold" nodeType="clickEffect">
                                  <p:stCondLst>
                                    <p:cond delay="0"/>
                                  </p:stCondLst>
                                  <p:childTnLst>
                                    <p:set>
                                      <p:cBhvr>
                                        <p:cTn id="53" dur="1" fill="hold">
                                          <p:stCondLst>
                                            <p:cond delay="0"/>
                                          </p:stCondLst>
                                        </p:cTn>
                                        <p:tgtEl>
                                          <p:spTgt spid="25628"/>
                                        </p:tgtEl>
                                        <p:attrNameLst>
                                          <p:attrName>style.visibility</p:attrName>
                                        </p:attrNameLst>
                                      </p:cBhvr>
                                      <p:to>
                                        <p:strVal val="visible"/>
                                      </p:to>
                                    </p:set>
                                    <p:animEffect transition="in" filter="blinds(horizontal)">
                                      <p:cBhvr>
                                        <p:cTn id="54" dur="500"/>
                                        <p:tgtEl>
                                          <p:spTgt spid="25628"/>
                                        </p:tgtEl>
                                      </p:cBhvr>
                                    </p:animEffect>
                                  </p:childTnLst>
                                </p:cTn>
                              </p:par>
                            </p:childTnLst>
                          </p:cTn>
                        </p:par>
                      </p:childTnLst>
                    </p:cTn>
                  </p:par>
                  <p:par>
                    <p:cTn id="55" fill="hold">
                      <p:stCondLst>
                        <p:cond delay="indefinite"/>
                      </p:stCondLst>
                      <p:childTnLst>
                        <p:par>
                          <p:cTn id="56" fill="hold">
                            <p:stCondLst>
                              <p:cond delay="0"/>
                            </p:stCondLst>
                            <p:childTnLst>
                              <p:par>
                                <p:cTn id="57" presetID="4" presetClass="entr" presetSubtype="16" fill="hold" grpId="0" nodeType="clickEffect">
                                  <p:stCondLst>
                                    <p:cond delay="0"/>
                                  </p:stCondLst>
                                  <p:childTnLst>
                                    <p:set>
                                      <p:cBhvr>
                                        <p:cTn id="58" dur="1" fill="hold">
                                          <p:stCondLst>
                                            <p:cond delay="0"/>
                                          </p:stCondLst>
                                        </p:cTn>
                                        <p:tgtEl>
                                          <p:spTgt spid="40"/>
                                        </p:tgtEl>
                                        <p:attrNameLst>
                                          <p:attrName>style.visibility</p:attrName>
                                        </p:attrNameLst>
                                      </p:cBhvr>
                                      <p:to>
                                        <p:strVal val="visible"/>
                                      </p:to>
                                    </p:set>
                                    <p:animEffect transition="in" filter="box(in)">
                                      <p:cBhvr>
                                        <p:cTn id="5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54" grpId="0" animBg="1"/>
      <p:bldP spid="22556" grpId="0" bldLvl="0" animBg="1"/>
      <p:bldP spid="22558" grpId="0" bldLvl="0" animBg="1"/>
      <p:bldP spid="40"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3" name="Text Box 2"/>
          <p:cNvSpPr txBox="1"/>
          <p:nvPr/>
        </p:nvSpPr>
        <p:spPr>
          <a:xfrm>
            <a:off x="827088" y="188913"/>
            <a:ext cx="6783387" cy="762000"/>
          </a:xfrm>
          <a:prstGeom prst="rect">
            <a:avLst/>
          </a:prstGeom>
          <a:noFill/>
          <a:ln w="9525">
            <a:noFill/>
          </a:ln>
        </p:spPr>
        <p:txBody>
          <a:bodyPr anchor="t">
            <a:spAutoFit/>
          </a:bodyPr>
          <a:lstStyle/>
          <a:p>
            <a:pPr>
              <a:spcBef>
                <a:spcPct val="50000"/>
              </a:spcBef>
            </a:pPr>
            <a:r>
              <a:rPr lang="zh-CN" altLang="en-US" sz="4400" b="1" u="sng" dirty="0">
                <a:solidFill>
                  <a:srgbClr val="0A0A0A"/>
                </a:solidFill>
                <a:latin typeface="Times New Roman" panose="02020603050405020304" pitchFamily="18" charset="0"/>
                <a:ea typeface="隶书" panose="02010509060101010101" pitchFamily="49" charset="-122"/>
              </a:rPr>
              <a:t>为什么和平解放北平？</a:t>
            </a:r>
          </a:p>
        </p:txBody>
      </p:sp>
      <p:sp>
        <p:nvSpPr>
          <p:cNvPr id="26627" name="Text Box 3"/>
          <p:cNvSpPr txBox="1"/>
          <p:nvPr/>
        </p:nvSpPr>
        <p:spPr>
          <a:xfrm>
            <a:off x="250825" y="3573463"/>
            <a:ext cx="8296275" cy="2702278"/>
          </a:xfrm>
          <a:prstGeom prst="rect">
            <a:avLst/>
          </a:prstGeom>
          <a:noFill/>
          <a:ln w="9525">
            <a:noFill/>
          </a:ln>
        </p:spPr>
        <p:txBody>
          <a:bodyPr anchor="t">
            <a:spAutoFit/>
          </a:bodyPr>
          <a:lstStyle/>
          <a:p>
            <a:r>
              <a:rPr lang="zh-CN" altLang="en-US" sz="2800" dirty="0">
                <a:solidFill>
                  <a:srgbClr val="0A0A0A"/>
                </a:solidFill>
                <a:latin typeface="Times New Roman" panose="02020603050405020304" pitchFamily="18" charset="0"/>
                <a:ea typeface="隶书" panose="02010509060101010101" pitchFamily="49" charset="-122"/>
              </a:rPr>
              <a:t>（</a:t>
            </a:r>
            <a:r>
              <a:rPr lang="en-US" altLang="zh-CN" sz="3200" b="1" dirty="0">
                <a:solidFill>
                  <a:srgbClr val="0A0A0A"/>
                </a:solidFill>
                <a:latin typeface="黑体" panose="02010609060101010101" charset="-122"/>
                <a:ea typeface="黑体" panose="02010609060101010101" charset="-122"/>
              </a:rPr>
              <a:t>3</a:t>
            </a:r>
            <a:r>
              <a:rPr lang="zh-CN" altLang="en-US" sz="3200" b="1" dirty="0">
                <a:solidFill>
                  <a:srgbClr val="0A0A0A"/>
                </a:solidFill>
                <a:latin typeface="黑体" panose="02010609060101010101" charset="-122"/>
                <a:ea typeface="黑体" panose="02010609060101010101" charset="-122"/>
              </a:rPr>
              <a:t>）不战而屈人之兵是兵家所推崇的上策，有利于进一步瓦解敌人。（傅作义部接受和平改编为其他战场的国民党将领倒戈率部转向人民的一方，提供了良好的范例。）</a:t>
            </a:r>
          </a:p>
          <a:p>
            <a:pPr>
              <a:spcBef>
                <a:spcPct val="30000"/>
              </a:spcBef>
            </a:pPr>
            <a:endParaRPr lang="zh-CN" altLang="en-US" sz="3200" b="1" dirty="0">
              <a:solidFill>
                <a:srgbClr val="0A0A0A"/>
              </a:solidFill>
              <a:latin typeface="黑体" panose="02010609060101010101" charset="-122"/>
              <a:ea typeface="黑体" panose="02010609060101010101" charset="-122"/>
            </a:endParaRPr>
          </a:p>
        </p:txBody>
      </p:sp>
      <p:sp>
        <p:nvSpPr>
          <p:cNvPr id="26628" name="Text Box 4"/>
          <p:cNvSpPr txBox="1"/>
          <p:nvPr/>
        </p:nvSpPr>
        <p:spPr>
          <a:xfrm>
            <a:off x="250825" y="981075"/>
            <a:ext cx="8642350" cy="1311275"/>
          </a:xfrm>
          <a:prstGeom prst="rect">
            <a:avLst/>
          </a:prstGeom>
          <a:noFill/>
          <a:ln w="9525">
            <a:noFill/>
          </a:ln>
        </p:spPr>
        <p:txBody>
          <a:bodyPr anchor="t">
            <a:spAutoFit/>
          </a:bodyPr>
          <a:lstStyle/>
          <a:p>
            <a:pPr>
              <a:spcBef>
                <a:spcPct val="50000"/>
              </a:spcBef>
            </a:pPr>
            <a:r>
              <a:rPr lang="zh-CN" altLang="en-US" sz="3200" b="1" dirty="0">
                <a:solidFill>
                  <a:srgbClr val="0A0A0A"/>
                </a:solidFill>
                <a:latin typeface="黑体" panose="02010609060101010101" charset="-122"/>
                <a:ea typeface="黑体" panose="02010609060101010101" charset="-122"/>
                <a:sym typeface="Arial" panose="020B0604020202020204" pitchFamily="34" charset="0"/>
              </a:rPr>
              <a:t>（</a:t>
            </a:r>
            <a:r>
              <a:rPr lang="en-US" altLang="zh-CN" sz="3200" b="1" dirty="0">
                <a:solidFill>
                  <a:srgbClr val="0A0A0A"/>
                </a:solidFill>
                <a:latin typeface="黑体" panose="02010609060101010101" charset="-122"/>
                <a:ea typeface="黑体" panose="02010609060101010101" charset="-122"/>
                <a:sym typeface="Arial" panose="020B0604020202020204" pitchFamily="34" charset="0"/>
              </a:rPr>
              <a:t>1</a:t>
            </a:r>
            <a:r>
              <a:rPr lang="zh-CN" altLang="en-US" sz="3200" b="1" dirty="0">
                <a:solidFill>
                  <a:srgbClr val="0A0A0A"/>
                </a:solidFill>
                <a:latin typeface="黑体" panose="02010609060101010101" charset="-122"/>
                <a:ea typeface="黑体" panose="02010609060101010101" charset="-122"/>
                <a:sym typeface="Arial" panose="020B0604020202020204" pitchFamily="34" charset="0"/>
              </a:rPr>
              <a:t>）和平民主是当时的大势所趋，民心所向。</a:t>
            </a:r>
          </a:p>
          <a:p>
            <a:pPr>
              <a:spcBef>
                <a:spcPct val="50000"/>
              </a:spcBef>
            </a:pPr>
            <a:endParaRPr lang="zh-CN" altLang="en-US" sz="3200" b="1" dirty="0">
              <a:solidFill>
                <a:srgbClr val="0A0A0A"/>
              </a:solidFill>
              <a:latin typeface="黑体" panose="02010609060101010101" charset="-122"/>
              <a:ea typeface="黑体" panose="02010609060101010101" charset="-122"/>
              <a:sym typeface="Arial" panose="020B0604020202020204" pitchFamily="34" charset="0"/>
            </a:endParaRPr>
          </a:p>
        </p:txBody>
      </p:sp>
      <p:sp>
        <p:nvSpPr>
          <p:cNvPr id="26629" name="Text Box 5"/>
          <p:cNvSpPr txBox="1"/>
          <p:nvPr/>
        </p:nvSpPr>
        <p:spPr>
          <a:xfrm>
            <a:off x="250825" y="1844675"/>
            <a:ext cx="8296275" cy="1569660"/>
          </a:xfrm>
          <a:prstGeom prst="rect">
            <a:avLst/>
          </a:prstGeom>
          <a:noFill/>
          <a:ln w="9525">
            <a:noFill/>
          </a:ln>
        </p:spPr>
        <p:txBody>
          <a:bodyPr anchor="t">
            <a:spAutoFit/>
          </a:bodyPr>
          <a:lstStyle/>
          <a:p>
            <a:pPr>
              <a:spcBef>
                <a:spcPct val="50000"/>
              </a:spcBef>
            </a:pPr>
            <a:r>
              <a:rPr lang="zh-CN" altLang="en-US" sz="3200" b="1" dirty="0">
                <a:solidFill>
                  <a:srgbClr val="0A0A0A"/>
                </a:solidFill>
                <a:latin typeface="黑体" panose="02010609060101010101" charset="-122"/>
                <a:ea typeface="黑体" panose="02010609060101010101" charset="-122"/>
                <a:sym typeface="Arial" panose="020B0604020202020204" pitchFamily="34" charset="0"/>
              </a:rPr>
              <a:t>（</a:t>
            </a:r>
            <a:r>
              <a:rPr lang="en-US" altLang="zh-CN" sz="3200" b="1" dirty="0">
                <a:solidFill>
                  <a:srgbClr val="0A0A0A"/>
                </a:solidFill>
                <a:latin typeface="黑体" panose="02010609060101010101" charset="-122"/>
                <a:ea typeface="黑体" panose="02010609060101010101" charset="-122"/>
                <a:sym typeface="Arial" panose="020B0604020202020204" pitchFamily="34" charset="0"/>
              </a:rPr>
              <a:t>2</a:t>
            </a:r>
            <a:r>
              <a:rPr lang="zh-CN" altLang="en-US" sz="3200" b="1" dirty="0">
                <a:solidFill>
                  <a:srgbClr val="0A0A0A"/>
                </a:solidFill>
                <a:latin typeface="黑体" panose="02010609060101010101" charset="-122"/>
                <a:ea typeface="黑体" panose="02010609060101010101" charset="-122"/>
                <a:sym typeface="Arial" panose="020B0604020202020204" pitchFamily="34" charset="0"/>
              </a:rPr>
              <a:t>）可避免不必要的伤亡，保障了北平人民的生命财产安全，</a:t>
            </a:r>
            <a:r>
              <a:rPr lang="zh-CN" altLang="en-US" sz="3200" b="1" dirty="0">
                <a:solidFill>
                  <a:srgbClr val="FD2B27"/>
                </a:solidFill>
                <a:latin typeface="黑体" panose="02010609060101010101" charset="-122"/>
                <a:ea typeface="黑体" panose="02010609060101010101" charset="-122"/>
                <a:sym typeface="Arial" panose="020B0604020202020204" pitchFamily="34" charset="0"/>
              </a:rPr>
              <a:t>保护了古都的文物，避免战争的破坏。</a:t>
            </a:r>
          </a:p>
        </p:txBody>
      </p:sp>
    </p:spTree>
    <p:custDataLst>
      <p:tags r:id="rId1"/>
    </p:custData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628"/>
                                        </p:tgtEl>
                                        <p:attrNameLst>
                                          <p:attrName>style.visibility</p:attrName>
                                        </p:attrNameLst>
                                      </p:cBhvr>
                                      <p:to>
                                        <p:strVal val="visible"/>
                                      </p:to>
                                    </p:set>
                                    <p:anim calcmode="lin" valueType="num">
                                      <p:cBhvr>
                                        <p:cTn id="7" dur="500" fill="hold"/>
                                        <p:tgtEl>
                                          <p:spTgt spid="26628"/>
                                        </p:tgtEl>
                                        <p:attrNameLst>
                                          <p:attrName>ppt_x</p:attrName>
                                        </p:attrNameLst>
                                      </p:cBhvr>
                                      <p:tavLst>
                                        <p:tav tm="0">
                                          <p:val>
                                            <p:strVal val="#ppt_x"/>
                                          </p:val>
                                        </p:tav>
                                        <p:tav tm="100000">
                                          <p:val>
                                            <p:strVal val="#ppt_x"/>
                                          </p:val>
                                        </p:tav>
                                      </p:tavLst>
                                    </p:anim>
                                    <p:anim calcmode="lin" valueType="num">
                                      <p:cBhvr>
                                        <p:cTn id="8" dur="500" fill="hold"/>
                                        <p:tgtEl>
                                          <p:spTgt spid="2662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6629"/>
                                        </p:tgtEl>
                                        <p:attrNameLst>
                                          <p:attrName>style.visibility</p:attrName>
                                        </p:attrNameLst>
                                      </p:cBhvr>
                                      <p:to>
                                        <p:strVal val="visible"/>
                                      </p:to>
                                    </p:set>
                                    <p:anim calcmode="lin" valueType="num">
                                      <p:cBhvr>
                                        <p:cTn id="13" dur="500" fill="hold"/>
                                        <p:tgtEl>
                                          <p:spTgt spid="26629"/>
                                        </p:tgtEl>
                                        <p:attrNameLst>
                                          <p:attrName>ppt_x</p:attrName>
                                        </p:attrNameLst>
                                      </p:cBhvr>
                                      <p:tavLst>
                                        <p:tav tm="0">
                                          <p:val>
                                            <p:strVal val="#ppt_x"/>
                                          </p:val>
                                        </p:tav>
                                        <p:tav tm="100000">
                                          <p:val>
                                            <p:strVal val="#ppt_x"/>
                                          </p:val>
                                        </p:tav>
                                      </p:tavLst>
                                    </p:anim>
                                    <p:anim calcmode="lin" valueType="num">
                                      <p:cBhvr>
                                        <p:cTn id="14" dur="500" fill="hold"/>
                                        <p:tgtEl>
                                          <p:spTgt spid="2662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6627"/>
                                        </p:tgtEl>
                                        <p:attrNameLst>
                                          <p:attrName>style.visibility</p:attrName>
                                        </p:attrNameLst>
                                      </p:cBhvr>
                                      <p:to>
                                        <p:strVal val="visible"/>
                                      </p:to>
                                    </p:set>
                                    <p:anim calcmode="lin" valueType="num">
                                      <p:cBhvr>
                                        <p:cTn id="19" dur="500" fill="hold"/>
                                        <p:tgtEl>
                                          <p:spTgt spid="26627"/>
                                        </p:tgtEl>
                                        <p:attrNameLst>
                                          <p:attrName>ppt_x</p:attrName>
                                        </p:attrNameLst>
                                      </p:cBhvr>
                                      <p:tavLst>
                                        <p:tav tm="0">
                                          <p:val>
                                            <p:strVal val="#ppt_x"/>
                                          </p:val>
                                        </p:tav>
                                        <p:tav tm="100000">
                                          <p:val>
                                            <p:strVal val="#ppt_x"/>
                                          </p:val>
                                        </p:tav>
                                      </p:tavLst>
                                    </p:anim>
                                    <p:anim calcmode="lin" valueType="num">
                                      <p:cBhvr>
                                        <p:cTn id="20" dur="500" fill="hold"/>
                                        <p:tgtEl>
                                          <p:spTgt spid="266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ldLvl="0"/>
      <p:bldP spid="26628" grpId="0" bldLvl="0"/>
      <p:bldP spid="26629" grpId="0" bldLvl="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文本框 2"/>
          <p:cNvSpPr txBox="1"/>
          <p:nvPr/>
        </p:nvSpPr>
        <p:spPr>
          <a:xfrm>
            <a:off x="669290" y="535940"/>
            <a:ext cx="7575118" cy="2123658"/>
          </a:xfrm>
          <a:prstGeom prst="rect">
            <a:avLst/>
          </a:prstGeom>
          <a:noFill/>
          <a:ln w="9525">
            <a:noFill/>
          </a:ln>
        </p:spPr>
        <p:txBody>
          <a:bodyPr wrap="square">
            <a:spAutoFit/>
          </a:bodyPr>
          <a:lstStyle/>
          <a:p>
            <a:r>
              <a:rPr lang="zh-CN" altLang="en-US" sz="4400" b="1" noProof="1">
                <a:solidFill>
                  <a:schemeClr val="accent6">
                    <a:lumMod val="75000"/>
                  </a:schemeClr>
                </a:solidFill>
                <a:latin typeface="楷体" panose="02010609060101010101" pitchFamily="49" charset="-122"/>
                <a:ea typeface="楷体" panose="02010609060101010101" pitchFamily="49" charset="-122"/>
                <a:cs typeface="宋体" panose="02010600030101010101" pitchFamily="2" charset="-122"/>
              </a:rPr>
              <a:t> ④意义：</a:t>
            </a:r>
            <a:r>
              <a:rPr lang="en-US" altLang="zh-CN" sz="4400" b="1" noProof="1">
                <a:solidFill>
                  <a:srgbClr val="0A0A0A"/>
                </a:solidFill>
                <a:latin typeface="楷体" panose="02010609060101010101" pitchFamily="49" charset="-122"/>
                <a:ea typeface="楷体" panose="02010609060101010101" pitchFamily="49" charset="-122"/>
                <a:cs typeface="宋体" panose="02010600030101010101" pitchFamily="2" charset="-122"/>
                <a:sym typeface="+mn-ea"/>
              </a:rPr>
              <a:t>1949</a:t>
            </a:r>
            <a:r>
              <a:rPr lang="zh-CN" altLang="en-US" sz="4400" b="1" noProof="1">
                <a:solidFill>
                  <a:srgbClr val="0A0A0A"/>
                </a:solidFill>
                <a:latin typeface="楷体" panose="02010609060101010101" pitchFamily="49" charset="-122"/>
                <a:ea typeface="楷体" panose="02010609060101010101" pitchFamily="49" charset="-122"/>
                <a:cs typeface="宋体" panose="02010600030101010101" pitchFamily="2" charset="-122"/>
                <a:sym typeface="+mn-ea"/>
              </a:rPr>
              <a:t>年</a:t>
            </a:r>
            <a:r>
              <a:rPr lang="en-US" altLang="zh-CN" sz="4400" b="1" noProof="1">
                <a:solidFill>
                  <a:srgbClr val="0A0A0A"/>
                </a:solidFill>
                <a:latin typeface="楷体" panose="02010609060101010101" pitchFamily="49" charset="-122"/>
                <a:ea typeface="楷体" panose="02010609060101010101" pitchFamily="49" charset="-122"/>
                <a:cs typeface="宋体" panose="02010600030101010101" pitchFamily="2" charset="-122"/>
                <a:sym typeface="+mn-ea"/>
              </a:rPr>
              <a:t>1</a:t>
            </a:r>
            <a:r>
              <a:rPr lang="zh-CN" altLang="en-US" sz="4400" b="1" noProof="1">
                <a:solidFill>
                  <a:srgbClr val="0A0A0A"/>
                </a:solidFill>
                <a:latin typeface="楷体" panose="02010609060101010101" pitchFamily="49" charset="-122"/>
                <a:ea typeface="楷体" panose="02010609060101010101" pitchFamily="49" charset="-122"/>
                <a:cs typeface="宋体" panose="02010600030101010101" pitchFamily="2" charset="-122"/>
                <a:sym typeface="+mn-ea"/>
              </a:rPr>
              <a:t>月，</a:t>
            </a:r>
            <a:r>
              <a:rPr lang="zh-CN" altLang="en-US" sz="4400" b="1" noProof="1">
                <a:solidFill>
                  <a:srgbClr val="0A0A0A"/>
                </a:solidFill>
                <a:latin typeface="楷体" panose="02010609060101010101" pitchFamily="49" charset="-122"/>
                <a:ea typeface="楷体" panose="02010609060101010101" pitchFamily="49" charset="-122"/>
                <a:cs typeface="黑体" panose="02010609060101010101" charset="-122"/>
                <a:sym typeface="+mn-ea"/>
              </a:rPr>
              <a:t>北平</a:t>
            </a:r>
            <a:r>
              <a:rPr lang="zh-CN" altLang="en-US" sz="4400" b="1" noProof="1">
                <a:solidFill>
                  <a:srgbClr val="0A0A0A"/>
                </a:solidFill>
                <a:latin typeface="楷体" panose="02010609060101010101" pitchFamily="49" charset="-122"/>
                <a:ea typeface="楷体" panose="02010609060101010101" pitchFamily="49" charset="-122"/>
                <a:cs typeface="宋体" panose="02010600030101010101" pitchFamily="2" charset="-122"/>
                <a:sym typeface="+mn-ea"/>
              </a:rPr>
              <a:t>和平解放，平津战役胜利结束。至此，</a:t>
            </a:r>
            <a:r>
              <a:rPr lang="zh-CN" altLang="en-US" sz="4400" b="1" noProof="1">
                <a:solidFill>
                  <a:srgbClr val="FD2B27"/>
                </a:solidFill>
                <a:latin typeface="楷体" panose="02010609060101010101" pitchFamily="49" charset="-122"/>
                <a:ea typeface="楷体" panose="02010609060101010101" pitchFamily="49" charset="-122"/>
                <a:cs typeface="黑体" panose="02010609060101010101" charset="-122"/>
                <a:sym typeface="+mn-ea"/>
              </a:rPr>
              <a:t>华北全境基本</a:t>
            </a:r>
            <a:r>
              <a:rPr lang="zh-CN" altLang="en-US" sz="4400" b="1" noProof="1">
                <a:solidFill>
                  <a:srgbClr val="FD2B27"/>
                </a:solidFill>
                <a:latin typeface="楷体" panose="02010609060101010101" pitchFamily="49" charset="-122"/>
                <a:ea typeface="楷体" panose="02010609060101010101" pitchFamily="49" charset="-122"/>
                <a:cs typeface="宋体" panose="02010600030101010101" pitchFamily="2" charset="-122"/>
                <a:sym typeface="+mn-ea"/>
              </a:rPr>
              <a:t>解放。</a:t>
            </a:r>
          </a:p>
        </p:txBody>
      </p:sp>
      <p:pic>
        <p:nvPicPr>
          <p:cNvPr id="2" name="图片 1"/>
          <p:cNvPicPr>
            <a:picLocks noChangeAspect="1"/>
          </p:cNvPicPr>
          <p:nvPr/>
        </p:nvPicPr>
        <p:blipFill>
          <a:blip r:embed="rId3" cstate="print"/>
          <a:stretch>
            <a:fillRect/>
          </a:stretch>
        </p:blipFill>
        <p:spPr>
          <a:xfrm>
            <a:off x="2306320" y="2997200"/>
            <a:ext cx="4244340" cy="3163570"/>
          </a:xfrm>
          <a:prstGeom prst="rect">
            <a:avLst/>
          </a:prstGeom>
          <a:effectLst>
            <a:glow rad="101600">
              <a:schemeClr val="accent1">
                <a:satMod val="175000"/>
                <a:alpha val="40000"/>
              </a:schemeClr>
            </a:glow>
          </a:effec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randombar(horizontal)">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9" name="文本框 47108"/>
          <p:cNvSpPr txBox="1"/>
          <p:nvPr/>
        </p:nvSpPr>
        <p:spPr>
          <a:xfrm>
            <a:off x="695960" y="791210"/>
            <a:ext cx="7004050" cy="768350"/>
          </a:xfrm>
          <a:prstGeom prst="rect">
            <a:avLst/>
          </a:prstGeom>
          <a:noFill/>
          <a:ln w="9525">
            <a:noFill/>
          </a:ln>
        </p:spPr>
        <p:txBody>
          <a:bodyPr wrap="square">
            <a:spAutoFit/>
          </a:bodyPr>
          <a:lstStyle/>
          <a:p>
            <a:pPr marR="0" defTabSz="914400">
              <a:buClrTx/>
              <a:buSzTx/>
              <a:buFont typeface="Arial" panose="020B0604020202020204" pitchFamily="34" charset="0"/>
              <a:buNone/>
              <a:defRPr/>
            </a:pPr>
            <a:r>
              <a:rPr kumimoji="0" lang="en-US" altLang="zh-CN" sz="4400" b="1" kern="1200" cap="none" spc="0" normalizeH="0" baseline="0" noProof="1">
                <a:solidFill>
                  <a:srgbClr val="0A0A0A"/>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mn-ea"/>
              </a:rPr>
              <a:t>3.</a:t>
            </a:r>
            <a:r>
              <a:rPr kumimoji="0" lang="zh-CN" altLang="en-US" sz="4400" b="1" kern="1200" cap="none" spc="0" normalizeH="0" baseline="0" noProof="1">
                <a:solidFill>
                  <a:srgbClr val="0A0A0A"/>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mn-ea"/>
              </a:rPr>
              <a:t>三大战役的历史意义</a:t>
            </a:r>
          </a:p>
        </p:txBody>
      </p:sp>
      <p:sp>
        <p:nvSpPr>
          <p:cNvPr id="34818" name="矩形 34817"/>
          <p:cNvSpPr/>
          <p:nvPr/>
        </p:nvSpPr>
        <p:spPr>
          <a:xfrm>
            <a:off x="695960" y="2084705"/>
            <a:ext cx="7664450" cy="1925320"/>
          </a:xfrm>
          <a:prstGeom prst="rect">
            <a:avLst/>
          </a:prstGeom>
          <a:noFill/>
          <a:ln w="9525">
            <a:noFill/>
          </a:ln>
        </p:spPr>
        <p:txBody>
          <a:bodyPr wrap="square" anchor="t">
            <a:spAutoFit/>
          </a:bodyPr>
          <a:lstStyle/>
          <a:p>
            <a:pPr>
              <a:lnSpc>
                <a:spcPts val="3575"/>
              </a:lnSpc>
            </a:pPr>
            <a:r>
              <a:rPr lang="en-US" altLang="zh-CN" sz="2400" b="1" dirty="0">
                <a:solidFill>
                  <a:srgbClr val="0070C0"/>
                </a:solidFill>
                <a:latin typeface="楷体" panose="02010609060101010101" pitchFamily="49" charset="-122"/>
                <a:ea typeface="楷体" panose="02010609060101010101" pitchFamily="49" charset="-122"/>
              </a:rPr>
              <a:t>    </a:t>
            </a:r>
            <a:r>
              <a:rPr lang="zh-CN" altLang="en-US" sz="4000" b="1" dirty="0">
                <a:solidFill>
                  <a:srgbClr val="0A0A0A"/>
                </a:solidFill>
                <a:latin typeface="楷体" panose="02010609060101010101" pitchFamily="49" charset="-122"/>
                <a:ea typeface="楷体" panose="02010609060101010101" pitchFamily="49" charset="-122"/>
              </a:rPr>
              <a:t>三大战役共歼灭和该改编国民党军队</a:t>
            </a:r>
            <a:r>
              <a:rPr lang="zh-CN" altLang="en-US" sz="4000" b="1" dirty="0">
                <a:solidFill>
                  <a:srgbClr val="FF0000"/>
                </a:solidFill>
                <a:latin typeface="楷体" panose="02010609060101010101" pitchFamily="49" charset="-122"/>
                <a:ea typeface="楷体" panose="02010609060101010101" pitchFamily="49" charset="-122"/>
              </a:rPr>
              <a:t>150多万</a:t>
            </a:r>
            <a:r>
              <a:rPr lang="zh-CN" altLang="en-US" sz="4000" b="1" dirty="0">
                <a:solidFill>
                  <a:srgbClr val="0A0A0A"/>
                </a:solidFill>
                <a:latin typeface="楷体" panose="02010609060101010101" pitchFamily="49" charset="-122"/>
                <a:ea typeface="楷体" panose="02010609060101010101" pitchFamily="49" charset="-122"/>
              </a:rPr>
              <a:t>，国民党军队的主力基本被消灭，</a:t>
            </a:r>
            <a:r>
              <a:rPr lang="zh-CN" altLang="en-US" sz="4000" b="1" dirty="0">
                <a:solidFill>
                  <a:srgbClr val="FF0000"/>
                </a:solidFill>
                <a:latin typeface="楷体" panose="02010609060101010101" pitchFamily="49" charset="-122"/>
                <a:ea typeface="楷体" panose="02010609060101010101" pitchFamily="49" charset="-122"/>
              </a:rPr>
              <a:t>大大加速了人民解放战争在全国的胜利</a:t>
            </a:r>
            <a:r>
              <a:rPr lang="zh-CN" altLang="en-US" sz="4000" b="1" dirty="0">
                <a:solidFill>
                  <a:srgbClr val="0A0A0A"/>
                </a:solidFill>
                <a:latin typeface="楷体" panose="02010609060101010101" pitchFamily="49" charset="-122"/>
                <a:ea typeface="楷体" panose="02010609060101010101" pitchFamily="49" charset="-122"/>
              </a:rPr>
              <a:t>。</a:t>
            </a:r>
          </a:p>
        </p:txBody>
      </p:sp>
      <p:pic>
        <p:nvPicPr>
          <p:cNvPr id="34822" name="图片 34821" descr="3"/>
          <p:cNvPicPr>
            <a:picLocks noChangeAspect="1"/>
          </p:cNvPicPr>
          <p:nvPr/>
        </p:nvPicPr>
        <p:blipFill>
          <a:blip r:embed="rId3" cstate="print"/>
          <a:stretch>
            <a:fillRect/>
          </a:stretch>
        </p:blipFill>
        <p:spPr>
          <a:xfrm>
            <a:off x="6902450" y="4768850"/>
            <a:ext cx="1524000" cy="1143000"/>
          </a:xfrm>
          <a:prstGeom prst="rect">
            <a:avLst/>
          </a:prstGeom>
          <a:noFill/>
          <a:ln w="9525">
            <a:noFill/>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7109"/>
                                        </p:tgtEl>
                                        <p:attrNameLst>
                                          <p:attrName>style.visibility</p:attrName>
                                        </p:attrNameLst>
                                      </p:cBhvr>
                                      <p:to>
                                        <p:strVal val="visible"/>
                                      </p:to>
                                    </p:set>
                                    <p:animEffect transition="in" filter="dissolve">
                                      <p:cBhvr>
                                        <p:cTn id="7" dur="500"/>
                                        <p:tgtEl>
                                          <p:spTgt spid="47109"/>
                                        </p:tgtEl>
                                      </p:cBhvr>
                                    </p:animEffect>
                                  </p:childTnLst>
                                </p:cTn>
                              </p:par>
                              <p:par>
                                <p:cTn id="8" presetID="1" presetClass="entr" presetSubtype="0" fill="hold" nodeType="withEffect">
                                  <p:stCondLst>
                                    <p:cond delay="0"/>
                                  </p:stCondLst>
                                  <p:childTnLst>
                                    <p:set>
                                      <p:cBhvr>
                                        <p:cTn id="9" dur="1" fill="hold">
                                          <p:stCondLst>
                                            <p:cond delay="0"/>
                                          </p:stCondLst>
                                        </p:cTn>
                                        <p:tgtEl>
                                          <p:spTgt spid="34822"/>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23" presetClass="entr" presetSubtype="16" fill="hold" grpId="0" nodeType="clickEffect">
                                  <p:stCondLst>
                                    <p:cond delay="0"/>
                                  </p:stCondLst>
                                  <p:childTnLst>
                                    <p:set>
                                      <p:cBhvr>
                                        <p:cTn id="13" dur="1" fill="hold">
                                          <p:stCondLst>
                                            <p:cond delay="0"/>
                                          </p:stCondLst>
                                        </p:cTn>
                                        <p:tgtEl>
                                          <p:spTgt spid="34818"/>
                                        </p:tgtEl>
                                        <p:attrNameLst>
                                          <p:attrName>style.visibility</p:attrName>
                                        </p:attrNameLst>
                                      </p:cBhvr>
                                      <p:to>
                                        <p:strVal val="visible"/>
                                      </p:to>
                                    </p:set>
                                    <p:anim calcmode="lin" valueType="num">
                                      <p:cBhvr>
                                        <p:cTn id="14" dur="500" fill="hold"/>
                                        <p:tgtEl>
                                          <p:spTgt spid="34818"/>
                                        </p:tgtEl>
                                        <p:attrNameLst>
                                          <p:attrName>ppt_w</p:attrName>
                                        </p:attrNameLst>
                                      </p:cBhvr>
                                      <p:tavLst>
                                        <p:tav tm="0">
                                          <p:val>
                                            <p:fltVal val="0"/>
                                          </p:val>
                                        </p:tav>
                                        <p:tav tm="100000">
                                          <p:val>
                                            <p:strVal val="#ppt_w"/>
                                          </p:val>
                                        </p:tav>
                                      </p:tavLst>
                                    </p:anim>
                                    <p:anim calcmode="lin" valueType="num">
                                      <p:cBhvr>
                                        <p:cTn id="15" dur="500" fill="hold"/>
                                        <p:tgtEl>
                                          <p:spTgt spid="3481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9" grpId="0"/>
      <p:bldP spid="34818" grpId="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0721" name="组合 27649"/>
          <p:cNvGrpSpPr>
            <a:grpSpLocks noChangeAspect="1"/>
          </p:cNvGrpSpPr>
          <p:nvPr/>
        </p:nvGrpSpPr>
        <p:grpSpPr>
          <a:xfrm>
            <a:off x="0" y="0"/>
            <a:ext cx="971550" cy="6858000"/>
            <a:chOff x="0" y="0"/>
            <a:chExt cx="612" cy="4320"/>
          </a:xfrm>
        </p:grpSpPr>
        <p:pic>
          <p:nvPicPr>
            <p:cNvPr id="30722" name="Picture 3" descr="中国"/>
            <p:cNvPicPr>
              <a:picLocks noChangeAspect="1"/>
            </p:cNvPicPr>
            <p:nvPr/>
          </p:nvPicPr>
          <p:blipFill>
            <a:blip r:embed="rId3" cstate="print"/>
            <a:stretch>
              <a:fillRect/>
            </a:stretch>
          </p:blipFill>
          <p:spPr>
            <a:xfrm>
              <a:off x="0" y="0"/>
              <a:ext cx="612" cy="1026"/>
            </a:xfrm>
            <a:prstGeom prst="rect">
              <a:avLst/>
            </a:prstGeom>
            <a:noFill/>
            <a:ln w="9525">
              <a:noFill/>
            </a:ln>
          </p:spPr>
        </p:pic>
        <p:pic>
          <p:nvPicPr>
            <p:cNvPr id="30723" name="Picture 4" descr="中国"/>
            <p:cNvPicPr>
              <a:picLocks noChangeAspect="1"/>
            </p:cNvPicPr>
            <p:nvPr/>
          </p:nvPicPr>
          <p:blipFill>
            <a:blip r:embed="rId3" cstate="print"/>
            <a:stretch>
              <a:fillRect/>
            </a:stretch>
          </p:blipFill>
          <p:spPr>
            <a:xfrm>
              <a:off x="0" y="3294"/>
              <a:ext cx="612" cy="1026"/>
            </a:xfrm>
            <a:prstGeom prst="rect">
              <a:avLst/>
            </a:prstGeom>
            <a:noFill/>
            <a:ln w="9525">
              <a:noFill/>
            </a:ln>
          </p:spPr>
        </p:pic>
        <p:pic>
          <p:nvPicPr>
            <p:cNvPr id="30724" name="Picture 5" descr="中国"/>
            <p:cNvPicPr>
              <a:picLocks noChangeAspect="1"/>
            </p:cNvPicPr>
            <p:nvPr/>
          </p:nvPicPr>
          <p:blipFill>
            <a:blip r:embed="rId3" cstate="print"/>
            <a:stretch>
              <a:fillRect/>
            </a:stretch>
          </p:blipFill>
          <p:spPr>
            <a:xfrm>
              <a:off x="0" y="2205"/>
              <a:ext cx="612" cy="1026"/>
            </a:xfrm>
            <a:prstGeom prst="rect">
              <a:avLst/>
            </a:prstGeom>
            <a:noFill/>
            <a:ln w="9525">
              <a:noFill/>
            </a:ln>
          </p:spPr>
        </p:pic>
        <p:pic>
          <p:nvPicPr>
            <p:cNvPr id="30725" name="Picture 6" descr="中国"/>
            <p:cNvPicPr>
              <a:picLocks noChangeAspect="1"/>
            </p:cNvPicPr>
            <p:nvPr/>
          </p:nvPicPr>
          <p:blipFill>
            <a:blip r:embed="rId3" cstate="print"/>
            <a:stretch>
              <a:fillRect/>
            </a:stretch>
          </p:blipFill>
          <p:spPr>
            <a:xfrm>
              <a:off x="0" y="1071"/>
              <a:ext cx="612" cy="1026"/>
            </a:xfrm>
            <a:prstGeom prst="rect">
              <a:avLst/>
            </a:prstGeom>
            <a:noFill/>
            <a:ln w="9525">
              <a:noFill/>
            </a:ln>
          </p:spPr>
        </p:pic>
      </p:grpSp>
      <p:grpSp>
        <p:nvGrpSpPr>
          <p:cNvPr id="30726" name="组合 27654"/>
          <p:cNvGrpSpPr>
            <a:grpSpLocks noChangeAspect="1"/>
          </p:cNvGrpSpPr>
          <p:nvPr/>
        </p:nvGrpSpPr>
        <p:grpSpPr>
          <a:xfrm>
            <a:off x="971550" y="1136650"/>
            <a:ext cx="7921625" cy="5543550"/>
            <a:chOff x="0" y="0"/>
            <a:chExt cx="4990" cy="3492"/>
          </a:xfrm>
        </p:grpSpPr>
        <p:pic>
          <p:nvPicPr>
            <p:cNvPr id="30727" name="Picture 8" descr="中国地图"/>
            <p:cNvPicPr>
              <a:picLocks noChangeAspect="1"/>
            </p:cNvPicPr>
            <p:nvPr/>
          </p:nvPicPr>
          <p:blipFill>
            <a:blip r:embed="rId4" cstate="print"/>
            <a:stretch>
              <a:fillRect/>
            </a:stretch>
          </p:blipFill>
          <p:spPr>
            <a:xfrm>
              <a:off x="408" y="129"/>
              <a:ext cx="4264" cy="3363"/>
            </a:xfrm>
            <a:prstGeom prst="rect">
              <a:avLst/>
            </a:prstGeom>
            <a:noFill/>
            <a:ln w="9525">
              <a:noFill/>
            </a:ln>
          </p:spPr>
        </p:pic>
        <p:pic>
          <p:nvPicPr>
            <p:cNvPr id="30728" name="Picture 9" descr="毛泽东"/>
            <p:cNvPicPr>
              <a:picLocks noChangeAspect="1"/>
            </p:cNvPicPr>
            <p:nvPr/>
          </p:nvPicPr>
          <p:blipFill>
            <a:blip r:embed="rId5" cstate="print"/>
            <a:stretch>
              <a:fillRect/>
            </a:stretch>
          </p:blipFill>
          <p:spPr>
            <a:xfrm>
              <a:off x="45" y="990"/>
              <a:ext cx="1142" cy="1588"/>
            </a:xfrm>
            <a:prstGeom prst="rect">
              <a:avLst/>
            </a:prstGeom>
            <a:noFill/>
            <a:ln w="9525">
              <a:noFill/>
            </a:ln>
          </p:spPr>
        </p:pic>
        <p:pic>
          <p:nvPicPr>
            <p:cNvPr id="30729" name="Picture 10" descr="蒋介石"/>
            <p:cNvPicPr>
              <a:picLocks noChangeAspect="1"/>
            </p:cNvPicPr>
            <p:nvPr/>
          </p:nvPicPr>
          <p:blipFill>
            <a:blip r:embed="rId6" cstate="print"/>
            <a:srcRect l="9070" t="1187" r="11253" b="12955"/>
            <a:stretch>
              <a:fillRect/>
            </a:stretch>
          </p:blipFill>
          <p:spPr>
            <a:xfrm>
              <a:off x="3810" y="959"/>
              <a:ext cx="1152" cy="1465"/>
            </a:xfrm>
            <a:prstGeom prst="rect">
              <a:avLst/>
            </a:prstGeom>
            <a:noFill/>
            <a:ln w="9525">
              <a:noFill/>
            </a:ln>
          </p:spPr>
        </p:pic>
        <p:pic>
          <p:nvPicPr>
            <p:cNvPr id="30730" name="Picture 11" descr="国民党"/>
            <p:cNvPicPr>
              <a:picLocks noChangeAspect="1"/>
            </p:cNvPicPr>
            <p:nvPr/>
          </p:nvPicPr>
          <p:blipFill>
            <a:blip r:embed="rId7" cstate="print">
              <a:clrChange>
                <a:clrFrom>
                  <a:srgbClr val="FFFFFF"/>
                </a:clrFrom>
                <a:clrTo>
                  <a:srgbClr val="FFFFFF">
                    <a:alpha val="0"/>
                  </a:srgbClr>
                </a:clrTo>
              </a:clrChange>
            </a:blip>
            <a:srcRect l="5099" t="9081" r="7082" b="7698"/>
            <a:stretch>
              <a:fillRect/>
            </a:stretch>
          </p:blipFill>
          <p:spPr>
            <a:xfrm>
              <a:off x="3765" y="0"/>
              <a:ext cx="1225" cy="912"/>
            </a:xfrm>
            <a:prstGeom prst="rect">
              <a:avLst/>
            </a:prstGeom>
            <a:noFill/>
            <a:ln w="9525">
              <a:noFill/>
            </a:ln>
          </p:spPr>
        </p:pic>
        <p:pic>
          <p:nvPicPr>
            <p:cNvPr id="30731" name="Picture 12" descr="军旗"/>
            <p:cNvPicPr>
              <a:picLocks noChangeAspect="1"/>
            </p:cNvPicPr>
            <p:nvPr/>
          </p:nvPicPr>
          <p:blipFill>
            <a:blip r:embed="rId8" cstate="print"/>
            <a:stretch>
              <a:fillRect/>
            </a:stretch>
          </p:blipFill>
          <p:spPr>
            <a:xfrm>
              <a:off x="0" y="1"/>
              <a:ext cx="1224" cy="939"/>
            </a:xfrm>
            <a:prstGeom prst="rect">
              <a:avLst/>
            </a:prstGeom>
            <a:noFill/>
            <a:ln w="9525">
              <a:noFill/>
            </a:ln>
          </p:spPr>
        </p:pic>
      </p:grpSp>
      <p:grpSp>
        <p:nvGrpSpPr>
          <p:cNvPr id="27662" name="组合 27661"/>
          <p:cNvGrpSpPr/>
          <p:nvPr/>
        </p:nvGrpSpPr>
        <p:grpSpPr>
          <a:xfrm>
            <a:off x="4206875" y="4462463"/>
            <a:ext cx="2667000" cy="815975"/>
            <a:chOff x="0" y="0"/>
            <a:chExt cx="1680" cy="514"/>
          </a:xfrm>
        </p:grpSpPr>
        <p:sp>
          <p:nvSpPr>
            <p:cNvPr id="30734" name="Freeform 18"/>
            <p:cNvSpPr/>
            <p:nvPr/>
          </p:nvSpPr>
          <p:spPr>
            <a:xfrm>
              <a:off x="0" y="0"/>
              <a:ext cx="1451" cy="514"/>
            </a:xfrm>
            <a:custGeom>
              <a:avLst/>
              <a:gdLst/>
              <a:ahLst/>
              <a:cxnLst>
                <a:cxn ang="0">
                  <a:pos x="0" y="330"/>
                </a:cxn>
                <a:cxn ang="0">
                  <a:pos x="23" y="376"/>
                </a:cxn>
                <a:cxn ang="0">
                  <a:pos x="30" y="430"/>
                </a:cxn>
                <a:cxn ang="0">
                  <a:pos x="53" y="438"/>
                </a:cxn>
                <a:cxn ang="0">
                  <a:pos x="99" y="438"/>
                </a:cxn>
                <a:cxn ang="0">
                  <a:pos x="107" y="491"/>
                </a:cxn>
                <a:cxn ang="0">
                  <a:pos x="238" y="491"/>
                </a:cxn>
                <a:cxn ang="0">
                  <a:pos x="276" y="361"/>
                </a:cxn>
                <a:cxn ang="0">
                  <a:pos x="437" y="299"/>
                </a:cxn>
                <a:cxn ang="0">
                  <a:pos x="476" y="238"/>
                </a:cxn>
                <a:cxn ang="0">
                  <a:pos x="568" y="200"/>
                </a:cxn>
                <a:cxn ang="0">
                  <a:pos x="637" y="138"/>
                </a:cxn>
                <a:cxn ang="0">
                  <a:pos x="768" y="146"/>
                </a:cxn>
                <a:cxn ang="0">
                  <a:pos x="775" y="169"/>
                </a:cxn>
                <a:cxn ang="0">
                  <a:pos x="821" y="184"/>
                </a:cxn>
                <a:cxn ang="0">
                  <a:pos x="867" y="215"/>
                </a:cxn>
                <a:cxn ang="0">
                  <a:pos x="906" y="246"/>
                </a:cxn>
                <a:cxn ang="0">
                  <a:pos x="929" y="238"/>
                </a:cxn>
                <a:cxn ang="0">
                  <a:pos x="937" y="207"/>
                </a:cxn>
                <a:cxn ang="0">
                  <a:pos x="975" y="161"/>
                </a:cxn>
                <a:cxn ang="0">
                  <a:pos x="1082" y="192"/>
                </a:cxn>
                <a:cxn ang="0">
                  <a:pos x="1190" y="184"/>
                </a:cxn>
                <a:cxn ang="0">
                  <a:pos x="1198" y="161"/>
                </a:cxn>
                <a:cxn ang="0">
                  <a:pos x="1205" y="107"/>
                </a:cxn>
                <a:cxn ang="0">
                  <a:pos x="1298" y="0"/>
                </a:cxn>
                <a:cxn ang="0">
                  <a:pos x="1436" y="31"/>
                </a:cxn>
                <a:cxn ang="0">
                  <a:pos x="1451" y="69"/>
                </a:cxn>
              </a:cxnLst>
              <a:rect l="0" t="0" r="0" b="0"/>
              <a:pathLst>
                <a:path w="1451" h="514">
                  <a:moveTo>
                    <a:pt x="0" y="330"/>
                  </a:moveTo>
                  <a:cubicBezTo>
                    <a:pt x="12" y="348"/>
                    <a:pt x="19" y="355"/>
                    <a:pt x="23" y="376"/>
                  </a:cubicBezTo>
                  <a:cubicBezTo>
                    <a:pt x="26" y="394"/>
                    <a:pt x="22" y="414"/>
                    <a:pt x="30" y="430"/>
                  </a:cubicBezTo>
                  <a:cubicBezTo>
                    <a:pt x="34" y="437"/>
                    <a:pt x="45" y="435"/>
                    <a:pt x="53" y="438"/>
                  </a:cubicBezTo>
                  <a:cubicBezTo>
                    <a:pt x="95" y="424"/>
                    <a:pt x="86" y="396"/>
                    <a:pt x="99" y="438"/>
                  </a:cubicBezTo>
                  <a:cubicBezTo>
                    <a:pt x="102" y="456"/>
                    <a:pt x="92" y="482"/>
                    <a:pt x="107" y="491"/>
                  </a:cubicBezTo>
                  <a:cubicBezTo>
                    <a:pt x="145" y="514"/>
                    <a:pt x="198" y="499"/>
                    <a:pt x="238" y="491"/>
                  </a:cubicBezTo>
                  <a:cubicBezTo>
                    <a:pt x="253" y="442"/>
                    <a:pt x="229" y="391"/>
                    <a:pt x="276" y="361"/>
                  </a:cubicBezTo>
                  <a:cubicBezTo>
                    <a:pt x="295" y="289"/>
                    <a:pt x="373" y="306"/>
                    <a:pt x="437" y="299"/>
                  </a:cubicBezTo>
                  <a:cubicBezTo>
                    <a:pt x="461" y="276"/>
                    <a:pt x="449" y="254"/>
                    <a:pt x="476" y="238"/>
                  </a:cubicBezTo>
                  <a:cubicBezTo>
                    <a:pt x="505" y="221"/>
                    <a:pt x="539" y="219"/>
                    <a:pt x="568" y="200"/>
                  </a:cubicBezTo>
                  <a:cubicBezTo>
                    <a:pt x="582" y="160"/>
                    <a:pt x="604" y="160"/>
                    <a:pt x="637" y="138"/>
                  </a:cubicBezTo>
                  <a:cubicBezTo>
                    <a:pt x="681" y="141"/>
                    <a:pt x="725" y="136"/>
                    <a:pt x="768" y="146"/>
                  </a:cubicBezTo>
                  <a:cubicBezTo>
                    <a:pt x="776" y="148"/>
                    <a:pt x="769" y="163"/>
                    <a:pt x="775" y="169"/>
                  </a:cubicBezTo>
                  <a:cubicBezTo>
                    <a:pt x="777" y="171"/>
                    <a:pt x="819" y="183"/>
                    <a:pt x="821" y="184"/>
                  </a:cubicBezTo>
                  <a:cubicBezTo>
                    <a:pt x="835" y="225"/>
                    <a:pt x="818" y="197"/>
                    <a:pt x="867" y="215"/>
                  </a:cubicBezTo>
                  <a:cubicBezTo>
                    <a:pt x="883" y="221"/>
                    <a:pt x="894" y="234"/>
                    <a:pt x="906" y="246"/>
                  </a:cubicBezTo>
                  <a:cubicBezTo>
                    <a:pt x="914" y="243"/>
                    <a:pt x="924" y="244"/>
                    <a:pt x="929" y="238"/>
                  </a:cubicBezTo>
                  <a:cubicBezTo>
                    <a:pt x="936" y="230"/>
                    <a:pt x="933" y="217"/>
                    <a:pt x="937" y="207"/>
                  </a:cubicBezTo>
                  <a:cubicBezTo>
                    <a:pt x="945" y="188"/>
                    <a:pt x="961" y="175"/>
                    <a:pt x="975" y="161"/>
                  </a:cubicBezTo>
                  <a:cubicBezTo>
                    <a:pt x="1012" y="169"/>
                    <a:pt x="1047" y="180"/>
                    <a:pt x="1082" y="192"/>
                  </a:cubicBezTo>
                  <a:cubicBezTo>
                    <a:pt x="1118" y="189"/>
                    <a:pt x="1155" y="193"/>
                    <a:pt x="1190" y="184"/>
                  </a:cubicBezTo>
                  <a:cubicBezTo>
                    <a:pt x="1198" y="182"/>
                    <a:pt x="1196" y="169"/>
                    <a:pt x="1198" y="161"/>
                  </a:cubicBezTo>
                  <a:cubicBezTo>
                    <a:pt x="1201" y="143"/>
                    <a:pt x="1199" y="124"/>
                    <a:pt x="1205" y="107"/>
                  </a:cubicBezTo>
                  <a:cubicBezTo>
                    <a:pt x="1221" y="64"/>
                    <a:pt x="1258" y="19"/>
                    <a:pt x="1298" y="0"/>
                  </a:cubicBezTo>
                  <a:cubicBezTo>
                    <a:pt x="1348" y="7"/>
                    <a:pt x="1388" y="19"/>
                    <a:pt x="1436" y="31"/>
                  </a:cubicBezTo>
                  <a:cubicBezTo>
                    <a:pt x="1445" y="59"/>
                    <a:pt x="1439" y="47"/>
                    <a:pt x="1451" y="69"/>
                  </a:cubicBezTo>
                </a:path>
              </a:pathLst>
            </a:custGeom>
            <a:noFill/>
            <a:ln w="76200" cap="flat" cmpd="sng">
              <a:solidFill>
                <a:srgbClr val="0000FF"/>
              </a:solidFill>
              <a:prstDash val="solid"/>
              <a:miter/>
              <a:headEnd type="none" w="med" len="med"/>
              <a:tailEnd type="none" w="med" len="med"/>
            </a:ln>
          </p:spPr>
          <p:txBody>
            <a:bodyPr/>
            <a:lstStyle/>
            <a:p>
              <a:endParaRPr lang="zh-CN" altLang="en-US"/>
            </a:p>
          </p:txBody>
        </p:sp>
        <p:sp>
          <p:nvSpPr>
            <p:cNvPr id="30735" name="Oval 19"/>
            <p:cNvSpPr/>
            <p:nvPr/>
          </p:nvSpPr>
          <p:spPr>
            <a:xfrm>
              <a:off x="1273" y="29"/>
              <a:ext cx="91" cy="91"/>
            </a:xfrm>
            <a:prstGeom prst="ellipse">
              <a:avLst/>
            </a:prstGeom>
            <a:noFill/>
            <a:ln w="57150" cap="flat" cmpd="sng">
              <a:solidFill>
                <a:srgbClr val="FF0000"/>
              </a:solidFill>
              <a:prstDash val="solid"/>
              <a:round/>
              <a:headEnd type="none" w="med" len="med"/>
              <a:tailEnd type="none" w="med" len="med"/>
            </a:ln>
          </p:spPr>
          <p:txBody>
            <a:bodyPr wrap="none" anchor="ctr"/>
            <a:lstStyle/>
            <a:p>
              <a:pPr>
                <a:spcBef>
                  <a:spcPct val="50000"/>
                </a:spcBef>
              </a:pPr>
              <a:endParaRPr lang="zh-CN" altLang="en-US" sz="4000" dirty="0">
                <a:latin typeface="华文行楷" panose="02010800040101010101" pitchFamily="2" charset="-122"/>
                <a:ea typeface="华文行楷" panose="02010800040101010101" pitchFamily="2" charset="-122"/>
              </a:endParaRPr>
            </a:p>
          </p:txBody>
        </p:sp>
        <p:sp>
          <p:nvSpPr>
            <p:cNvPr id="30736" name="WordArt 21"/>
            <p:cNvSpPr>
              <a:spLocks noTextEdit="1"/>
            </p:cNvSpPr>
            <p:nvPr/>
          </p:nvSpPr>
          <p:spPr>
            <a:xfrm>
              <a:off x="1092" y="165"/>
              <a:ext cx="588" cy="305"/>
            </a:xfrm>
            <a:prstGeom prst="rect">
              <a:avLst/>
            </a:prstGeom>
          </p:spPr>
          <p:txBody>
            <a:bodyPr wrap="none" fromWordArt="1">
              <a:prstTxWarp prst="textCascadeUp">
                <a:avLst>
                  <a:gd name="adj" fmla="val 100000"/>
                </a:avLst>
              </a:prstTxWarp>
              <a:normAutofit fontScale="85000" lnSpcReduction="20000"/>
              <a:scene3d>
                <a:camera prst="legacyPerspectiveFront">
                  <a:rot lat="20520000" lon="1080000" rev="0"/>
                </a:camera>
                <a:lightRig rig="legacyHarsh2" dir="b"/>
              </a:scene3d>
              <a:sp3d extrusionH="430200" prstMaterial="legacyMatte">
                <a:extrusionClr>
                  <a:srgbClr val="FF6600"/>
                </a:extrusionClr>
              </a:sp3d>
            </a:bodyPr>
            <a:lstStyle/>
            <a:p>
              <a:pPr algn="l"/>
              <a:r>
                <a:rPr lang="zh-CN" altLang="en-US" sz="3600" b="1">
                  <a:gradFill rotWithShape="1">
                    <a:gsLst>
                      <a:gs pos="0">
                        <a:srgbClr val="FFE701"/>
                      </a:gs>
                      <a:gs pos="100000">
                        <a:srgbClr val="FE3E02"/>
                      </a:gs>
                    </a:gsLst>
                    <a:lin ang="5400000" scaled="1"/>
                    <a:tileRect/>
                  </a:gradFill>
                  <a:latin typeface="宋体" panose="02010600030101010101" pitchFamily="2" charset="-122"/>
                  <a:ea typeface="宋体" panose="02010600030101010101" pitchFamily="2" charset="-122"/>
                </a:rPr>
                <a:t>南京</a:t>
              </a:r>
            </a:p>
          </p:txBody>
        </p:sp>
      </p:grpSp>
      <p:sp>
        <p:nvSpPr>
          <p:cNvPr id="27666" name="AutoShape 23"/>
          <p:cNvSpPr/>
          <p:nvPr/>
        </p:nvSpPr>
        <p:spPr>
          <a:xfrm>
            <a:off x="4076700" y="1341438"/>
            <a:ext cx="2565400" cy="1657350"/>
          </a:xfrm>
          <a:prstGeom prst="cloudCallout">
            <a:avLst>
              <a:gd name="adj1" fmla="val 85704"/>
              <a:gd name="adj2" fmla="val 72222"/>
            </a:avLst>
          </a:prstGeom>
          <a:solidFill>
            <a:schemeClr val="bg1"/>
          </a:solidFill>
          <a:ln w="9525" cap="flat" cmpd="sng">
            <a:solidFill>
              <a:schemeClr val="tx1"/>
            </a:solidFill>
            <a:prstDash val="solid"/>
            <a:round/>
            <a:headEnd type="none" w="med" len="med"/>
            <a:tailEnd type="none" w="med" len="med"/>
          </a:ln>
        </p:spPr>
        <p:txBody>
          <a:bodyPr anchor="t"/>
          <a:lstStyle/>
          <a:p>
            <a:pPr>
              <a:spcBef>
                <a:spcPct val="50000"/>
              </a:spcBef>
            </a:pPr>
            <a:r>
              <a:rPr lang="zh-CN" altLang="en-US" sz="2800" b="1" dirty="0">
                <a:solidFill>
                  <a:schemeClr val="tx1"/>
                </a:solidFill>
                <a:latin typeface="华文行楷" panose="02010800040101010101" pitchFamily="2" charset="-122"/>
                <a:ea typeface="华文行楷" panose="02010800040101010101" pitchFamily="2" charset="-122"/>
              </a:rPr>
              <a:t>国共划江而治，好不好</a:t>
            </a:r>
            <a:r>
              <a:rPr lang="en-US" altLang="x-none" sz="2800" b="1" dirty="0">
                <a:solidFill>
                  <a:schemeClr val="tx1"/>
                </a:solidFill>
                <a:latin typeface="华文行楷" panose="02010800040101010101" pitchFamily="2" charset="-122"/>
                <a:ea typeface="华文行楷" panose="02010800040101010101" pitchFamily="2" charset="-122"/>
              </a:rPr>
              <a:t>…</a:t>
            </a:r>
          </a:p>
        </p:txBody>
      </p:sp>
      <p:sp>
        <p:nvSpPr>
          <p:cNvPr id="27667" name="AutoShape 25"/>
          <p:cNvSpPr/>
          <p:nvPr/>
        </p:nvSpPr>
        <p:spPr>
          <a:xfrm>
            <a:off x="2051050" y="5157788"/>
            <a:ext cx="4006850" cy="1539875"/>
          </a:xfrm>
          <a:prstGeom prst="wedgeRectCallout">
            <a:avLst>
              <a:gd name="adj1" fmla="val -44218"/>
              <a:gd name="adj2" fmla="val -77421"/>
            </a:avLst>
          </a:prstGeom>
          <a:solidFill>
            <a:schemeClr val="bg1"/>
          </a:solidFill>
          <a:ln w="9525" cap="flat" cmpd="sng">
            <a:solidFill>
              <a:schemeClr val="tx1"/>
            </a:solidFill>
            <a:prstDash val="solid"/>
            <a:miter/>
            <a:headEnd type="none" w="med" len="med"/>
            <a:tailEnd type="none" w="med" len="med"/>
          </a:ln>
        </p:spPr>
        <p:txBody>
          <a:bodyPr anchor="t"/>
          <a:lstStyle/>
          <a:p>
            <a:pPr>
              <a:spcBef>
                <a:spcPct val="50000"/>
              </a:spcBef>
            </a:pPr>
            <a:r>
              <a:rPr lang="zh-CN" altLang="en-US" sz="3200" b="1" dirty="0">
                <a:solidFill>
                  <a:schemeClr val="tx1"/>
                </a:solidFill>
                <a:latin typeface="华文行楷" panose="02010800040101010101" pitchFamily="2" charset="-122"/>
                <a:ea typeface="华文行楷" panose="02010800040101010101" pitchFamily="2" charset="-122"/>
              </a:rPr>
              <a:t>不行</a:t>
            </a:r>
            <a:r>
              <a:rPr lang="en-US" altLang="x-none" sz="3200" b="1" dirty="0">
                <a:solidFill>
                  <a:schemeClr val="tx1"/>
                </a:solidFill>
                <a:latin typeface="华文行楷" panose="02010800040101010101" pitchFamily="2" charset="-122"/>
                <a:ea typeface="华文行楷" panose="02010800040101010101" pitchFamily="2" charset="-122"/>
              </a:rPr>
              <a:t>…</a:t>
            </a:r>
            <a:r>
              <a:rPr lang="zh-CN" altLang="en-US" sz="3200" b="1" dirty="0">
                <a:solidFill>
                  <a:schemeClr val="tx1"/>
                </a:solidFill>
                <a:latin typeface="华文行楷" panose="02010800040101010101" pitchFamily="2" charset="-122"/>
                <a:ea typeface="华文行楷" panose="02010800040101010101" pitchFamily="2" charset="-122"/>
              </a:rPr>
              <a:t>一定要打倒蒋介石，解放全中国！</a:t>
            </a:r>
          </a:p>
          <a:p>
            <a:pPr>
              <a:spcBef>
                <a:spcPct val="50000"/>
              </a:spcBef>
            </a:pPr>
            <a:endParaRPr lang="en-US" altLang="x-none" sz="3200" dirty="0">
              <a:latin typeface="华文行楷" panose="02010800040101010101" pitchFamily="2" charset="-122"/>
              <a:ea typeface="华文行楷" panose="02010800040101010101" pitchFamily="2" charset="-122"/>
            </a:endParaRPr>
          </a:p>
        </p:txBody>
      </p:sp>
      <p:sp>
        <p:nvSpPr>
          <p:cNvPr id="2" name="矩形 1"/>
          <p:cNvSpPr/>
          <p:nvPr/>
        </p:nvSpPr>
        <p:spPr>
          <a:xfrm>
            <a:off x="642910" y="142852"/>
            <a:ext cx="4014240" cy="923330"/>
          </a:xfrm>
          <a:prstGeom prst="rect">
            <a:avLst/>
          </a:prstGeom>
          <a:noFill/>
          <a:ln>
            <a:noFill/>
          </a:ln>
        </p:spPr>
        <p:txBody>
          <a:bodyPr wrap="none" rtlCol="0" anchor="t">
            <a:spAutoFit/>
          </a:bodyPr>
          <a:lstStyle/>
          <a:p>
            <a:pPr algn="ctr"/>
            <a:r>
              <a:rPr lang="en-US" altLang="zh-CN" sz="5400" b="1" dirty="0">
                <a:solidFill>
                  <a:schemeClr val="tx1"/>
                </a:solidFill>
                <a:effectLst>
                  <a:outerShdw blurRad="38100" dist="19050" dir="2700000" algn="tl" rotWithShape="0">
                    <a:schemeClr val="dk1">
                      <a:alpha val="40000"/>
                    </a:schemeClr>
                  </a:outerShdw>
                </a:effectLst>
              </a:rPr>
              <a:t>4</a:t>
            </a:r>
            <a:r>
              <a:rPr lang="zh-CN" altLang="en-US" sz="5400" b="1" dirty="0">
                <a:solidFill>
                  <a:schemeClr val="tx1"/>
                </a:solidFill>
                <a:effectLst>
                  <a:outerShdw blurRad="38100" dist="19050" dir="2700000" algn="tl" rotWithShape="0">
                    <a:schemeClr val="dk1">
                      <a:alpha val="40000"/>
                    </a:schemeClr>
                  </a:outerShdw>
                </a:effectLst>
              </a:rPr>
              <a:t>、渡江战役</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7662"/>
                                        </p:tgtEl>
                                        <p:attrNameLst>
                                          <p:attrName>style.visibility</p:attrName>
                                        </p:attrNameLst>
                                      </p:cBhvr>
                                      <p:to>
                                        <p:strVal val="visible"/>
                                      </p:to>
                                    </p:set>
                                    <p:animEffect transition="in" filter="dissolve">
                                      <p:cBhvr>
                                        <p:cTn id="7" dur="500"/>
                                        <p:tgtEl>
                                          <p:spTgt spid="2766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7666"/>
                                        </p:tgtEl>
                                        <p:attrNameLst>
                                          <p:attrName>style.visibility</p:attrName>
                                        </p:attrNameLst>
                                      </p:cBhvr>
                                      <p:to>
                                        <p:strVal val="visible"/>
                                      </p:to>
                                    </p:set>
                                    <p:animEffect transition="in" filter="dissolve">
                                      <p:cBhvr>
                                        <p:cTn id="12" dur="500"/>
                                        <p:tgtEl>
                                          <p:spTgt spid="2766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7667"/>
                                        </p:tgtEl>
                                        <p:attrNameLst>
                                          <p:attrName>style.visibility</p:attrName>
                                        </p:attrNameLst>
                                      </p:cBhvr>
                                      <p:to>
                                        <p:strVal val="visible"/>
                                      </p:to>
                                    </p:set>
                                    <p:animEffect transition="in" filter="dissolve">
                                      <p:cBhvr>
                                        <p:cTn id="17" dur="500"/>
                                        <p:tgtEl>
                                          <p:spTgt spid="276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66" grpId="0" bldLvl="0" animBg="1"/>
      <p:bldP spid="27667" grpId="0" bldLvl="0"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5" name="文本框 29697"/>
          <p:cNvSpPr txBox="1"/>
          <p:nvPr/>
        </p:nvSpPr>
        <p:spPr>
          <a:xfrm>
            <a:off x="971600" y="260648"/>
            <a:ext cx="3048000" cy="701675"/>
          </a:xfrm>
          <a:prstGeom prst="rect">
            <a:avLst/>
          </a:prstGeom>
          <a:gradFill rotWithShape="0">
            <a:gsLst>
              <a:gs pos="0">
                <a:srgbClr val="5E9EFF">
                  <a:alpha val="100000"/>
                </a:srgbClr>
              </a:gs>
              <a:gs pos="20000">
                <a:srgbClr val="85C2FF">
                  <a:alpha val="100000"/>
                </a:srgbClr>
              </a:gs>
              <a:gs pos="35000">
                <a:srgbClr val="C4D6EB">
                  <a:alpha val="100000"/>
                </a:srgbClr>
              </a:gs>
              <a:gs pos="50000">
                <a:srgbClr val="FFEBFA">
                  <a:alpha val="100000"/>
                </a:srgbClr>
              </a:gs>
              <a:gs pos="65000">
                <a:srgbClr val="C4D6EB">
                  <a:alpha val="100000"/>
                </a:srgbClr>
              </a:gs>
              <a:gs pos="80000">
                <a:srgbClr val="85C2FF">
                  <a:alpha val="100000"/>
                </a:srgbClr>
              </a:gs>
              <a:gs pos="100000">
                <a:srgbClr val="5E9EFF">
                  <a:alpha val="100000"/>
                </a:srgbClr>
              </a:gs>
            </a:gsLst>
            <a:lin ang="18900000" scaled="1"/>
            <a:tileRect/>
          </a:gradFill>
          <a:ln w="9525">
            <a:noFill/>
          </a:ln>
        </p:spPr>
        <p:txBody>
          <a:bodyPr anchor="t">
            <a:spAutoFit/>
          </a:bodyPr>
          <a:lstStyle/>
          <a:p>
            <a:pPr>
              <a:spcBef>
                <a:spcPct val="50000"/>
              </a:spcBef>
              <a:buClrTx/>
            </a:pPr>
            <a:r>
              <a:rPr lang="en-US" altLang="zh-CN" sz="4000" dirty="0">
                <a:solidFill>
                  <a:srgbClr val="00CC00"/>
                </a:solidFill>
                <a:latin typeface="Times New Roman" panose="02020603050405020304" pitchFamily="18" charset="0"/>
                <a:ea typeface="隶书" panose="02010509060101010101" pitchFamily="49" charset="-122"/>
              </a:rPr>
              <a:t>   </a:t>
            </a:r>
            <a:endParaRPr lang="en-US" altLang="zh-CN" sz="3200" dirty="0">
              <a:solidFill>
                <a:srgbClr val="FF5050"/>
              </a:solidFill>
              <a:latin typeface="Times New Roman" panose="02020603050405020304" pitchFamily="18" charset="0"/>
              <a:ea typeface="隶书" panose="02010509060101010101" pitchFamily="49" charset="-122"/>
            </a:endParaRPr>
          </a:p>
        </p:txBody>
      </p:sp>
      <p:pic>
        <p:nvPicPr>
          <p:cNvPr id="31746" name="图片 29698" descr="渡江作战地图1"/>
          <p:cNvPicPr>
            <a:picLocks noChangeAspect="1"/>
          </p:cNvPicPr>
          <p:nvPr/>
        </p:nvPicPr>
        <p:blipFill>
          <a:blip r:embed="rId3" cstate="print"/>
          <a:stretch>
            <a:fillRect/>
          </a:stretch>
        </p:blipFill>
        <p:spPr>
          <a:xfrm>
            <a:off x="1219200" y="1312863"/>
            <a:ext cx="7924800" cy="5545137"/>
          </a:xfrm>
          <a:prstGeom prst="rect">
            <a:avLst/>
          </a:prstGeom>
          <a:noFill/>
          <a:ln w="9525">
            <a:noFill/>
          </a:ln>
        </p:spPr>
      </p:pic>
      <p:sp>
        <p:nvSpPr>
          <p:cNvPr id="31747" name="矩形 29699"/>
          <p:cNvSpPr/>
          <p:nvPr/>
        </p:nvSpPr>
        <p:spPr>
          <a:xfrm>
            <a:off x="1115616" y="188640"/>
            <a:ext cx="2562225" cy="838200"/>
          </a:xfrm>
          <a:prstGeom prst="rect">
            <a:avLst/>
          </a:prstGeom>
        </p:spPr>
        <p:txBody>
          <a:bodyPr wrap="none" fromWordArt="1">
            <a:prstTxWarp prst="textPlain">
              <a:avLst>
                <a:gd name="adj" fmla="val 50000"/>
              </a:avLst>
            </a:prstTxWarp>
            <a:normAutofit/>
          </a:bodyPr>
          <a:lstStyle/>
          <a:p>
            <a:pPr algn="ctr"/>
            <a:r>
              <a:rPr lang="zh-CN" altLang="en-US" sz="4800" b="1" dirty="0">
                <a:solidFill>
                  <a:schemeClr val="tx1"/>
                </a:solidFill>
                <a:effectLst>
                  <a:outerShdw dist="35921" dir="2699999" algn="ctr" rotWithShape="0">
                    <a:srgbClr val="C0C0C0"/>
                  </a:outerShdw>
                </a:effectLst>
                <a:latin typeface="华文新魏" panose="02010800040101010101" pitchFamily="2" charset="-122"/>
                <a:ea typeface="华文新魏" panose="02010800040101010101" pitchFamily="2" charset="-122"/>
              </a:rPr>
              <a:t>渡江战役</a:t>
            </a:r>
          </a:p>
        </p:txBody>
      </p:sp>
      <p:pic>
        <p:nvPicPr>
          <p:cNvPr id="31748" name="图片 29700" descr="返回2">
            <a:hlinkClick r:id="rId4" action="ppaction://hlinksldjump"/>
          </p:cNvPr>
          <p:cNvPicPr>
            <a:picLocks noChangeAspect="1"/>
          </p:cNvPicPr>
          <p:nvPr/>
        </p:nvPicPr>
        <p:blipFill>
          <a:blip r:embed="rId5" cstate="print"/>
          <a:stretch>
            <a:fillRect/>
          </a:stretch>
        </p:blipFill>
        <p:spPr>
          <a:xfrm>
            <a:off x="0" y="0"/>
            <a:ext cx="619125" cy="257175"/>
          </a:xfrm>
          <a:prstGeom prst="rect">
            <a:avLst/>
          </a:prstGeom>
          <a:noFill/>
          <a:ln w="9525">
            <a:noFill/>
          </a:ln>
        </p:spPr>
      </p:pic>
      <p:sp>
        <p:nvSpPr>
          <p:cNvPr id="31749" name="矩形 29701"/>
          <p:cNvSpPr/>
          <p:nvPr/>
        </p:nvSpPr>
        <p:spPr>
          <a:xfrm>
            <a:off x="0" y="0"/>
            <a:ext cx="914400" cy="6858000"/>
          </a:xfrm>
          <a:prstGeom prst="rect">
            <a:avLst/>
          </a:prstGeom>
          <a:gradFill rotWithShape="0">
            <a:gsLst>
              <a:gs pos="0">
                <a:srgbClr val="FFFFFF"/>
              </a:gs>
              <a:gs pos="100000">
                <a:srgbClr val="66FF66"/>
              </a:gs>
            </a:gsLst>
            <a:lin ang="2700000" scaled="1"/>
            <a:tileRect/>
          </a:gradFill>
          <a:ln w="76200" cap="flat" cmpd="tri">
            <a:solidFill>
              <a:schemeClr val="tx1"/>
            </a:solidFill>
            <a:prstDash val="solid"/>
            <a:miter/>
            <a:headEnd type="none" w="med" len="med"/>
            <a:tailEnd type="none" w="med" len="med"/>
          </a:ln>
          <a:effectLst>
            <a:outerShdw dist="35921" dir="2699999" algn="ctr" rotWithShape="0">
              <a:schemeClr val="bg2"/>
            </a:outerShdw>
          </a:effectLst>
        </p:spPr>
        <p:txBody>
          <a:bodyPr wrap="none" anchor="ctr"/>
          <a:lstStyle/>
          <a:p>
            <a:pPr algn="ctr">
              <a:buClrTx/>
            </a:pPr>
            <a:endParaRPr sz="2400" dirty="0">
              <a:solidFill>
                <a:schemeClr val="tx1"/>
              </a:solidFill>
              <a:latin typeface="Times New Roman" panose="02020603050405020304" pitchFamily="18" charset="0"/>
              <a:ea typeface="宋体" panose="02010600030101010101" pitchFamily="2" charset="-122"/>
            </a:endParaRPr>
          </a:p>
        </p:txBody>
      </p:sp>
      <p:sp>
        <p:nvSpPr>
          <p:cNvPr id="31750" name="文本框 29702"/>
          <p:cNvSpPr txBox="1"/>
          <p:nvPr/>
        </p:nvSpPr>
        <p:spPr>
          <a:xfrm>
            <a:off x="0" y="1219200"/>
            <a:ext cx="914400" cy="4419600"/>
          </a:xfrm>
          <a:prstGeom prst="rect">
            <a:avLst/>
          </a:prstGeom>
          <a:noFill/>
          <a:ln w="9525">
            <a:noFill/>
          </a:ln>
        </p:spPr>
        <p:txBody>
          <a:bodyPr vert="eaVert" anchor="t">
            <a:spAutoFit/>
          </a:bodyPr>
          <a:lstStyle/>
          <a:p>
            <a:pPr>
              <a:buClrTx/>
            </a:pPr>
            <a:r>
              <a:rPr lang="zh-CN" altLang="en-US" sz="4800" b="1" dirty="0">
                <a:solidFill>
                  <a:srgbClr val="990099"/>
                </a:solidFill>
                <a:latin typeface="华文新魏" panose="02010800040101010101" pitchFamily="2" charset="-122"/>
                <a:ea typeface="华文新魏" panose="02010800040101010101" pitchFamily="2" charset="-122"/>
              </a:rPr>
              <a:t>解放战争胜利</a:t>
            </a:r>
            <a:endParaRPr lang="zh-CN" altLang="en-US" sz="4800" b="1">
              <a:solidFill>
                <a:srgbClr val="990099"/>
              </a:solidFill>
              <a:latin typeface="华文新魏" panose="02010800040101010101" pitchFamily="2" charset="-122"/>
              <a:ea typeface="华文新魏" panose="02010800040101010101" pitchFamily="2" charset="-122"/>
            </a:endParaRPr>
          </a:p>
        </p:txBody>
      </p:sp>
      <p:sp>
        <p:nvSpPr>
          <p:cNvPr id="29704" name="文本框 29703"/>
          <p:cNvSpPr txBox="1"/>
          <p:nvPr/>
        </p:nvSpPr>
        <p:spPr>
          <a:xfrm>
            <a:off x="5638800" y="1828800"/>
            <a:ext cx="1336675" cy="641350"/>
          </a:xfrm>
          <a:prstGeom prst="rect">
            <a:avLst/>
          </a:prstGeom>
          <a:gradFill rotWithShape="0">
            <a:gsLst>
              <a:gs pos="0">
                <a:srgbClr val="FFFFFF"/>
              </a:gs>
              <a:gs pos="50000">
                <a:schemeClr val="hlink"/>
              </a:gs>
              <a:gs pos="100000">
                <a:srgbClr val="FFFFFF"/>
              </a:gs>
            </a:gsLst>
            <a:lin ang="5400000" scaled="1"/>
            <a:tileRect/>
          </a:gradFill>
          <a:ln w="9525">
            <a:noFill/>
          </a:ln>
        </p:spPr>
        <p:txBody>
          <a:bodyPr anchor="t">
            <a:spAutoFit/>
          </a:bodyPr>
          <a:lstStyle/>
          <a:p>
            <a:pPr>
              <a:buClrTx/>
            </a:pPr>
            <a:r>
              <a:rPr lang="zh-CN" altLang="en-US" sz="3600" b="1" dirty="0">
                <a:solidFill>
                  <a:srgbClr val="FF0000"/>
                </a:solidFill>
                <a:latin typeface="Times New Roman" panose="02020603050405020304" pitchFamily="18" charset="0"/>
                <a:ea typeface="宋体" panose="02010600030101010101" pitchFamily="2" charset="-122"/>
              </a:rPr>
              <a:t>南京</a:t>
            </a:r>
            <a:endParaRPr lang="zh-CN" altLang="en-US" sz="3600" b="1">
              <a:solidFill>
                <a:srgbClr val="FF0000"/>
              </a:solidFill>
              <a:latin typeface="Times New Roman" panose="02020603050405020304" pitchFamily="18" charset="0"/>
              <a:ea typeface="宋体" panose="02010600030101010101" pitchFamily="2" charset="-122"/>
            </a:endParaRPr>
          </a:p>
        </p:txBody>
      </p:sp>
      <p:sp>
        <p:nvSpPr>
          <p:cNvPr id="29705" name="椭圆 29704"/>
          <p:cNvSpPr/>
          <p:nvPr/>
        </p:nvSpPr>
        <p:spPr>
          <a:xfrm>
            <a:off x="6324600" y="2438400"/>
            <a:ext cx="304800" cy="304800"/>
          </a:xfrm>
          <a:prstGeom prst="ellipse">
            <a:avLst/>
          </a:prstGeom>
          <a:solidFill>
            <a:srgbClr val="00FF00"/>
          </a:solidFill>
          <a:ln w="9525" cap="flat" cmpd="sng">
            <a:solidFill>
              <a:schemeClr val="tx1"/>
            </a:solidFill>
            <a:prstDash val="solid"/>
            <a:round/>
            <a:headEnd type="none" w="med" len="med"/>
            <a:tailEnd type="none" w="med" len="med"/>
          </a:ln>
        </p:spPr>
        <p:txBody>
          <a:bodyPr anchor="t"/>
          <a:lstStyle/>
          <a:p>
            <a:endParaRPr lang="zh-CN" altLang="en-US">
              <a:solidFill>
                <a:schemeClr val="tx1"/>
              </a:solidFill>
              <a:latin typeface="Arial" panose="020B0604020202020204" pitchFamily="34" charset="0"/>
              <a:ea typeface="宋体" panose="02010600030101010101" pitchFamily="2" charset="-122"/>
            </a:endParaRPr>
          </a:p>
        </p:txBody>
      </p:sp>
      <p:sp>
        <p:nvSpPr>
          <p:cNvPr id="29706" name="文本框 29705"/>
          <p:cNvSpPr txBox="1"/>
          <p:nvPr/>
        </p:nvSpPr>
        <p:spPr>
          <a:xfrm>
            <a:off x="3886200" y="1219200"/>
            <a:ext cx="5257800" cy="641350"/>
          </a:xfrm>
          <a:prstGeom prst="rect">
            <a:avLst/>
          </a:prstGeom>
          <a:solidFill>
            <a:srgbClr val="66FFFF"/>
          </a:solidFill>
          <a:ln w="9525">
            <a:noFill/>
          </a:ln>
        </p:spPr>
        <p:txBody>
          <a:bodyPr anchor="t">
            <a:spAutoFit/>
          </a:bodyPr>
          <a:lstStyle/>
          <a:p>
            <a:r>
              <a:rPr lang="en-US" altLang="zh-CN" sz="3600" b="1" dirty="0">
                <a:solidFill>
                  <a:srgbClr val="FF0000"/>
                </a:solidFill>
                <a:latin typeface="Arial" panose="020B0604020202020204" pitchFamily="34" charset="0"/>
                <a:ea typeface="宋体" panose="02010600030101010101" pitchFamily="2" charset="-122"/>
              </a:rPr>
              <a:t>1949</a:t>
            </a:r>
            <a:r>
              <a:rPr lang="zh-CN" altLang="en-US" sz="3600" b="1" dirty="0">
                <a:solidFill>
                  <a:srgbClr val="FF0000"/>
                </a:solidFill>
                <a:latin typeface="Arial" panose="020B0604020202020204" pitchFamily="34" charset="0"/>
                <a:ea typeface="宋体" panose="02010600030101010101" pitchFamily="2" charset="-122"/>
              </a:rPr>
              <a:t>、</a:t>
            </a:r>
            <a:r>
              <a:rPr lang="en-US" altLang="zh-CN" sz="3600" b="1" dirty="0">
                <a:solidFill>
                  <a:srgbClr val="FF0000"/>
                </a:solidFill>
                <a:latin typeface="Arial" panose="020B0604020202020204" pitchFamily="34" charset="0"/>
                <a:ea typeface="宋体" panose="02010600030101010101" pitchFamily="2" charset="-122"/>
              </a:rPr>
              <a:t>4</a:t>
            </a:r>
            <a:r>
              <a:rPr lang="zh-CN" altLang="en-US" sz="3600" b="1" dirty="0">
                <a:solidFill>
                  <a:srgbClr val="FF0000"/>
                </a:solidFill>
                <a:latin typeface="Arial" panose="020B0604020202020204" pitchFamily="34" charset="0"/>
                <a:ea typeface="宋体" panose="02010600030101010101" pitchFamily="2" charset="-122"/>
              </a:rPr>
              <a:t>、</a:t>
            </a:r>
            <a:r>
              <a:rPr lang="en-US" altLang="zh-CN" sz="3600" b="1" dirty="0">
                <a:solidFill>
                  <a:srgbClr val="FF0000"/>
                </a:solidFill>
                <a:latin typeface="Arial" panose="020B0604020202020204" pitchFamily="34" charset="0"/>
                <a:ea typeface="宋体" panose="02010600030101010101" pitchFamily="2" charset="-122"/>
              </a:rPr>
              <a:t>23</a:t>
            </a:r>
            <a:r>
              <a:rPr lang="zh-CN" altLang="en-US" sz="3600" b="1" dirty="0">
                <a:solidFill>
                  <a:srgbClr val="FF0000"/>
                </a:solidFill>
                <a:latin typeface="Arial" panose="020B0604020202020204" pitchFamily="34" charset="0"/>
                <a:ea typeface="宋体" panose="02010600030101010101" pitchFamily="2" charset="-122"/>
              </a:rPr>
              <a:t>（</a:t>
            </a:r>
            <a:r>
              <a:rPr lang="en-US" altLang="zh-CN" sz="3600" b="1" dirty="0">
                <a:solidFill>
                  <a:srgbClr val="0000CC"/>
                </a:solidFill>
                <a:latin typeface="Arial" panose="020B0604020202020204" pitchFamily="34" charset="0"/>
                <a:ea typeface="宋体" panose="02010600030101010101" pitchFamily="2" charset="-122"/>
              </a:rPr>
              <a:t>22</a:t>
            </a:r>
            <a:r>
              <a:rPr lang="zh-CN" altLang="en-US" sz="3600" b="1" dirty="0">
                <a:solidFill>
                  <a:srgbClr val="0000CC"/>
                </a:solidFill>
                <a:latin typeface="Arial" panose="020B0604020202020204" pitchFamily="34" charset="0"/>
                <a:ea typeface="宋体" panose="02010600030101010101" pitchFamily="2" charset="-122"/>
              </a:rPr>
              <a:t>年</a:t>
            </a:r>
            <a:r>
              <a:rPr lang="zh-CN" altLang="en-US" sz="3600" b="1" dirty="0">
                <a:solidFill>
                  <a:srgbClr val="FF0000"/>
                </a:solidFill>
                <a:latin typeface="Arial" panose="020B0604020202020204" pitchFamily="34" charset="0"/>
                <a:ea typeface="宋体" panose="02010600030101010101" pitchFamily="2" charset="-122"/>
              </a:rPr>
              <a:t>）</a:t>
            </a:r>
          </a:p>
        </p:txBody>
      </p:sp>
      <p:sp>
        <p:nvSpPr>
          <p:cNvPr id="29707" name="圆角矩形标注 29706"/>
          <p:cNvSpPr/>
          <p:nvPr/>
        </p:nvSpPr>
        <p:spPr>
          <a:xfrm>
            <a:off x="5148064" y="476672"/>
            <a:ext cx="3733800" cy="533400"/>
          </a:xfrm>
          <a:prstGeom prst="wedgeRoundRectCallout">
            <a:avLst>
              <a:gd name="adj1" fmla="val -1403"/>
              <a:gd name="adj2" fmla="val 135713"/>
              <a:gd name="adj3" fmla="val 16667"/>
            </a:avLst>
          </a:prstGeom>
          <a:solidFill>
            <a:srgbClr val="FFFF00"/>
          </a:solidFill>
          <a:ln w="9525" cap="flat" cmpd="sng">
            <a:solidFill>
              <a:schemeClr val="tx1"/>
            </a:solidFill>
            <a:prstDash val="solid"/>
            <a:miter/>
            <a:headEnd type="none" w="med" len="med"/>
            <a:tailEnd type="none" w="med" len="med"/>
          </a:ln>
        </p:spPr>
        <p:txBody>
          <a:bodyPr anchor="t"/>
          <a:lstStyle/>
          <a:p>
            <a:pPr algn="ctr"/>
            <a:r>
              <a:rPr lang="en-US" altLang="zh-CN" sz="2400" b="1" dirty="0">
                <a:solidFill>
                  <a:schemeClr val="tx1"/>
                </a:solidFill>
                <a:latin typeface="Arial" panose="020B0604020202020204" pitchFamily="34" charset="0"/>
                <a:ea typeface="宋体" panose="02010600030101010101" pitchFamily="2" charset="-122"/>
              </a:rPr>
              <a:t>1927</a:t>
            </a:r>
            <a:r>
              <a:rPr lang="zh-CN" altLang="en-US" sz="2400" b="1" dirty="0">
                <a:solidFill>
                  <a:schemeClr val="tx1"/>
                </a:solidFill>
                <a:latin typeface="Arial" panose="020B0604020202020204" pitchFamily="34" charset="0"/>
                <a:ea typeface="宋体" panose="02010600030101010101" pitchFamily="2" charset="-122"/>
              </a:rPr>
              <a:t>、</a:t>
            </a:r>
            <a:r>
              <a:rPr lang="en-US" altLang="zh-CN" sz="2400" b="1" dirty="0">
                <a:solidFill>
                  <a:schemeClr val="tx1"/>
                </a:solidFill>
                <a:latin typeface="Arial" panose="020B0604020202020204" pitchFamily="34" charset="0"/>
                <a:ea typeface="宋体" panose="02010600030101010101" pitchFamily="2" charset="-122"/>
              </a:rPr>
              <a:t>4--1949</a:t>
            </a:r>
            <a:r>
              <a:rPr lang="zh-CN" altLang="en-US" sz="2400" b="1" dirty="0">
                <a:solidFill>
                  <a:schemeClr val="tx1"/>
                </a:solidFill>
                <a:latin typeface="Arial" panose="020B0604020202020204" pitchFamily="34" charset="0"/>
                <a:ea typeface="宋体" panose="02010600030101010101" pitchFamily="2" charset="-122"/>
              </a:rPr>
              <a:t>、</a:t>
            </a:r>
            <a:r>
              <a:rPr lang="en-US" altLang="zh-CN" sz="2400" b="1" dirty="0">
                <a:solidFill>
                  <a:schemeClr val="tx1"/>
                </a:solidFill>
                <a:latin typeface="Arial" panose="020B0604020202020204" pitchFamily="34" charset="0"/>
                <a:ea typeface="宋体" panose="02010600030101010101" pitchFamily="2" charset="-122"/>
              </a:rPr>
              <a:t>4</a:t>
            </a:r>
            <a:r>
              <a:rPr lang="zh-CN" altLang="en-US" sz="2400" b="1" dirty="0">
                <a:solidFill>
                  <a:schemeClr val="tx1"/>
                </a:solidFill>
                <a:latin typeface="Arial" panose="020B0604020202020204" pitchFamily="34" charset="0"/>
                <a:ea typeface="宋体" panose="02010600030101010101" pitchFamily="2" charset="-122"/>
              </a:rPr>
              <a:t>、</a:t>
            </a:r>
            <a:r>
              <a:rPr lang="en-US" altLang="zh-CN" sz="2400" b="1" dirty="0">
                <a:solidFill>
                  <a:schemeClr val="tx1"/>
                </a:solidFill>
                <a:latin typeface="Arial" panose="020B0604020202020204" pitchFamily="34" charset="0"/>
                <a:ea typeface="宋体" panose="02010600030101010101" pitchFamily="2" charset="-122"/>
              </a:rPr>
              <a:t>23</a:t>
            </a:r>
          </a:p>
        </p:txBody>
      </p:sp>
      <p:sp>
        <p:nvSpPr>
          <p:cNvPr id="29708" name="文本框 29707"/>
          <p:cNvSpPr txBox="1"/>
          <p:nvPr/>
        </p:nvSpPr>
        <p:spPr>
          <a:xfrm>
            <a:off x="8532813" y="3608388"/>
            <a:ext cx="611187" cy="3249612"/>
          </a:xfrm>
          <a:prstGeom prst="rect">
            <a:avLst/>
          </a:prstGeom>
          <a:solidFill>
            <a:srgbClr val="FFFF66"/>
          </a:solidFill>
          <a:ln w="9525">
            <a:noFill/>
          </a:ln>
        </p:spPr>
        <p:txBody>
          <a:bodyPr vert="eaVert" wrap="none" anchor="t">
            <a:spAutoFit/>
          </a:bodyPr>
          <a:lstStyle/>
          <a:p>
            <a:r>
              <a:rPr lang="zh-CN" altLang="en-US" sz="2800" b="1" dirty="0">
                <a:solidFill>
                  <a:schemeClr val="tx1"/>
                </a:solidFill>
                <a:latin typeface="Arial" panose="020B0604020202020204" pitchFamily="34" charset="0"/>
                <a:ea typeface="宋体" panose="02010600030101010101" pitchFamily="2" charset="-122"/>
              </a:rPr>
              <a:t>追歼国民党残余军队</a:t>
            </a:r>
          </a:p>
        </p:txBody>
      </p:sp>
      <p:sp>
        <p:nvSpPr>
          <p:cNvPr id="29709" name="文本框 29708"/>
          <p:cNvSpPr txBox="1"/>
          <p:nvPr/>
        </p:nvSpPr>
        <p:spPr>
          <a:xfrm>
            <a:off x="3946525" y="6292850"/>
            <a:ext cx="3063875" cy="519113"/>
          </a:xfrm>
          <a:prstGeom prst="rect">
            <a:avLst/>
          </a:prstGeom>
          <a:noFill/>
          <a:ln w="9525">
            <a:noFill/>
          </a:ln>
        </p:spPr>
        <p:txBody>
          <a:bodyPr anchor="t">
            <a:spAutoFit/>
          </a:bodyPr>
          <a:lstStyle/>
          <a:p>
            <a:r>
              <a:rPr lang="zh-CN" altLang="en-US" sz="2800" b="1" dirty="0">
                <a:solidFill>
                  <a:schemeClr val="tx1"/>
                </a:solidFill>
                <a:latin typeface="Arial" panose="020B0604020202020204" pitchFamily="34" charset="0"/>
                <a:ea typeface="宋体" panose="02010600030101010101" pitchFamily="2" charset="-122"/>
              </a:rPr>
              <a:t>国民党残余退往</a:t>
            </a:r>
          </a:p>
        </p:txBody>
      </p:sp>
      <p:sp>
        <p:nvSpPr>
          <p:cNvPr id="29710" name="矩形 29709"/>
          <p:cNvSpPr/>
          <p:nvPr/>
        </p:nvSpPr>
        <p:spPr>
          <a:xfrm>
            <a:off x="6705600" y="6248400"/>
            <a:ext cx="933450" cy="457200"/>
          </a:xfrm>
          <a:prstGeom prst="rect">
            <a:avLst/>
          </a:prstGeom>
        </p:spPr>
        <p:txBody>
          <a:bodyPr wrap="none" fromWordArt="1">
            <a:prstTxWarp prst="textPlain">
              <a:avLst>
                <a:gd name="adj" fmla="val 50000"/>
              </a:avLst>
            </a:prstTxWarp>
            <a:normAutofit fontScale="82500" lnSpcReduction="20000"/>
          </a:bodyPr>
          <a:lstStyle/>
          <a:p>
            <a:pPr algn="ctr" fontAlgn="base"/>
            <a:r>
              <a:rPr lang="zh-CN" altLang="en-US" sz="3600" b="1" strike="noStrike" noProof="1">
                <a:ln w="19050" cap="flat" cmpd="sng">
                  <a:solidFill>
                    <a:srgbClr val="800080"/>
                  </a:solidFill>
                  <a:prstDash val="solid"/>
                  <a:headEnd type="none" w="med" len="med"/>
                  <a:tailEnd type="none" w="med" len="med"/>
                </a:ln>
                <a:solidFill>
                  <a:srgbClr val="FF00FF"/>
                </a:solidFill>
                <a:effectLst>
                  <a:outerShdw dist="35921" dir="2699999" algn="ctr" rotWithShape="0">
                    <a:srgbClr val="990000"/>
                  </a:outerShdw>
                </a:effectLst>
                <a:latin typeface="楷体_GB2312" charset="0"/>
                <a:ea typeface="楷体_GB2312" charset="0"/>
                <a:cs typeface="+mn-ea"/>
              </a:rPr>
              <a:t>台湾</a:t>
            </a:r>
            <a:endParaRPr lang="zh-CN" altLang="en-US" sz="3600" b="1" strike="noStrike" noProof="1">
              <a:ln w="19050" cap="flat" cmpd="sng">
                <a:solidFill>
                  <a:srgbClr val="800080"/>
                </a:solidFill>
                <a:prstDash val="solid"/>
                <a:headEnd type="none" w="med" len="med"/>
                <a:tailEnd type="none" w="med" len="med"/>
              </a:ln>
              <a:solidFill>
                <a:srgbClr val="FF00FF"/>
              </a:solidFill>
              <a:effectLst>
                <a:outerShdw dist="35921" dir="2699999" algn="ctr" rotWithShape="0">
                  <a:srgbClr val="990000"/>
                </a:outerShdw>
              </a:effectLst>
              <a:latin typeface="楷体_GB2312" charset="0"/>
              <a:ea typeface="楷体_GB2312" charset="0"/>
            </a:endParaRPr>
          </a:p>
        </p:txBody>
      </p:sp>
      <p:sp>
        <p:nvSpPr>
          <p:cNvPr id="30723" name="Text Box 3"/>
          <p:cNvSpPr txBox="1"/>
          <p:nvPr/>
        </p:nvSpPr>
        <p:spPr>
          <a:xfrm>
            <a:off x="1115616" y="4149080"/>
            <a:ext cx="8028384" cy="1107996"/>
          </a:xfrm>
          <a:prstGeom prst="rect">
            <a:avLst/>
          </a:prstGeom>
          <a:solidFill>
            <a:srgbClr val="FF3300"/>
          </a:solidFill>
          <a:ln w="9525">
            <a:noFill/>
          </a:ln>
        </p:spPr>
        <p:txBody>
          <a:bodyPr wrap="square" anchor="t">
            <a:spAutoFit/>
          </a:bodyPr>
          <a:lstStyle/>
          <a:p>
            <a:r>
              <a:rPr lang="zh-CN" altLang="en-US" sz="6600" b="1" dirty="0">
                <a:solidFill>
                  <a:srgbClr val="FFFF00"/>
                </a:solidFill>
                <a:latin typeface="Arial" panose="020B0604020202020204" pitchFamily="34" charset="0"/>
                <a:ea typeface="黑体" panose="02010609060101010101" charset="-122"/>
              </a:rPr>
              <a:t>      百万雄师过大江</a:t>
            </a:r>
          </a:p>
        </p:txBody>
      </p:sp>
    </p:spTree>
    <p:custDataLst>
      <p:tags r:id="rId1"/>
    </p:custDataLst>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9705"/>
                                        </p:tgtEl>
                                        <p:attrNameLst>
                                          <p:attrName>style.visibility</p:attrName>
                                        </p:attrNameLst>
                                      </p:cBhvr>
                                      <p:to>
                                        <p:strVal val="visible"/>
                                      </p:to>
                                    </p:set>
                                    <p:animEffect transition="in" filter="blinds(horizontal)">
                                      <p:cBhvr>
                                        <p:cTn id="7" dur="500"/>
                                        <p:tgtEl>
                                          <p:spTgt spid="2970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9704"/>
                                        </p:tgtEl>
                                        <p:attrNameLst>
                                          <p:attrName>style.visibility</p:attrName>
                                        </p:attrNameLst>
                                      </p:cBhvr>
                                      <p:to>
                                        <p:strVal val="visible"/>
                                      </p:to>
                                    </p:set>
                                    <p:animEffect transition="in" filter="blinds(horizontal)">
                                      <p:cBhvr>
                                        <p:cTn id="10" dur="500"/>
                                        <p:tgtEl>
                                          <p:spTgt spid="29704"/>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29706"/>
                                        </p:tgtEl>
                                        <p:attrNameLst>
                                          <p:attrName>style.visibility</p:attrName>
                                        </p:attrNameLst>
                                      </p:cBhvr>
                                      <p:to>
                                        <p:strVal val="visible"/>
                                      </p:to>
                                    </p:set>
                                    <p:animEffect transition="in" filter="blinds(horizontal)">
                                      <p:cBhvr>
                                        <p:cTn id="15" dur="500"/>
                                        <p:tgtEl>
                                          <p:spTgt spid="29706"/>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29707"/>
                                        </p:tgtEl>
                                        <p:attrNameLst>
                                          <p:attrName>style.visibility</p:attrName>
                                        </p:attrNameLst>
                                      </p:cBhvr>
                                      <p:to>
                                        <p:strVal val="visible"/>
                                      </p:to>
                                    </p:set>
                                    <p:animEffect transition="in" filter="blinds(horizontal)">
                                      <p:cBhvr>
                                        <p:cTn id="20" dur="500"/>
                                        <p:tgtEl>
                                          <p:spTgt spid="29707"/>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29708"/>
                                        </p:tgtEl>
                                        <p:attrNameLst>
                                          <p:attrName>style.visibility</p:attrName>
                                        </p:attrNameLst>
                                      </p:cBhvr>
                                      <p:to>
                                        <p:strVal val="visible"/>
                                      </p:to>
                                    </p:set>
                                    <p:animEffect transition="in" filter="blinds(horizontal)">
                                      <p:cBhvr>
                                        <p:cTn id="25" dur="500"/>
                                        <p:tgtEl>
                                          <p:spTgt spid="29708"/>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29709"/>
                                        </p:tgtEl>
                                        <p:attrNameLst>
                                          <p:attrName>style.visibility</p:attrName>
                                        </p:attrNameLst>
                                      </p:cBhvr>
                                      <p:to>
                                        <p:strVal val="visible"/>
                                      </p:to>
                                    </p:set>
                                    <p:animEffect transition="in" filter="blinds(horizontal)">
                                      <p:cBhvr>
                                        <p:cTn id="30" dur="500"/>
                                        <p:tgtEl>
                                          <p:spTgt spid="29709"/>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29710"/>
                                        </p:tgtEl>
                                        <p:attrNameLst>
                                          <p:attrName>style.visibility</p:attrName>
                                        </p:attrNameLst>
                                      </p:cBhvr>
                                      <p:to>
                                        <p:strVal val="visible"/>
                                      </p:to>
                                    </p:set>
                                    <p:animEffect transition="in" filter="blinds(horizontal)">
                                      <p:cBhvr>
                                        <p:cTn id="35" dur="500"/>
                                        <p:tgtEl>
                                          <p:spTgt spid="29710"/>
                                        </p:tgtEl>
                                      </p:cBhvr>
                                    </p:animEffect>
                                  </p:childTnLst>
                                </p:cTn>
                              </p:par>
                              <p:par>
                                <p:cTn id="36" presetID="4" presetClass="entr" presetSubtype="16" fill="hold" grpId="0" nodeType="withEffect">
                                  <p:stCondLst>
                                    <p:cond delay="0"/>
                                  </p:stCondLst>
                                  <p:childTnLst>
                                    <p:set>
                                      <p:cBhvr>
                                        <p:cTn id="37" dur="1" fill="hold">
                                          <p:stCondLst>
                                            <p:cond delay="0"/>
                                          </p:stCondLst>
                                        </p:cTn>
                                        <p:tgtEl>
                                          <p:spTgt spid="30723"/>
                                        </p:tgtEl>
                                        <p:attrNameLst>
                                          <p:attrName>style.visibility</p:attrName>
                                        </p:attrNameLst>
                                      </p:cBhvr>
                                      <p:to>
                                        <p:strVal val="visible"/>
                                      </p:to>
                                    </p:set>
                                    <p:animEffect transition="in" filter="box(in)">
                                      <p:cBhvr>
                                        <p:cTn id="38" dur="500"/>
                                        <p:tgtEl>
                                          <p:spTgt spid="307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4" grpId="0" bldLvl="0" animBg="1"/>
      <p:bldP spid="29706" grpId="0" bldLvl="0" animBg="1"/>
      <p:bldP spid="29707" grpId="0" bldLvl="0" animBg="1"/>
      <p:bldP spid="29708" grpId="0" bldLvl="0" animBg="1"/>
      <p:bldP spid="29709" grpId="0"/>
      <p:bldP spid="30723" grpId="0" bldLvl="0"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2769" name="Picture 6" descr="0119"/>
          <p:cNvPicPr>
            <a:picLocks noChangeAspect="1"/>
          </p:cNvPicPr>
          <p:nvPr/>
        </p:nvPicPr>
        <p:blipFill>
          <a:blip r:embed="rId3" cstate="print"/>
          <a:stretch>
            <a:fillRect/>
          </a:stretch>
        </p:blipFill>
        <p:spPr>
          <a:xfrm>
            <a:off x="260350" y="1073150"/>
            <a:ext cx="8748713" cy="4694238"/>
          </a:xfrm>
          <a:prstGeom prst="rect">
            <a:avLst/>
          </a:prstGeom>
          <a:noFill/>
          <a:ln w="9525">
            <a:noFill/>
          </a:ln>
        </p:spPr>
      </p:pic>
      <p:pic>
        <p:nvPicPr>
          <p:cNvPr id="32770" name="Picture 2" descr="占领南京城"/>
          <p:cNvPicPr>
            <a:picLocks noChangeAspect="1"/>
          </p:cNvPicPr>
          <p:nvPr/>
        </p:nvPicPr>
        <p:blipFill>
          <a:blip r:embed="rId4" cstate="print"/>
          <a:stretch>
            <a:fillRect/>
          </a:stretch>
        </p:blipFill>
        <p:spPr>
          <a:xfrm>
            <a:off x="438150" y="1117600"/>
            <a:ext cx="5022850" cy="4711700"/>
          </a:xfrm>
          <a:prstGeom prst="rect">
            <a:avLst/>
          </a:prstGeom>
          <a:noFill/>
          <a:ln w="76200" cap="flat" cmpd="tri">
            <a:solidFill>
              <a:srgbClr val="A50021"/>
            </a:solidFill>
            <a:prstDash val="solid"/>
            <a:miter/>
            <a:headEnd type="none" w="med" len="med"/>
            <a:tailEnd type="none" w="med" len="med"/>
          </a:ln>
        </p:spPr>
      </p:pic>
      <p:sp>
        <p:nvSpPr>
          <p:cNvPr id="30724" name="Text Box 3"/>
          <p:cNvSpPr txBox="1"/>
          <p:nvPr/>
        </p:nvSpPr>
        <p:spPr>
          <a:xfrm>
            <a:off x="71438" y="6021388"/>
            <a:ext cx="5319713" cy="466725"/>
          </a:xfrm>
          <a:prstGeom prst="rect">
            <a:avLst/>
          </a:prstGeom>
          <a:noFill/>
          <a:ln w="9525" cap="flat" cmpd="sng">
            <a:solidFill>
              <a:srgbClr val="FF0000"/>
            </a:solidFill>
            <a:prstDash val="solid"/>
            <a:miter/>
            <a:headEnd type="none" w="med" len="med"/>
            <a:tailEnd type="none" w="med" len="med"/>
          </a:ln>
        </p:spPr>
        <p:txBody>
          <a:bodyPr>
            <a:spAutoFit/>
          </a:bodyPr>
          <a:lstStyle/>
          <a:p>
            <a:pPr algn="ctr">
              <a:spcBef>
                <a:spcPct val="50000"/>
              </a:spcBef>
            </a:pPr>
            <a:r>
              <a:rPr lang="zh-CN" altLang="en-US" sz="2400" b="1" dirty="0">
                <a:solidFill>
                  <a:schemeClr val="tx1"/>
                </a:solidFill>
                <a:effectLst>
                  <a:outerShdw blurRad="38100" dist="38100" dir="2700000">
                    <a:srgbClr val="C0C0C0"/>
                  </a:outerShdw>
                </a:effectLst>
                <a:latin typeface="Times New Roman" panose="02020603050405020304" pitchFamily="18" charset="0"/>
                <a:ea typeface="楷体_GB2312" charset="-122"/>
              </a:rPr>
              <a:t>人民解放军占领南京国民政府总统府</a:t>
            </a:r>
          </a:p>
        </p:txBody>
      </p:sp>
      <p:pic>
        <p:nvPicPr>
          <p:cNvPr id="30725" name="Picture 4" descr="200404220007_2398"/>
          <p:cNvPicPr>
            <a:picLocks noChangeAspect="1"/>
          </p:cNvPicPr>
          <p:nvPr/>
        </p:nvPicPr>
        <p:blipFill>
          <a:blip r:embed="rId5" cstate="print"/>
          <a:stretch>
            <a:fillRect/>
          </a:stretch>
        </p:blipFill>
        <p:spPr>
          <a:xfrm>
            <a:off x="0" y="130175"/>
            <a:ext cx="2209800" cy="1476375"/>
          </a:xfrm>
          <a:prstGeom prst="rect">
            <a:avLst/>
          </a:prstGeom>
          <a:noFill/>
          <a:ln w="9525">
            <a:noFill/>
          </a:ln>
        </p:spPr>
      </p:pic>
      <p:sp>
        <p:nvSpPr>
          <p:cNvPr id="30726" name="Text Box 7"/>
          <p:cNvSpPr txBox="1"/>
          <p:nvPr/>
        </p:nvSpPr>
        <p:spPr>
          <a:xfrm>
            <a:off x="0" y="0"/>
            <a:ext cx="9144000" cy="1570038"/>
          </a:xfrm>
          <a:prstGeom prst="rect">
            <a:avLst/>
          </a:prstGeom>
          <a:solidFill>
            <a:srgbClr val="D6D6D6"/>
          </a:solidFill>
          <a:ln w="9525" cap="flat" cmpd="sng">
            <a:solidFill>
              <a:srgbClr val="CC0000"/>
            </a:solidFill>
            <a:prstDash val="solid"/>
            <a:miter/>
            <a:headEnd type="none" w="med" len="med"/>
            <a:tailEnd type="none" w="med" len="med"/>
          </a:ln>
        </p:spPr>
        <p:txBody>
          <a:bodyPr anchor="t">
            <a:spAutoFit/>
          </a:bodyPr>
          <a:lstStyle/>
          <a:p>
            <a:pPr algn="ctr">
              <a:spcBef>
                <a:spcPct val="50000"/>
              </a:spcBef>
            </a:pPr>
            <a:r>
              <a:rPr lang="zh-CN" altLang="en-US" sz="3600" b="1" dirty="0">
                <a:solidFill>
                  <a:srgbClr val="FF0000"/>
                </a:solidFill>
                <a:latin typeface="Times New Roman" panose="02020603050405020304" pitchFamily="18" charset="0"/>
                <a:ea typeface="黑体" panose="02010609060101010101" charset="-122"/>
              </a:rPr>
              <a:t>统治中国</a:t>
            </a:r>
            <a:r>
              <a:rPr lang="en-US" altLang="x-none" sz="3600" b="1" dirty="0">
                <a:solidFill>
                  <a:srgbClr val="FF0000"/>
                </a:solidFill>
                <a:latin typeface="Times New Roman" panose="02020603050405020304" pitchFamily="18" charset="0"/>
                <a:ea typeface="黑体" panose="02010609060101010101" charset="-122"/>
              </a:rPr>
              <a:t>22</a:t>
            </a:r>
            <a:r>
              <a:rPr lang="zh-CN" altLang="en-US" sz="3600" b="1" dirty="0">
                <a:solidFill>
                  <a:srgbClr val="FF0000"/>
                </a:solidFill>
                <a:latin typeface="Times New Roman" panose="02020603050405020304" pitchFamily="18" charset="0"/>
                <a:ea typeface="黑体" panose="02010609060101010101" charset="-122"/>
              </a:rPr>
              <a:t>年的国民党政权垮台了</a:t>
            </a:r>
            <a:endParaRPr lang="en-US" altLang="x-none" sz="3600" b="1" dirty="0">
              <a:solidFill>
                <a:srgbClr val="FF0000"/>
              </a:solidFill>
              <a:latin typeface="Times New Roman" panose="02020603050405020304" pitchFamily="18" charset="0"/>
              <a:ea typeface="黑体" panose="02010609060101010101" charset="-122"/>
            </a:endParaRPr>
          </a:p>
          <a:p>
            <a:pPr algn="ctr">
              <a:spcBef>
                <a:spcPct val="50000"/>
              </a:spcBef>
            </a:pPr>
            <a:r>
              <a:rPr lang="en-US" altLang="x-none" sz="4000" b="1" dirty="0">
                <a:solidFill>
                  <a:srgbClr val="FF0000"/>
                </a:solidFill>
                <a:latin typeface="Times New Roman" panose="02020603050405020304" pitchFamily="18" charset="0"/>
                <a:ea typeface="黑体" panose="02010609060101010101" charset="-122"/>
              </a:rPr>
              <a:t>(1927</a:t>
            </a:r>
            <a:r>
              <a:rPr lang="en-US" altLang="x-none" sz="4000" b="1" dirty="0">
                <a:solidFill>
                  <a:srgbClr val="FF0000"/>
                </a:solidFill>
                <a:latin typeface="Arial" panose="020B0604020202020204" pitchFamily="34" charset="0"/>
                <a:ea typeface="黑体" panose="02010609060101010101" charset="-122"/>
              </a:rPr>
              <a:t>—</a:t>
            </a:r>
            <a:r>
              <a:rPr lang="en-US" altLang="x-none" sz="4000" b="1" dirty="0">
                <a:solidFill>
                  <a:srgbClr val="FF0000"/>
                </a:solidFill>
                <a:latin typeface="Times New Roman" panose="02020603050405020304" pitchFamily="18" charset="0"/>
                <a:ea typeface="黑体" panose="02010609060101010101" charset="-122"/>
              </a:rPr>
              <a:t>1949)</a:t>
            </a:r>
            <a:endParaRPr lang="en-US" altLang="x-none" sz="3600" b="1" dirty="0">
              <a:solidFill>
                <a:srgbClr val="FF0000"/>
              </a:solidFill>
              <a:latin typeface="Times New Roman" panose="02020603050405020304" pitchFamily="18" charset="0"/>
              <a:ea typeface="黑体" panose="02010609060101010101" charset="-122"/>
            </a:endParaRPr>
          </a:p>
        </p:txBody>
      </p:sp>
      <p:sp>
        <p:nvSpPr>
          <p:cNvPr id="32774" name="Text Box 10"/>
          <p:cNvSpPr txBox="1"/>
          <p:nvPr/>
        </p:nvSpPr>
        <p:spPr>
          <a:xfrm>
            <a:off x="5816600" y="1577975"/>
            <a:ext cx="3095625" cy="650875"/>
          </a:xfrm>
          <a:prstGeom prst="rect">
            <a:avLst/>
          </a:prstGeom>
          <a:solidFill>
            <a:srgbClr val="D6D6D6"/>
          </a:solidFill>
          <a:ln w="9525" cap="flat" cmpd="sng">
            <a:solidFill>
              <a:srgbClr val="CC0000"/>
            </a:solidFill>
            <a:prstDash val="solid"/>
            <a:miter/>
            <a:headEnd type="none" w="med" len="med"/>
            <a:tailEnd type="none" w="med" len="med"/>
          </a:ln>
        </p:spPr>
        <p:txBody>
          <a:bodyPr anchor="t">
            <a:spAutoFit/>
          </a:bodyPr>
          <a:lstStyle/>
          <a:p>
            <a:pPr>
              <a:spcBef>
                <a:spcPct val="50000"/>
              </a:spcBef>
            </a:pPr>
            <a:r>
              <a:rPr lang="zh-CN" altLang="en-US" sz="3600" dirty="0">
                <a:solidFill>
                  <a:srgbClr val="CC0000"/>
                </a:solidFill>
                <a:latin typeface="Times New Roman" panose="02020603050405020304" pitchFamily="18" charset="0"/>
                <a:ea typeface="黑体" panose="02010609060101010101" charset="-122"/>
              </a:rPr>
              <a:t>被定格的日历</a:t>
            </a:r>
          </a:p>
        </p:txBody>
      </p:sp>
      <p:sp>
        <p:nvSpPr>
          <p:cNvPr id="30728" name="Text Box 6"/>
          <p:cNvSpPr txBox="1"/>
          <p:nvPr/>
        </p:nvSpPr>
        <p:spPr>
          <a:xfrm>
            <a:off x="0" y="1673225"/>
            <a:ext cx="9144000" cy="4933950"/>
          </a:xfrm>
          <a:prstGeom prst="rect">
            <a:avLst/>
          </a:prstGeom>
          <a:solidFill>
            <a:schemeClr val="bg1"/>
          </a:solidFill>
          <a:ln w="9525">
            <a:noFill/>
          </a:ln>
        </p:spPr>
        <p:txBody>
          <a:bodyPr anchor="t">
            <a:spAutoFit/>
          </a:bodyPr>
          <a:lstStyle/>
          <a:p>
            <a:pPr algn="ctr">
              <a:spcBef>
                <a:spcPct val="50000"/>
              </a:spcBef>
            </a:pPr>
            <a:r>
              <a:rPr lang="zh-CN" altLang="en-US" sz="5400" b="1" dirty="0">
                <a:latin typeface="黑体" panose="02010609060101010101" charset="-122"/>
                <a:ea typeface="黑体" panose="02010609060101010101" charset="-122"/>
              </a:rPr>
              <a:t>七律</a:t>
            </a:r>
            <a:r>
              <a:rPr lang="en-US" altLang="x-none" sz="5400" b="1" dirty="0">
                <a:latin typeface="黑体" panose="02010609060101010101" charset="-122"/>
                <a:ea typeface="黑体" panose="02010609060101010101" charset="-122"/>
              </a:rPr>
              <a:t>·</a:t>
            </a:r>
            <a:r>
              <a:rPr lang="zh-CN" altLang="en-US" sz="5400" b="1" dirty="0">
                <a:latin typeface="黑体" panose="02010609060101010101" charset="-122"/>
                <a:ea typeface="黑体" panose="02010609060101010101" charset="-122"/>
              </a:rPr>
              <a:t>人民解放军占领南京</a:t>
            </a:r>
            <a:endParaRPr lang="en-US" altLang="x-none" sz="5400" b="1" dirty="0">
              <a:solidFill>
                <a:schemeClr val="tx1"/>
              </a:solidFill>
              <a:latin typeface="黑体" panose="02010609060101010101" charset="-122"/>
              <a:ea typeface="黑体" panose="02010609060101010101" charset="-122"/>
            </a:endParaRPr>
          </a:p>
          <a:p>
            <a:pPr>
              <a:spcBef>
                <a:spcPct val="50000"/>
              </a:spcBef>
            </a:pPr>
            <a:r>
              <a:rPr lang="zh-CN" altLang="en-US" sz="4400" b="1" dirty="0">
                <a:solidFill>
                  <a:schemeClr val="tx1"/>
                </a:solidFill>
                <a:latin typeface="黑体" panose="02010609060101010101" charset="-122"/>
                <a:ea typeface="黑体" panose="02010609060101010101" charset="-122"/>
              </a:rPr>
              <a:t>钟山风雨起苍黄，百万雄师过大江。</a:t>
            </a:r>
          </a:p>
          <a:p>
            <a:pPr>
              <a:spcBef>
                <a:spcPct val="50000"/>
              </a:spcBef>
            </a:pPr>
            <a:r>
              <a:rPr lang="zh-CN" altLang="en-US" sz="4400" b="1" dirty="0">
                <a:solidFill>
                  <a:schemeClr val="tx1"/>
                </a:solidFill>
                <a:latin typeface="黑体" panose="02010609060101010101" charset="-122"/>
                <a:ea typeface="黑体" panose="02010609060101010101" charset="-122"/>
              </a:rPr>
              <a:t>虎踞龙盘今胜昔，天翻地覆慨而慷。</a:t>
            </a:r>
          </a:p>
          <a:p>
            <a:pPr>
              <a:spcBef>
                <a:spcPct val="50000"/>
              </a:spcBef>
            </a:pPr>
            <a:r>
              <a:rPr lang="zh-CN" altLang="en-US" sz="4400" b="1" dirty="0">
                <a:solidFill>
                  <a:schemeClr val="tx1"/>
                </a:solidFill>
                <a:latin typeface="黑体" panose="02010609060101010101" charset="-122"/>
                <a:ea typeface="黑体" panose="02010609060101010101" charset="-122"/>
              </a:rPr>
              <a:t>宜将剩勇追穷寇，不可沽名学霸王。</a:t>
            </a:r>
          </a:p>
          <a:p>
            <a:pPr>
              <a:spcBef>
                <a:spcPct val="50000"/>
              </a:spcBef>
            </a:pPr>
            <a:r>
              <a:rPr lang="zh-CN" altLang="en-US" sz="4400" b="1" dirty="0">
                <a:solidFill>
                  <a:schemeClr val="tx1"/>
                </a:solidFill>
                <a:latin typeface="黑体" panose="02010609060101010101" charset="-122"/>
                <a:ea typeface="黑体" panose="02010609060101010101" charset="-122"/>
              </a:rPr>
              <a:t>天若有情天亦老，人间正道是沧桑。</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25"/>
                                        </p:tgtEl>
                                        <p:attrNameLst>
                                          <p:attrName>style.visibility</p:attrName>
                                        </p:attrNameLst>
                                      </p:cBhvr>
                                      <p:to>
                                        <p:strVal val="visible"/>
                                      </p:to>
                                    </p:set>
                                  </p:childTnLst>
                                </p:cTn>
                              </p:par>
                            </p:childTnLst>
                          </p:cTn>
                        </p:par>
                        <p:par>
                          <p:cTn id="7" fill="hold">
                            <p:stCondLst>
                              <p:cond delay="0"/>
                            </p:stCondLst>
                            <p:childTnLst>
                              <p:par>
                                <p:cTn id="8" presetID="42" presetClass="path" presetSubtype="0" accel="50000" decel="50000" fill="hold" nodeType="afterEffect">
                                  <p:stCondLst>
                                    <p:cond delay="0"/>
                                  </p:stCondLst>
                                  <p:childTnLst>
                                    <p:animMotion origin="layout" path="M -3.33333E-6 5.78035E-7 L 0.00122 0.62659 " pathEditMode="relative" rAng="0" ptsTypes="AA">
                                      <p:cBhvr>
                                        <p:cTn id="9" dur="2000" fill="hold"/>
                                        <p:tgtEl>
                                          <p:spTgt spid="30725"/>
                                        </p:tgtEl>
                                        <p:attrNameLst>
                                          <p:attrName>ppt_x</p:attrName>
                                          <p:attrName>ppt_y</p:attrName>
                                        </p:attrNameLst>
                                      </p:cBhvr>
                                      <p:rCtr x="100" y="31300"/>
                                    </p:animMotion>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0726"/>
                                        </p:tgtEl>
                                        <p:attrNameLst>
                                          <p:attrName>style.visibility</p:attrName>
                                        </p:attrNameLst>
                                      </p:cBhvr>
                                      <p:to>
                                        <p:strVal val="visible"/>
                                      </p:to>
                                    </p:set>
                                    <p:anim calcmode="lin" valueType="num">
                                      <p:cBhvr additive="base">
                                        <p:cTn id="14" dur="500" fill="hold"/>
                                        <p:tgtEl>
                                          <p:spTgt spid="30726"/>
                                        </p:tgtEl>
                                        <p:attrNameLst>
                                          <p:attrName>ppt_x</p:attrName>
                                        </p:attrNameLst>
                                      </p:cBhvr>
                                      <p:tavLst>
                                        <p:tav tm="0">
                                          <p:val>
                                            <p:strVal val="#ppt_x"/>
                                          </p:val>
                                        </p:tav>
                                        <p:tav tm="100000">
                                          <p:val>
                                            <p:strVal val="#ppt_x"/>
                                          </p:val>
                                        </p:tav>
                                      </p:tavLst>
                                    </p:anim>
                                    <p:anim calcmode="lin" valueType="num">
                                      <p:cBhvr additive="base">
                                        <p:cTn id="15" dur="500" fill="hold"/>
                                        <p:tgtEl>
                                          <p:spTgt spid="30726"/>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30728"/>
                                        </p:tgtEl>
                                        <p:attrNameLst>
                                          <p:attrName>style.visibility</p:attrName>
                                        </p:attrNameLst>
                                      </p:cBhvr>
                                      <p:to>
                                        <p:strVal val="visible"/>
                                      </p:to>
                                    </p:set>
                                    <p:anim calcmode="lin" valueType="num">
                                      <p:cBhvr additive="base">
                                        <p:cTn id="20" dur="500" fill="hold"/>
                                        <p:tgtEl>
                                          <p:spTgt spid="30728"/>
                                        </p:tgtEl>
                                        <p:attrNameLst>
                                          <p:attrName>ppt_x</p:attrName>
                                        </p:attrNameLst>
                                      </p:cBhvr>
                                      <p:tavLst>
                                        <p:tav tm="0">
                                          <p:val>
                                            <p:strVal val="#ppt_x"/>
                                          </p:val>
                                        </p:tav>
                                        <p:tav tm="100000">
                                          <p:val>
                                            <p:strVal val="#ppt_x"/>
                                          </p:val>
                                        </p:tav>
                                      </p:tavLst>
                                    </p:anim>
                                    <p:anim calcmode="lin" valueType="num">
                                      <p:cBhvr additive="base">
                                        <p:cTn id="21" dur="500" fill="hold"/>
                                        <p:tgtEl>
                                          <p:spTgt spid="307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6" grpId="0" bldLvl="0" animBg="1"/>
      <p:bldP spid="30728" grpId="0" bldLvl="0" animBg="1"/>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3793" name="Picture 2" descr="中国china台湾"/>
          <p:cNvPicPr>
            <a:picLocks noChangeAspect="1"/>
          </p:cNvPicPr>
          <p:nvPr/>
        </p:nvPicPr>
        <p:blipFill>
          <a:blip r:embed="rId3" cstate="print"/>
          <a:stretch>
            <a:fillRect/>
          </a:stretch>
        </p:blipFill>
        <p:spPr>
          <a:xfrm>
            <a:off x="0" y="0"/>
            <a:ext cx="9144000" cy="6858000"/>
          </a:xfrm>
          <a:prstGeom prst="rect">
            <a:avLst/>
          </a:prstGeom>
          <a:noFill/>
          <a:ln w="9525">
            <a:noFill/>
          </a:ln>
        </p:spPr>
      </p:pic>
      <p:sp>
        <p:nvSpPr>
          <p:cNvPr id="31747" name="文本框 31746"/>
          <p:cNvSpPr txBox="1"/>
          <p:nvPr/>
        </p:nvSpPr>
        <p:spPr>
          <a:xfrm>
            <a:off x="228600" y="5565775"/>
            <a:ext cx="8753475" cy="822325"/>
          </a:xfrm>
          <a:prstGeom prst="rect">
            <a:avLst/>
          </a:prstGeom>
          <a:solidFill>
            <a:srgbClr val="FF0000"/>
          </a:solidFill>
          <a:ln w="9525">
            <a:noFill/>
          </a:ln>
        </p:spPr>
        <p:txBody>
          <a:bodyPr anchor="t">
            <a:spAutoFit/>
          </a:bodyPr>
          <a:lstStyle/>
          <a:p>
            <a:r>
              <a:rPr lang="zh-CN" altLang="en-US" sz="4800" b="1" dirty="0">
                <a:solidFill>
                  <a:schemeClr val="bg1"/>
                </a:solidFill>
                <a:latin typeface="华文行楷" panose="02010800040101010101" pitchFamily="2" charset="-122"/>
                <a:ea typeface="黑体" panose="02010609060101010101" charset="-122"/>
              </a:rPr>
              <a:t>祖国的统一大业尚未完成！！！</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1747"/>
                                        </p:tgtEl>
                                        <p:attrNameLst>
                                          <p:attrName>style.visibility</p:attrName>
                                        </p:attrNameLst>
                                      </p:cBhvr>
                                      <p:to>
                                        <p:strVal val="visible"/>
                                      </p:to>
                                    </p:set>
                                    <p:anim calcmode="lin" valueType="num">
                                      <p:cBhvr>
                                        <p:cTn id="7" dur="500" fill="hold"/>
                                        <p:tgtEl>
                                          <p:spTgt spid="31747"/>
                                        </p:tgtEl>
                                        <p:attrNameLst>
                                          <p:attrName>ppt_w</p:attrName>
                                        </p:attrNameLst>
                                      </p:cBhvr>
                                      <p:tavLst>
                                        <p:tav tm="0">
                                          <p:val>
                                            <p:fltVal val="0"/>
                                          </p:val>
                                        </p:tav>
                                        <p:tav tm="100000">
                                          <p:val>
                                            <p:strVal val="#ppt_w"/>
                                          </p:val>
                                        </p:tav>
                                      </p:tavLst>
                                    </p:anim>
                                    <p:anim calcmode="lin" valueType="num">
                                      <p:cBhvr>
                                        <p:cTn id="8" dur="500" fill="hold"/>
                                        <p:tgtEl>
                                          <p:spTgt spid="3174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ldLvl="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214290"/>
            <a:ext cx="8572560" cy="892552"/>
          </a:xfrm>
          <a:prstGeom prst="rect">
            <a:avLst/>
          </a:prstGeom>
          <a:noFill/>
        </p:spPr>
        <p:txBody>
          <a:bodyPr wrap="square" rtlCol="0">
            <a:spAutoFit/>
          </a:bodyPr>
          <a:lstStyle/>
          <a:p>
            <a:pPr>
              <a:lnSpc>
                <a:spcPct val="130000"/>
              </a:lnSpc>
            </a:pPr>
            <a:r>
              <a:rPr lang="zh-CN" altLang="en-US" sz="4000" b="1" dirty="0">
                <a:solidFill>
                  <a:srgbClr val="0A0A0A"/>
                </a:solidFill>
                <a:latin typeface="Arial" panose="020B0604020202020204" pitchFamily="34" charset="0"/>
                <a:ea typeface="微软雅黑" panose="020B0503020204020204" charset="-122"/>
              </a:rPr>
              <a:t>思考：人民解放战争取得胜利的原因</a:t>
            </a:r>
          </a:p>
        </p:txBody>
      </p:sp>
      <p:sp>
        <p:nvSpPr>
          <p:cNvPr id="3" name="TextBox 2"/>
          <p:cNvSpPr txBox="1"/>
          <p:nvPr/>
        </p:nvSpPr>
        <p:spPr>
          <a:xfrm>
            <a:off x="357158" y="1142984"/>
            <a:ext cx="2286016" cy="597215"/>
          </a:xfrm>
          <a:prstGeom prst="rect">
            <a:avLst/>
          </a:prstGeom>
          <a:noFill/>
        </p:spPr>
        <p:txBody>
          <a:bodyPr wrap="square" rtlCol="0">
            <a:spAutoFit/>
          </a:bodyPr>
          <a:lstStyle/>
          <a:p>
            <a:pPr>
              <a:lnSpc>
                <a:spcPct val="130000"/>
              </a:lnSpc>
            </a:pPr>
            <a:r>
              <a:rPr lang="zh-CN" altLang="en-US" sz="2800" b="1" dirty="0">
                <a:solidFill>
                  <a:schemeClr val="accent6">
                    <a:lumMod val="75000"/>
                  </a:schemeClr>
                </a:solidFill>
                <a:latin typeface="Arial" panose="020B0604020202020204" pitchFamily="34" charset="0"/>
                <a:ea typeface="微软雅黑" panose="020B0503020204020204" charset="-122"/>
              </a:rPr>
              <a:t>中国共产党：</a:t>
            </a:r>
          </a:p>
        </p:txBody>
      </p:sp>
      <p:sp>
        <p:nvSpPr>
          <p:cNvPr id="4" name="TextBox 3"/>
          <p:cNvSpPr txBox="1"/>
          <p:nvPr/>
        </p:nvSpPr>
        <p:spPr>
          <a:xfrm>
            <a:off x="1214414" y="1714488"/>
            <a:ext cx="3786214" cy="525016"/>
          </a:xfrm>
          <a:prstGeom prst="rect">
            <a:avLst/>
          </a:prstGeom>
          <a:noFill/>
        </p:spPr>
        <p:txBody>
          <a:bodyPr wrap="square" rtlCol="0">
            <a:spAutoFit/>
          </a:bodyPr>
          <a:lstStyle/>
          <a:p>
            <a:pPr>
              <a:lnSpc>
                <a:spcPct val="130000"/>
              </a:lnSpc>
            </a:pPr>
            <a:r>
              <a:rPr lang="en-US" altLang="zh-CN" sz="2400" b="1" dirty="0">
                <a:solidFill>
                  <a:srgbClr val="FF0000"/>
                </a:solidFill>
                <a:latin typeface="Arial" panose="020B0604020202020204" pitchFamily="34" charset="0"/>
                <a:ea typeface="微软雅黑" panose="020B0503020204020204" charset="-122"/>
              </a:rPr>
              <a:t>1 </a:t>
            </a:r>
            <a:r>
              <a:rPr lang="zh-CN" altLang="en-US" sz="2400" b="1" dirty="0">
                <a:solidFill>
                  <a:srgbClr val="FF0000"/>
                </a:solidFill>
                <a:latin typeface="Arial" panose="020B0604020202020204" pitchFamily="34" charset="0"/>
                <a:ea typeface="微软雅黑" panose="020B0503020204020204" charset="-122"/>
              </a:rPr>
              <a:t>中国共产党的正确领导</a:t>
            </a:r>
          </a:p>
        </p:txBody>
      </p:sp>
      <p:sp>
        <p:nvSpPr>
          <p:cNvPr id="5" name="TextBox 4"/>
          <p:cNvSpPr txBox="1"/>
          <p:nvPr/>
        </p:nvSpPr>
        <p:spPr>
          <a:xfrm>
            <a:off x="1214414" y="2214554"/>
            <a:ext cx="4214842" cy="572464"/>
          </a:xfrm>
          <a:prstGeom prst="rect">
            <a:avLst/>
          </a:prstGeom>
          <a:noFill/>
        </p:spPr>
        <p:txBody>
          <a:bodyPr wrap="square" rtlCol="0">
            <a:spAutoFit/>
          </a:bodyPr>
          <a:lstStyle/>
          <a:p>
            <a:pPr>
              <a:lnSpc>
                <a:spcPct val="130000"/>
              </a:lnSpc>
            </a:pPr>
            <a:r>
              <a:rPr lang="en-US" altLang="zh-CN" sz="2400" b="1" dirty="0">
                <a:solidFill>
                  <a:srgbClr val="FF0000"/>
                </a:solidFill>
                <a:latin typeface="Arial" panose="020B0604020202020204" pitchFamily="34" charset="0"/>
                <a:ea typeface="微软雅黑" panose="020B0503020204020204" charset="-122"/>
              </a:rPr>
              <a:t>2 </a:t>
            </a:r>
            <a:r>
              <a:rPr lang="zh-CN" altLang="en-US" sz="2400" b="1" dirty="0">
                <a:solidFill>
                  <a:srgbClr val="FF0000"/>
                </a:solidFill>
                <a:latin typeface="Arial" panose="020B0604020202020204" pitchFamily="34" charset="0"/>
                <a:ea typeface="微软雅黑" panose="020B0503020204020204" charset="-122"/>
              </a:rPr>
              <a:t>建立了广泛的统一战线</a:t>
            </a:r>
          </a:p>
        </p:txBody>
      </p:sp>
      <p:sp>
        <p:nvSpPr>
          <p:cNvPr id="7" name="TextBox 6"/>
          <p:cNvSpPr txBox="1"/>
          <p:nvPr/>
        </p:nvSpPr>
        <p:spPr>
          <a:xfrm>
            <a:off x="1214414" y="2786058"/>
            <a:ext cx="4000528" cy="572464"/>
          </a:xfrm>
          <a:prstGeom prst="rect">
            <a:avLst/>
          </a:prstGeom>
          <a:noFill/>
        </p:spPr>
        <p:txBody>
          <a:bodyPr wrap="square" rtlCol="0">
            <a:spAutoFit/>
          </a:bodyPr>
          <a:lstStyle/>
          <a:p>
            <a:pPr>
              <a:lnSpc>
                <a:spcPct val="130000"/>
              </a:lnSpc>
            </a:pPr>
            <a:r>
              <a:rPr lang="en-US" altLang="zh-CN" sz="2400" b="1" dirty="0">
                <a:solidFill>
                  <a:srgbClr val="FF0000"/>
                </a:solidFill>
                <a:latin typeface="Arial" panose="020B0604020202020204" pitchFamily="34" charset="0"/>
                <a:ea typeface="微软雅黑" panose="020B0503020204020204" charset="-122"/>
              </a:rPr>
              <a:t>3 </a:t>
            </a:r>
            <a:r>
              <a:rPr lang="zh-CN" altLang="en-US" sz="2400" b="1" dirty="0">
                <a:solidFill>
                  <a:srgbClr val="FF0000"/>
                </a:solidFill>
                <a:latin typeface="Arial" panose="020B0604020202020204" pitchFamily="34" charset="0"/>
                <a:ea typeface="微软雅黑" panose="020B0503020204020204" charset="-122"/>
              </a:rPr>
              <a:t>广大人民群众的大力支持</a:t>
            </a:r>
          </a:p>
        </p:txBody>
      </p:sp>
      <p:sp>
        <p:nvSpPr>
          <p:cNvPr id="8" name="TextBox 7"/>
          <p:cNvSpPr txBox="1"/>
          <p:nvPr/>
        </p:nvSpPr>
        <p:spPr>
          <a:xfrm>
            <a:off x="1214414" y="3286124"/>
            <a:ext cx="4643470" cy="572464"/>
          </a:xfrm>
          <a:prstGeom prst="rect">
            <a:avLst/>
          </a:prstGeom>
          <a:noFill/>
        </p:spPr>
        <p:txBody>
          <a:bodyPr wrap="square" rtlCol="0">
            <a:spAutoFit/>
          </a:bodyPr>
          <a:lstStyle/>
          <a:p>
            <a:pPr>
              <a:lnSpc>
                <a:spcPct val="130000"/>
              </a:lnSpc>
            </a:pPr>
            <a:r>
              <a:rPr lang="en-US" altLang="zh-CN" sz="2400" b="1" dirty="0">
                <a:solidFill>
                  <a:srgbClr val="FF0000"/>
                </a:solidFill>
                <a:latin typeface="Arial" panose="020B0604020202020204" pitchFamily="34" charset="0"/>
                <a:ea typeface="微软雅黑" panose="020B0503020204020204" charset="-122"/>
              </a:rPr>
              <a:t>4 </a:t>
            </a:r>
            <a:r>
              <a:rPr lang="zh-CN" altLang="en-US" sz="2400" b="1" dirty="0">
                <a:solidFill>
                  <a:srgbClr val="FF0000"/>
                </a:solidFill>
                <a:latin typeface="Arial" panose="020B0604020202020204" pitchFamily="34" charset="0"/>
                <a:ea typeface="微软雅黑" panose="020B0503020204020204" charset="-122"/>
              </a:rPr>
              <a:t>广大解放军将士英勇善战  </a:t>
            </a:r>
          </a:p>
        </p:txBody>
      </p:sp>
      <p:sp>
        <p:nvSpPr>
          <p:cNvPr id="9" name="TextBox 8"/>
          <p:cNvSpPr txBox="1"/>
          <p:nvPr/>
        </p:nvSpPr>
        <p:spPr>
          <a:xfrm>
            <a:off x="500034" y="3857628"/>
            <a:ext cx="2643206" cy="652486"/>
          </a:xfrm>
          <a:prstGeom prst="rect">
            <a:avLst/>
          </a:prstGeom>
          <a:noFill/>
        </p:spPr>
        <p:txBody>
          <a:bodyPr wrap="square" rtlCol="0">
            <a:spAutoFit/>
          </a:bodyPr>
          <a:lstStyle/>
          <a:p>
            <a:pPr>
              <a:lnSpc>
                <a:spcPct val="130000"/>
              </a:lnSpc>
            </a:pPr>
            <a:r>
              <a:rPr lang="zh-CN" altLang="en-US" sz="2800" b="1" dirty="0">
                <a:solidFill>
                  <a:schemeClr val="accent6">
                    <a:lumMod val="75000"/>
                  </a:schemeClr>
                </a:solidFill>
                <a:latin typeface="Arial" panose="020B0604020202020204" pitchFamily="34" charset="0"/>
                <a:ea typeface="微软雅黑" panose="020B0503020204020204" charset="-122"/>
              </a:rPr>
              <a:t>国民党方面：</a:t>
            </a:r>
          </a:p>
        </p:txBody>
      </p:sp>
      <p:sp>
        <p:nvSpPr>
          <p:cNvPr id="10" name="TextBox 9"/>
          <p:cNvSpPr txBox="1"/>
          <p:nvPr/>
        </p:nvSpPr>
        <p:spPr>
          <a:xfrm>
            <a:off x="1285852" y="4643446"/>
            <a:ext cx="4214842" cy="572464"/>
          </a:xfrm>
          <a:prstGeom prst="rect">
            <a:avLst/>
          </a:prstGeom>
          <a:noFill/>
        </p:spPr>
        <p:txBody>
          <a:bodyPr wrap="square" rtlCol="0">
            <a:spAutoFit/>
          </a:bodyPr>
          <a:lstStyle/>
          <a:p>
            <a:pPr>
              <a:lnSpc>
                <a:spcPct val="130000"/>
              </a:lnSpc>
            </a:pPr>
            <a:r>
              <a:rPr lang="en-US" altLang="zh-CN" sz="2400" b="1" dirty="0">
                <a:solidFill>
                  <a:srgbClr val="FF0000"/>
                </a:solidFill>
                <a:latin typeface="Arial" panose="020B0604020202020204" pitchFamily="34" charset="0"/>
                <a:ea typeface="微软雅黑" panose="020B0503020204020204" charset="-122"/>
              </a:rPr>
              <a:t>1 </a:t>
            </a:r>
            <a:r>
              <a:rPr lang="zh-CN" altLang="en-US" sz="2400" b="1" dirty="0">
                <a:solidFill>
                  <a:srgbClr val="FF0000"/>
                </a:solidFill>
                <a:latin typeface="Arial" panose="020B0604020202020204" pitchFamily="34" charset="0"/>
                <a:ea typeface="微软雅黑" panose="020B0503020204020204" charset="-122"/>
              </a:rPr>
              <a:t>蒋介石发动内战，不得人心</a:t>
            </a:r>
          </a:p>
        </p:txBody>
      </p:sp>
      <p:sp>
        <p:nvSpPr>
          <p:cNvPr id="12" name="TextBox 11"/>
          <p:cNvSpPr txBox="1"/>
          <p:nvPr/>
        </p:nvSpPr>
        <p:spPr>
          <a:xfrm>
            <a:off x="1285852" y="5286388"/>
            <a:ext cx="6357982" cy="1052596"/>
          </a:xfrm>
          <a:prstGeom prst="rect">
            <a:avLst/>
          </a:prstGeom>
          <a:noFill/>
        </p:spPr>
        <p:txBody>
          <a:bodyPr wrap="square" rtlCol="0">
            <a:spAutoFit/>
          </a:bodyPr>
          <a:lstStyle/>
          <a:p>
            <a:pPr>
              <a:lnSpc>
                <a:spcPct val="130000"/>
              </a:lnSpc>
            </a:pPr>
            <a:r>
              <a:rPr lang="en-US" altLang="zh-CN" sz="2400" b="1" dirty="0">
                <a:solidFill>
                  <a:srgbClr val="FF0000"/>
                </a:solidFill>
                <a:latin typeface="Arial" panose="020B0604020202020204" pitchFamily="34" charset="0"/>
                <a:ea typeface="微软雅黑" panose="020B0503020204020204" charset="-122"/>
              </a:rPr>
              <a:t>2 </a:t>
            </a:r>
            <a:r>
              <a:rPr lang="zh-CN" altLang="en-US" sz="2400" b="1" dirty="0">
                <a:solidFill>
                  <a:srgbClr val="FF0000"/>
                </a:solidFill>
                <a:latin typeface="Arial" panose="020B0604020202020204" pitchFamily="34" charset="0"/>
                <a:ea typeface="微软雅黑" panose="020B0503020204020204" charset="-122"/>
              </a:rPr>
              <a:t>国民党政治腐败和卖国行径，导致政治上    空前孤立，军队战斗力低下</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linds(horizont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linds(horizontal)">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linds(horizontal)">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blinds(horizontal)">
                                      <p:cBhvr>
                                        <p:cTn id="4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p:bldP spid="8" grpId="0"/>
      <p:bldP spid="9" grpId="0"/>
      <p:bldP spid="10"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7047" name="文本框 87046"/>
          <p:cNvSpPr txBox="1"/>
          <p:nvPr/>
        </p:nvSpPr>
        <p:spPr>
          <a:xfrm>
            <a:off x="357158" y="428604"/>
            <a:ext cx="8143932" cy="830997"/>
          </a:xfrm>
          <a:prstGeom prst="rect">
            <a:avLst/>
          </a:prstGeom>
          <a:noFill/>
          <a:ln w="9525">
            <a:noFill/>
          </a:ln>
        </p:spPr>
        <p:txBody>
          <a:bodyPr wrap="square">
            <a:spAutoFit/>
          </a:bodyPr>
          <a:lstStyle/>
          <a:p>
            <a:pPr marR="0" algn="ctr" defTabSz="914400">
              <a:buClrTx/>
              <a:buSzTx/>
              <a:buFont typeface="Arial" panose="020B0604020202020204" pitchFamily="34" charset="0"/>
              <a:buNone/>
              <a:defRPr/>
            </a:pPr>
            <a:r>
              <a:rPr kumimoji="0" lang="zh-CN" altLang="en-US" sz="4800" b="1" kern="1200" cap="none" spc="0" normalizeH="0" baseline="0" noProof="1">
                <a:solidFill>
                  <a:schemeClr val="accent6">
                    <a:lumMod val="50000"/>
                  </a:schemeClr>
                </a:solidFill>
                <a:effectLst>
                  <a:outerShdw blurRad="38100" dist="38100" dir="2700000">
                    <a:srgbClr val="000000"/>
                  </a:outerShdw>
                </a:effectLst>
                <a:latin typeface="Times New Roman" panose="02020603050405020304" pitchFamily="18" charset="0"/>
                <a:ea typeface="华文新魏" panose="02010800040101010101" pitchFamily="2" charset="-122"/>
                <a:cs typeface="+mn-ea"/>
              </a:rPr>
              <a:t>第</a:t>
            </a:r>
            <a:r>
              <a:rPr kumimoji="0" lang="en-US" altLang="zh-CN" sz="4800" b="1" kern="1200" cap="none" spc="0" normalizeH="0" baseline="0" noProof="1">
                <a:solidFill>
                  <a:schemeClr val="accent6">
                    <a:lumMod val="50000"/>
                  </a:schemeClr>
                </a:solidFill>
                <a:effectLst>
                  <a:outerShdw blurRad="38100" dist="38100" dir="2700000">
                    <a:srgbClr val="000000"/>
                  </a:outerShdw>
                </a:effectLst>
                <a:latin typeface="Times New Roman" panose="02020603050405020304" pitchFamily="18" charset="0"/>
                <a:ea typeface="华文新魏" panose="02010800040101010101" pitchFamily="2" charset="-122"/>
                <a:cs typeface="+mn-ea"/>
              </a:rPr>
              <a:t>24</a:t>
            </a:r>
            <a:r>
              <a:rPr kumimoji="0" lang="zh-CN" altLang="en-US" sz="4800" b="1" kern="1200" cap="none" spc="0" normalizeH="0" baseline="0" noProof="1">
                <a:solidFill>
                  <a:schemeClr val="accent6">
                    <a:lumMod val="50000"/>
                  </a:schemeClr>
                </a:solidFill>
                <a:effectLst>
                  <a:outerShdw blurRad="38100" dist="38100" dir="2700000">
                    <a:srgbClr val="000000"/>
                  </a:outerShdw>
                </a:effectLst>
                <a:latin typeface="Times New Roman" panose="02020603050405020304" pitchFamily="18" charset="0"/>
                <a:ea typeface="华文新魏" panose="02010800040101010101" pitchFamily="2" charset="-122"/>
                <a:cs typeface="+mn-ea"/>
              </a:rPr>
              <a:t>课   人民解放战争的胜利</a:t>
            </a:r>
            <a:endParaRPr kumimoji="0" lang="en-US" altLang="zh-CN" sz="4800" b="1" kern="1200" cap="none" spc="0" normalizeH="0" baseline="0" noProof="1">
              <a:solidFill>
                <a:schemeClr val="accent6">
                  <a:lumMod val="50000"/>
                </a:schemeClr>
              </a:solidFill>
              <a:effectLst>
                <a:outerShdw blurRad="38100" dist="38100" dir="2700000">
                  <a:srgbClr val="000000"/>
                </a:outerShdw>
              </a:effectLst>
              <a:latin typeface="Times New Roman" panose="02020603050405020304" pitchFamily="18" charset="0"/>
              <a:ea typeface="华文新魏" panose="02010800040101010101" pitchFamily="2" charset="-122"/>
              <a:cs typeface="+mn-ea"/>
            </a:endParaRPr>
          </a:p>
        </p:txBody>
      </p:sp>
      <p:sp>
        <p:nvSpPr>
          <p:cNvPr id="4" name="TextBox 3"/>
          <p:cNvSpPr txBox="1"/>
          <p:nvPr/>
        </p:nvSpPr>
        <p:spPr>
          <a:xfrm>
            <a:off x="2428860" y="5786454"/>
            <a:ext cx="4071966" cy="372410"/>
          </a:xfrm>
          <a:prstGeom prst="rect">
            <a:avLst/>
          </a:prstGeom>
          <a:noFill/>
        </p:spPr>
        <p:txBody>
          <a:bodyPr wrap="square" rtlCol="0">
            <a:spAutoFit/>
          </a:bodyPr>
          <a:lstStyle/>
          <a:p>
            <a:pPr>
              <a:lnSpc>
                <a:spcPct val="130000"/>
              </a:lnSpc>
            </a:pPr>
            <a:endParaRPr lang="zh-CN" altLang="en-US" sz="1400" dirty="0">
              <a:latin typeface="Arial" panose="020B0604020202020204" pitchFamily="34" charset="0"/>
              <a:ea typeface="微软雅黑" panose="020B0503020204020204" charset="-122"/>
            </a:endParaRPr>
          </a:p>
        </p:txBody>
      </p:sp>
      <p:pic>
        <p:nvPicPr>
          <p:cNvPr id="6" name="图片 5" descr="3.jpg"/>
          <p:cNvPicPr>
            <a:picLocks noChangeAspect="1"/>
          </p:cNvPicPr>
          <p:nvPr/>
        </p:nvPicPr>
        <p:blipFill>
          <a:blip r:embed="rId3" cstate="print"/>
          <a:stretch>
            <a:fillRect/>
          </a:stretch>
        </p:blipFill>
        <p:spPr>
          <a:xfrm>
            <a:off x="0" y="1196752"/>
            <a:ext cx="9144000" cy="3771900"/>
          </a:xfrm>
          <a:prstGeom prst="rect">
            <a:avLst/>
          </a:prstGeom>
        </p:spPr>
      </p:pic>
    </p:spTree>
    <p:custDataLst>
      <p:tags r:id="rId1"/>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322" name="矩形 81921"/>
          <p:cNvSpPr/>
          <p:nvPr/>
        </p:nvSpPr>
        <p:spPr>
          <a:xfrm>
            <a:off x="500034" y="642918"/>
            <a:ext cx="7666038" cy="6696705"/>
          </a:xfrm>
          <a:prstGeom prst="rect">
            <a:avLst/>
          </a:prstGeom>
          <a:noFill/>
          <a:ln w="9525">
            <a:noFill/>
          </a:ln>
        </p:spPr>
        <p:txBody>
          <a:bodyPr wrap="square" anchor="t">
            <a:spAutoFit/>
          </a:bodyPr>
          <a:lstStyle/>
          <a:p>
            <a:pPr>
              <a:lnSpc>
                <a:spcPct val="150000"/>
              </a:lnSpc>
              <a:spcBef>
                <a:spcPct val="30000"/>
              </a:spcBef>
            </a:pPr>
            <a:r>
              <a:rPr lang="en-US" altLang="zh-CN" sz="2000" b="1" dirty="0">
                <a:solidFill>
                  <a:srgbClr val="0A0A0A"/>
                </a:solidFill>
                <a:latin typeface="宋体" pitchFamily="2" charset="-122"/>
                <a:sym typeface="宋体" panose="02010600030101010101" pitchFamily="2" charset="-122"/>
              </a:rPr>
              <a:t>1.</a:t>
            </a:r>
            <a:r>
              <a:rPr lang="zh-CN" altLang="en-US" sz="2000" b="1" dirty="0">
                <a:solidFill>
                  <a:srgbClr val="0A0A0A"/>
                </a:solidFill>
                <a:latin typeface="宋体" pitchFamily="2" charset="-122"/>
              </a:rPr>
              <a:t>下列战役中解放东北全境的是（    ）</a:t>
            </a:r>
          </a:p>
          <a:p>
            <a:pPr>
              <a:lnSpc>
                <a:spcPct val="150000"/>
              </a:lnSpc>
            </a:pPr>
            <a:r>
              <a:rPr lang="en-US" altLang="zh-CN" sz="2000" b="1" dirty="0">
                <a:solidFill>
                  <a:srgbClr val="0A0A0A"/>
                </a:solidFill>
                <a:latin typeface="宋体" pitchFamily="2" charset="-122"/>
              </a:rPr>
              <a:t>  A.</a:t>
            </a:r>
            <a:r>
              <a:rPr lang="zh-CN" altLang="en-US" sz="2000" b="1" dirty="0">
                <a:solidFill>
                  <a:srgbClr val="0A0A0A"/>
                </a:solidFill>
                <a:latin typeface="宋体" pitchFamily="2" charset="-122"/>
              </a:rPr>
              <a:t>辽沈战役         </a:t>
            </a:r>
            <a:r>
              <a:rPr lang="en-US" altLang="zh-CN" sz="2000" b="1" dirty="0">
                <a:solidFill>
                  <a:srgbClr val="0A0A0A"/>
                </a:solidFill>
                <a:latin typeface="宋体" pitchFamily="2" charset="-122"/>
              </a:rPr>
              <a:t>B.</a:t>
            </a:r>
            <a:r>
              <a:rPr lang="zh-CN" altLang="en-US" sz="2000" b="1" dirty="0">
                <a:solidFill>
                  <a:srgbClr val="0A0A0A"/>
                </a:solidFill>
                <a:latin typeface="宋体" pitchFamily="2" charset="-122"/>
              </a:rPr>
              <a:t>平津战役</a:t>
            </a:r>
          </a:p>
          <a:p>
            <a:pPr>
              <a:lnSpc>
                <a:spcPct val="150000"/>
              </a:lnSpc>
            </a:pPr>
            <a:r>
              <a:rPr lang="en-US" altLang="zh-CN" sz="2000" b="1" dirty="0">
                <a:solidFill>
                  <a:srgbClr val="0A0A0A"/>
                </a:solidFill>
                <a:latin typeface="宋体" pitchFamily="2" charset="-122"/>
              </a:rPr>
              <a:t>  C.</a:t>
            </a:r>
            <a:r>
              <a:rPr lang="zh-CN" altLang="en-US" sz="2000" b="1" dirty="0">
                <a:solidFill>
                  <a:srgbClr val="0A0A0A"/>
                </a:solidFill>
                <a:latin typeface="宋体" pitchFamily="2" charset="-122"/>
              </a:rPr>
              <a:t>淮海战役         </a:t>
            </a:r>
            <a:r>
              <a:rPr lang="en-US" altLang="zh-CN" sz="2000" b="1" dirty="0">
                <a:solidFill>
                  <a:srgbClr val="0A0A0A"/>
                </a:solidFill>
                <a:latin typeface="宋体" pitchFamily="2" charset="-122"/>
              </a:rPr>
              <a:t>D.</a:t>
            </a:r>
            <a:r>
              <a:rPr lang="zh-CN" altLang="en-US" sz="2000" b="1" dirty="0">
                <a:solidFill>
                  <a:srgbClr val="0A0A0A"/>
                </a:solidFill>
                <a:latin typeface="宋体" pitchFamily="2" charset="-122"/>
              </a:rPr>
              <a:t>渡江战役</a:t>
            </a:r>
          </a:p>
          <a:p>
            <a:pPr>
              <a:lnSpc>
                <a:spcPct val="150000"/>
              </a:lnSpc>
              <a:spcBef>
                <a:spcPct val="30000"/>
              </a:spcBef>
            </a:pPr>
            <a:r>
              <a:rPr lang="en-US" altLang="zh-CN" sz="2000" b="1" dirty="0">
                <a:solidFill>
                  <a:srgbClr val="0A0A0A"/>
                </a:solidFill>
                <a:latin typeface="宋体" pitchFamily="2" charset="-122"/>
              </a:rPr>
              <a:t>2.</a:t>
            </a:r>
            <a:r>
              <a:rPr lang="zh-CN" altLang="en-US" sz="2000" b="1" dirty="0">
                <a:solidFill>
                  <a:srgbClr val="0A0A0A"/>
                </a:solidFill>
                <a:latin typeface="宋体" pitchFamily="2" charset="-122"/>
              </a:rPr>
              <a:t>平津战役中和平解放的城市是（    ）</a:t>
            </a:r>
          </a:p>
          <a:p>
            <a:pPr>
              <a:lnSpc>
                <a:spcPct val="150000"/>
              </a:lnSpc>
            </a:pPr>
            <a:r>
              <a:rPr lang="zh-CN" altLang="en-US" sz="2000" b="1" dirty="0">
                <a:solidFill>
                  <a:srgbClr val="0A0A0A"/>
                </a:solidFill>
                <a:latin typeface="宋体" pitchFamily="2" charset="-122"/>
              </a:rPr>
              <a:t>  </a:t>
            </a:r>
            <a:r>
              <a:rPr lang="en-US" altLang="zh-CN" sz="2000" b="1" dirty="0">
                <a:solidFill>
                  <a:srgbClr val="0A0A0A"/>
                </a:solidFill>
                <a:latin typeface="宋体" pitchFamily="2" charset="-122"/>
              </a:rPr>
              <a:t>A.</a:t>
            </a:r>
            <a:r>
              <a:rPr lang="zh-CN" altLang="en-US" sz="2000" b="1" dirty="0">
                <a:solidFill>
                  <a:srgbClr val="0A0A0A"/>
                </a:solidFill>
                <a:latin typeface="宋体" pitchFamily="2" charset="-122"/>
              </a:rPr>
              <a:t>上海             </a:t>
            </a:r>
            <a:r>
              <a:rPr lang="en-US" altLang="zh-CN" sz="2000" b="1" dirty="0">
                <a:solidFill>
                  <a:srgbClr val="0A0A0A"/>
                </a:solidFill>
                <a:latin typeface="宋体" pitchFamily="2" charset="-122"/>
              </a:rPr>
              <a:t>B.</a:t>
            </a:r>
            <a:r>
              <a:rPr lang="zh-CN" altLang="en-US" sz="2000" b="1" dirty="0">
                <a:solidFill>
                  <a:srgbClr val="0A0A0A"/>
                </a:solidFill>
                <a:latin typeface="宋体" pitchFamily="2" charset="-122"/>
              </a:rPr>
              <a:t>南京</a:t>
            </a:r>
          </a:p>
          <a:p>
            <a:pPr>
              <a:lnSpc>
                <a:spcPct val="150000"/>
              </a:lnSpc>
            </a:pPr>
            <a:r>
              <a:rPr lang="en-US" altLang="zh-CN" sz="2000" b="1" dirty="0">
                <a:solidFill>
                  <a:srgbClr val="0A0A0A"/>
                </a:solidFill>
                <a:latin typeface="宋体" pitchFamily="2" charset="-122"/>
              </a:rPr>
              <a:t>  C.</a:t>
            </a:r>
            <a:r>
              <a:rPr lang="zh-CN" altLang="en-US" sz="2000" b="1" dirty="0">
                <a:solidFill>
                  <a:srgbClr val="0A0A0A"/>
                </a:solidFill>
                <a:latin typeface="宋体" pitchFamily="2" charset="-122"/>
              </a:rPr>
              <a:t>武汉             </a:t>
            </a:r>
            <a:r>
              <a:rPr lang="en-US" altLang="zh-CN" sz="2000" b="1" dirty="0">
                <a:solidFill>
                  <a:srgbClr val="0A0A0A"/>
                </a:solidFill>
                <a:latin typeface="宋体" pitchFamily="2" charset="-122"/>
              </a:rPr>
              <a:t>D.</a:t>
            </a:r>
            <a:r>
              <a:rPr lang="zh-CN" altLang="en-US" sz="2000" b="1" dirty="0">
                <a:solidFill>
                  <a:srgbClr val="0A0A0A"/>
                </a:solidFill>
                <a:latin typeface="宋体" pitchFamily="2" charset="-122"/>
              </a:rPr>
              <a:t>北平</a:t>
            </a:r>
          </a:p>
          <a:p>
            <a:pPr>
              <a:lnSpc>
                <a:spcPct val="150000"/>
              </a:lnSpc>
              <a:spcBef>
                <a:spcPct val="20000"/>
              </a:spcBef>
            </a:pPr>
            <a:r>
              <a:rPr lang="en-US" altLang="zh-CN" sz="2000" b="1" dirty="0">
                <a:solidFill>
                  <a:srgbClr val="0A0A0A"/>
                </a:solidFill>
                <a:latin typeface="宋体" pitchFamily="2" charset="-122"/>
              </a:rPr>
              <a:t>3.</a:t>
            </a:r>
            <a:r>
              <a:rPr lang="zh-CN" altLang="en-US" sz="2000" b="1" dirty="0">
                <a:solidFill>
                  <a:srgbClr val="0A0A0A"/>
                </a:solidFill>
                <a:latin typeface="宋体" pitchFamily="2" charset="-122"/>
              </a:rPr>
              <a:t>国民党政权垮台的标志是人民解放军攻占（    ）</a:t>
            </a:r>
          </a:p>
          <a:p>
            <a:pPr>
              <a:lnSpc>
                <a:spcPct val="150000"/>
              </a:lnSpc>
            </a:pPr>
            <a:r>
              <a:rPr lang="zh-CN" altLang="en-US" sz="2000" b="1" dirty="0">
                <a:solidFill>
                  <a:srgbClr val="0A0A0A"/>
                </a:solidFill>
                <a:latin typeface="宋体" pitchFamily="2" charset="-122"/>
              </a:rPr>
              <a:t>  </a:t>
            </a:r>
            <a:r>
              <a:rPr lang="en-US" altLang="zh-CN" sz="2000" b="1" dirty="0">
                <a:solidFill>
                  <a:srgbClr val="0A0A0A"/>
                </a:solidFill>
                <a:latin typeface="宋体" pitchFamily="2" charset="-122"/>
              </a:rPr>
              <a:t>A.</a:t>
            </a:r>
            <a:r>
              <a:rPr lang="zh-CN" altLang="en-US" sz="2000" b="1" dirty="0">
                <a:solidFill>
                  <a:srgbClr val="0A0A0A"/>
                </a:solidFill>
                <a:latin typeface="宋体" pitchFamily="2" charset="-122"/>
              </a:rPr>
              <a:t>北平             </a:t>
            </a:r>
            <a:r>
              <a:rPr lang="en-US" altLang="zh-CN" sz="2000" b="1" dirty="0">
                <a:solidFill>
                  <a:srgbClr val="0A0A0A"/>
                </a:solidFill>
                <a:latin typeface="宋体" pitchFamily="2" charset="-122"/>
              </a:rPr>
              <a:t>B.</a:t>
            </a:r>
            <a:r>
              <a:rPr lang="zh-CN" altLang="en-US" sz="2000" b="1" dirty="0">
                <a:solidFill>
                  <a:srgbClr val="0A0A0A"/>
                </a:solidFill>
                <a:latin typeface="宋体" pitchFamily="2" charset="-122"/>
              </a:rPr>
              <a:t>南京</a:t>
            </a:r>
          </a:p>
          <a:p>
            <a:pPr>
              <a:lnSpc>
                <a:spcPct val="150000"/>
              </a:lnSpc>
            </a:pPr>
            <a:r>
              <a:rPr lang="en-US" altLang="zh-CN" sz="2000" b="1" dirty="0">
                <a:solidFill>
                  <a:srgbClr val="0A0A0A"/>
                </a:solidFill>
                <a:latin typeface="宋体" pitchFamily="2" charset="-122"/>
              </a:rPr>
              <a:t>  C.</a:t>
            </a:r>
            <a:r>
              <a:rPr lang="zh-CN" altLang="en-US" sz="2000" b="1" dirty="0">
                <a:solidFill>
                  <a:srgbClr val="0A0A0A"/>
                </a:solidFill>
                <a:latin typeface="宋体" pitchFamily="2" charset="-122"/>
              </a:rPr>
              <a:t>武汉             </a:t>
            </a:r>
            <a:r>
              <a:rPr lang="en-US" altLang="zh-CN" sz="2000" b="1" dirty="0">
                <a:solidFill>
                  <a:srgbClr val="0A0A0A"/>
                </a:solidFill>
                <a:latin typeface="宋体" pitchFamily="2" charset="-122"/>
              </a:rPr>
              <a:t>D.</a:t>
            </a:r>
            <a:r>
              <a:rPr lang="zh-CN" altLang="en-US" sz="2000" b="1" dirty="0">
                <a:solidFill>
                  <a:srgbClr val="0A0A0A"/>
                </a:solidFill>
                <a:latin typeface="宋体" pitchFamily="2" charset="-122"/>
              </a:rPr>
              <a:t>上海</a:t>
            </a:r>
            <a:endParaRPr lang="en-US" altLang="zh-CN" sz="2000" b="1" dirty="0">
              <a:solidFill>
                <a:srgbClr val="0A0A0A"/>
              </a:solidFill>
              <a:latin typeface="宋体" pitchFamily="2" charset="-122"/>
            </a:endParaRPr>
          </a:p>
          <a:p>
            <a:pPr>
              <a:lnSpc>
                <a:spcPct val="150000"/>
              </a:lnSpc>
            </a:pPr>
            <a:r>
              <a:rPr lang="en-US" altLang="zh-CN" sz="2000" b="1" dirty="0">
                <a:solidFill>
                  <a:srgbClr val="0A0A0A"/>
                </a:solidFill>
                <a:latin typeface="宋体" pitchFamily="2" charset="-122"/>
              </a:rPr>
              <a:t>4.</a:t>
            </a:r>
            <a:r>
              <a:rPr lang="zh-CN" altLang="en-US" sz="2000" dirty="0">
                <a:solidFill>
                  <a:srgbClr val="0A0A0A"/>
                </a:solidFill>
              </a:rPr>
              <a:t>  </a:t>
            </a:r>
            <a:r>
              <a:rPr lang="zh-CN" altLang="en-US" sz="2000" b="1" dirty="0">
                <a:solidFill>
                  <a:srgbClr val="0A0A0A"/>
                </a:solidFill>
              </a:rPr>
              <a:t>人民解放军战争迅速取得胜利的原因是（        ）</a:t>
            </a:r>
          </a:p>
          <a:p>
            <a:pPr>
              <a:lnSpc>
                <a:spcPct val="150000"/>
              </a:lnSpc>
            </a:pPr>
            <a:r>
              <a:rPr lang="zh-CN" altLang="en-US" sz="2000" b="1" dirty="0">
                <a:solidFill>
                  <a:srgbClr val="0A0A0A"/>
                </a:solidFill>
              </a:rPr>
              <a:t>①广大人民的支持                  ②国民政府的腐败</a:t>
            </a:r>
          </a:p>
          <a:p>
            <a:pPr>
              <a:lnSpc>
                <a:spcPct val="150000"/>
              </a:lnSpc>
            </a:pPr>
            <a:r>
              <a:rPr lang="zh-CN" altLang="en-US" sz="2000" b="1" dirty="0">
                <a:solidFill>
                  <a:srgbClr val="0A0A0A"/>
                </a:solidFill>
              </a:rPr>
              <a:t>③正确战略战术的运用          ④解放区在军事经济上的优势。</a:t>
            </a:r>
          </a:p>
          <a:p>
            <a:pPr>
              <a:lnSpc>
                <a:spcPct val="150000"/>
              </a:lnSpc>
            </a:pPr>
            <a:r>
              <a:rPr lang="en-US" altLang="zh-CN" sz="2000" b="1" dirty="0">
                <a:solidFill>
                  <a:srgbClr val="0A0A0A"/>
                </a:solidFill>
              </a:rPr>
              <a:t>A.①③④     B. ①②④       C. ①②③      D. ②③④</a:t>
            </a:r>
          </a:p>
          <a:p>
            <a:pPr>
              <a:lnSpc>
                <a:spcPts val="3525"/>
              </a:lnSpc>
            </a:pPr>
            <a:endParaRPr lang="en-US" altLang="zh-CN" sz="2000" b="1" dirty="0">
              <a:solidFill>
                <a:srgbClr val="0A0A0A"/>
              </a:solidFill>
              <a:latin typeface="宋体" pitchFamily="2" charset="-122"/>
            </a:endParaRPr>
          </a:p>
        </p:txBody>
      </p:sp>
      <p:sp>
        <p:nvSpPr>
          <p:cNvPr id="81931" name="文本框 81930"/>
          <p:cNvSpPr txBox="1"/>
          <p:nvPr/>
        </p:nvSpPr>
        <p:spPr>
          <a:xfrm>
            <a:off x="4357686" y="857232"/>
            <a:ext cx="914400" cy="522287"/>
          </a:xfrm>
          <a:prstGeom prst="rect">
            <a:avLst/>
          </a:prstGeom>
          <a:noFill/>
          <a:ln w="9525">
            <a:noFill/>
          </a:ln>
        </p:spPr>
        <p:txBody>
          <a:bodyPr anchor="t">
            <a:spAutoFit/>
          </a:bodyPr>
          <a:lstStyle/>
          <a:p>
            <a:pPr algn="ctr"/>
            <a:r>
              <a:rPr lang="en-US" altLang="zh-CN" sz="2800" b="1" dirty="0">
                <a:solidFill>
                  <a:srgbClr val="FF3300"/>
                </a:solidFill>
                <a:latin typeface="Calibri" panose="020F0502020204030204" pitchFamily="34" charset="0"/>
                <a:ea typeface="宋体" panose="02010600030101010101" pitchFamily="2" charset="-122"/>
              </a:rPr>
              <a:t>A</a:t>
            </a:r>
          </a:p>
        </p:txBody>
      </p:sp>
      <p:grpSp>
        <p:nvGrpSpPr>
          <p:cNvPr id="56324" name="组合 76855"/>
          <p:cNvGrpSpPr/>
          <p:nvPr/>
        </p:nvGrpSpPr>
        <p:grpSpPr>
          <a:xfrm>
            <a:off x="285720" y="142852"/>
            <a:ext cx="2209800" cy="703263"/>
            <a:chOff x="4320" y="0"/>
            <a:chExt cx="1056" cy="336"/>
          </a:xfrm>
        </p:grpSpPr>
        <p:sp>
          <p:nvSpPr>
            <p:cNvPr id="76857" name="菱形 76856"/>
            <p:cNvSpPr/>
            <p:nvPr/>
          </p:nvSpPr>
          <p:spPr>
            <a:xfrm>
              <a:off x="4320" y="0"/>
              <a:ext cx="336" cy="336"/>
            </a:xfrm>
            <a:prstGeom prst="diamond">
              <a:avLst/>
            </a:prstGeom>
            <a:solidFill>
              <a:srgbClr val="FFFF99"/>
            </a:solidFill>
            <a:ln w="9525" cap="flat" cmpd="sng">
              <a:solidFill>
                <a:schemeClr val="tx1"/>
              </a:solidFill>
              <a:prstDash val="solid"/>
              <a:miter/>
              <a:headEnd type="none" w="med" len="med"/>
              <a:tailEnd type="non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400" b="1" i="0" u="none" strike="noStrike" kern="1200" cap="none" spc="0" normalizeH="0" baseline="0" noProof="1">
                  <a:ln>
                    <a:noFill/>
                  </a:ln>
                  <a:solidFill>
                    <a:srgbClr val="FF9900"/>
                  </a:solidFill>
                  <a:effectLst>
                    <a:outerShdw blurRad="38100" dist="38100" dir="2700000">
                      <a:srgbClr val="000000"/>
                    </a:outerShdw>
                  </a:effectLst>
                  <a:uLnTx/>
                  <a:uFillTx/>
                  <a:latin typeface="Times New Roman" panose="02020603050405020304" pitchFamily="18" charset="0"/>
                  <a:ea typeface="宋体" panose="02010600030101010101" pitchFamily="2" charset="-122"/>
                  <a:cs typeface="+mn-ea"/>
                </a:rPr>
                <a:t>课</a:t>
              </a:r>
              <a:endParaRPr kumimoji="0" lang="zh-CN" altLang="en-US" sz="2400" b="1" i="0" u="none" strike="noStrike" kern="1200" cap="none" spc="0" normalizeH="0" baseline="0" noProof="1">
                <a:ln>
                  <a:noFill/>
                </a:ln>
                <a:solidFill>
                  <a:srgbClr val="FF9900"/>
                </a:solidFill>
                <a:effectLst>
                  <a:outerShdw blurRad="38100" dist="38100" dir="2700000">
                    <a:srgbClr val="000000"/>
                  </a:outerShdw>
                </a:effectLst>
                <a:uLnTx/>
                <a:uFillTx/>
                <a:latin typeface="Times New Roman" panose="02020603050405020304" pitchFamily="18" charset="0"/>
                <a:ea typeface="宋体" panose="02010600030101010101" pitchFamily="2" charset="-122"/>
                <a:cs typeface="+mn-cs"/>
              </a:endParaRPr>
            </a:p>
          </p:txBody>
        </p:sp>
        <p:sp>
          <p:nvSpPr>
            <p:cNvPr id="76858" name="菱形 76857"/>
            <p:cNvSpPr/>
            <p:nvPr/>
          </p:nvSpPr>
          <p:spPr>
            <a:xfrm>
              <a:off x="4560" y="0"/>
              <a:ext cx="336" cy="336"/>
            </a:xfrm>
            <a:prstGeom prst="diamond">
              <a:avLst/>
            </a:prstGeom>
            <a:solidFill>
              <a:srgbClr val="FFFF99"/>
            </a:solidFill>
            <a:ln w="9525" cap="flat" cmpd="sng">
              <a:solidFill>
                <a:schemeClr val="tx1"/>
              </a:solidFill>
              <a:prstDash val="solid"/>
              <a:miter/>
              <a:headEnd type="none" w="med" len="med"/>
              <a:tailEnd type="non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400" b="1" i="0" u="none" strike="noStrike" kern="1200" cap="none" spc="0" normalizeH="0" baseline="0" noProof="1">
                  <a:ln>
                    <a:noFill/>
                  </a:ln>
                  <a:solidFill>
                    <a:srgbClr val="FF9900"/>
                  </a:solidFill>
                  <a:effectLst>
                    <a:outerShdw blurRad="38100" dist="38100" dir="2700000">
                      <a:srgbClr val="000000"/>
                    </a:outerShdw>
                  </a:effectLst>
                  <a:uLnTx/>
                  <a:uFillTx/>
                  <a:latin typeface="Times New Roman" panose="02020603050405020304" pitchFamily="18" charset="0"/>
                  <a:ea typeface="宋体" panose="02010600030101010101" pitchFamily="2" charset="-122"/>
                  <a:cs typeface="+mn-ea"/>
                </a:rPr>
                <a:t>后</a:t>
              </a:r>
              <a:endParaRPr kumimoji="0" lang="zh-CN" altLang="en-US" sz="2400" b="1" i="0" u="none" strike="noStrike" kern="1200" cap="none" spc="0" normalizeH="0" baseline="0" noProof="1">
                <a:ln>
                  <a:noFill/>
                </a:ln>
                <a:solidFill>
                  <a:srgbClr val="FF9900"/>
                </a:solidFill>
                <a:effectLst>
                  <a:outerShdw blurRad="38100" dist="38100" dir="2700000">
                    <a:srgbClr val="000000"/>
                  </a:outerShdw>
                </a:effectLst>
                <a:uLnTx/>
                <a:uFillTx/>
                <a:latin typeface="Times New Roman" panose="02020603050405020304" pitchFamily="18" charset="0"/>
                <a:ea typeface="宋体" panose="02010600030101010101" pitchFamily="2" charset="-122"/>
                <a:cs typeface="+mn-cs"/>
              </a:endParaRPr>
            </a:p>
          </p:txBody>
        </p:sp>
        <p:sp>
          <p:nvSpPr>
            <p:cNvPr id="76859" name="菱形 76858"/>
            <p:cNvSpPr/>
            <p:nvPr/>
          </p:nvSpPr>
          <p:spPr>
            <a:xfrm>
              <a:off x="4800" y="0"/>
              <a:ext cx="336" cy="336"/>
            </a:xfrm>
            <a:prstGeom prst="diamond">
              <a:avLst/>
            </a:prstGeom>
            <a:solidFill>
              <a:srgbClr val="FFFF99"/>
            </a:solidFill>
            <a:ln w="9525" cap="flat" cmpd="sng">
              <a:solidFill>
                <a:schemeClr val="tx1"/>
              </a:solidFill>
              <a:prstDash val="solid"/>
              <a:miter/>
              <a:headEnd type="none" w="med" len="med"/>
              <a:tailEnd type="non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400" b="1" i="0" u="none" strike="noStrike" kern="1200" cap="none" spc="0" normalizeH="0" baseline="0" noProof="1">
                  <a:ln>
                    <a:noFill/>
                  </a:ln>
                  <a:solidFill>
                    <a:srgbClr val="FF9900"/>
                  </a:solidFill>
                  <a:effectLst>
                    <a:outerShdw blurRad="38100" dist="38100" dir="2700000">
                      <a:srgbClr val="000000"/>
                    </a:outerShdw>
                  </a:effectLst>
                  <a:uLnTx/>
                  <a:uFillTx/>
                  <a:latin typeface="Times New Roman" panose="02020603050405020304" pitchFamily="18" charset="0"/>
                  <a:ea typeface="宋体" panose="02010600030101010101" pitchFamily="2" charset="-122"/>
                  <a:cs typeface="+mn-ea"/>
                </a:rPr>
                <a:t>练</a:t>
              </a:r>
              <a:endParaRPr kumimoji="0" lang="zh-CN" altLang="en-US" sz="2400" b="1" i="0" u="none" strike="noStrike" kern="1200" cap="none" spc="0" normalizeH="0" baseline="0" noProof="1">
                <a:ln>
                  <a:noFill/>
                </a:ln>
                <a:solidFill>
                  <a:srgbClr val="FF9900"/>
                </a:solidFill>
                <a:effectLst>
                  <a:outerShdw blurRad="38100" dist="38100" dir="2700000">
                    <a:srgbClr val="000000"/>
                  </a:outerShdw>
                </a:effectLst>
                <a:uLnTx/>
                <a:uFillTx/>
                <a:latin typeface="Times New Roman" panose="02020603050405020304" pitchFamily="18" charset="0"/>
                <a:ea typeface="宋体" panose="02010600030101010101" pitchFamily="2" charset="-122"/>
                <a:cs typeface="+mn-cs"/>
              </a:endParaRPr>
            </a:p>
          </p:txBody>
        </p:sp>
        <p:sp>
          <p:nvSpPr>
            <p:cNvPr id="76860" name="菱形 76859"/>
            <p:cNvSpPr/>
            <p:nvPr/>
          </p:nvSpPr>
          <p:spPr>
            <a:xfrm>
              <a:off x="5040" y="0"/>
              <a:ext cx="336" cy="336"/>
            </a:xfrm>
            <a:prstGeom prst="diamond">
              <a:avLst/>
            </a:prstGeom>
            <a:solidFill>
              <a:srgbClr val="FFFF99"/>
            </a:solidFill>
            <a:ln w="9525" cap="flat" cmpd="sng">
              <a:solidFill>
                <a:schemeClr val="tx1"/>
              </a:solidFill>
              <a:prstDash val="solid"/>
              <a:miter/>
              <a:headEnd type="none" w="med" len="med"/>
              <a:tailEnd type="non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400" b="1" i="0" u="none" strike="noStrike" kern="1200" cap="none" spc="0" normalizeH="0" baseline="0" noProof="1">
                  <a:ln>
                    <a:noFill/>
                  </a:ln>
                  <a:solidFill>
                    <a:srgbClr val="FF9900"/>
                  </a:solidFill>
                  <a:effectLst>
                    <a:outerShdw blurRad="38100" dist="38100" dir="2700000">
                      <a:srgbClr val="000000"/>
                    </a:outerShdw>
                  </a:effectLst>
                  <a:uLnTx/>
                  <a:uFillTx/>
                  <a:latin typeface="Times New Roman" panose="02020603050405020304" pitchFamily="18" charset="0"/>
                  <a:ea typeface="宋体" panose="02010600030101010101" pitchFamily="2" charset="-122"/>
                  <a:cs typeface="+mn-ea"/>
                </a:rPr>
                <a:t>习</a:t>
              </a:r>
              <a:endParaRPr kumimoji="0" lang="zh-CN" altLang="en-US" sz="2400" b="1" i="0" u="none" strike="noStrike" kern="1200" cap="none" spc="0" normalizeH="0" baseline="0" noProof="1">
                <a:ln>
                  <a:noFill/>
                </a:ln>
                <a:solidFill>
                  <a:srgbClr val="FF9900"/>
                </a:solidFill>
                <a:effectLst>
                  <a:outerShdw blurRad="38100" dist="38100" dir="2700000">
                    <a:srgbClr val="000000"/>
                  </a:outerShdw>
                </a:effectLst>
                <a:uLnTx/>
                <a:uFillTx/>
                <a:latin typeface="Times New Roman" panose="02020603050405020304" pitchFamily="18" charset="0"/>
                <a:ea typeface="宋体" panose="02010600030101010101" pitchFamily="2" charset="-122"/>
                <a:cs typeface="+mn-cs"/>
              </a:endParaRPr>
            </a:p>
          </p:txBody>
        </p:sp>
      </p:grpSp>
      <p:sp>
        <p:nvSpPr>
          <p:cNvPr id="2" name="文本框 1"/>
          <p:cNvSpPr txBox="1"/>
          <p:nvPr/>
        </p:nvSpPr>
        <p:spPr>
          <a:xfrm>
            <a:off x="4286248" y="2214554"/>
            <a:ext cx="914400" cy="522288"/>
          </a:xfrm>
          <a:prstGeom prst="rect">
            <a:avLst/>
          </a:prstGeom>
          <a:noFill/>
          <a:ln w="9525">
            <a:noFill/>
          </a:ln>
        </p:spPr>
        <p:txBody>
          <a:bodyPr anchor="t">
            <a:spAutoFit/>
          </a:bodyPr>
          <a:lstStyle/>
          <a:p>
            <a:pPr algn="ctr"/>
            <a:r>
              <a:rPr lang="en-US" altLang="zh-CN" sz="2800" b="1" dirty="0">
                <a:solidFill>
                  <a:srgbClr val="FF3300"/>
                </a:solidFill>
                <a:latin typeface="Calibri" panose="020F0502020204030204" pitchFamily="34" charset="0"/>
                <a:ea typeface="宋体" panose="02010600030101010101" pitchFamily="2" charset="-122"/>
              </a:rPr>
              <a:t>D</a:t>
            </a:r>
          </a:p>
        </p:txBody>
      </p:sp>
      <p:sp>
        <p:nvSpPr>
          <p:cNvPr id="3" name="文本框 2"/>
          <p:cNvSpPr txBox="1"/>
          <p:nvPr/>
        </p:nvSpPr>
        <p:spPr>
          <a:xfrm>
            <a:off x="5572132" y="3500438"/>
            <a:ext cx="914400" cy="522287"/>
          </a:xfrm>
          <a:prstGeom prst="rect">
            <a:avLst/>
          </a:prstGeom>
          <a:noFill/>
          <a:ln w="9525">
            <a:noFill/>
          </a:ln>
        </p:spPr>
        <p:txBody>
          <a:bodyPr anchor="t">
            <a:spAutoFit/>
          </a:bodyPr>
          <a:lstStyle/>
          <a:p>
            <a:pPr algn="ctr"/>
            <a:r>
              <a:rPr lang="en-US" altLang="zh-CN" sz="2800" b="1" dirty="0">
                <a:solidFill>
                  <a:srgbClr val="FF3300"/>
                </a:solidFill>
                <a:latin typeface="Calibri" panose="020F0502020204030204" pitchFamily="34" charset="0"/>
                <a:ea typeface="宋体" panose="02010600030101010101" pitchFamily="2" charset="-122"/>
              </a:rPr>
              <a:t>B</a:t>
            </a:r>
          </a:p>
        </p:txBody>
      </p:sp>
      <p:sp>
        <p:nvSpPr>
          <p:cNvPr id="12" name="文本框 2"/>
          <p:cNvSpPr txBox="1"/>
          <p:nvPr/>
        </p:nvSpPr>
        <p:spPr>
          <a:xfrm>
            <a:off x="5429256" y="4929198"/>
            <a:ext cx="914400" cy="522287"/>
          </a:xfrm>
          <a:prstGeom prst="rect">
            <a:avLst/>
          </a:prstGeom>
          <a:noFill/>
          <a:ln w="9525">
            <a:noFill/>
          </a:ln>
        </p:spPr>
        <p:txBody>
          <a:bodyPr anchor="t">
            <a:spAutoFit/>
          </a:bodyPr>
          <a:lstStyle/>
          <a:p>
            <a:pPr algn="ctr"/>
            <a:endParaRPr lang="en-US" altLang="zh-CN" sz="2800" b="1" dirty="0">
              <a:solidFill>
                <a:srgbClr val="FF3300"/>
              </a:solidFill>
              <a:latin typeface="Calibri" panose="020F0502020204030204" pitchFamily="34" charset="0"/>
              <a:ea typeface="宋体" panose="02010600030101010101" pitchFamily="2" charset="-122"/>
            </a:endParaRPr>
          </a:p>
        </p:txBody>
      </p:sp>
      <p:sp>
        <p:nvSpPr>
          <p:cNvPr id="13" name="文本框 2"/>
          <p:cNvSpPr txBox="1"/>
          <p:nvPr/>
        </p:nvSpPr>
        <p:spPr>
          <a:xfrm>
            <a:off x="5364088" y="5013176"/>
            <a:ext cx="914400" cy="522287"/>
          </a:xfrm>
          <a:prstGeom prst="rect">
            <a:avLst/>
          </a:prstGeom>
          <a:noFill/>
          <a:ln w="9525">
            <a:noFill/>
          </a:ln>
        </p:spPr>
        <p:txBody>
          <a:bodyPr anchor="t">
            <a:spAutoFit/>
          </a:bodyPr>
          <a:lstStyle/>
          <a:p>
            <a:pPr algn="ctr"/>
            <a:r>
              <a:rPr lang="en-US" altLang="zh-CN" sz="2800" b="1" dirty="0">
                <a:solidFill>
                  <a:srgbClr val="FF3300"/>
                </a:solidFill>
              </a:rPr>
              <a:t>C</a:t>
            </a:r>
            <a:endParaRPr lang="en-US" altLang="zh-CN" sz="2800" b="1" dirty="0">
              <a:solidFill>
                <a:srgbClr val="FF3300"/>
              </a:solidFill>
              <a:latin typeface="Calibri" panose="020F0502020204030204" pitchFamily="34" charset="0"/>
              <a:ea typeface="宋体" panose="02010600030101010101" pitchFamily="2" charset="-122"/>
            </a:endParaRPr>
          </a:p>
        </p:txBody>
      </p:sp>
    </p:spTree>
    <p:custDataLst>
      <p:tags r:id="rId1"/>
    </p:custDataLst>
  </p:cSld>
  <p:clrMapOvr>
    <a:masterClrMapping/>
  </p:clrMapOvr>
  <p:transition>
    <p:blinds dir="vert"/>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1931"/>
                                        </p:tgtEl>
                                        <p:attrNameLst>
                                          <p:attrName>style.visibility</p:attrName>
                                        </p:attrNameLst>
                                      </p:cBhvr>
                                      <p:to>
                                        <p:strVal val="visible"/>
                                      </p:to>
                                    </p:set>
                                    <p:animEffect transition="in" filter="fade">
                                      <p:cBhvr>
                                        <p:cTn id="7" dur="1000"/>
                                        <p:tgtEl>
                                          <p:spTgt spid="81931"/>
                                        </p:tgtEl>
                                      </p:cBhvr>
                                    </p:animEffect>
                                    <p:anim calcmode="lin" valueType="num">
                                      <p:cBhvr>
                                        <p:cTn id="8" dur="1000" fill="hold"/>
                                        <p:tgtEl>
                                          <p:spTgt spid="81931"/>
                                        </p:tgtEl>
                                        <p:attrNameLst>
                                          <p:attrName>ppt_x</p:attrName>
                                        </p:attrNameLst>
                                      </p:cBhvr>
                                      <p:tavLst>
                                        <p:tav tm="0">
                                          <p:val>
                                            <p:strVal val="#ppt_x"/>
                                          </p:val>
                                        </p:tav>
                                        <p:tav tm="100000">
                                          <p:val>
                                            <p:strVal val="#ppt_x"/>
                                          </p:val>
                                        </p:tav>
                                      </p:tavLst>
                                    </p:anim>
                                    <p:anim calcmode="lin" valueType="num">
                                      <p:cBhvr>
                                        <p:cTn id="9" dur="1000" fill="hold"/>
                                        <p:tgtEl>
                                          <p:spTgt spid="8193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31" grpId="0"/>
      <p:bldP spid="2" grpId="0"/>
      <p:bldP spid="3"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7158" y="0"/>
            <a:ext cx="7643866" cy="7832914"/>
          </a:xfrm>
          <a:prstGeom prst="rect">
            <a:avLst/>
          </a:prstGeom>
          <a:noFill/>
        </p:spPr>
        <p:txBody>
          <a:bodyPr wrap="square" rtlCol="0">
            <a:spAutoFit/>
          </a:bodyPr>
          <a:lstStyle/>
          <a:p>
            <a:pPr marL="457200" indent="-457200">
              <a:lnSpc>
                <a:spcPts val="3000"/>
              </a:lnSpc>
            </a:pPr>
            <a:r>
              <a:rPr lang="en-US" altLang="zh-CN" sz="2000" b="1" dirty="0">
                <a:solidFill>
                  <a:srgbClr val="0A0A0A"/>
                </a:solidFill>
                <a:latin typeface="宋体" pitchFamily="2" charset="-122"/>
              </a:rPr>
              <a:t>5  </a:t>
            </a:r>
            <a:r>
              <a:rPr lang="zh-CN" altLang="en-US" sz="2000" b="1" dirty="0">
                <a:solidFill>
                  <a:srgbClr val="0A0A0A"/>
                </a:solidFill>
                <a:latin typeface="宋体" pitchFamily="2" charset="-122"/>
              </a:rPr>
              <a:t>标志着人民解放军开始战略进攻的事件是（     ）</a:t>
            </a:r>
            <a:endParaRPr lang="en-US" altLang="zh-CN" sz="2000" b="1" dirty="0">
              <a:solidFill>
                <a:srgbClr val="0A0A0A"/>
              </a:solidFill>
              <a:latin typeface="宋体" pitchFamily="2" charset="-122"/>
            </a:endParaRPr>
          </a:p>
          <a:p>
            <a:pPr marL="457200" indent="-457200">
              <a:lnSpc>
                <a:spcPts val="3000"/>
              </a:lnSpc>
            </a:pPr>
            <a:r>
              <a:rPr lang="en-US" altLang="zh-CN" sz="2000" b="1" dirty="0">
                <a:solidFill>
                  <a:srgbClr val="0A0A0A"/>
                </a:solidFill>
                <a:latin typeface="宋体" pitchFamily="2" charset="-122"/>
              </a:rPr>
              <a:t>    A   </a:t>
            </a:r>
            <a:r>
              <a:rPr lang="zh-CN" altLang="en-US" sz="2000" b="1" dirty="0">
                <a:solidFill>
                  <a:srgbClr val="0A0A0A"/>
                </a:solidFill>
                <a:latin typeface="宋体" pitchFamily="2" charset="-122"/>
              </a:rPr>
              <a:t>刘邓大军千里跃进大别山     </a:t>
            </a:r>
            <a:r>
              <a:rPr lang="en-US" altLang="zh-CN" sz="2000" b="1" dirty="0">
                <a:solidFill>
                  <a:srgbClr val="0A0A0A"/>
                </a:solidFill>
                <a:latin typeface="宋体" pitchFamily="2" charset="-122"/>
              </a:rPr>
              <a:t>B  </a:t>
            </a:r>
            <a:r>
              <a:rPr lang="zh-CN" altLang="en-US" sz="2000" b="1" dirty="0">
                <a:solidFill>
                  <a:srgbClr val="0A0A0A"/>
                </a:solidFill>
                <a:latin typeface="宋体" pitchFamily="2" charset="-122"/>
              </a:rPr>
              <a:t>辽沈战役 </a:t>
            </a:r>
            <a:endParaRPr lang="en-US" altLang="zh-CN" sz="2000" b="1" dirty="0">
              <a:solidFill>
                <a:srgbClr val="0A0A0A"/>
              </a:solidFill>
              <a:latin typeface="宋体" pitchFamily="2" charset="-122"/>
            </a:endParaRPr>
          </a:p>
          <a:p>
            <a:pPr marL="457200" indent="-457200">
              <a:lnSpc>
                <a:spcPts val="3000"/>
              </a:lnSpc>
            </a:pPr>
            <a:r>
              <a:rPr lang="en-US" altLang="zh-CN" sz="2000" b="1" dirty="0">
                <a:solidFill>
                  <a:srgbClr val="0A0A0A"/>
                </a:solidFill>
                <a:latin typeface="宋体" pitchFamily="2" charset="-122"/>
              </a:rPr>
              <a:t>    C  </a:t>
            </a:r>
            <a:r>
              <a:rPr lang="zh-CN" altLang="en-US" sz="2000" b="1" dirty="0">
                <a:solidFill>
                  <a:srgbClr val="0A0A0A"/>
                </a:solidFill>
                <a:latin typeface="宋体" pitchFamily="2" charset="-122"/>
              </a:rPr>
              <a:t>淮海战役                    </a:t>
            </a:r>
            <a:r>
              <a:rPr lang="en-US" altLang="zh-CN" sz="2000" b="1" dirty="0">
                <a:solidFill>
                  <a:srgbClr val="0A0A0A"/>
                </a:solidFill>
                <a:latin typeface="宋体" pitchFamily="2" charset="-122"/>
              </a:rPr>
              <a:t>D  </a:t>
            </a:r>
            <a:r>
              <a:rPr lang="zh-CN" altLang="en-US" sz="2000" b="1" dirty="0">
                <a:solidFill>
                  <a:srgbClr val="0A0A0A"/>
                </a:solidFill>
                <a:latin typeface="宋体" pitchFamily="2" charset="-122"/>
              </a:rPr>
              <a:t>平津战役</a:t>
            </a:r>
            <a:endParaRPr lang="en-US" altLang="zh-CN" sz="2000" b="1" dirty="0">
              <a:solidFill>
                <a:srgbClr val="0A0A0A"/>
              </a:solidFill>
              <a:latin typeface="宋体" pitchFamily="2" charset="-122"/>
            </a:endParaRPr>
          </a:p>
          <a:p>
            <a:pPr marL="457200" indent="-457200">
              <a:lnSpc>
                <a:spcPts val="3000"/>
              </a:lnSpc>
            </a:pPr>
            <a:r>
              <a:rPr lang="en-US" altLang="zh-CN" sz="2000" b="1" dirty="0">
                <a:solidFill>
                  <a:srgbClr val="0A0A0A"/>
                </a:solidFill>
                <a:latin typeface="宋体" pitchFamily="2" charset="-122"/>
              </a:rPr>
              <a:t>6</a:t>
            </a:r>
            <a:r>
              <a:rPr lang="zh-CN" altLang="en-US" sz="2000" b="1" dirty="0">
                <a:solidFill>
                  <a:srgbClr val="0A0A0A"/>
                </a:solidFill>
                <a:latin typeface="宋体" pitchFamily="2" charset="-122"/>
              </a:rPr>
              <a:t> 下列事件及其影响，搭配不相符的是（　　） </a:t>
            </a:r>
            <a:br>
              <a:rPr lang="zh-CN" altLang="en-US" sz="2000" b="1" dirty="0">
                <a:solidFill>
                  <a:srgbClr val="0A0A0A"/>
                </a:solidFill>
                <a:latin typeface="宋体" pitchFamily="2" charset="-122"/>
              </a:rPr>
            </a:br>
            <a:r>
              <a:rPr lang="en-US" altLang="zh-CN" sz="2000" b="1" dirty="0">
                <a:solidFill>
                  <a:srgbClr val="0A0A0A"/>
                </a:solidFill>
                <a:latin typeface="宋体" pitchFamily="2" charset="-122"/>
              </a:rPr>
              <a:t>A.</a:t>
            </a:r>
            <a:r>
              <a:rPr lang="zh-CN" altLang="en-US" sz="2000" b="1" dirty="0">
                <a:solidFill>
                  <a:srgbClr val="0A0A0A"/>
                </a:solidFill>
                <a:latin typeface="宋体" pitchFamily="2" charset="-122"/>
              </a:rPr>
              <a:t>五四运动</a:t>
            </a:r>
            <a:r>
              <a:rPr lang="en-US" altLang="zh-CN" sz="2000" b="1" dirty="0">
                <a:solidFill>
                  <a:srgbClr val="0A0A0A"/>
                </a:solidFill>
                <a:latin typeface="宋体" pitchFamily="2" charset="-122"/>
              </a:rPr>
              <a:t>----</a:t>
            </a:r>
            <a:r>
              <a:rPr lang="zh-CN" altLang="en-US" sz="2000" b="1" dirty="0">
                <a:solidFill>
                  <a:srgbClr val="0A0A0A"/>
                </a:solidFill>
                <a:latin typeface="宋体" pitchFamily="2" charset="-122"/>
              </a:rPr>
              <a:t>中国新民主主义革命的开端 </a:t>
            </a:r>
            <a:br>
              <a:rPr lang="zh-CN" altLang="en-US" sz="2000" b="1" dirty="0">
                <a:solidFill>
                  <a:srgbClr val="0A0A0A"/>
                </a:solidFill>
                <a:latin typeface="宋体" pitchFamily="2" charset="-122"/>
              </a:rPr>
            </a:br>
            <a:r>
              <a:rPr lang="en-US" altLang="zh-CN" sz="2000" b="1" dirty="0">
                <a:solidFill>
                  <a:srgbClr val="0A0A0A"/>
                </a:solidFill>
                <a:latin typeface="宋体" pitchFamily="2" charset="-122"/>
              </a:rPr>
              <a:t>B.</a:t>
            </a:r>
            <a:r>
              <a:rPr lang="zh-CN" altLang="en-US" sz="2000" b="1" dirty="0">
                <a:solidFill>
                  <a:srgbClr val="0A0A0A"/>
                </a:solidFill>
                <a:latin typeface="宋体" pitchFamily="2" charset="-122"/>
              </a:rPr>
              <a:t>遵义会议的召开</a:t>
            </a:r>
            <a:r>
              <a:rPr lang="en-US" altLang="zh-CN" sz="2000" b="1" dirty="0">
                <a:solidFill>
                  <a:srgbClr val="0A0A0A"/>
                </a:solidFill>
                <a:latin typeface="宋体" pitchFamily="2" charset="-122"/>
              </a:rPr>
              <a:t>----</a:t>
            </a:r>
            <a:r>
              <a:rPr lang="zh-CN" altLang="en-US" sz="2000" b="1" dirty="0">
                <a:solidFill>
                  <a:srgbClr val="0A0A0A"/>
                </a:solidFill>
                <a:latin typeface="宋体" pitchFamily="2" charset="-122"/>
              </a:rPr>
              <a:t>中国共产党历史上生死攸关的转折点 </a:t>
            </a:r>
            <a:br>
              <a:rPr lang="zh-CN" altLang="en-US" sz="2000" b="1" dirty="0">
                <a:solidFill>
                  <a:srgbClr val="0A0A0A"/>
                </a:solidFill>
                <a:latin typeface="宋体" pitchFamily="2" charset="-122"/>
              </a:rPr>
            </a:br>
            <a:r>
              <a:rPr lang="en-US" altLang="zh-CN" sz="2000" b="1" dirty="0">
                <a:solidFill>
                  <a:srgbClr val="0A0A0A"/>
                </a:solidFill>
                <a:latin typeface="宋体" pitchFamily="2" charset="-122"/>
              </a:rPr>
              <a:t>C.</a:t>
            </a:r>
            <a:r>
              <a:rPr lang="zh-CN" altLang="en-US" sz="2000" b="1" dirty="0">
                <a:solidFill>
                  <a:srgbClr val="0A0A0A"/>
                </a:solidFill>
                <a:latin typeface="宋体" pitchFamily="2" charset="-122"/>
              </a:rPr>
              <a:t>挺进大别山</a:t>
            </a:r>
            <a:r>
              <a:rPr lang="en-US" altLang="zh-CN" sz="2000" b="1" dirty="0">
                <a:solidFill>
                  <a:srgbClr val="0A0A0A"/>
                </a:solidFill>
                <a:latin typeface="宋体" pitchFamily="2" charset="-122"/>
              </a:rPr>
              <a:t>----</a:t>
            </a:r>
            <a:r>
              <a:rPr lang="zh-CN" altLang="en-US" sz="2000" b="1" dirty="0">
                <a:solidFill>
                  <a:srgbClr val="0A0A0A"/>
                </a:solidFill>
                <a:latin typeface="宋体" pitchFamily="2" charset="-122"/>
              </a:rPr>
              <a:t>解放军揭开战略反攻的序幕 </a:t>
            </a:r>
            <a:br>
              <a:rPr lang="zh-CN" altLang="en-US" sz="2000" b="1" dirty="0">
                <a:solidFill>
                  <a:srgbClr val="0A0A0A"/>
                </a:solidFill>
                <a:latin typeface="宋体" pitchFamily="2" charset="-122"/>
              </a:rPr>
            </a:br>
            <a:r>
              <a:rPr lang="en-US" altLang="zh-CN" sz="2000" b="1" dirty="0">
                <a:solidFill>
                  <a:srgbClr val="0A0A0A"/>
                </a:solidFill>
                <a:latin typeface="宋体" pitchFamily="2" charset="-122"/>
              </a:rPr>
              <a:t>D.</a:t>
            </a:r>
            <a:r>
              <a:rPr lang="zh-CN" altLang="en-US" sz="2000" b="1" dirty="0">
                <a:solidFill>
                  <a:srgbClr val="0A0A0A"/>
                </a:solidFill>
                <a:latin typeface="宋体" pitchFamily="2" charset="-122"/>
              </a:rPr>
              <a:t>渡江战役的胜利</a:t>
            </a:r>
            <a:r>
              <a:rPr lang="en-US" altLang="zh-CN" sz="2000" b="1" dirty="0">
                <a:solidFill>
                  <a:srgbClr val="0A0A0A"/>
                </a:solidFill>
                <a:latin typeface="宋体" pitchFamily="2" charset="-122"/>
              </a:rPr>
              <a:t>----</a:t>
            </a:r>
            <a:r>
              <a:rPr lang="zh-CN" altLang="en-US" sz="2000" b="1" dirty="0">
                <a:solidFill>
                  <a:srgbClr val="0A0A0A"/>
                </a:solidFill>
                <a:latin typeface="宋体" pitchFamily="2" charset="-122"/>
              </a:rPr>
              <a:t>国民党的主力基本被消灭</a:t>
            </a:r>
            <a:endParaRPr lang="en-US" altLang="zh-CN" sz="2000" b="1" dirty="0">
              <a:solidFill>
                <a:srgbClr val="0A0A0A"/>
              </a:solidFill>
              <a:latin typeface="宋体" pitchFamily="2" charset="-122"/>
            </a:endParaRPr>
          </a:p>
          <a:p>
            <a:pPr marL="457200" indent="-457200">
              <a:lnSpc>
                <a:spcPts val="3000"/>
              </a:lnSpc>
            </a:pPr>
            <a:r>
              <a:rPr lang="en-US" altLang="zh-CN" sz="2000" b="1" dirty="0">
                <a:solidFill>
                  <a:srgbClr val="0A0A0A"/>
                </a:solidFill>
              </a:rPr>
              <a:t>7    </a:t>
            </a:r>
            <a:r>
              <a:rPr lang="zh-CN" altLang="en-US" sz="2000" b="1" dirty="0">
                <a:solidFill>
                  <a:srgbClr val="0A0A0A"/>
                </a:solidFill>
              </a:rPr>
              <a:t>陈毅元帅曾深情地说道：“战役之所以能取得胜利，多半是老百姓用独轮小车推出来的。”陈毅所指的是哪次战役（　　） </a:t>
            </a:r>
            <a:br>
              <a:rPr lang="zh-CN" altLang="en-US" sz="2000" b="1" dirty="0">
                <a:solidFill>
                  <a:srgbClr val="0A0A0A"/>
                </a:solidFill>
              </a:rPr>
            </a:br>
            <a:r>
              <a:rPr lang="en-US" altLang="zh-CN" sz="2000" b="1" dirty="0">
                <a:solidFill>
                  <a:srgbClr val="0A0A0A"/>
                </a:solidFill>
              </a:rPr>
              <a:t>A.</a:t>
            </a:r>
            <a:r>
              <a:rPr lang="zh-CN" altLang="en-US" sz="2000" b="1" dirty="0">
                <a:solidFill>
                  <a:srgbClr val="0A0A0A"/>
                </a:solidFill>
              </a:rPr>
              <a:t>辽沈战役</a:t>
            </a:r>
            <a:r>
              <a:rPr lang="en-US" altLang="zh-CN" sz="2000" b="1" dirty="0">
                <a:solidFill>
                  <a:srgbClr val="0A0A0A"/>
                </a:solidFill>
              </a:rPr>
              <a:t>                B.</a:t>
            </a:r>
            <a:r>
              <a:rPr lang="zh-CN" altLang="en-US" sz="2000" b="1" dirty="0">
                <a:solidFill>
                  <a:srgbClr val="0A0A0A"/>
                </a:solidFill>
              </a:rPr>
              <a:t>淮海战役</a:t>
            </a:r>
            <a:endParaRPr lang="en-US" altLang="zh-CN" sz="2000" b="1" dirty="0">
              <a:solidFill>
                <a:srgbClr val="0A0A0A"/>
              </a:solidFill>
            </a:endParaRPr>
          </a:p>
          <a:p>
            <a:pPr marL="457200" indent="-457200">
              <a:lnSpc>
                <a:spcPts val="3000"/>
              </a:lnSpc>
            </a:pPr>
            <a:r>
              <a:rPr lang="en-US" altLang="zh-CN" sz="2000" b="1" dirty="0">
                <a:solidFill>
                  <a:srgbClr val="0A0A0A"/>
                </a:solidFill>
              </a:rPr>
              <a:t>        C.</a:t>
            </a:r>
            <a:r>
              <a:rPr lang="zh-CN" altLang="en-US" sz="2000" b="1" dirty="0">
                <a:solidFill>
                  <a:srgbClr val="0A0A0A"/>
                </a:solidFill>
              </a:rPr>
              <a:t>平津战役</a:t>
            </a:r>
            <a:r>
              <a:rPr lang="en-US" altLang="zh-CN" sz="2000" b="1" dirty="0">
                <a:solidFill>
                  <a:srgbClr val="0A0A0A"/>
                </a:solidFill>
              </a:rPr>
              <a:t>                 D.</a:t>
            </a:r>
            <a:r>
              <a:rPr lang="zh-CN" altLang="en-US" sz="2000" b="1" dirty="0">
                <a:solidFill>
                  <a:srgbClr val="0A0A0A"/>
                </a:solidFill>
              </a:rPr>
              <a:t>渡江战役</a:t>
            </a:r>
            <a:endParaRPr lang="en-US" altLang="zh-CN" sz="2000" b="1" dirty="0">
              <a:solidFill>
                <a:srgbClr val="0A0A0A"/>
              </a:solidFill>
            </a:endParaRPr>
          </a:p>
          <a:p>
            <a:pPr>
              <a:lnSpc>
                <a:spcPts val="3000"/>
              </a:lnSpc>
            </a:pPr>
            <a:r>
              <a:rPr lang="en-US" altLang="zh-CN" sz="2000" b="1" dirty="0">
                <a:solidFill>
                  <a:srgbClr val="0A0A0A"/>
                </a:solidFill>
                <a:latin typeface="宋体" pitchFamily="2" charset="-122"/>
              </a:rPr>
              <a:t>8</a:t>
            </a:r>
            <a:r>
              <a:rPr lang="zh-CN" altLang="en-US" sz="2000" b="1" dirty="0">
                <a:solidFill>
                  <a:srgbClr val="0A0A0A"/>
                </a:solidFill>
              </a:rPr>
              <a:t> </a:t>
            </a:r>
            <a:r>
              <a:rPr lang="en-US" altLang="zh-CN" sz="2000" b="1" dirty="0">
                <a:solidFill>
                  <a:srgbClr val="0A0A0A"/>
                </a:solidFill>
              </a:rPr>
              <a:t>   1949</a:t>
            </a:r>
            <a:r>
              <a:rPr lang="zh-CN" altLang="en-US" sz="2000" b="1" dirty="0">
                <a:solidFill>
                  <a:srgbClr val="0A0A0A"/>
                </a:solidFill>
              </a:rPr>
              <a:t>年</a:t>
            </a:r>
            <a:r>
              <a:rPr lang="en-US" altLang="zh-CN" sz="2000" b="1" dirty="0">
                <a:solidFill>
                  <a:srgbClr val="0A0A0A"/>
                </a:solidFill>
              </a:rPr>
              <a:t>4</a:t>
            </a:r>
            <a:r>
              <a:rPr lang="zh-CN" altLang="en-US" sz="2000" b="1" dirty="0">
                <a:solidFill>
                  <a:srgbClr val="0A0A0A"/>
                </a:solidFill>
              </a:rPr>
              <a:t>月毛泽东的一首七律，诗中写道：“钟山风雨起苍黄，百万雄师过大江。虎踞龙盘今胜昔，天翻地覆慨而慷。”其中的“天翻地覆”指的是（         ）</a:t>
            </a:r>
          </a:p>
          <a:p>
            <a:pPr>
              <a:lnSpc>
                <a:spcPts val="3000"/>
              </a:lnSpc>
            </a:pPr>
            <a:r>
              <a:rPr lang="en-US" altLang="zh-CN" sz="2000" b="1" dirty="0">
                <a:solidFill>
                  <a:srgbClr val="0A0A0A"/>
                </a:solidFill>
              </a:rPr>
              <a:t>A. </a:t>
            </a:r>
            <a:r>
              <a:rPr lang="zh-CN" altLang="en-US" sz="2000" b="1" dirty="0">
                <a:solidFill>
                  <a:srgbClr val="0A0A0A"/>
                </a:solidFill>
              </a:rPr>
              <a:t>抗日战争取得胜利            </a:t>
            </a:r>
            <a:r>
              <a:rPr lang="en-US" altLang="zh-CN" sz="2000" b="1" dirty="0">
                <a:solidFill>
                  <a:srgbClr val="0A0A0A"/>
                </a:solidFill>
              </a:rPr>
              <a:t>B. </a:t>
            </a:r>
            <a:r>
              <a:rPr lang="zh-CN" altLang="en-US" sz="2000" b="1" dirty="0">
                <a:solidFill>
                  <a:srgbClr val="0A0A0A"/>
                </a:solidFill>
              </a:rPr>
              <a:t>辛亥革命取得成功</a:t>
            </a:r>
          </a:p>
          <a:p>
            <a:pPr>
              <a:lnSpc>
                <a:spcPts val="3000"/>
              </a:lnSpc>
            </a:pPr>
            <a:r>
              <a:rPr lang="en-US" altLang="zh-CN" sz="2000" b="1" dirty="0">
                <a:solidFill>
                  <a:srgbClr val="0A0A0A"/>
                </a:solidFill>
              </a:rPr>
              <a:t>C. </a:t>
            </a:r>
            <a:r>
              <a:rPr lang="zh-CN" altLang="en-US" sz="2000" b="1" dirty="0">
                <a:solidFill>
                  <a:srgbClr val="0A0A0A"/>
                </a:solidFill>
              </a:rPr>
              <a:t>战略决战取得胜利            </a:t>
            </a:r>
            <a:r>
              <a:rPr lang="en-US" altLang="zh-CN" sz="2000" b="1" dirty="0">
                <a:solidFill>
                  <a:srgbClr val="0A0A0A"/>
                </a:solidFill>
              </a:rPr>
              <a:t>D. </a:t>
            </a:r>
            <a:r>
              <a:rPr lang="zh-CN" altLang="en-US" sz="2000" b="1" dirty="0">
                <a:solidFill>
                  <a:srgbClr val="0A0A0A"/>
                </a:solidFill>
              </a:rPr>
              <a:t>南京国民政府覆灭</a:t>
            </a:r>
          </a:p>
          <a:p>
            <a:pPr marL="457200" indent="-457200">
              <a:lnSpc>
                <a:spcPct val="130000"/>
              </a:lnSpc>
            </a:pPr>
            <a:endParaRPr lang="en-US" altLang="zh-CN" sz="2000" b="1" dirty="0">
              <a:solidFill>
                <a:srgbClr val="0A0A0A"/>
              </a:solidFill>
              <a:latin typeface="宋体" pitchFamily="2" charset="-122"/>
            </a:endParaRPr>
          </a:p>
          <a:p>
            <a:pPr marL="457200" indent="-457200">
              <a:lnSpc>
                <a:spcPct val="130000"/>
              </a:lnSpc>
            </a:pPr>
            <a:endParaRPr lang="en-US" altLang="zh-CN" sz="2000" b="1" dirty="0">
              <a:solidFill>
                <a:srgbClr val="0A0A0A"/>
              </a:solidFill>
              <a:latin typeface="宋体" pitchFamily="2" charset="-122"/>
            </a:endParaRPr>
          </a:p>
          <a:p>
            <a:pPr marL="457200" indent="-457200">
              <a:lnSpc>
                <a:spcPct val="130000"/>
              </a:lnSpc>
            </a:pPr>
            <a:endParaRPr lang="zh-CN" altLang="en-US" sz="2000" b="1" dirty="0">
              <a:solidFill>
                <a:srgbClr val="0A0A0A"/>
              </a:solidFill>
              <a:latin typeface="宋体" pitchFamily="2" charset="-122"/>
            </a:endParaRPr>
          </a:p>
        </p:txBody>
      </p:sp>
      <p:sp>
        <p:nvSpPr>
          <p:cNvPr id="3" name="文本框 81930"/>
          <p:cNvSpPr txBox="1"/>
          <p:nvPr/>
        </p:nvSpPr>
        <p:spPr>
          <a:xfrm>
            <a:off x="5715008" y="0"/>
            <a:ext cx="914400" cy="522287"/>
          </a:xfrm>
          <a:prstGeom prst="rect">
            <a:avLst/>
          </a:prstGeom>
          <a:noFill/>
          <a:ln w="9525">
            <a:noFill/>
          </a:ln>
        </p:spPr>
        <p:txBody>
          <a:bodyPr anchor="t">
            <a:spAutoFit/>
          </a:bodyPr>
          <a:lstStyle/>
          <a:p>
            <a:pPr algn="ctr"/>
            <a:r>
              <a:rPr lang="en-US" altLang="zh-CN" sz="2800" b="1" dirty="0">
                <a:solidFill>
                  <a:srgbClr val="FF3300"/>
                </a:solidFill>
                <a:latin typeface="Calibri" panose="020F0502020204030204" pitchFamily="34" charset="0"/>
                <a:ea typeface="宋体" panose="02010600030101010101" pitchFamily="2" charset="-122"/>
              </a:rPr>
              <a:t>A</a:t>
            </a:r>
          </a:p>
        </p:txBody>
      </p:sp>
      <p:sp>
        <p:nvSpPr>
          <p:cNvPr id="4" name="文本框 81930"/>
          <p:cNvSpPr txBox="1"/>
          <p:nvPr/>
        </p:nvSpPr>
        <p:spPr>
          <a:xfrm>
            <a:off x="5000628" y="1142984"/>
            <a:ext cx="914400" cy="522287"/>
          </a:xfrm>
          <a:prstGeom prst="rect">
            <a:avLst/>
          </a:prstGeom>
          <a:noFill/>
          <a:ln w="9525">
            <a:noFill/>
          </a:ln>
        </p:spPr>
        <p:txBody>
          <a:bodyPr anchor="t">
            <a:spAutoFit/>
          </a:bodyPr>
          <a:lstStyle/>
          <a:p>
            <a:pPr algn="ctr"/>
            <a:r>
              <a:rPr lang="en-US" altLang="zh-CN" sz="2800" b="1" dirty="0">
                <a:solidFill>
                  <a:srgbClr val="FF3300"/>
                </a:solidFill>
                <a:latin typeface="Calibri" panose="020F0502020204030204" pitchFamily="34" charset="0"/>
                <a:ea typeface="宋体" panose="02010600030101010101" pitchFamily="2" charset="-122"/>
              </a:rPr>
              <a:t>D</a:t>
            </a:r>
          </a:p>
        </p:txBody>
      </p:sp>
      <p:sp>
        <p:nvSpPr>
          <p:cNvPr id="7" name="文本框 81930"/>
          <p:cNvSpPr txBox="1"/>
          <p:nvPr/>
        </p:nvSpPr>
        <p:spPr>
          <a:xfrm>
            <a:off x="6858016" y="3643314"/>
            <a:ext cx="914400" cy="522287"/>
          </a:xfrm>
          <a:prstGeom prst="rect">
            <a:avLst/>
          </a:prstGeom>
          <a:noFill/>
          <a:ln w="9525">
            <a:noFill/>
          </a:ln>
        </p:spPr>
        <p:txBody>
          <a:bodyPr anchor="t">
            <a:spAutoFit/>
          </a:bodyPr>
          <a:lstStyle/>
          <a:p>
            <a:pPr algn="ctr"/>
            <a:r>
              <a:rPr lang="en-US" altLang="zh-CN" sz="2800" b="1" dirty="0">
                <a:solidFill>
                  <a:srgbClr val="FF3300"/>
                </a:solidFill>
              </a:rPr>
              <a:t>B</a:t>
            </a:r>
            <a:endParaRPr lang="en-US" altLang="zh-CN" sz="2800" b="1" dirty="0">
              <a:solidFill>
                <a:srgbClr val="FF3300"/>
              </a:solidFill>
              <a:latin typeface="Calibri" panose="020F0502020204030204" pitchFamily="34" charset="0"/>
              <a:ea typeface="宋体" panose="02010600030101010101" pitchFamily="2" charset="-122"/>
            </a:endParaRPr>
          </a:p>
        </p:txBody>
      </p:sp>
      <p:sp>
        <p:nvSpPr>
          <p:cNvPr id="8" name="文本框 81930"/>
          <p:cNvSpPr txBox="1"/>
          <p:nvPr/>
        </p:nvSpPr>
        <p:spPr>
          <a:xfrm>
            <a:off x="2928926" y="5286388"/>
            <a:ext cx="914400" cy="584775"/>
          </a:xfrm>
          <a:prstGeom prst="rect">
            <a:avLst/>
          </a:prstGeom>
          <a:noFill/>
          <a:ln w="9525">
            <a:noFill/>
          </a:ln>
        </p:spPr>
        <p:txBody>
          <a:bodyPr anchor="t">
            <a:spAutoFit/>
          </a:bodyPr>
          <a:lstStyle/>
          <a:p>
            <a:pPr algn="ctr"/>
            <a:r>
              <a:rPr lang="en-US" altLang="zh-CN" sz="3200" b="1" dirty="0">
                <a:solidFill>
                  <a:srgbClr val="FF3300"/>
                </a:solidFill>
              </a:rPr>
              <a:t>D</a:t>
            </a:r>
            <a:endParaRPr lang="en-US" altLang="zh-CN" sz="3200" b="1" dirty="0">
              <a:solidFill>
                <a:srgbClr val="FF3300"/>
              </a:solidFill>
              <a:latin typeface="Calibri" panose="020F0502020204030204" pitchFamily="34"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69" name="矩形 7197"/>
          <p:cNvSpPr>
            <a:spLocks noChangeArrowheads="1"/>
          </p:cNvSpPr>
          <p:nvPr/>
        </p:nvSpPr>
        <p:spPr bwMode="auto">
          <a:xfrm>
            <a:off x="0" y="214290"/>
            <a:ext cx="4817344" cy="646331"/>
          </a:xfrm>
          <a:prstGeom prst="rect">
            <a:avLst/>
          </a:prstGeom>
          <a:noFill/>
          <a:ln w="9525">
            <a:noFill/>
            <a:miter lim="800000"/>
            <a:headEnd/>
            <a:tailEnd/>
          </a:ln>
        </p:spPr>
        <p:txBody>
          <a:bodyPr wrap="none">
            <a:spAutoFit/>
          </a:bodyPr>
          <a:lstStyle/>
          <a:p>
            <a:r>
              <a:rPr lang="zh-CN" altLang="en-US" sz="3600" b="1" dirty="0">
                <a:solidFill>
                  <a:srgbClr val="FF0000"/>
                </a:solidFill>
                <a:latin typeface="微软雅黑" pitchFamily="34" charset="-122"/>
                <a:sym typeface="宋体" pitchFamily="2" charset="-122"/>
              </a:rPr>
              <a:t>一、解放区的土地改革</a:t>
            </a:r>
          </a:p>
        </p:txBody>
      </p:sp>
      <p:sp>
        <p:nvSpPr>
          <p:cNvPr id="97286" name="矩形 7174"/>
          <p:cNvSpPr>
            <a:spLocks noChangeArrowheads="1"/>
          </p:cNvSpPr>
          <p:nvPr/>
        </p:nvSpPr>
        <p:spPr bwMode="auto">
          <a:xfrm>
            <a:off x="251520" y="1052736"/>
            <a:ext cx="1318022" cy="480131"/>
          </a:xfrm>
          <a:prstGeom prst="rect">
            <a:avLst/>
          </a:prstGeom>
          <a:noFill/>
          <a:ln w="38100">
            <a:solidFill>
              <a:schemeClr val="hlink"/>
            </a:solidFill>
            <a:bevel/>
            <a:headEnd/>
            <a:tailEnd/>
          </a:ln>
        </p:spPr>
        <p:txBody>
          <a:bodyPr>
            <a:spAutoFit/>
          </a:bodyPr>
          <a:lstStyle/>
          <a:p>
            <a:pPr>
              <a:lnSpc>
                <a:spcPct val="90000"/>
              </a:lnSpc>
              <a:spcBef>
                <a:spcPct val="20000"/>
              </a:spcBef>
            </a:pPr>
            <a:r>
              <a:rPr lang="en-US" altLang="zh-CN" sz="2800" b="1" dirty="0">
                <a:solidFill>
                  <a:srgbClr val="0A0A0A"/>
                </a:solidFill>
                <a:latin typeface="微软雅黑" pitchFamily="34" charset="-122"/>
              </a:rPr>
              <a:t>1.</a:t>
            </a:r>
            <a:r>
              <a:rPr lang="zh-CN" altLang="en-US" sz="2800" b="1" dirty="0">
                <a:solidFill>
                  <a:srgbClr val="0A0A0A"/>
                </a:solidFill>
                <a:latin typeface="微软雅黑" pitchFamily="34" charset="-122"/>
              </a:rPr>
              <a:t>政策</a:t>
            </a:r>
          </a:p>
        </p:txBody>
      </p:sp>
      <p:sp>
        <p:nvSpPr>
          <p:cNvPr id="97287" name="文本框 4"/>
          <p:cNvSpPr txBox="1">
            <a:spLocks noChangeArrowheads="1"/>
          </p:cNvSpPr>
          <p:nvPr/>
        </p:nvSpPr>
        <p:spPr bwMode="auto">
          <a:xfrm>
            <a:off x="2000232" y="857232"/>
            <a:ext cx="6965156" cy="954107"/>
          </a:xfrm>
          <a:prstGeom prst="rect">
            <a:avLst/>
          </a:prstGeom>
          <a:noFill/>
          <a:ln w="9525">
            <a:noFill/>
            <a:miter lim="800000"/>
            <a:headEnd/>
            <a:tailEnd/>
          </a:ln>
        </p:spPr>
        <p:txBody>
          <a:bodyPr>
            <a:spAutoFit/>
          </a:bodyPr>
          <a:lstStyle/>
          <a:p>
            <a:r>
              <a:rPr lang="zh-CN" altLang="en-US" sz="2800" b="1" dirty="0">
                <a:solidFill>
                  <a:srgbClr val="0A0A0A"/>
                </a:solidFill>
                <a:latin typeface="微软雅黑" pitchFamily="34" charset="-122"/>
                <a:sym typeface="宋体" pitchFamily="2" charset="-122"/>
              </a:rPr>
              <a:t>将抗战时期的减租减息政策改为</a:t>
            </a:r>
            <a:r>
              <a:rPr lang="zh-CN" altLang="en-US" sz="2800" b="1" dirty="0">
                <a:solidFill>
                  <a:srgbClr val="FF0000"/>
                </a:solidFill>
                <a:latin typeface="微软雅黑" pitchFamily="34" charset="-122"/>
                <a:sym typeface="宋体" pitchFamily="2" charset="-122"/>
              </a:rPr>
              <a:t>实行耕者有其田</a:t>
            </a:r>
            <a:r>
              <a:rPr lang="zh-CN" altLang="en-US" sz="2800" b="1" dirty="0">
                <a:solidFill>
                  <a:srgbClr val="0A0A0A"/>
                </a:solidFill>
                <a:latin typeface="微软雅黑" pitchFamily="34" charset="-122"/>
                <a:sym typeface="宋体" pitchFamily="2" charset="-122"/>
              </a:rPr>
              <a:t>的土地政策。</a:t>
            </a:r>
          </a:p>
        </p:txBody>
      </p:sp>
      <p:sp>
        <p:nvSpPr>
          <p:cNvPr id="97288" name="矩形 7174"/>
          <p:cNvSpPr>
            <a:spLocks noChangeArrowheads="1"/>
          </p:cNvSpPr>
          <p:nvPr/>
        </p:nvSpPr>
        <p:spPr bwMode="auto">
          <a:xfrm>
            <a:off x="251520" y="2276872"/>
            <a:ext cx="1316831" cy="480131"/>
          </a:xfrm>
          <a:prstGeom prst="rect">
            <a:avLst/>
          </a:prstGeom>
          <a:noFill/>
          <a:ln w="38100">
            <a:solidFill>
              <a:schemeClr val="hlink"/>
            </a:solidFill>
            <a:bevel/>
            <a:headEnd/>
            <a:tailEnd/>
          </a:ln>
        </p:spPr>
        <p:txBody>
          <a:bodyPr>
            <a:spAutoFit/>
          </a:bodyPr>
          <a:lstStyle/>
          <a:p>
            <a:pPr>
              <a:lnSpc>
                <a:spcPct val="90000"/>
              </a:lnSpc>
              <a:spcBef>
                <a:spcPct val="20000"/>
              </a:spcBef>
            </a:pPr>
            <a:r>
              <a:rPr lang="en-US" altLang="zh-CN" sz="2800" b="1" dirty="0">
                <a:solidFill>
                  <a:srgbClr val="0A0A0A"/>
                </a:solidFill>
                <a:latin typeface="微软雅黑" pitchFamily="34" charset="-122"/>
              </a:rPr>
              <a:t>2.</a:t>
            </a:r>
            <a:r>
              <a:rPr lang="zh-CN" altLang="en-US" sz="2800" b="1" dirty="0">
                <a:solidFill>
                  <a:srgbClr val="0A0A0A"/>
                </a:solidFill>
                <a:latin typeface="微软雅黑" pitchFamily="34" charset="-122"/>
              </a:rPr>
              <a:t>内容</a:t>
            </a:r>
          </a:p>
        </p:txBody>
      </p:sp>
      <p:sp>
        <p:nvSpPr>
          <p:cNvPr id="5128" name="文本框 4"/>
          <p:cNvSpPr txBox="1">
            <a:spLocks noChangeArrowheads="1"/>
          </p:cNvSpPr>
          <p:nvPr/>
        </p:nvSpPr>
        <p:spPr bwMode="auto">
          <a:xfrm>
            <a:off x="1835696" y="1988840"/>
            <a:ext cx="7550944" cy="1384995"/>
          </a:xfrm>
          <a:prstGeom prst="rect">
            <a:avLst/>
          </a:prstGeom>
          <a:noFill/>
          <a:ln w="9525">
            <a:noFill/>
            <a:miter lim="800000"/>
            <a:headEnd/>
            <a:tailEnd/>
          </a:ln>
        </p:spPr>
        <p:txBody>
          <a:bodyPr>
            <a:spAutoFit/>
          </a:bodyPr>
          <a:lstStyle/>
          <a:p>
            <a:r>
              <a:rPr lang="en-US" altLang="zh-CN" sz="2800" b="1" dirty="0">
                <a:solidFill>
                  <a:srgbClr val="0A0A0A"/>
                </a:solidFill>
                <a:latin typeface="微软雅黑" pitchFamily="34" charset="-122"/>
                <a:sym typeface="宋体" pitchFamily="2" charset="-122"/>
              </a:rPr>
              <a:t>1947</a:t>
            </a:r>
            <a:r>
              <a:rPr lang="zh-CN" altLang="en-US" sz="2800" b="1" dirty="0">
                <a:solidFill>
                  <a:srgbClr val="0A0A0A"/>
                </a:solidFill>
                <a:latin typeface="微软雅黑" pitchFamily="34" charset="-122"/>
                <a:sym typeface="宋体" pitchFamily="2" charset="-122"/>
              </a:rPr>
              <a:t>年，召开全国土地会议：</a:t>
            </a:r>
            <a:endParaRPr lang="en-US" altLang="zh-CN" sz="2800" b="1" dirty="0">
              <a:solidFill>
                <a:srgbClr val="0A0A0A"/>
              </a:solidFill>
              <a:latin typeface="微软雅黑" pitchFamily="34" charset="-122"/>
              <a:sym typeface="宋体" pitchFamily="2" charset="-122"/>
            </a:endParaRPr>
          </a:p>
          <a:p>
            <a:r>
              <a:rPr lang="zh-CN" altLang="en-US" sz="2800" b="1" dirty="0">
                <a:solidFill>
                  <a:srgbClr val="0A0A0A"/>
                </a:solidFill>
                <a:latin typeface="微软雅黑" pitchFamily="34" charset="-122"/>
                <a:sym typeface="宋体" pitchFamily="2" charset="-122"/>
              </a:rPr>
              <a:t>（</a:t>
            </a:r>
            <a:r>
              <a:rPr lang="en-US" altLang="zh-CN" sz="2800" b="1" dirty="0">
                <a:solidFill>
                  <a:srgbClr val="0A0A0A"/>
                </a:solidFill>
                <a:latin typeface="微软雅黑" pitchFamily="34" charset="-122"/>
                <a:sym typeface="宋体" pitchFamily="2" charset="-122"/>
              </a:rPr>
              <a:t>1</a:t>
            </a:r>
            <a:r>
              <a:rPr lang="zh-CN" altLang="en-US" sz="2800" b="1" dirty="0">
                <a:solidFill>
                  <a:srgbClr val="0A0A0A"/>
                </a:solidFill>
                <a:latin typeface="微软雅黑" pitchFamily="34" charset="-122"/>
                <a:sym typeface="宋体" pitchFamily="2" charset="-122"/>
              </a:rPr>
              <a:t>）颁布《中国土地法大纲》 </a:t>
            </a:r>
            <a:endParaRPr lang="en-US" altLang="zh-CN" sz="2800" b="1" dirty="0">
              <a:solidFill>
                <a:srgbClr val="0A0A0A"/>
              </a:solidFill>
              <a:latin typeface="微软雅黑" pitchFamily="34" charset="-122"/>
              <a:sym typeface="宋体" pitchFamily="2" charset="-122"/>
            </a:endParaRPr>
          </a:p>
          <a:p>
            <a:r>
              <a:rPr lang="zh-CN" altLang="en-US" sz="2800" b="1" dirty="0">
                <a:solidFill>
                  <a:srgbClr val="0A0A0A"/>
                </a:solidFill>
                <a:latin typeface="微软雅黑" pitchFamily="34" charset="-122"/>
                <a:sym typeface="宋体" pitchFamily="2" charset="-122"/>
              </a:rPr>
              <a:t>（</a:t>
            </a:r>
            <a:r>
              <a:rPr lang="en-US" altLang="zh-CN" sz="2800" b="1" dirty="0">
                <a:solidFill>
                  <a:srgbClr val="0A0A0A"/>
                </a:solidFill>
                <a:latin typeface="微软雅黑" pitchFamily="34" charset="-122"/>
                <a:sym typeface="宋体" pitchFamily="2" charset="-122"/>
              </a:rPr>
              <a:t>2</a:t>
            </a:r>
            <a:r>
              <a:rPr lang="zh-CN" altLang="en-US" sz="2800" b="1" dirty="0">
                <a:solidFill>
                  <a:srgbClr val="0A0A0A"/>
                </a:solidFill>
                <a:latin typeface="微软雅黑" pitchFamily="34" charset="-122"/>
                <a:sym typeface="宋体" pitchFamily="2" charset="-122"/>
              </a:rPr>
              <a:t>）制定土地改革总路线</a:t>
            </a:r>
          </a:p>
        </p:txBody>
      </p:sp>
      <p:pic>
        <p:nvPicPr>
          <p:cNvPr id="5129" name="图片 5"/>
          <p:cNvPicPr>
            <a:picLocks noChangeAspect="1" noChangeArrowheads="1"/>
          </p:cNvPicPr>
          <p:nvPr/>
        </p:nvPicPr>
        <p:blipFill>
          <a:blip r:embed="rId2" cstate="print"/>
          <a:srcRect/>
          <a:stretch>
            <a:fillRect/>
          </a:stretch>
        </p:blipFill>
        <p:spPr bwMode="auto">
          <a:xfrm>
            <a:off x="204788" y="3546476"/>
            <a:ext cx="3631406" cy="2557463"/>
          </a:xfrm>
          <a:prstGeom prst="rect">
            <a:avLst/>
          </a:prstGeom>
          <a:noFill/>
          <a:ln w="9525">
            <a:noFill/>
            <a:miter lim="800000"/>
            <a:headEnd/>
            <a:tailEnd/>
          </a:ln>
        </p:spPr>
      </p:pic>
      <p:sp>
        <p:nvSpPr>
          <p:cNvPr id="8" name="Rectangle 12"/>
          <p:cNvSpPr>
            <a:spLocks noChangeArrowheads="1"/>
          </p:cNvSpPr>
          <p:nvPr/>
        </p:nvSpPr>
        <p:spPr bwMode="auto">
          <a:xfrm>
            <a:off x="376238" y="6169025"/>
            <a:ext cx="3258741" cy="368300"/>
          </a:xfrm>
          <a:prstGeom prst="rect">
            <a:avLst/>
          </a:prstGeom>
          <a:noFill/>
          <a:ln w="9525">
            <a:noFill/>
            <a:miter lim="800000"/>
            <a:headEnd/>
            <a:tailEnd/>
          </a:ln>
        </p:spPr>
        <p:txBody>
          <a:bodyPr>
            <a:spAutoFit/>
          </a:bodyPr>
          <a:lstStyle/>
          <a:p>
            <a:pPr algn="ctr"/>
            <a:r>
              <a:rPr lang="zh-CN" altLang="en-US" b="1" dirty="0">
                <a:solidFill>
                  <a:srgbClr val="0A0A0A"/>
                </a:solidFill>
                <a:latin typeface="微软雅黑" pitchFamily="34" charset="-122"/>
              </a:rPr>
              <a:t>宣传《中国土地法大纲》</a:t>
            </a:r>
          </a:p>
        </p:txBody>
      </p:sp>
      <p:sp>
        <p:nvSpPr>
          <p:cNvPr id="5131" name="文本框 8"/>
          <p:cNvSpPr txBox="1">
            <a:spLocks noChangeArrowheads="1"/>
          </p:cNvSpPr>
          <p:nvPr/>
        </p:nvSpPr>
        <p:spPr bwMode="auto">
          <a:xfrm>
            <a:off x="4642247" y="6154738"/>
            <a:ext cx="3671198" cy="369332"/>
          </a:xfrm>
          <a:prstGeom prst="rect">
            <a:avLst/>
          </a:prstGeom>
          <a:noFill/>
          <a:ln w="9525">
            <a:noFill/>
            <a:miter lim="800000"/>
            <a:headEnd/>
            <a:tailEnd/>
          </a:ln>
        </p:spPr>
        <p:txBody>
          <a:bodyPr wrap="none">
            <a:spAutoFit/>
          </a:bodyPr>
          <a:lstStyle/>
          <a:p>
            <a:r>
              <a:rPr lang="zh-CN" altLang="en-US" b="1" dirty="0">
                <a:solidFill>
                  <a:srgbClr val="0A0A0A"/>
                </a:solidFill>
                <a:latin typeface="微软雅黑" pitchFamily="34" charset="-122"/>
              </a:rPr>
              <a:t>冀东人民拥护《中国土地法大纲》</a:t>
            </a:r>
            <a:endParaRPr lang="zh-CN" altLang="en-US" dirty="0">
              <a:solidFill>
                <a:srgbClr val="0A0A0A"/>
              </a:solidFill>
              <a:latin typeface="微软雅黑" pitchFamily="34" charset="-122"/>
            </a:endParaRPr>
          </a:p>
        </p:txBody>
      </p:sp>
      <p:pic>
        <p:nvPicPr>
          <p:cNvPr id="5132" name="Picture 17" descr="解放区的土地改革深受农民欢迎"/>
          <p:cNvPicPr>
            <a:picLocks noChangeAspect="1" noChangeArrowheads="1"/>
          </p:cNvPicPr>
          <p:nvPr/>
        </p:nvPicPr>
        <p:blipFill>
          <a:blip r:embed="rId3" cstate="print"/>
          <a:srcRect/>
          <a:stretch>
            <a:fillRect/>
          </a:stretch>
        </p:blipFill>
        <p:spPr bwMode="auto">
          <a:xfrm>
            <a:off x="4107656" y="3546476"/>
            <a:ext cx="4848225" cy="25812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97286"/>
                                        </p:tgtEl>
                                        <p:attrNameLst>
                                          <p:attrName>style.visibility</p:attrName>
                                        </p:attrNameLst>
                                      </p:cBhvr>
                                      <p:to>
                                        <p:strVal val="visible"/>
                                      </p:to>
                                    </p:set>
                                    <p:anim calcmode="lin" valueType="num">
                                      <p:cBhvr>
                                        <p:cTn id="7" dur="500"/>
                                        <p:tgtEl>
                                          <p:spTgt spid="97286"/>
                                        </p:tgtEl>
                                        <p:attrNameLst>
                                          <p:attrName>ppt_y</p:attrName>
                                        </p:attrNameLst>
                                      </p:cBhvr>
                                      <p:tavLst>
                                        <p:tav tm="0">
                                          <p:val>
                                            <p:strVal val="#ppt_y+#ppt_h*1.125000"/>
                                          </p:val>
                                        </p:tav>
                                        <p:tav tm="100000">
                                          <p:val>
                                            <p:strVal val="#ppt_y"/>
                                          </p:val>
                                        </p:tav>
                                      </p:tavLst>
                                    </p:anim>
                                    <p:animEffect transition="in" filter="wipe(up)">
                                      <p:cBhvr>
                                        <p:cTn id="8" dur="500"/>
                                        <p:tgtEl>
                                          <p:spTgt spid="97286"/>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97287"/>
                                        </p:tgtEl>
                                        <p:attrNameLst>
                                          <p:attrName>style.visibility</p:attrName>
                                        </p:attrNameLst>
                                      </p:cBhvr>
                                      <p:to>
                                        <p:strVal val="visible"/>
                                      </p:to>
                                    </p:set>
                                    <p:anim calcmode="lin" valueType="num">
                                      <p:cBhvr>
                                        <p:cTn id="13" dur="500"/>
                                        <p:tgtEl>
                                          <p:spTgt spid="97287"/>
                                        </p:tgtEl>
                                        <p:attrNameLst>
                                          <p:attrName>ppt_y</p:attrName>
                                        </p:attrNameLst>
                                      </p:cBhvr>
                                      <p:tavLst>
                                        <p:tav tm="0">
                                          <p:val>
                                            <p:strVal val="#ppt_y+#ppt_h*1.125000"/>
                                          </p:val>
                                        </p:tav>
                                        <p:tav tm="100000">
                                          <p:val>
                                            <p:strVal val="#ppt_y"/>
                                          </p:val>
                                        </p:tav>
                                      </p:tavLst>
                                    </p:anim>
                                    <p:animEffect transition="in" filter="wipe(up)">
                                      <p:cBhvr>
                                        <p:cTn id="14" dur="500"/>
                                        <p:tgtEl>
                                          <p:spTgt spid="97287"/>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97288"/>
                                        </p:tgtEl>
                                        <p:attrNameLst>
                                          <p:attrName>style.visibility</p:attrName>
                                        </p:attrNameLst>
                                      </p:cBhvr>
                                      <p:to>
                                        <p:strVal val="visible"/>
                                      </p:to>
                                    </p:set>
                                    <p:anim calcmode="lin" valueType="num">
                                      <p:cBhvr>
                                        <p:cTn id="19" dur="500"/>
                                        <p:tgtEl>
                                          <p:spTgt spid="97288"/>
                                        </p:tgtEl>
                                        <p:attrNameLst>
                                          <p:attrName>ppt_y</p:attrName>
                                        </p:attrNameLst>
                                      </p:cBhvr>
                                      <p:tavLst>
                                        <p:tav tm="0">
                                          <p:val>
                                            <p:strVal val="#ppt_y+#ppt_h*1.125000"/>
                                          </p:val>
                                        </p:tav>
                                        <p:tav tm="100000">
                                          <p:val>
                                            <p:strVal val="#ppt_y"/>
                                          </p:val>
                                        </p:tav>
                                      </p:tavLst>
                                    </p:anim>
                                    <p:animEffect transition="in" filter="wipe(up)">
                                      <p:cBhvr>
                                        <p:cTn id="20" dur="500"/>
                                        <p:tgtEl>
                                          <p:spTgt spid="97288"/>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5128"/>
                                        </p:tgtEl>
                                        <p:attrNameLst>
                                          <p:attrName>style.visibility</p:attrName>
                                        </p:attrNameLst>
                                      </p:cBhvr>
                                      <p:to>
                                        <p:strVal val="visible"/>
                                      </p:to>
                                    </p:set>
                                    <p:anim calcmode="lin" valueType="num">
                                      <p:cBhvr>
                                        <p:cTn id="25" dur="500"/>
                                        <p:tgtEl>
                                          <p:spTgt spid="5128"/>
                                        </p:tgtEl>
                                        <p:attrNameLst>
                                          <p:attrName>ppt_y</p:attrName>
                                        </p:attrNameLst>
                                      </p:cBhvr>
                                      <p:tavLst>
                                        <p:tav tm="0">
                                          <p:val>
                                            <p:strVal val="#ppt_y+#ppt_h*1.125000"/>
                                          </p:val>
                                        </p:tav>
                                        <p:tav tm="100000">
                                          <p:val>
                                            <p:strVal val="#ppt_y"/>
                                          </p:val>
                                        </p:tav>
                                      </p:tavLst>
                                    </p:anim>
                                    <p:animEffect transition="in" filter="wipe(up)">
                                      <p:cBhvr>
                                        <p:cTn id="26" dur="500"/>
                                        <p:tgtEl>
                                          <p:spTgt spid="5128"/>
                                        </p:tgtEl>
                                      </p:cBhvr>
                                    </p:animEffect>
                                  </p:childTnLst>
                                </p:cTn>
                              </p:par>
                            </p:childTnLst>
                          </p:cTn>
                        </p:par>
                      </p:childTnLst>
                    </p:cTn>
                  </p:par>
                  <p:par>
                    <p:cTn id="27" fill="hold">
                      <p:stCondLst>
                        <p:cond delay="indefinite"/>
                      </p:stCondLst>
                      <p:childTnLst>
                        <p:par>
                          <p:cTn id="28" fill="hold">
                            <p:stCondLst>
                              <p:cond delay="0"/>
                            </p:stCondLst>
                            <p:childTnLst>
                              <p:par>
                                <p:cTn id="29" presetID="30" presetClass="entr" presetSubtype="0" fill="hold" nodeType="clickEffect">
                                  <p:stCondLst>
                                    <p:cond delay="0"/>
                                  </p:stCondLst>
                                  <p:childTnLst>
                                    <p:set>
                                      <p:cBhvr>
                                        <p:cTn id="30" dur="1" fill="hold">
                                          <p:stCondLst>
                                            <p:cond delay="0"/>
                                          </p:stCondLst>
                                        </p:cTn>
                                        <p:tgtEl>
                                          <p:spTgt spid="5129"/>
                                        </p:tgtEl>
                                        <p:attrNameLst>
                                          <p:attrName>style.visibility</p:attrName>
                                        </p:attrNameLst>
                                      </p:cBhvr>
                                      <p:to>
                                        <p:strVal val="visible"/>
                                      </p:to>
                                    </p:set>
                                    <p:animEffect transition="in" filter="fade">
                                      <p:cBhvr>
                                        <p:cTn id="31" dur="800" decel="100000"/>
                                        <p:tgtEl>
                                          <p:spTgt spid="5129"/>
                                        </p:tgtEl>
                                      </p:cBhvr>
                                    </p:animEffect>
                                    <p:anim calcmode="lin" valueType="num">
                                      <p:cBhvr>
                                        <p:cTn id="32" dur="800" decel="100000" fill="hold"/>
                                        <p:tgtEl>
                                          <p:spTgt spid="5129"/>
                                        </p:tgtEl>
                                        <p:attrNameLst>
                                          <p:attrName>style.rotation</p:attrName>
                                        </p:attrNameLst>
                                      </p:cBhvr>
                                      <p:tavLst>
                                        <p:tav tm="0">
                                          <p:val>
                                            <p:fltVal val="-90"/>
                                          </p:val>
                                        </p:tav>
                                        <p:tav tm="100000">
                                          <p:val>
                                            <p:fltVal val="0"/>
                                          </p:val>
                                        </p:tav>
                                      </p:tavLst>
                                    </p:anim>
                                    <p:anim calcmode="lin" valueType="num">
                                      <p:cBhvr>
                                        <p:cTn id="33" dur="800" decel="100000" fill="hold"/>
                                        <p:tgtEl>
                                          <p:spTgt spid="5129"/>
                                        </p:tgtEl>
                                        <p:attrNameLst>
                                          <p:attrName>ppt_x</p:attrName>
                                        </p:attrNameLst>
                                      </p:cBhvr>
                                      <p:tavLst>
                                        <p:tav tm="0">
                                          <p:val>
                                            <p:strVal val="#ppt_x+0.4"/>
                                          </p:val>
                                        </p:tav>
                                        <p:tav tm="100000">
                                          <p:val>
                                            <p:strVal val="#ppt_x-0.05"/>
                                          </p:val>
                                        </p:tav>
                                      </p:tavLst>
                                    </p:anim>
                                    <p:anim calcmode="lin" valueType="num">
                                      <p:cBhvr>
                                        <p:cTn id="34" dur="800" decel="100000" fill="hold"/>
                                        <p:tgtEl>
                                          <p:spTgt spid="5129"/>
                                        </p:tgtEl>
                                        <p:attrNameLst>
                                          <p:attrName>ppt_y</p:attrName>
                                        </p:attrNameLst>
                                      </p:cBhvr>
                                      <p:tavLst>
                                        <p:tav tm="0">
                                          <p:val>
                                            <p:strVal val="#ppt_y-0.4"/>
                                          </p:val>
                                        </p:tav>
                                        <p:tav tm="100000">
                                          <p:val>
                                            <p:strVal val="#ppt_y+0.1"/>
                                          </p:val>
                                        </p:tav>
                                      </p:tavLst>
                                    </p:anim>
                                    <p:anim calcmode="lin" valueType="num">
                                      <p:cBhvr>
                                        <p:cTn id="35" dur="200" accel="100000" fill="hold">
                                          <p:stCondLst>
                                            <p:cond delay="800"/>
                                          </p:stCondLst>
                                        </p:cTn>
                                        <p:tgtEl>
                                          <p:spTgt spid="5129"/>
                                        </p:tgtEl>
                                        <p:attrNameLst>
                                          <p:attrName>ppt_x</p:attrName>
                                        </p:attrNameLst>
                                      </p:cBhvr>
                                      <p:tavLst>
                                        <p:tav tm="0">
                                          <p:val>
                                            <p:strVal val="#ppt_x-0.05"/>
                                          </p:val>
                                        </p:tav>
                                        <p:tav tm="100000">
                                          <p:val>
                                            <p:strVal val="#ppt_x"/>
                                          </p:val>
                                        </p:tav>
                                      </p:tavLst>
                                    </p:anim>
                                    <p:anim calcmode="lin" valueType="num">
                                      <p:cBhvr>
                                        <p:cTn id="36" dur="200" accel="100000" fill="hold">
                                          <p:stCondLst>
                                            <p:cond delay="800"/>
                                          </p:stCondLst>
                                        </p:cTn>
                                        <p:tgtEl>
                                          <p:spTgt spid="5129"/>
                                        </p:tgtEl>
                                        <p:attrNameLst>
                                          <p:attrName>ppt_y</p:attrName>
                                        </p:attrNameLst>
                                      </p:cBhvr>
                                      <p:tavLst>
                                        <p:tav tm="0">
                                          <p:val>
                                            <p:strVal val="#ppt_y+0.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30" presetClass="entr" presetSubtype="0"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800" decel="100000"/>
                                        <p:tgtEl>
                                          <p:spTgt spid="8"/>
                                        </p:tgtEl>
                                      </p:cBhvr>
                                    </p:animEffect>
                                    <p:anim calcmode="lin" valueType="num">
                                      <p:cBhvr>
                                        <p:cTn id="42" dur="800" decel="100000" fill="hold"/>
                                        <p:tgtEl>
                                          <p:spTgt spid="8"/>
                                        </p:tgtEl>
                                        <p:attrNameLst>
                                          <p:attrName>style.rotation</p:attrName>
                                        </p:attrNameLst>
                                      </p:cBhvr>
                                      <p:tavLst>
                                        <p:tav tm="0">
                                          <p:val>
                                            <p:fltVal val="-90"/>
                                          </p:val>
                                        </p:tav>
                                        <p:tav tm="100000">
                                          <p:val>
                                            <p:fltVal val="0"/>
                                          </p:val>
                                        </p:tav>
                                      </p:tavLst>
                                    </p:anim>
                                    <p:anim calcmode="lin" valueType="num">
                                      <p:cBhvr>
                                        <p:cTn id="43" dur="800" decel="100000" fill="hold"/>
                                        <p:tgtEl>
                                          <p:spTgt spid="8"/>
                                        </p:tgtEl>
                                        <p:attrNameLst>
                                          <p:attrName>ppt_x</p:attrName>
                                        </p:attrNameLst>
                                      </p:cBhvr>
                                      <p:tavLst>
                                        <p:tav tm="0">
                                          <p:val>
                                            <p:strVal val="#ppt_x+0.4"/>
                                          </p:val>
                                        </p:tav>
                                        <p:tav tm="100000">
                                          <p:val>
                                            <p:strVal val="#ppt_x-0.05"/>
                                          </p:val>
                                        </p:tav>
                                      </p:tavLst>
                                    </p:anim>
                                    <p:anim calcmode="lin" valueType="num">
                                      <p:cBhvr>
                                        <p:cTn id="44" dur="800" decel="100000" fill="hold"/>
                                        <p:tgtEl>
                                          <p:spTgt spid="8"/>
                                        </p:tgtEl>
                                        <p:attrNameLst>
                                          <p:attrName>ppt_y</p:attrName>
                                        </p:attrNameLst>
                                      </p:cBhvr>
                                      <p:tavLst>
                                        <p:tav tm="0">
                                          <p:val>
                                            <p:strVal val="#ppt_y-0.4"/>
                                          </p:val>
                                        </p:tav>
                                        <p:tav tm="100000">
                                          <p:val>
                                            <p:strVal val="#ppt_y+0.1"/>
                                          </p:val>
                                        </p:tav>
                                      </p:tavLst>
                                    </p:anim>
                                    <p:anim calcmode="lin" valueType="num">
                                      <p:cBhvr>
                                        <p:cTn id="45"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46"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30" presetClass="entr" presetSubtype="0" fill="hold" nodeType="clickEffect">
                                  <p:stCondLst>
                                    <p:cond delay="0"/>
                                  </p:stCondLst>
                                  <p:childTnLst>
                                    <p:set>
                                      <p:cBhvr>
                                        <p:cTn id="50" dur="1" fill="hold">
                                          <p:stCondLst>
                                            <p:cond delay="0"/>
                                          </p:stCondLst>
                                        </p:cTn>
                                        <p:tgtEl>
                                          <p:spTgt spid="5132"/>
                                        </p:tgtEl>
                                        <p:attrNameLst>
                                          <p:attrName>style.visibility</p:attrName>
                                        </p:attrNameLst>
                                      </p:cBhvr>
                                      <p:to>
                                        <p:strVal val="visible"/>
                                      </p:to>
                                    </p:set>
                                    <p:animEffect transition="in" filter="fade">
                                      <p:cBhvr>
                                        <p:cTn id="51" dur="800" decel="100000"/>
                                        <p:tgtEl>
                                          <p:spTgt spid="5132"/>
                                        </p:tgtEl>
                                      </p:cBhvr>
                                    </p:animEffect>
                                    <p:anim calcmode="lin" valueType="num">
                                      <p:cBhvr>
                                        <p:cTn id="52" dur="800" decel="100000" fill="hold"/>
                                        <p:tgtEl>
                                          <p:spTgt spid="5132"/>
                                        </p:tgtEl>
                                        <p:attrNameLst>
                                          <p:attrName>style.rotation</p:attrName>
                                        </p:attrNameLst>
                                      </p:cBhvr>
                                      <p:tavLst>
                                        <p:tav tm="0">
                                          <p:val>
                                            <p:fltVal val="-90"/>
                                          </p:val>
                                        </p:tav>
                                        <p:tav tm="100000">
                                          <p:val>
                                            <p:fltVal val="0"/>
                                          </p:val>
                                        </p:tav>
                                      </p:tavLst>
                                    </p:anim>
                                    <p:anim calcmode="lin" valueType="num">
                                      <p:cBhvr>
                                        <p:cTn id="53" dur="800" decel="100000" fill="hold"/>
                                        <p:tgtEl>
                                          <p:spTgt spid="5132"/>
                                        </p:tgtEl>
                                        <p:attrNameLst>
                                          <p:attrName>ppt_x</p:attrName>
                                        </p:attrNameLst>
                                      </p:cBhvr>
                                      <p:tavLst>
                                        <p:tav tm="0">
                                          <p:val>
                                            <p:strVal val="#ppt_x+0.4"/>
                                          </p:val>
                                        </p:tav>
                                        <p:tav tm="100000">
                                          <p:val>
                                            <p:strVal val="#ppt_x-0.05"/>
                                          </p:val>
                                        </p:tav>
                                      </p:tavLst>
                                    </p:anim>
                                    <p:anim calcmode="lin" valueType="num">
                                      <p:cBhvr>
                                        <p:cTn id="54" dur="800" decel="100000" fill="hold"/>
                                        <p:tgtEl>
                                          <p:spTgt spid="5132"/>
                                        </p:tgtEl>
                                        <p:attrNameLst>
                                          <p:attrName>ppt_y</p:attrName>
                                        </p:attrNameLst>
                                      </p:cBhvr>
                                      <p:tavLst>
                                        <p:tav tm="0">
                                          <p:val>
                                            <p:strVal val="#ppt_y-0.4"/>
                                          </p:val>
                                        </p:tav>
                                        <p:tav tm="100000">
                                          <p:val>
                                            <p:strVal val="#ppt_y+0.1"/>
                                          </p:val>
                                        </p:tav>
                                      </p:tavLst>
                                    </p:anim>
                                    <p:anim calcmode="lin" valueType="num">
                                      <p:cBhvr>
                                        <p:cTn id="55" dur="200" accel="100000" fill="hold">
                                          <p:stCondLst>
                                            <p:cond delay="800"/>
                                          </p:stCondLst>
                                        </p:cTn>
                                        <p:tgtEl>
                                          <p:spTgt spid="5132"/>
                                        </p:tgtEl>
                                        <p:attrNameLst>
                                          <p:attrName>ppt_x</p:attrName>
                                        </p:attrNameLst>
                                      </p:cBhvr>
                                      <p:tavLst>
                                        <p:tav tm="0">
                                          <p:val>
                                            <p:strVal val="#ppt_x-0.05"/>
                                          </p:val>
                                        </p:tav>
                                        <p:tav tm="100000">
                                          <p:val>
                                            <p:strVal val="#ppt_x"/>
                                          </p:val>
                                        </p:tav>
                                      </p:tavLst>
                                    </p:anim>
                                    <p:anim calcmode="lin" valueType="num">
                                      <p:cBhvr>
                                        <p:cTn id="56" dur="200" accel="100000" fill="hold">
                                          <p:stCondLst>
                                            <p:cond delay="800"/>
                                          </p:stCondLst>
                                        </p:cTn>
                                        <p:tgtEl>
                                          <p:spTgt spid="5132"/>
                                        </p:tgtEl>
                                        <p:attrNameLst>
                                          <p:attrName>ppt_y</p:attrName>
                                        </p:attrNameLst>
                                      </p:cBhvr>
                                      <p:tavLst>
                                        <p:tav tm="0">
                                          <p:val>
                                            <p:strVal val="#ppt_y+0.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30" presetClass="entr" presetSubtype="0" fill="hold" grpId="0" nodeType="clickEffect">
                                  <p:stCondLst>
                                    <p:cond delay="0"/>
                                  </p:stCondLst>
                                  <p:childTnLst>
                                    <p:set>
                                      <p:cBhvr>
                                        <p:cTn id="60" dur="1" fill="hold">
                                          <p:stCondLst>
                                            <p:cond delay="0"/>
                                          </p:stCondLst>
                                        </p:cTn>
                                        <p:tgtEl>
                                          <p:spTgt spid="5131"/>
                                        </p:tgtEl>
                                        <p:attrNameLst>
                                          <p:attrName>style.visibility</p:attrName>
                                        </p:attrNameLst>
                                      </p:cBhvr>
                                      <p:to>
                                        <p:strVal val="visible"/>
                                      </p:to>
                                    </p:set>
                                    <p:animEffect transition="in" filter="fade">
                                      <p:cBhvr>
                                        <p:cTn id="61" dur="800" decel="100000"/>
                                        <p:tgtEl>
                                          <p:spTgt spid="5131"/>
                                        </p:tgtEl>
                                      </p:cBhvr>
                                    </p:animEffect>
                                    <p:anim calcmode="lin" valueType="num">
                                      <p:cBhvr>
                                        <p:cTn id="62" dur="800" decel="100000" fill="hold"/>
                                        <p:tgtEl>
                                          <p:spTgt spid="5131"/>
                                        </p:tgtEl>
                                        <p:attrNameLst>
                                          <p:attrName>style.rotation</p:attrName>
                                        </p:attrNameLst>
                                      </p:cBhvr>
                                      <p:tavLst>
                                        <p:tav tm="0">
                                          <p:val>
                                            <p:fltVal val="-90"/>
                                          </p:val>
                                        </p:tav>
                                        <p:tav tm="100000">
                                          <p:val>
                                            <p:fltVal val="0"/>
                                          </p:val>
                                        </p:tav>
                                      </p:tavLst>
                                    </p:anim>
                                    <p:anim calcmode="lin" valueType="num">
                                      <p:cBhvr>
                                        <p:cTn id="63" dur="800" decel="100000" fill="hold"/>
                                        <p:tgtEl>
                                          <p:spTgt spid="5131"/>
                                        </p:tgtEl>
                                        <p:attrNameLst>
                                          <p:attrName>ppt_x</p:attrName>
                                        </p:attrNameLst>
                                      </p:cBhvr>
                                      <p:tavLst>
                                        <p:tav tm="0">
                                          <p:val>
                                            <p:strVal val="#ppt_x+0.4"/>
                                          </p:val>
                                        </p:tav>
                                        <p:tav tm="100000">
                                          <p:val>
                                            <p:strVal val="#ppt_x-0.05"/>
                                          </p:val>
                                        </p:tav>
                                      </p:tavLst>
                                    </p:anim>
                                    <p:anim calcmode="lin" valueType="num">
                                      <p:cBhvr>
                                        <p:cTn id="64" dur="800" decel="100000" fill="hold"/>
                                        <p:tgtEl>
                                          <p:spTgt spid="5131"/>
                                        </p:tgtEl>
                                        <p:attrNameLst>
                                          <p:attrName>ppt_y</p:attrName>
                                        </p:attrNameLst>
                                      </p:cBhvr>
                                      <p:tavLst>
                                        <p:tav tm="0">
                                          <p:val>
                                            <p:strVal val="#ppt_y-0.4"/>
                                          </p:val>
                                        </p:tav>
                                        <p:tav tm="100000">
                                          <p:val>
                                            <p:strVal val="#ppt_y+0.1"/>
                                          </p:val>
                                        </p:tav>
                                      </p:tavLst>
                                    </p:anim>
                                    <p:anim calcmode="lin" valueType="num">
                                      <p:cBhvr>
                                        <p:cTn id="65" dur="200" accel="100000" fill="hold">
                                          <p:stCondLst>
                                            <p:cond delay="800"/>
                                          </p:stCondLst>
                                        </p:cTn>
                                        <p:tgtEl>
                                          <p:spTgt spid="5131"/>
                                        </p:tgtEl>
                                        <p:attrNameLst>
                                          <p:attrName>ppt_x</p:attrName>
                                        </p:attrNameLst>
                                      </p:cBhvr>
                                      <p:tavLst>
                                        <p:tav tm="0">
                                          <p:val>
                                            <p:strVal val="#ppt_x-0.05"/>
                                          </p:val>
                                        </p:tav>
                                        <p:tav tm="100000">
                                          <p:val>
                                            <p:strVal val="#ppt_x"/>
                                          </p:val>
                                        </p:tav>
                                      </p:tavLst>
                                    </p:anim>
                                    <p:anim calcmode="lin" valueType="num">
                                      <p:cBhvr>
                                        <p:cTn id="66" dur="200" accel="100000" fill="hold">
                                          <p:stCondLst>
                                            <p:cond delay="800"/>
                                          </p:stCondLst>
                                        </p:cTn>
                                        <p:tgtEl>
                                          <p:spTgt spid="5131"/>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6" grpId="0" bldLvl="0" animBg="1"/>
      <p:bldP spid="97287" grpId="0"/>
      <p:bldP spid="97288" grpId="0" bldLvl="0" animBg="1"/>
      <p:bldP spid="5128" grpId="0"/>
      <p:bldP spid="8" grpId="0"/>
      <p:bldP spid="5131"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9" name="文本框 47108"/>
          <p:cNvSpPr txBox="1"/>
          <p:nvPr/>
        </p:nvSpPr>
        <p:spPr>
          <a:xfrm>
            <a:off x="214282" y="642918"/>
            <a:ext cx="8235315" cy="768350"/>
          </a:xfrm>
          <a:prstGeom prst="rect">
            <a:avLst/>
          </a:prstGeom>
          <a:noFill/>
          <a:ln w="9525">
            <a:noFill/>
          </a:ln>
        </p:spPr>
        <p:txBody>
          <a:bodyPr wrap="square">
            <a:spAutoFit/>
          </a:bodyPr>
          <a:lstStyle/>
          <a:p>
            <a:pPr marR="0" defTabSz="914400">
              <a:buClrTx/>
              <a:buSzTx/>
              <a:buFont typeface="Arial" panose="020B0604020202020204" pitchFamily="34" charset="0"/>
              <a:buNone/>
              <a:defRPr/>
            </a:pPr>
            <a:r>
              <a:rPr kumimoji="0" lang="zh-CN" altLang="en-US" sz="4400" b="1" kern="1200" cap="none" spc="0" normalizeH="0" baseline="0" noProof="1">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mn-ea"/>
              </a:rPr>
              <a:t>《中国土地法大纲》主要内容：</a:t>
            </a:r>
          </a:p>
        </p:txBody>
      </p:sp>
      <p:sp>
        <p:nvSpPr>
          <p:cNvPr id="2" name="文本框 1"/>
          <p:cNvSpPr txBox="1"/>
          <p:nvPr/>
        </p:nvSpPr>
        <p:spPr>
          <a:xfrm>
            <a:off x="17780" y="1412875"/>
            <a:ext cx="9108440" cy="1753235"/>
          </a:xfrm>
          <a:prstGeom prst="rect">
            <a:avLst/>
          </a:prstGeom>
          <a:noFill/>
          <a:ln w="9525">
            <a:noFill/>
          </a:ln>
        </p:spPr>
        <p:txBody>
          <a:bodyPr wrap="square" anchor="t">
            <a:spAutoFit/>
          </a:bodyPr>
          <a:lstStyle/>
          <a:p>
            <a:r>
              <a:rPr lang="en-US" altLang="zh-CN" sz="2200" dirty="0">
                <a:solidFill>
                  <a:srgbClr val="0070C0"/>
                </a:solidFill>
                <a:latin typeface="华文楷体" panose="02010600040101010101" charset="-122"/>
                <a:ea typeface="华文楷体" panose="02010600040101010101" charset="-122"/>
              </a:rPr>
              <a:t>        </a:t>
            </a:r>
            <a:r>
              <a:rPr lang="zh-CN" altLang="en-US" sz="3600" b="1" dirty="0">
                <a:solidFill>
                  <a:srgbClr val="0A0A0A"/>
                </a:solidFill>
                <a:latin typeface="华文楷体" panose="02010600040101010101" charset="-122"/>
                <a:ea typeface="华文楷体" panose="02010600040101010101" charset="-122"/>
              </a:rPr>
              <a:t>没收地主土地，废除封建剥削的土地制度，实行耕者有其田，按照农村人口平均分配土地。</a:t>
            </a:r>
          </a:p>
        </p:txBody>
      </p:sp>
      <p:sp>
        <p:nvSpPr>
          <p:cNvPr id="3" name="文本框 2"/>
          <p:cNvSpPr txBox="1"/>
          <p:nvPr/>
        </p:nvSpPr>
        <p:spPr>
          <a:xfrm>
            <a:off x="393700" y="3400108"/>
            <a:ext cx="5464175" cy="768350"/>
          </a:xfrm>
          <a:prstGeom prst="rect">
            <a:avLst/>
          </a:prstGeom>
          <a:noFill/>
          <a:ln w="9525">
            <a:noFill/>
          </a:ln>
        </p:spPr>
        <p:txBody>
          <a:bodyPr wrap="square">
            <a:spAutoFit/>
          </a:bodyPr>
          <a:lstStyle/>
          <a:p>
            <a:pPr marR="0" defTabSz="914400">
              <a:buClrTx/>
              <a:buSzTx/>
              <a:buFont typeface="Arial" panose="020B0604020202020204" pitchFamily="34" charset="0"/>
              <a:buNone/>
              <a:defRPr/>
            </a:pPr>
            <a:r>
              <a:rPr kumimoji="0" lang="zh-CN" altLang="en-US" sz="4400" b="1" kern="1200" cap="none" spc="0" normalizeH="0" baseline="0" noProof="1">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mn-ea"/>
              </a:rPr>
              <a:t>土地改革的总路线：</a:t>
            </a:r>
          </a:p>
        </p:txBody>
      </p:sp>
      <p:sp>
        <p:nvSpPr>
          <p:cNvPr id="4" name="文本框 3"/>
          <p:cNvSpPr txBox="1"/>
          <p:nvPr/>
        </p:nvSpPr>
        <p:spPr>
          <a:xfrm>
            <a:off x="485775" y="4168458"/>
            <a:ext cx="7556500" cy="1753235"/>
          </a:xfrm>
          <a:prstGeom prst="rect">
            <a:avLst/>
          </a:prstGeom>
          <a:noFill/>
          <a:ln w="9525">
            <a:noFill/>
          </a:ln>
        </p:spPr>
        <p:txBody>
          <a:bodyPr wrap="square" anchor="t">
            <a:spAutoFit/>
          </a:bodyPr>
          <a:lstStyle/>
          <a:p>
            <a:r>
              <a:rPr lang="en-US" altLang="zh-CN" sz="2200" dirty="0">
                <a:solidFill>
                  <a:srgbClr val="0070C0"/>
                </a:solidFill>
                <a:latin typeface="华文楷体" panose="02010600040101010101" charset="-122"/>
                <a:ea typeface="华文楷体" panose="02010600040101010101" charset="-122"/>
              </a:rPr>
              <a:t>        </a:t>
            </a:r>
            <a:r>
              <a:rPr lang="zh-CN" altLang="en-US" sz="3600" b="1" dirty="0">
                <a:solidFill>
                  <a:srgbClr val="0A0A0A"/>
                </a:solidFill>
                <a:latin typeface="华文楷体" panose="02010600040101010101" charset="-122"/>
                <a:ea typeface="华文楷体" panose="02010600040101010101" charset="-122"/>
              </a:rPr>
              <a:t>依靠贫雇农，团结中农，有步骤、有分别的消灭封建性剥削的土地制度，发展农业生产。</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7109"/>
                                        </p:tgtEl>
                                        <p:attrNameLst>
                                          <p:attrName>style.visibility</p:attrName>
                                        </p:attrNameLst>
                                      </p:cBhvr>
                                      <p:to>
                                        <p:strVal val="visible"/>
                                      </p:to>
                                    </p:set>
                                    <p:animEffect transition="in" filter="dissolve">
                                      <p:cBhvr>
                                        <p:cTn id="7" dur="500"/>
                                        <p:tgtEl>
                                          <p:spTgt spid="4710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dissolv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randombar(horizontal)">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9" grpId="0"/>
      <p:bldP spid="2" grpId="0"/>
      <p:bldP spid="3"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169" name="图片 1"/>
          <p:cNvPicPr>
            <a:picLocks noChangeAspect="1" noChangeArrowheads="1"/>
          </p:cNvPicPr>
          <p:nvPr/>
        </p:nvPicPr>
        <p:blipFill>
          <a:blip r:embed="rId2" cstate="print"/>
          <a:srcRect/>
          <a:stretch>
            <a:fillRect/>
          </a:stretch>
        </p:blipFill>
        <p:spPr bwMode="auto">
          <a:xfrm>
            <a:off x="0" y="2636912"/>
            <a:ext cx="4931569" cy="3321050"/>
          </a:xfrm>
          <a:prstGeom prst="rect">
            <a:avLst/>
          </a:prstGeom>
          <a:noFill/>
          <a:ln w="9525">
            <a:noFill/>
            <a:miter lim="800000"/>
            <a:headEnd/>
            <a:tailEnd/>
          </a:ln>
        </p:spPr>
      </p:pic>
      <p:sp>
        <p:nvSpPr>
          <p:cNvPr id="99331" name="文本框 8"/>
          <p:cNvSpPr txBox="1">
            <a:spLocks noChangeArrowheads="1"/>
          </p:cNvSpPr>
          <p:nvPr/>
        </p:nvSpPr>
        <p:spPr bwMode="auto">
          <a:xfrm>
            <a:off x="179512" y="6027003"/>
            <a:ext cx="2071688" cy="830997"/>
          </a:xfrm>
          <a:prstGeom prst="rect">
            <a:avLst/>
          </a:prstGeom>
          <a:noFill/>
          <a:ln w="9525">
            <a:noFill/>
            <a:miter lim="800000"/>
            <a:headEnd/>
            <a:tailEnd/>
          </a:ln>
        </p:spPr>
        <p:txBody>
          <a:bodyPr>
            <a:spAutoFit/>
          </a:bodyPr>
          <a:lstStyle/>
          <a:p>
            <a:r>
              <a:rPr lang="zh-CN" altLang="en-US" sz="2400" b="1" dirty="0">
                <a:solidFill>
                  <a:srgbClr val="0A0A0A"/>
                </a:solidFill>
              </a:rPr>
              <a:t>翻身农民丈量土地</a:t>
            </a:r>
          </a:p>
        </p:txBody>
      </p:sp>
      <p:pic>
        <p:nvPicPr>
          <p:cNvPr id="7171" name="图片 2"/>
          <p:cNvPicPr>
            <a:picLocks noChangeAspect="1" noChangeArrowheads="1"/>
          </p:cNvPicPr>
          <p:nvPr/>
        </p:nvPicPr>
        <p:blipFill>
          <a:blip r:embed="rId3" cstate="print"/>
          <a:srcRect/>
          <a:stretch>
            <a:fillRect/>
          </a:stretch>
        </p:blipFill>
        <p:spPr bwMode="auto">
          <a:xfrm>
            <a:off x="4349353" y="2703513"/>
            <a:ext cx="4729163" cy="3435350"/>
          </a:xfrm>
          <a:prstGeom prst="rect">
            <a:avLst/>
          </a:prstGeom>
          <a:noFill/>
          <a:ln w="9525">
            <a:noFill/>
            <a:miter lim="800000"/>
            <a:headEnd/>
            <a:tailEnd/>
          </a:ln>
        </p:spPr>
      </p:pic>
      <p:sp>
        <p:nvSpPr>
          <p:cNvPr id="7172" name="文本框 4"/>
          <p:cNvSpPr txBox="1">
            <a:spLocks noChangeArrowheads="1"/>
          </p:cNvSpPr>
          <p:nvPr/>
        </p:nvSpPr>
        <p:spPr bwMode="auto">
          <a:xfrm>
            <a:off x="5865538" y="6237312"/>
            <a:ext cx="3278462" cy="461665"/>
          </a:xfrm>
          <a:prstGeom prst="rect">
            <a:avLst/>
          </a:prstGeom>
          <a:noFill/>
          <a:ln w="9525">
            <a:noFill/>
            <a:miter lim="800000"/>
            <a:headEnd/>
            <a:tailEnd/>
          </a:ln>
        </p:spPr>
        <p:txBody>
          <a:bodyPr wrap="none">
            <a:spAutoFit/>
          </a:bodyPr>
          <a:lstStyle/>
          <a:p>
            <a:r>
              <a:rPr lang="zh-CN" altLang="en-US" sz="2400" b="1" dirty="0">
                <a:solidFill>
                  <a:srgbClr val="0A0A0A"/>
                </a:solidFill>
              </a:rPr>
              <a:t>分到土地后喜悦的农民</a:t>
            </a:r>
          </a:p>
        </p:txBody>
      </p:sp>
      <p:pic>
        <p:nvPicPr>
          <p:cNvPr id="7173" name="图片 5"/>
          <p:cNvPicPr>
            <a:picLocks noChangeAspect="1" noChangeArrowheads="1"/>
          </p:cNvPicPr>
          <p:nvPr/>
        </p:nvPicPr>
        <p:blipFill>
          <a:blip r:embed="rId4" cstate="print"/>
          <a:srcRect/>
          <a:stretch>
            <a:fillRect/>
          </a:stretch>
        </p:blipFill>
        <p:spPr bwMode="auto">
          <a:xfrm>
            <a:off x="2339752" y="2492896"/>
            <a:ext cx="4090988" cy="3675137"/>
          </a:xfrm>
          <a:prstGeom prst="rect">
            <a:avLst/>
          </a:prstGeom>
          <a:noFill/>
          <a:ln w="9525">
            <a:noFill/>
            <a:miter lim="800000"/>
            <a:headEnd/>
            <a:tailEnd/>
          </a:ln>
        </p:spPr>
      </p:pic>
      <p:sp>
        <p:nvSpPr>
          <p:cNvPr id="7174" name="文本框 6"/>
          <p:cNvSpPr txBox="1">
            <a:spLocks noChangeArrowheads="1"/>
          </p:cNvSpPr>
          <p:nvPr/>
        </p:nvSpPr>
        <p:spPr bwMode="auto">
          <a:xfrm>
            <a:off x="2339752" y="6093296"/>
            <a:ext cx="3587842" cy="461665"/>
          </a:xfrm>
          <a:prstGeom prst="rect">
            <a:avLst/>
          </a:prstGeom>
          <a:noFill/>
          <a:ln w="9525">
            <a:noFill/>
            <a:miter lim="800000"/>
            <a:headEnd/>
            <a:tailEnd/>
          </a:ln>
        </p:spPr>
        <p:txBody>
          <a:bodyPr wrap="none">
            <a:spAutoFit/>
          </a:bodyPr>
          <a:lstStyle/>
          <a:p>
            <a:r>
              <a:rPr lang="zh-CN" altLang="en-US" sz="2400" b="1" dirty="0">
                <a:solidFill>
                  <a:srgbClr val="0A0A0A"/>
                </a:solidFill>
              </a:rPr>
              <a:t>贫雇农代表分土地给农民</a:t>
            </a:r>
          </a:p>
        </p:txBody>
      </p:sp>
      <p:sp>
        <p:nvSpPr>
          <p:cNvPr id="9" name="矩形 7174"/>
          <p:cNvSpPr>
            <a:spLocks noChangeArrowheads="1"/>
          </p:cNvSpPr>
          <p:nvPr/>
        </p:nvSpPr>
        <p:spPr bwMode="auto">
          <a:xfrm>
            <a:off x="251520" y="332656"/>
            <a:ext cx="1318022" cy="480131"/>
          </a:xfrm>
          <a:prstGeom prst="rect">
            <a:avLst/>
          </a:prstGeom>
          <a:noFill/>
          <a:ln w="38100">
            <a:solidFill>
              <a:schemeClr val="hlink"/>
            </a:solidFill>
            <a:bevel/>
            <a:headEnd/>
            <a:tailEnd/>
          </a:ln>
        </p:spPr>
        <p:txBody>
          <a:bodyPr>
            <a:spAutoFit/>
          </a:bodyPr>
          <a:lstStyle/>
          <a:p>
            <a:pPr>
              <a:lnSpc>
                <a:spcPct val="90000"/>
              </a:lnSpc>
              <a:spcBef>
                <a:spcPct val="20000"/>
              </a:spcBef>
            </a:pPr>
            <a:r>
              <a:rPr lang="en-US" altLang="zh-CN" sz="2800" b="1" dirty="0">
                <a:latin typeface="微软雅黑" pitchFamily="34" charset="-122"/>
              </a:rPr>
              <a:t>3.</a:t>
            </a:r>
            <a:r>
              <a:rPr lang="zh-CN" altLang="en-US" sz="2800" b="1" dirty="0">
                <a:latin typeface="微软雅黑" pitchFamily="34" charset="-122"/>
              </a:rPr>
              <a:t>结果</a:t>
            </a:r>
          </a:p>
        </p:txBody>
      </p:sp>
      <p:sp>
        <p:nvSpPr>
          <p:cNvPr id="10" name="文本框 4"/>
          <p:cNvSpPr txBox="1">
            <a:spLocks noChangeArrowheads="1"/>
          </p:cNvSpPr>
          <p:nvPr/>
        </p:nvSpPr>
        <p:spPr bwMode="auto">
          <a:xfrm>
            <a:off x="427434" y="764704"/>
            <a:ext cx="8716566" cy="1777410"/>
          </a:xfrm>
          <a:prstGeom prst="rect">
            <a:avLst/>
          </a:prstGeom>
          <a:noFill/>
          <a:ln w="9525">
            <a:noFill/>
            <a:miter lim="800000"/>
            <a:headEnd/>
            <a:tailEnd/>
          </a:ln>
        </p:spPr>
        <p:txBody>
          <a:bodyPr wrap="square">
            <a:spAutoFit/>
          </a:bodyPr>
          <a:lstStyle/>
          <a:p>
            <a:pPr>
              <a:lnSpc>
                <a:spcPct val="150000"/>
              </a:lnSpc>
            </a:pPr>
            <a:r>
              <a:rPr lang="en-US" altLang="zh-CN" sz="2800" b="1" dirty="0">
                <a:latin typeface="微软雅黑" pitchFamily="34" charset="-122"/>
                <a:sym typeface="宋体" pitchFamily="2" charset="-122"/>
              </a:rPr>
              <a:t>        </a:t>
            </a:r>
            <a:r>
              <a:rPr lang="zh-CN" altLang="en-US" sz="2400" b="1" dirty="0">
                <a:solidFill>
                  <a:srgbClr val="0A0A0A"/>
                </a:solidFill>
                <a:latin typeface="微软雅黑" pitchFamily="34" charset="-122"/>
                <a:sym typeface="宋体" pitchFamily="2" charset="-122"/>
              </a:rPr>
              <a:t>在中国共产党的领导下，各个解放区先后开展了土地改革运动，经过艰苦的工作和斗争，</a:t>
            </a:r>
            <a:r>
              <a:rPr lang="zh-CN" altLang="en-US" sz="2400" b="1" dirty="0">
                <a:solidFill>
                  <a:srgbClr val="FF0000"/>
                </a:solidFill>
                <a:latin typeface="微软雅黑" pitchFamily="34" charset="-122"/>
                <a:sym typeface="宋体" pitchFamily="2" charset="-122"/>
              </a:rPr>
              <a:t>历时一年多的土改革命顺利完成，广大农民分得了土地、房屋、粮食和衣物。</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p:tgtEl>
                                          <p:spTgt spid="9"/>
                                        </p:tgtEl>
                                        <p:attrNameLst>
                                          <p:attrName>ppt_y</p:attrName>
                                        </p:attrNameLst>
                                      </p:cBhvr>
                                      <p:tavLst>
                                        <p:tav tm="0">
                                          <p:val>
                                            <p:strVal val="#ppt_y+#ppt_h*1.125000"/>
                                          </p:val>
                                        </p:tav>
                                        <p:tav tm="100000">
                                          <p:val>
                                            <p:strVal val="#ppt_y"/>
                                          </p:val>
                                        </p:tav>
                                      </p:tavLst>
                                    </p:anim>
                                    <p:animEffect transition="in" filter="wipe(up)">
                                      <p:cBhvr>
                                        <p:cTn id="8" dur="500"/>
                                        <p:tgtEl>
                                          <p:spTgt spid="9"/>
                                        </p:tgtEl>
                                      </p:cBhvr>
                                    </p:animEffect>
                                  </p:childTnLst>
                                </p:cTn>
                              </p:par>
                            </p:childTnLst>
                          </p:cTn>
                        </p:par>
                      </p:childTnLst>
                    </p:cTn>
                  </p:par>
                  <p:par>
                    <p:cTn id="9" fill="hold">
                      <p:stCondLst>
                        <p:cond delay="indefinite"/>
                      </p:stCondLst>
                      <p:childTnLst>
                        <p:par>
                          <p:cTn id="10" fill="hold">
                            <p:stCondLst>
                              <p:cond delay="0"/>
                            </p:stCondLst>
                            <p:childTnLst>
                              <p:par>
                                <p:cTn id="11" presetID="30" presetClass="entr" presetSubtype="0" fill="hold" nodeType="clickEffect">
                                  <p:stCondLst>
                                    <p:cond delay="0"/>
                                  </p:stCondLst>
                                  <p:childTnLst>
                                    <p:set>
                                      <p:cBhvr>
                                        <p:cTn id="12" dur="1" fill="hold">
                                          <p:stCondLst>
                                            <p:cond delay="0"/>
                                          </p:stCondLst>
                                        </p:cTn>
                                        <p:tgtEl>
                                          <p:spTgt spid="7169"/>
                                        </p:tgtEl>
                                        <p:attrNameLst>
                                          <p:attrName>style.visibility</p:attrName>
                                        </p:attrNameLst>
                                      </p:cBhvr>
                                      <p:to>
                                        <p:strVal val="visible"/>
                                      </p:to>
                                    </p:set>
                                    <p:animEffect transition="in" filter="fade">
                                      <p:cBhvr>
                                        <p:cTn id="13" dur="800" decel="100000"/>
                                        <p:tgtEl>
                                          <p:spTgt spid="7169"/>
                                        </p:tgtEl>
                                      </p:cBhvr>
                                    </p:animEffect>
                                    <p:anim calcmode="lin" valueType="num">
                                      <p:cBhvr>
                                        <p:cTn id="14" dur="800" decel="100000" fill="hold"/>
                                        <p:tgtEl>
                                          <p:spTgt spid="7169"/>
                                        </p:tgtEl>
                                        <p:attrNameLst>
                                          <p:attrName>style.rotation</p:attrName>
                                        </p:attrNameLst>
                                      </p:cBhvr>
                                      <p:tavLst>
                                        <p:tav tm="0">
                                          <p:val>
                                            <p:fltVal val="-90"/>
                                          </p:val>
                                        </p:tav>
                                        <p:tav tm="100000">
                                          <p:val>
                                            <p:fltVal val="0"/>
                                          </p:val>
                                        </p:tav>
                                      </p:tavLst>
                                    </p:anim>
                                    <p:anim calcmode="lin" valueType="num">
                                      <p:cBhvr>
                                        <p:cTn id="15" dur="800" decel="100000" fill="hold"/>
                                        <p:tgtEl>
                                          <p:spTgt spid="7169"/>
                                        </p:tgtEl>
                                        <p:attrNameLst>
                                          <p:attrName>ppt_x</p:attrName>
                                        </p:attrNameLst>
                                      </p:cBhvr>
                                      <p:tavLst>
                                        <p:tav tm="0">
                                          <p:val>
                                            <p:strVal val="#ppt_x+0.4"/>
                                          </p:val>
                                        </p:tav>
                                        <p:tav tm="100000">
                                          <p:val>
                                            <p:strVal val="#ppt_x-0.05"/>
                                          </p:val>
                                        </p:tav>
                                      </p:tavLst>
                                    </p:anim>
                                    <p:anim calcmode="lin" valueType="num">
                                      <p:cBhvr>
                                        <p:cTn id="16" dur="800" decel="100000" fill="hold"/>
                                        <p:tgtEl>
                                          <p:spTgt spid="7169"/>
                                        </p:tgtEl>
                                        <p:attrNameLst>
                                          <p:attrName>ppt_y</p:attrName>
                                        </p:attrNameLst>
                                      </p:cBhvr>
                                      <p:tavLst>
                                        <p:tav tm="0">
                                          <p:val>
                                            <p:strVal val="#ppt_y-0.4"/>
                                          </p:val>
                                        </p:tav>
                                        <p:tav tm="100000">
                                          <p:val>
                                            <p:strVal val="#ppt_y+0.1"/>
                                          </p:val>
                                        </p:tav>
                                      </p:tavLst>
                                    </p:anim>
                                    <p:anim calcmode="lin" valueType="num">
                                      <p:cBhvr>
                                        <p:cTn id="17" dur="200" accel="100000" fill="hold">
                                          <p:stCondLst>
                                            <p:cond delay="800"/>
                                          </p:stCondLst>
                                        </p:cTn>
                                        <p:tgtEl>
                                          <p:spTgt spid="7169"/>
                                        </p:tgtEl>
                                        <p:attrNameLst>
                                          <p:attrName>ppt_x</p:attrName>
                                        </p:attrNameLst>
                                      </p:cBhvr>
                                      <p:tavLst>
                                        <p:tav tm="0">
                                          <p:val>
                                            <p:strVal val="#ppt_x-0.05"/>
                                          </p:val>
                                        </p:tav>
                                        <p:tav tm="100000">
                                          <p:val>
                                            <p:strVal val="#ppt_x"/>
                                          </p:val>
                                        </p:tav>
                                      </p:tavLst>
                                    </p:anim>
                                    <p:anim calcmode="lin" valueType="num">
                                      <p:cBhvr>
                                        <p:cTn id="18" dur="200" accel="100000" fill="hold">
                                          <p:stCondLst>
                                            <p:cond delay="800"/>
                                          </p:stCondLst>
                                        </p:cTn>
                                        <p:tgtEl>
                                          <p:spTgt spid="7169"/>
                                        </p:tgtEl>
                                        <p:attrNameLst>
                                          <p:attrName>ppt_y</p:attrName>
                                        </p:attrNameLst>
                                      </p:cBhvr>
                                      <p:tavLst>
                                        <p:tav tm="0">
                                          <p:val>
                                            <p:strVal val="#ppt_y+0.1"/>
                                          </p:val>
                                        </p:tav>
                                        <p:tav tm="100000">
                                          <p:val>
                                            <p:strVal val="#ppt_y"/>
                                          </p:val>
                                        </p:tav>
                                      </p:tavLst>
                                    </p:anim>
                                  </p:childTnLst>
                                </p:cTn>
                              </p:par>
                              <p:par>
                                <p:cTn id="19" presetID="30" presetClass="entr" presetSubtype="0" fill="hold" grpId="0" nodeType="withEffect">
                                  <p:stCondLst>
                                    <p:cond delay="0"/>
                                  </p:stCondLst>
                                  <p:childTnLst>
                                    <p:set>
                                      <p:cBhvr>
                                        <p:cTn id="20" dur="1" fill="hold">
                                          <p:stCondLst>
                                            <p:cond delay="0"/>
                                          </p:stCondLst>
                                        </p:cTn>
                                        <p:tgtEl>
                                          <p:spTgt spid="99331"/>
                                        </p:tgtEl>
                                        <p:attrNameLst>
                                          <p:attrName>style.visibility</p:attrName>
                                        </p:attrNameLst>
                                      </p:cBhvr>
                                      <p:to>
                                        <p:strVal val="visible"/>
                                      </p:to>
                                    </p:set>
                                    <p:animEffect transition="in" filter="fade">
                                      <p:cBhvr>
                                        <p:cTn id="21" dur="800" decel="100000"/>
                                        <p:tgtEl>
                                          <p:spTgt spid="99331"/>
                                        </p:tgtEl>
                                      </p:cBhvr>
                                    </p:animEffect>
                                    <p:anim calcmode="lin" valueType="num">
                                      <p:cBhvr>
                                        <p:cTn id="22" dur="800" decel="100000" fill="hold"/>
                                        <p:tgtEl>
                                          <p:spTgt spid="99331"/>
                                        </p:tgtEl>
                                        <p:attrNameLst>
                                          <p:attrName>style.rotation</p:attrName>
                                        </p:attrNameLst>
                                      </p:cBhvr>
                                      <p:tavLst>
                                        <p:tav tm="0">
                                          <p:val>
                                            <p:fltVal val="-90"/>
                                          </p:val>
                                        </p:tav>
                                        <p:tav tm="100000">
                                          <p:val>
                                            <p:fltVal val="0"/>
                                          </p:val>
                                        </p:tav>
                                      </p:tavLst>
                                    </p:anim>
                                    <p:anim calcmode="lin" valueType="num">
                                      <p:cBhvr>
                                        <p:cTn id="23" dur="800" decel="100000" fill="hold"/>
                                        <p:tgtEl>
                                          <p:spTgt spid="99331"/>
                                        </p:tgtEl>
                                        <p:attrNameLst>
                                          <p:attrName>ppt_x</p:attrName>
                                        </p:attrNameLst>
                                      </p:cBhvr>
                                      <p:tavLst>
                                        <p:tav tm="0">
                                          <p:val>
                                            <p:strVal val="#ppt_x+0.4"/>
                                          </p:val>
                                        </p:tav>
                                        <p:tav tm="100000">
                                          <p:val>
                                            <p:strVal val="#ppt_x-0.05"/>
                                          </p:val>
                                        </p:tav>
                                      </p:tavLst>
                                    </p:anim>
                                    <p:anim calcmode="lin" valueType="num">
                                      <p:cBhvr>
                                        <p:cTn id="24" dur="800" decel="100000" fill="hold"/>
                                        <p:tgtEl>
                                          <p:spTgt spid="99331"/>
                                        </p:tgtEl>
                                        <p:attrNameLst>
                                          <p:attrName>ppt_y</p:attrName>
                                        </p:attrNameLst>
                                      </p:cBhvr>
                                      <p:tavLst>
                                        <p:tav tm="0">
                                          <p:val>
                                            <p:strVal val="#ppt_y-0.4"/>
                                          </p:val>
                                        </p:tav>
                                        <p:tav tm="100000">
                                          <p:val>
                                            <p:strVal val="#ppt_y+0.1"/>
                                          </p:val>
                                        </p:tav>
                                      </p:tavLst>
                                    </p:anim>
                                    <p:anim calcmode="lin" valueType="num">
                                      <p:cBhvr>
                                        <p:cTn id="25" dur="200" accel="100000" fill="hold">
                                          <p:stCondLst>
                                            <p:cond delay="800"/>
                                          </p:stCondLst>
                                        </p:cTn>
                                        <p:tgtEl>
                                          <p:spTgt spid="99331"/>
                                        </p:tgtEl>
                                        <p:attrNameLst>
                                          <p:attrName>ppt_x</p:attrName>
                                        </p:attrNameLst>
                                      </p:cBhvr>
                                      <p:tavLst>
                                        <p:tav tm="0">
                                          <p:val>
                                            <p:strVal val="#ppt_x-0.05"/>
                                          </p:val>
                                        </p:tav>
                                        <p:tav tm="100000">
                                          <p:val>
                                            <p:strVal val="#ppt_x"/>
                                          </p:val>
                                        </p:tav>
                                      </p:tavLst>
                                    </p:anim>
                                    <p:anim calcmode="lin" valueType="num">
                                      <p:cBhvr>
                                        <p:cTn id="26" dur="200" accel="100000" fill="hold">
                                          <p:stCondLst>
                                            <p:cond delay="800"/>
                                          </p:stCondLst>
                                        </p:cTn>
                                        <p:tgtEl>
                                          <p:spTgt spid="99331"/>
                                        </p:tgtEl>
                                        <p:attrNameLst>
                                          <p:attrName>ppt_y</p:attrName>
                                        </p:attrNameLst>
                                      </p:cBhvr>
                                      <p:tavLst>
                                        <p:tav tm="0">
                                          <p:val>
                                            <p:strVal val="#ppt_y+0.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0" presetClass="entr" presetSubtype="0" fill="hold" nodeType="clickEffect">
                                  <p:stCondLst>
                                    <p:cond delay="0"/>
                                  </p:stCondLst>
                                  <p:childTnLst>
                                    <p:set>
                                      <p:cBhvr>
                                        <p:cTn id="30" dur="1" fill="hold">
                                          <p:stCondLst>
                                            <p:cond delay="0"/>
                                          </p:stCondLst>
                                        </p:cTn>
                                        <p:tgtEl>
                                          <p:spTgt spid="7171"/>
                                        </p:tgtEl>
                                        <p:attrNameLst>
                                          <p:attrName>style.visibility</p:attrName>
                                        </p:attrNameLst>
                                      </p:cBhvr>
                                      <p:to>
                                        <p:strVal val="visible"/>
                                      </p:to>
                                    </p:set>
                                    <p:animEffect transition="in" filter="fade">
                                      <p:cBhvr>
                                        <p:cTn id="31" dur="800" decel="100000"/>
                                        <p:tgtEl>
                                          <p:spTgt spid="7171"/>
                                        </p:tgtEl>
                                      </p:cBhvr>
                                    </p:animEffect>
                                    <p:anim calcmode="lin" valueType="num">
                                      <p:cBhvr>
                                        <p:cTn id="32" dur="800" decel="100000" fill="hold"/>
                                        <p:tgtEl>
                                          <p:spTgt spid="7171"/>
                                        </p:tgtEl>
                                        <p:attrNameLst>
                                          <p:attrName>style.rotation</p:attrName>
                                        </p:attrNameLst>
                                      </p:cBhvr>
                                      <p:tavLst>
                                        <p:tav tm="0">
                                          <p:val>
                                            <p:fltVal val="-90"/>
                                          </p:val>
                                        </p:tav>
                                        <p:tav tm="100000">
                                          <p:val>
                                            <p:fltVal val="0"/>
                                          </p:val>
                                        </p:tav>
                                      </p:tavLst>
                                    </p:anim>
                                    <p:anim calcmode="lin" valueType="num">
                                      <p:cBhvr>
                                        <p:cTn id="33" dur="800" decel="100000" fill="hold"/>
                                        <p:tgtEl>
                                          <p:spTgt spid="7171"/>
                                        </p:tgtEl>
                                        <p:attrNameLst>
                                          <p:attrName>ppt_x</p:attrName>
                                        </p:attrNameLst>
                                      </p:cBhvr>
                                      <p:tavLst>
                                        <p:tav tm="0">
                                          <p:val>
                                            <p:strVal val="#ppt_x+0.4"/>
                                          </p:val>
                                        </p:tav>
                                        <p:tav tm="100000">
                                          <p:val>
                                            <p:strVal val="#ppt_x-0.05"/>
                                          </p:val>
                                        </p:tav>
                                      </p:tavLst>
                                    </p:anim>
                                    <p:anim calcmode="lin" valueType="num">
                                      <p:cBhvr>
                                        <p:cTn id="34" dur="800" decel="100000" fill="hold"/>
                                        <p:tgtEl>
                                          <p:spTgt spid="7171"/>
                                        </p:tgtEl>
                                        <p:attrNameLst>
                                          <p:attrName>ppt_y</p:attrName>
                                        </p:attrNameLst>
                                      </p:cBhvr>
                                      <p:tavLst>
                                        <p:tav tm="0">
                                          <p:val>
                                            <p:strVal val="#ppt_y-0.4"/>
                                          </p:val>
                                        </p:tav>
                                        <p:tav tm="100000">
                                          <p:val>
                                            <p:strVal val="#ppt_y+0.1"/>
                                          </p:val>
                                        </p:tav>
                                      </p:tavLst>
                                    </p:anim>
                                    <p:anim calcmode="lin" valueType="num">
                                      <p:cBhvr>
                                        <p:cTn id="35" dur="200" accel="100000" fill="hold">
                                          <p:stCondLst>
                                            <p:cond delay="800"/>
                                          </p:stCondLst>
                                        </p:cTn>
                                        <p:tgtEl>
                                          <p:spTgt spid="7171"/>
                                        </p:tgtEl>
                                        <p:attrNameLst>
                                          <p:attrName>ppt_x</p:attrName>
                                        </p:attrNameLst>
                                      </p:cBhvr>
                                      <p:tavLst>
                                        <p:tav tm="0">
                                          <p:val>
                                            <p:strVal val="#ppt_x-0.05"/>
                                          </p:val>
                                        </p:tav>
                                        <p:tav tm="100000">
                                          <p:val>
                                            <p:strVal val="#ppt_x"/>
                                          </p:val>
                                        </p:tav>
                                      </p:tavLst>
                                    </p:anim>
                                    <p:anim calcmode="lin" valueType="num">
                                      <p:cBhvr>
                                        <p:cTn id="36" dur="200" accel="100000" fill="hold">
                                          <p:stCondLst>
                                            <p:cond delay="800"/>
                                          </p:stCondLst>
                                        </p:cTn>
                                        <p:tgtEl>
                                          <p:spTgt spid="7171"/>
                                        </p:tgtEl>
                                        <p:attrNameLst>
                                          <p:attrName>ppt_y</p:attrName>
                                        </p:attrNameLst>
                                      </p:cBhvr>
                                      <p:tavLst>
                                        <p:tav tm="0">
                                          <p:val>
                                            <p:strVal val="#ppt_y+0.1"/>
                                          </p:val>
                                        </p:tav>
                                        <p:tav tm="100000">
                                          <p:val>
                                            <p:strVal val="#ppt_y"/>
                                          </p:val>
                                        </p:tav>
                                      </p:tavLst>
                                    </p:anim>
                                  </p:childTnLst>
                                </p:cTn>
                              </p:par>
                              <p:par>
                                <p:cTn id="37" presetID="30" presetClass="entr" presetSubtype="0" fill="hold" grpId="0" nodeType="withEffect">
                                  <p:stCondLst>
                                    <p:cond delay="0"/>
                                  </p:stCondLst>
                                  <p:childTnLst>
                                    <p:set>
                                      <p:cBhvr>
                                        <p:cTn id="38" dur="1" fill="hold">
                                          <p:stCondLst>
                                            <p:cond delay="0"/>
                                          </p:stCondLst>
                                        </p:cTn>
                                        <p:tgtEl>
                                          <p:spTgt spid="7172"/>
                                        </p:tgtEl>
                                        <p:attrNameLst>
                                          <p:attrName>style.visibility</p:attrName>
                                        </p:attrNameLst>
                                      </p:cBhvr>
                                      <p:to>
                                        <p:strVal val="visible"/>
                                      </p:to>
                                    </p:set>
                                    <p:animEffect transition="in" filter="fade">
                                      <p:cBhvr>
                                        <p:cTn id="39" dur="800" decel="100000"/>
                                        <p:tgtEl>
                                          <p:spTgt spid="7172"/>
                                        </p:tgtEl>
                                      </p:cBhvr>
                                    </p:animEffect>
                                    <p:anim calcmode="lin" valueType="num">
                                      <p:cBhvr>
                                        <p:cTn id="40" dur="800" decel="100000" fill="hold"/>
                                        <p:tgtEl>
                                          <p:spTgt spid="7172"/>
                                        </p:tgtEl>
                                        <p:attrNameLst>
                                          <p:attrName>style.rotation</p:attrName>
                                        </p:attrNameLst>
                                      </p:cBhvr>
                                      <p:tavLst>
                                        <p:tav tm="0">
                                          <p:val>
                                            <p:fltVal val="-90"/>
                                          </p:val>
                                        </p:tav>
                                        <p:tav tm="100000">
                                          <p:val>
                                            <p:fltVal val="0"/>
                                          </p:val>
                                        </p:tav>
                                      </p:tavLst>
                                    </p:anim>
                                    <p:anim calcmode="lin" valueType="num">
                                      <p:cBhvr>
                                        <p:cTn id="41" dur="800" decel="100000" fill="hold"/>
                                        <p:tgtEl>
                                          <p:spTgt spid="7172"/>
                                        </p:tgtEl>
                                        <p:attrNameLst>
                                          <p:attrName>ppt_x</p:attrName>
                                        </p:attrNameLst>
                                      </p:cBhvr>
                                      <p:tavLst>
                                        <p:tav tm="0">
                                          <p:val>
                                            <p:strVal val="#ppt_x+0.4"/>
                                          </p:val>
                                        </p:tav>
                                        <p:tav tm="100000">
                                          <p:val>
                                            <p:strVal val="#ppt_x-0.05"/>
                                          </p:val>
                                        </p:tav>
                                      </p:tavLst>
                                    </p:anim>
                                    <p:anim calcmode="lin" valueType="num">
                                      <p:cBhvr>
                                        <p:cTn id="42" dur="800" decel="100000" fill="hold"/>
                                        <p:tgtEl>
                                          <p:spTgt spid="7172"/>
                                        </p:tgtEl>
                                        <p:attrNameLst>
                                          <p:attrName>ppt_y</p:attrName>
                                        </p:attrNameLst>
                                      </p:cBhvr>
                                      <p:tavLst>
                                        <p:tav tm="0">
                                          <p:val>
                                            <p:strVal val="#ppt_y-0.4"/>
                                          </p:val>
                                        </p:tav>
                                        <p:tav tm="100000">
                                          <p:val>
                                            <p:strVal val="#ppt_y+0.1"/>
                                          </p:val>
                                        </p:tav>
                                      </p:tavLst>
                                    </p:anim>
                                    <p:anim calcmode="lin" valueType="num">
                                      <p:cBhvr>
                                        <p:cTn id="43" dur="200" accel="100000" fill="hold">
                                          <p:stCondLst>
                                            <p:cond delay="800"/>
                                          </p:stCondLst>
                                        </p:cTn>
                                        <p:tgtEl>
                                          <p:spTgt spid="7172"/>
                                        </p:tgtEl>
                                        <p:attrNameLst>
                                          <p:attrName>ppt_x</p:attrName>
                                        </p:attrNameLst>
                                      </p:cBhvr>
                                      <p:tavLst>
                                        <p:tav tm="0">
                                          <p:val>
                                            <p:strVal val="#ppt_x-0.05"/>
                                          </p:val>
                                        </p:tav>
                                        <p:tav tm="100000">
                                          <p:val>
                                            <p:strVal val="#ppt_x"/>
                                          </p:val>
                                        </p:tav>
                                      </p:tavLst>
                                    </p:anim>
                                    <p:anim calcmode="lin" valueType="num">
                                      <p:cBhvr>
                                        <p:cTn id="44" dur="200" accel="100000" fill="hold">
                                          <p:stCondLst>
                                            <p:cond delay="800"/>
                                          </p:stCondLst>
                                        </p:cTn>
                                        <p:tgtEl>
                                          <p:spTgt spid="7172"/>
                                        </p:tgtEl>
                                        <p:attrNameLst>
                                          <p:attrName>ppt_y</p:attrName>
                                        </p:attrNameLst>
                                      </p:cBhvr>
                                      <p:tavLst>
                                        <p:tav tm="0">
                                          <p:val>
                                            <p:strVal val="#ppt_y+0.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52" presetClass="entr" presetSubtype="0" fill="hold" nodeType="clickEffect">
                                  <p:stCondLst>
                                    <p:cond delay="0"/>
                                  </p:stCondLst>
                                  <p:childTnLst>
                                    <p:set>
                                      <p:cBhvr>
                                        <p:cTn id="48" dur="1" fill="hold">
                                          <p:stCondLst>
                                            <p:cond delay="0"/>
                                          </p:stCondLst>
                                        </p:cTn>
                                        <p:tgtEl>
                                          <p:spTgt spid="7173"/>
                                        </p:tgtEl>
                                        <p:attrNameLst>
                                          <p:attrName>style.visibility</p:attrName>
                                        </p:attrNameLst>
                                      </p:cBhvr>
                                      <p:to>
                                        <p:strVal val="visible"/>
                                      </p:to>
                                    </p:set>
                                    <p:animScale>
                                      <p:cBhvr>
                                        <p:cTn id="49" dur="1000" decel="50000" fill="hold">
                                          <p:stCondLst>
                                            <p:cond delay="0"/>
                                          </p:stCondLst>
                                        </p:cTn>
                                        <p:tgtEl>
                                          <p:spTgt spid="71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50" dur="1000" decel="50000" fill="hold">
                                          <p:stCondLst>
                                            <p:cond delay="0"/>
                                          </p:stCondLst>
                                        </p:cTn>
                                        <p:tgtEl>
                                          <p:spTgt spid="7173"/>
                                        </p:tgtEl>
                                        <p:attrNameLst>
                                          <p:attrName>ppt_x,ppt_y</p:attrName>
                                        </p:attrNameLst>
                                      </p:cBhvr>
                                      <p:rCtr x="0" y="0"/>
                                    </p:animMotion>
                                    <p:animEffect transition="in" filter="fade">
                                      <p:cBhvr>
                                        <p:cTn id="51" dur="1000"/>
                                        <p:tgtEl>
                                          <p:spTgt spid="7173"/>
                                        </p:tgtEl>
                                      </p:cBhvr>
                                    </p:animEffect>
                                  </p:childTnLst>
                                </p:cTn>
                              </p:par>
                              <p:par>
                                <p:cTn id="52" presetID="52" presetClass="entr" presetSubtype="0" fill="hold" grpId="0" nodeType="withEffect">
                                  <p:stCondLst>
                                    <p:cond delay="0"/>
                                  </p:stCondLst>
                                  <p:childTnLst>
                                    <p:set>
                                      <p:cBhvr>
                                        <p:cTn id="53" dur="1" fill="hold">
                                          <p:stCondLst>
                                            <p:cond delay="0"/>
                                          </p:stCondLst>
                                        </p:cTn>
                                        <p:tgtEl>
                                          <p:spTgt spid="7174"/>
                                        </p:tgtEl>
                                        <p:attrNameLst>
                                          <p:attrName>style.visibility</p:attrName>
                                        </p:attrNameLst>
                                      </p:cBhvr>
                                      <p:to>
                                        <p:strVal val="visible"/>
                                      </p:to>
                                    </p:set>
                                    <p:animScale>
                                      <p:cBhvr>
                                        <p:cTn id="54" dur="1000" decel="50000" fill="hold">
                                          <p:stCondLst>
                                            <p:cond delay="0"/>
                                          </p:stCondLst>
                                        </p:cTn>
                                        <p:tgtEl>
                                          <p:spTgt spid="717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55" dur="1000" decel="50000" fill="hold">
                                          <p:stCondLst>
                                            <p:cond delay="0"/>
                                          </p:stCondLst>
                                        </p:cTn>
                                        <p:tgtEl>
                                          <p:spTgt spid="7174"/>
                                        </p:tgtEl>
                                        <p:attrNameLst>
                                          <p:attrName>ppt_x,ppt_y</p:attrName>
                                        </p:attrNameLst>
                                      </p:cBhvr>
                                      <p:rCtr x="0" y="0"/>
                                    </p:animMotion>
                                    <p:animEffect transition="in" filter="fade">
                                      <p:cBhvr>
                                        <p:cTn id="56" dur="1000"/>
                                        <p:tgtEl>
                                          <p:spTgt spid="7174"/>
                                        </p:tgtEl>
                                      </p:cBhvr>
                                    </p:animEffect>
                                  </p:childTnLst>
                                </p:cTn>
                              </p:par>
                            </p:childTnLst>
                          </p:cTn>
                        </p:par>
                      </p:childTnLst>
                    </p:cTn>
                  </p:par>
                  <p:par>
                    <p:cTn id="57" fill="hold">
                      <p:stCondLst>
                        <p:cond delay="indefinite"/>
                      </p:stCondLst>
                      <p:childTnLst>
                        <p:par>
                          <p:cTn id="58" fill="hold">
                            <p:stCondLst>
                              <p:cond delay="0"/>
                            </p:stCondLst>
                            <p:childTnLst>
                              <p:par>
                                <p:cTn id="59" presetID="27" presetClass="entr" presetSubtype="0" fill="hold" grpId="0" nodeType="clickEffect">
                                  <p:stCondLst>
                                    <p:cond delay="0"/>
                                  </p:stCondLst>
                                  <p:iterate type="lt">
                                    <p:tmPct val="50000"/>
                                  </p:iterate>
                                  <p:childTnLst>
                                    <p:set>
                                      <p:cBhvr>
                                        <p:cTn id="60" dur="1" fill="hold">
                                          <p:stCondLst>
                                            <p:cond delay="0"/>
                                          </p:stCondLst>
                                        </p:cTn>
                                        <p:tgtEl>
                                          <p:spTgt spid="10"/>
                                        </p:tgtEl>
                                        <p:attrNameLst>
                                          <p:attrName>style.visibility</p:attrName>
                                        </p:attrNameLst>
                                      </p:cBhvr>
                                      <p:to>
                                        <p:strVal val="visible"/>
                                      </p:to>
                                    </p:set>
                                    <p:anim calcmode="discrete" valueType="clr">
                                      <p:cBhvr override="childStyle">
                                        <p:cTn id="61" dur="80"/>
                                        <p:tgtEl>
                                          <p:spTgt spid="10"/>
                                        </p:tgtEl>
                                        <p:attrNameLst>
                                          <p:attrName>style.color</p:attrName>
                                        </p:attrNameLst>
                                      </p:cBhvr>
                                      <p:tavLst>
                                        <p:tav tm="0">
                                          <p:val>
                                            <p:clrVal>
                                              <a:schemeClr val="accent2"/>
                                            </p:clrVal>
                                          </p:val>
                                        </p:tav>
                                        <p:tav tm="50000">
                                          <p:val>
                                            <p:clrVal>
                                              <a:schemeClr val="hlink"/>
                                            </p:clrVal>
                                          </p:val>
                                        </p:tav>
                                      </p:tavLst>
                                    </p:anim>
                                    <p:anim calcmode="discrete" valueType="clr">
                                      <p:cBhvr>
                                        <p:cTn id="62" dur="80"/>
                                        <p:tgtEl>
                                          <p:spTgt spid="10"/>
                                        </p:tgtEl>
                                        <p:attrNameLst>
                                          <p:attrName>fillcolor</p:attrName>
                                        </p:attrNameLst>
                                      </p:cBhvr>
                                      <p:tavLst>
                                        <p:tav tm="0">
                                          <p:val>
                                            <p:clrVal>
                                              <a:schemeClr val="accent2"/>
                                            </p:clrVal>
                                          </p:val>
                                        </p:tav>
                                        <p:tav tm="50000">
                                          <p:val>
                                            <p:clrVal>
                                              <a:schemeClr val="hlink"/>
                                            </p:clrVal>
                                          </p:val>
                                        </p:tav>
                                      </p:tavLst>
                                    </p:anim>
                                    <p:set>
                                      <p:cBhvr>
                                        <p:cTn id="63" dur="80"/>
                                        <p:tgtEl>
                                          <p:spTgt spid="1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1" grpId="0"/>
      <p:bldP spid="7172" grpId="0"/>
      <p:bldP spid="7174" grpId="0"/>
      <p:bldP spid="9" grpId="0" bldLvl="0" animBg="1"/>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0" name="文本框 99"/>
          <p:cNvSpPr txBox="1"/>
          <p:nvPr/>
        </p:nvSpPr>
        <p:spPr>
          <a:xfrm>
            <a:off x="402590" y="706755"/>
            <a:ext cx="8895080" cy="2246769"/>
          </a:xfrm>
          <a:prstGeom prst="rect">
            <a:avLst/>
          </a:prstGeom>
          <a:noFill/>
          <a:ln w="9525">
            <a:noFill/>
          </a:ln>
        </p:spPr>
        <p:txBody>
          <a:bodyPr wrap="square" anchor="t">
            <a:spAutoFit/>
          </a:bodyPr>
          <a:lstStyle/>
          <a:p>
            <a:r>
              <a:rPr lang="en-US" altLang="zh-CN" sz="2400" dirty="0">
                <a:solidFill>
                  <a:srgbClr val="0070C0"/>
                </a:solidFill>
                <a:latin typeface="华文楷体" panose="02010600040101010101" charset="-122"/>
                <a:ea typeface="华文楷体" panose="02010600040101010101" charset="-122"/>
              </a:rPr>
              <a:t>    </a:t>
            </a:r>
            <a:r>
              <a:rPr lang="en-US" altLang="zh-CN" sz="2800" b="1" dirty="0">
                <a:solidFill>
                  <a:srgbClr val="0A0A0A"/>
                </a:solidFill>
                <a:latin typeface="华文楷体" panose="02010600040101010101" charset="-122"/>
                <a:ea typeface="华文楷体" panose="02010600040101010101" charset="-122"/>
              </a:rPr>
              <a:t> </a:t>
            </a:r>
            <a:r>
              <a:rPr lang="zh-CN" altLang="en-US" sz="2800" b="1" dirty="0">
                <a:solidFill>
                  <a:srgbClr val="0A0A0A"/>
                </a:solidFill>
                <a:latin typeface="华文楷体" panose="02010600040101010101" charset="-122"/>
                <a:ea typeface="华文楷体" panose="02010600040101010101" charset="-122"/>
              </a:rPr>
              <a:t>（</a:t>
            </a:r>
            <a:r>
              <a:rPr lang="en-US" altLang="zh-CN" sz="2800" b="1" dirty="0">
                <a:solidFill>
                  <a:srgbClr val="0A0A0A"/>
                </a:solidFill>
                <a:latin typeface="华文楷体" panose="02010600040101010101" charset="-122"/>
                <a:ea typeface="华文楷体" panose="02010600040101010101" charset="-122"/>
              </a:rPr>
              <a:t>1</a:t>
            </a:r>
            <a:r>
              <a:rPr lang="zh-CN" altLang="en-US" sz="2800" b="1" dirty="0">
                <a:solidFill>
                  <a:srgbClr val="0A0A0A"/>
                </a:solidFill>
                <a:latin typeface="华文楷体" panose="02010600040101010101" charset="-122"/>
                <a:ea typeface="华文楷体" panose="02010600040101010101" charset="-122"/>
              </a:rPr>
              <a:t>）解放区的土地改革，使农村的阶级关系和土地占有状况发生了根本性变化，</a:t>
            </a:r>
            <a:r>
              <a:rPr lang="zh-CN" altLang="en-US" sz="2800" b="1" dirty="0">
                <a:solidFill>
                  <a:srgbClr val="C00000"/>
                </a:solidFill>
                <a:latin typeface="华文楷体" panose="02010600040101010101" charset="-122"/>
                <a:ea typeface="华文楷体" panose="02010600040101010101" charset="-122"/>
              </a:rPr>
              <a:t>激发了农民革命和生产的积极性。</a:t>
            </a:r>
            <a:endParaRPr lang="en-US" altLang="zh-CN" sz="2800" b="1" dirty="0">
              <a:solidFill>
                <a:srgbClr val="C00000"/>
              </a:solidFill>
              <a:latin typeface="华文楷体" panose="02010600040101010101" charset="-122"/>
              <a:ea typeface="华文楷体" panose="02010600040101010101" charset="-122"/>
            </a:endParaRPr>
          </a:p>
          <a:p>
            <a:r>
              <a:rPr lang="zh-CN" altLang="en-US" sz="2800" b="1" dirty="0">
                <a:solidFill>
                  <a:srgbClr val="0A0A0A"/>
                </a:solidFill>
                <a:latin typeface="华文楷体" panose="02010600040101010101" charset="-122"/>
                <a:ea typeface="华文楷体" panose="02010600040101010101" charset="-122"/>
              </a:rPr>
              <a:t>    （</a:t>
            </a:r>
            <a:r>
              <a:rPr lang="en-US" altLang="zh-CN" sz="2800" b="1" dirty="0">
                <a:solidFill>
                  <a:srgbClr val="0A0A0A"/>
                </a:solidFill>
                <a:latin typeface="华文楷体" panose="02010600040101010101" charset="-122"/>
                <a:ea typeface="华文楷体" panose="02010600040101010101" charset="-122"/>
              </a:rPr>
              <a:t>2</a:t>
            </a:r>
            <a:r>
              <a:rPr lang="zh-CN" altLang="en-US" sz="2800" b="1" dirty="0">
                <a:solidFill>
                  <a:srgbClr val="0A0A0A"/>
                </a:solidFill>
                <a:latin typeface="华文楷体" panose="02010600040101010101" charset="-122"/>
                <a:ea typeface="华文楷体" panose="02010600040101010101" charset="-122"/>
              </a:rPr>
              <a:t>）翻身农民踊跃参军参战，为</a:t>
            </a:r>
            <a:r>
              <a:rPr lang="zh-CN" altLang="en-US" sz="2800" b="1" dirty="0">
                <a:solidFill>
                  <a:srgbClr val="C00000"/>
                </a:solidFill>
                <a:latin typeface="华文楷体" panose="02010600040101010101" charset="-122"/>
                <a:ea typeface="华文楷体" panose="02010600040101010101" charset="-122"/>
              </a:rPr>
              <a:t>人民解放战争的胜利提供了重要的人力、物力保障。</a:t>
            </a:r>
          </a:p>
        </p:txBody>
      </p:sp>
      <p:pic>
        <p:nvPicPr>
          <p:cNvPr id="13314" name="图片 13313" descr="0078"/>
          <p:cNvPicPr>
            <a:picLocks noChangeAspect="1"/>
          </p:cNvPicPr>
          <p:nvPr/>
        </p:nvPicPr>
        <p:blipFill>
          <a:blip r:embed="rId3" cstate="print"/>
          <a:srcRect l="52127" t="46664" r="5865" b="7896"/>
          <a:stretch>
            <a:fillRect/>
          </a:stretch>
        </p:blipFill>
        <p:spPr>
          <a:xfrm>
            <a:off x="467544" y="3284984"/>
            <a:ext cx="3929063" cy="2552700"/>
          </a:xfrm>
          <a:prstGeom prst="rect">
            <a:avLst/>
          </a:prstGeom>
          <a:noFill/>
          <a:ln w="12700" cap="flat" cmpd="dbl">
            <a:solidFill>
              <a:schemeClr val="tx1"/>
            </a:solidFill>
            <a:prstDash val="solid"/>
            <a:miter/>
            <a:headEnd type="none" w="med" len="med"/>
            <a:tailEnd type="none" w="med" len="med"/>
          </a:ln>
        </p:spPr>
      </p:pic>
      <p:pic>
        <p:nvPicPr>
          <p:cNvPr id="13316" name="图片 13315" descr="人民支援"/>
          <p:cNvPicPr>
            <a:picLocks noChangeAspect="1"/>
          </p:cNvPicPr>
          <p:nvPr/>
        </p:nvPicPr>
        <p:blipFill>
          <a:blip r:embed="rId4" cstate="print"/>
          <a:srcRect l="2499" t="3125" r="45833" b="34375"/>
          <a:stretch>
            <a:fillRect/>
          </a:stretch>
        </p:blipFill>
        <p:spPr>
          <a:xfrm>
            <a:off x="4716016" y="3284984"/>
            <a:ext cx="3930650" cy="2536825"/>
          </a:xfrm>
          <a:prstGeom prst="rect">
            <a:avLst/>
          </a:prstGeom>
          <a:noFill/>
          <a:ln w="12700" cap="flat" cmpd="tri">
            <a:solidFill>
              <a:schemeClr val="tx1"/>
            </a:solidFill>
            <a:prstDash val="solid"/>
            <a:miter/>
            <a:headEnd type="none" w="med" len="med"/>
            <a:tailEnd type="none" w="med" len="med"/>
          </a:ln>
        </p:spPr>
      </p:pic>
      <p:sp>
        <p:nvSpPr>
          <p:cNvPr id="13315" name="文本框 13314"/>
          <p:cNvSpPr txBox="1"/>
          <p:nvPr/>
        </p:nvSpPr>
        <p:spPr>
          <a:xfrm>
            <a:off x="1006475" y="5756275"/>
            <a:ext cx="3005138" cy="396875"/>
          </a:xfrm>
          <a:prstGeom prst="rect">
            <a:avLst/>
          </a:prstGeom>
          <a:noFill/>
          <a:ln w="9525">
            <a:noFill/>
          </a:ln>
        </p:spPr>
        <p:txBody>
          <a:bodyPr wrap="square" anchor="t">
            <a:spAutoFit/>
          </a:bodyPr>
          <a:lstStyle/>
          <a:p>
            <a:pPr algn="ctr"/>
            <a:r>
              <a:rPr lang="zh-CN" altLang="en-US" sz="2000" b="1" dirty="0">
                <a:solidFill>
                  <a:srgbClr val="A50021"/>
                </a:solidFill>
                <a:latin typeface="华文仿宋" panose="02010600040101010101" charset="-122"/>
                <a:ea typeface="华文仿宋" panose="02010600040101010101" charset="-122"/>
              </a:rPr>
              <a:t>解放区的农民送亲人参军</a:t>
            </a:r>
          </a:p>
        </p:txBody>
      </p:sp>
      <p:sp>
        <p:nvSpPr>
          <p:cNvPr id="13317" name="文本框 13316"/>
          <p:cNvSpPr txBox="1"/>
          <p:nvPr/>
        </p:nvSpPr>
        <p:spPr>
          <a:xfrm>
            <a:off x="4813300" y="5756275"/>
            <a:ext cx="3505200" cy="396875"/>
          </a:xfrm>
          <a:prstGeom prst="rect">
            <a:avLst/>
          </a:prstGeom>
          <a:noFill/>
          <a:ln w="9525">
            <a:noFill/>
          </a:ln>
        </p:spPr>
        <p:txBody>
          <a:bodyPr anchor="t">
            <a:spAutoFit/>
          </a:bodyPr>
          <a:lstStyle/>
          <a:p>
            <a:r>
              <a:rPr lang="zh-CN" altLang="en-US" sz="2000" b="1" dirty="0">
                <a:solidFill>
                  <a:srgbClr val="A50021"/>
                </a:solidFill>
                <a:latin typeface="华文仿宋" panose="02010600040101010101" charset="-122"/>
                <a:ea typeface="华文仿宋" panose="02010600040101010101" charset="-122"/>
              </a:rPr>
              <a:t>农民组成担架队积极支援前线</a:t>
            </a:r>
          </a:p>
        </p:txBody>
      </p:sp>
      <p:sp>
        <p:nvSpPr>
          <p:cNvPr id="8" name="矩形 7174"/>
          <p:cNvSpPr>
            <a:spLocks noChangeArrowheads="1"/>
          </p:cNvSpPr>
          <p:nvPr/>
        </p:nvSpPr>
        <p:spPr bwMode="auto">
          <a:xfrm>
            <a:off x="251520" y="188640"/>
            <a:ext cx="1728192" cy="535531"/>
          </a:xfrm>
          <a:prstGeom prst="rect">
            <a:avLst/>
          </a:prstGeom>
          <a:noFill/>
          <a:ln w="38100">
            <a:solidFill>
              <a:schemeClr val="hlink"/>
            </a:solidFill>
            <a:bevel/>
            <a:headEnd/>
            <a:tailEnd/>
          </a:ln>
        </p:spPr>
        <p:txBody>
          <a:bodyPr wrap="square">
            <a:spAutoFit/>
          </a:bodyPr>
          <a:lstStyle/>
          <a:p>
            <a:pPr>
              <a:lnSpc>
                <a:spcPct val="90000"/>
              </a:lnSpc>
              <a:spcBef>
                <a:spcPct val="20000"/>
              </a:spcBef>
            </a:pPr>
            <a:r>
              <a:rPr lang="en-US" altLang="zh-CN" sz="3200" b="1" dirty="0">
                <a:latin typeface="微软雅黑" pitchFamily="34" charset="-122"/>
              </a:rPr>
              <a:t>4.</a:t>
            </a:r>
            <a:r>
              <a:rPr lang="zh-CN" altLang="en-US" sz="3200" b="1" dirty="0">
                <a:latin typeface="微软雅黑" pitchFamily="34" charset="-122"/>
              </a:rPr>
              <a:t>意义：</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100"/>
                                        </p:tgtEl>
                                        <p:attrNameLst>
                                          <p:attrName>style.visibility</p:attrName>
                                        </p:attrNameLst>
                                      </p:cBhvr>
                                      <p:to>
                                        <p:strVal val="visible"/>
                                      </p:to>
                                    </p:set>
                                    <p:animEffect transition="in" filter="randombar(horizontal)">
                                      <p:cBhvr>
                                        <p:cTn id="13" dur="500"/>
                                        <p:tgtEl>
                                          <p:spTgt spid="100"/>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13314"/>
                                        </p:tgtEl>
                                        <p:attrNameLst>
                                          <p:attrName>style.visibility</p:attrName>
                                        </p:attrNameLst>
                                      </p:cBhvr>
                                      <p:to>
                                        <p:strVal val="visible"/>
                                      </p:to>
                                    </p:set>
                                    <p:animEffect transition="in" filter="blinds(horizontal)">
                                      <p:cBhvr>
                                        <p:cTn id="18" dur="500"/>
                                        <p:tgtEl>
                                          <p:spTgt spid="13314"/>
                                        </p:tgtEl>
                                      </p:cBhvr>
                                    </p:animEffect>
                                  </p:childTnLst>
                                </p:cTn>
                              </p:par>
                            </p:childTnLst>
                          </p:cTn>
                        </p:par>
                        <p:par>
                          <p:cTn id="19" fill="hold">
                            <p:stCondLst>
                              <p:cond delay="500"/>
                            </p:stCondLst>
                            <p:childTnLst>
                              <p:par>
                                <p:cTn id="20" presetID="9" presetClass="entr" presetSubtype="0" fill="hold" grpId="0" nodeType="afterEffect">
                                  <p:stCondLst>
                                    <p:cond delay="0"/>
                                  </p:stCondLst>
                                  <p:childTnLst>
                                    <p:set>
                                      <p:cBhvr>
                                        <p:cTn id="21" dur="1" fill="hold">
                                          <p:stCondLst>
                                            <p:cond delay="0"/>
                                          </p:stCondLst>
                                        </p:cTn>
                                        <p:tgtEl>
                                          <p:spTgt spid="13315"/>
                                        </p:tgtEl>
                                        <p:attrNameLst>
                                          <p:attrName>style.visibility</p:attrName>
                                        </p:attrNameLst>
                                      </p:cBhvr>
                                      <p:to>
                                        <p:strVal val="visible"/>
                                      </p:to>
                                    </p:set>
                                    <p:animEffect transition="in" filter="dissolve">
                                      <p:cBhvr>
                                        <p:cTn id="22" dur="500"/>
                                        <p:tgtEl>
                                          <p:spTgt spid="1331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3316"/>
                                        </p:tgtEl>
                                        <p:attrNameLst>
                                          <p:attrName>style.visibility</p:attrName>
                                        </p:attrNameLst>
                                      </p:cBhvr>
                                      <p:to>
                                        <p:strVal val="visible"/>
                                      </p:to>
                                    </p:set>
                                    <p:animEffect transition="in" filter="blinds(horizontal)">
                                      <p:cBhvr>
                                        <p:cTn id="27" dur="500"/>
                                        <p:tgtEl>
                                          <p:spTgt spid="13316"/>
                                        </p:tgtEl>
                                      </p:cBhvr>
                                    </p:animEffect>
                                  </p:childTnLst>
                                </p:cTn>
                              </p:par>
                            </p:childTnLst>
                          </p:cTn>
                        </p:par>
                        <p:par>
                          <p:cTn id="28" fill="hold">
                            <p:stCondLst>
                              <p:cond delay="500"/>
                            </p:stCondLst>
                            <p:childTnLst>
                              <p:par>
                                <p:cTn id="29" presetID="9" presetClass="entr" presetSubtype="0" fill="hold" grpId="0" nodeType="afterEffect">
                                  <p:stCondLst>
                                    <p:cond delay="0"/>
                                  </p:stCondLst>
                                  <p:childTnLst>
                                    <p:set>
                                      <p:cBhvr>
                                        <p:cTn id="30" dur="1" fill="hold">
                                          <p:stCondLst>
                                            <p:cond delay="0"/>
                                          </p:stCondLst>
                                        </p:cTn>
                                        <p:tgtEl>
                                          <p:spTgt spid="13317"/>
                                        </p:tgtEl>
                                        <p:attrNameLst>
                                          <p:attrName>style.visibility</p:attrName>
                                        </p:attrNameLst>
                                      </p:cBhvr>
                                      <p:to>
                                        <p:strVal val="visible"/>
                                      </p:to>
                                    </p:set>
                                    <p:animEffect transition="in" filter="dissolve">
                                      <p:cBhvr>
                                        <p:cTn id="31" dur="500"/>
                                        <p:tgtEl>
                                          <p:spTgt spid="133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3315" grpId="0"/>
      <p:bldP spid="13317" grpId="0"/>
      <p:bldP spid="8"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03" name="Rectangle 1027"/>
          <p:cNvSpPr>
            <a:spLocks noChangeArrowheads="1"/>
          </p:cNvSpPr>
          <p:nvPr/>
        </p:nvSpPr>
        <p:spPr bwMode="auto">
          <a:xfrm>
            <a:off x="4356100" y="3963988"/>
            <a:ext cx="935038" cy="1219200"/>
          </a:xfrm>
          <a:prstGeom prst="rect">
            <a:avLst/>
          </a:prstGeom>
          <a:solidFill>
            <a:srgbClr val="FF0066"/>
          </a:solidFill>
          <a:ln w="9525">
            <a:solidFill>
              <a:schemeClr val="folHlink"/>
            </a:solidFill>
            <a:miter lim="800000"/>
          </a:ln>
          <a:effectLst/>
        </p:spPr>
        <p:txBody>
          <a:bodyPr wrap="none" anchor="ctr"/>
          <a:lstStyle/>
          <a:p>
            <a:pPr algn="ctr" fontAlgn="base"/>
            <a:r>
              <a:rPr lang="en-US" altLang="zh-CN" sz="2800" b="1" strike="noStrike" noProof="1">
                <a:solidFill>
                  <a:schemeClr val="bg1"/>
                </a:solidFill>
                <a:effectLst>
                  <a:outerShdw blurRad="38100" dist="38100" dir="2700000">
                    <a:srgbClr val="C0C0C0"/>
                  </a:outerShdw>
                </a:effectLst>
                <a:latin typeface="楷体_GB2312" charset="-122"/>
                <a:ea typeface="楷体_GB2312" charset="-122"/>
                <a:cs typeface="+mn-cs"/>
              </a:rPr>
              <a:t>130</a:t>
            </a:r>
            <a:endParaRPr lang="en-US" altLang="zh-CN" sz="2800" b="1" strike="noStrike" noProof="1">
              <a:solidFill>
                <a:schemeClr val="bg1"/>
              </a:solidFill>
              <a:effectLst>
                <a:outerShdw blurRad="38100" dist="38100" dir="2700000">
                  <a:srgbClr val="C0C0C0"/>
                </a:outerShdw>
              </a:effectLst>
              <a:latin typeface="楷体_GB2312" charset="-122"/>
              <a:ea typeface="楷体_GB2312" charset="-122"/>
            </a:endParaRPr>
          </a:p>
          <a:p>
            <a:pPr algn="ctr" fontAlgn="base"/>
            <a:r>
              <a:rPr lang="zh-CN" altLang="en-US" sz="2800" b="1" strike="noStrike" noProof="1">
                <a:solidFill>
                  <a:schemeClr val="bg1"/>
                </a:solidFill>
                <a:effectLst>
                  <a:outerShdw blurRad="38100" dist="38100" dir="2700000">
                    <a:srgbClr val="C0C0C0"/>
                  </a:outerShdw>
                </a:effectLst>
                <a:latin typeface="楷体_GB2312" charset="-122"/>
                <a:ea typeface="楷体_GB2312" charset="-122"/>
                <a:cs typeface="+mn-cs"/>
              </a:rPr>
              <a:t>万人</a:t>
            </a:r>
            <a:endParaRPr lang="zh-CN" altLang="en-US" sz="2800" b="1" strike="noStrike" noProof="1">
              <a:solidFill>
                <a:schemeClr val="bg1"/>
              </a:solidFill>
              <a:effectLst>
                <a:outerShdw blurRad="38100" dist="38100" dir="2700000">
                  <a:srgbClr val="C0C0C0"/>
                </a:outerShdw>
              </a:effectLst>
              <a:latin typeface="楷体_GB2312" charset="-122"/>
              <a:ea typeface="楷体_GB2312" charset="-122"/>
            </a:endParaRPr>
          </a:p>
        </p:txBody>
      </p:sp>
      <p:sp>
        <p:nvSpPr>
          <p:cNvPr id="102404" name="Rectangle 1028"/>
          <p:cNvSpPr>
            <a:spLocks noChangeArrowheads="1"/>
          </p:cNvSpPr>
          <p:nvPr/>
        </p:nvSpPr>
        <p:spPr bwMode="auto">
          <a:xfrm>
            <a:off x="5291138" y="990600"/>
            <a:ext cx="1081088" cy="4191000"/>
          </a:xfrm>
          <a:prstGeom prst="rect">
            <a:avLst/>
          </a:prstGeom>
          <a:solidFill>
            <a:srgbClr val="A9CDE5"/>
          </a:solidFill>
          <a:ln w="9525">
            <a:solidFill>
              <a:schemeClr val="bg1"/>
            </a:solidFill>
            <a:miter lim="800000"/>
          </a:ln>
          <a:effectLst/>
        </p:spPr>
        <p:txBody>
          <a:bodyPr wrap="none" anchor="ctr"/>
          <a:lstStyle/>
          <a:p>
            <a:pPr algn="ctr" fontAlgn="base"/>
            <a:r>
              <a:rPr lang="en-US" altLang="zh-CN" sz="2800" b="1" strike="noStrike" noProof="1">
                <a:effectLst>
                  <a:outerShdw blurRad="38100" dist="38100" dir="2700000">
                    <a:srgbClr val="C0C0C0"/>
                  </a:outerShdw>
                </a:effectLst>
                <a:latin typeface="楷体_GB2312" charset="-122"/>
                <a:ea typeface="楷体_GB2312" charset="-122"/>
                <a:cs typeface="+mn-cs"/>
              </a:rPr>
              <a:t>430</a:t>
            </a:r>
            <a:endParaRPr lang="en-US" altLang="zh-CN" sz="2800" b="1" strike="noStrike" noProof="1">
              <a:effectLst>
                <a:outerShdw blurRad="38100" dist="38100" dir="2700000">
                  <a:srgbClr val="C0C0C0"/>
                </a:outerShdw>
              </a:effectLst>
              <a:latin typeface="楷体_GB2312" charset="-122"/>
              <a:ea typeface="楷体_GB2312" charset="-122"/>
            </a:endParaRPr>
          </a:p>
          <a:p>
            <a:pPr algn="ctr" fontAlgn="base"/>
            <a:r>
              <a:rPr lang="zh-CN" altLang="en-US" sz="2800" b="1" strike="noStrike" noProof="1">
                <a:effectLst>
                  <a:outerShdw blurRad="38100" dist="38100" dir="2700000">
                    <a:srgbClr val="C0C0C0"/>
                  </a:outerShdw>
                </a:effectLst>
                <a:latin typeface="楷体_GB2312" charset="-122"/>
                <a:ea typeface="楷体_GB2312" charset="-122"/>
                <a:cs typeface="+mn-cs"/>
              </a:rPr>
              <a:t>万人</a:t>
            </a:r>
            <a:endParaRPr lang="zh-CN" altLang="en-US" sz="2800" b="1" strike="noStrike" noProof="1">
              <a:effectLst>
                <a:outerShdw blurRad="38100" dist="38100" dir="2700000">
                  <a:srgbClr val="C0C0C0"/>
                </a:outerShdw>
              </a:effectLst>
              <a:latin typeface="楷体_GB2312" charset="-122"/>
              <a:ea typeface="楷体_GB2312" charset="-122"/>
            </a:endParaRPr>
          </a:p>
        </p:txBody>
      </p:sp>
      <p:sp>
        <p:nvSpPr>
          <p:cNvPr id="102405" name="Text Box 1029"/>
          <p:cNvSpPr txBox="1">
            <a:spLocks noChangeArrowheads="1"/>
          </p:cNvSpPr>
          <p:nvPr/>
        </p:nvSpPr>
        <p:spPr bwMode="auto">
          <a:xfrm>
            <a:off x="3922713" y="5257800"/>
            <a:ext cx="2378075" cy="641350"/>
          </a:xfrm>
          <a:prstGeom prst="rect">
            <a:avLst/>
          </a:prstGeom>
          <a:solidFill>
            <a:schemeClr val="tx2">
              <a:alpha val="50000"/>
            </a:schemeClr>
          </a:solidFill>
          <a:ln w="9525">
            <a:noFill/>
            <a:miter lim="800000"/>
          </a:ln>
          <a:effectLst/>
        </p:spPr>
        <p:txBody>
          <a:bodyPr>
            <a:spAutoFit/>
          </a:bodyPr>
          <a:lstStyle/>
          <a:p>
            <a:r>
              <a:rPr lang="en-US" altLang="zh-CN" sz="3600" b="1" noProof="1">
                <a:solidFill>
                  <a:srgbClr val="333399"/>
                </a:solidFill>
                <a:effectLst>
                  <a:outerShdw blurRad="38100" dist="38100" dir="2700000">
                    <a:srgbClr val="C0C0C0"/>
                  </a:outerShdw>
                </a:effectLst>
                <a:latin typeface="仿宋_GB2312" pitchFamily="49" charset="-122"/>
                <a:ea typeface="仿宋_GB2312" pitchFamily="49" charset="-122"/>
                <a:cs typeface="+mn-cs"/>
              </a:rPr>
              <a:t>1946</a:t>
            </a:r>
            <a:r>
              <a:rPr lang="zh-CN" altLang="en-US" sz="3600" b="1" noProof="1">
                <a:solidFill>
                  <a:srgbClr val="333399"/>
                </a:solidFill>
                <a:effectLst>
                  <a:outerShdw blurRad="38100" dist="38100" dir="2700000">
                    <a:srgbClr val="C0C0C0"/>
                  </a:outerShdw>
                </a:effectLst>
                <a:latin typeface="仿宋_GB2312" pitchFamily="49" charset="-122"/>
                <a:ea typeface="仿宋_GB2312" pitchFamily="49" charset="-122"/>
                <a:cs typeface="+mn-cs"/>
              </a:rPr>
              <a:t>年</a:t>
            </a:r>
            <a:r>
              <a:rPr lang="en-US" altLang="zh-CN" sz="3600" b="1" noProof="1">
                <a:solidFill>
                  <a:srgbClr val="333399"/>
                </a:solidFill>
                <a:effectLst>
                  <a:outerShdw blurRad="38100" dist="38100" dir="2700000">
                    <a:srgbClr val="C0C0C0"/>
                  </a:outerShdw>
                </a:effectLst>
                <a:latin typeface="仿宋_GB2312" pitchFamily="49" charset="-122"/>
                <a:ea typeface="仿宋_GB2312" pitchFamily="49" charset="-122"/>
                <a:cs typeface="+mn-cs"/>
              </a:rPr>
              <a:t>6</a:t>
            </a:r>
            <a:r>
              <a:rPr lang="zh-CN" altLang="en-US" sz="3600" b="1" noProof="1">
                <a:solidFill>
                  <a:srgbClr val="333399"/>
                </a:solidFill>
                <a:effectLst>
                  <a:outerShdw blurRad="38100" dist="38100" dir="2700000">
                    <a:srgbClr val="C0C0C0"/>
                  </a:outerShdw>
                </a:effectLst>
                <a:latin typeface="仿宋_GB2312" pitchFamily="49" charset="-122"/>
                <a:ea typeface="仿宋_GB2312" pitchFamily="49" charset="-122"/>
                <a:cs typeface="+mn-cs"/>
              </a:rPr>
              <a:t>月</a:t>
            </a:r>
            <a:endParaRPr lang="zh-CN" altLang="en-US" sz="3600" b="1" noProof="1">
              <a:solidFill>
                <a:srgbClr val="333399"/>
              </a:solidFill>
              <a:effectLst>
                <a:outerShdw blurRad="38100" dist="38100" dir="2700000">
                  <a:srgbClr val="C0C0C0"/>
                </a:outerShdw>
              </a:effectLst>
              <a:latin typeface="仿宋_GB2312" pitchFamily="49" charset="-122"/>
              <a:ea typeface="仿宋_GB2312" pitchFamily="49" charset="-122"/>
            </a:endParaRPr>
          </a:p>
        </p:txBody>
      </p:sp>
      <p:sp>
        <p:nvSpPr>
          <p:cNvPr id="102406" name="Text Box 1030"/>
          <p:cNvSpPr txBox="1">
            <a:spLocks noChangeArrowheads="1"/>
          </p:cNvSpPr>
          <p:nvPr/>
        </p:nvSpPr>
        <p:spPr bwMode="auto">
          <a:xfrm>
            <a:off x="6461125" y="5237163"/>
            <a:ext cx="2378075" cy="641350"/>
          </a:xfrm>
          <a:prstGeom prst="rect">
            <a:avLst/>
          </a:prstGeom>
          <a:solidFill>
            <a:schemeClr val="tx2">
              <a:alpha val="50000"/>
            </a:schemeClr>
          </a:solidFill>
          <a:ln w="9525">
            <a:noFill/>
            <a:miter lim="800000"/>
          </a:ln>
          <a:effectLst/>
        </p:spPr>
        <p:txBody>
          <a:bodyPr>
            <a:spAutoFit/>
          </a:bodyPr>
          <a:lstStyle/>
          <a:p>
            <a:r>
              <a:rPr lang="en-US" altLang="zh-CN" sz="3600" b="1" noProof="1">
                <a:solidFill>
                  <a:srgbClr val="333399"/>
                </a:solidFill>
                <a:effectLst>
                  <a:outerShdw blurRad="38100" dist="38100" dir="2700000">
                    <a:srgbClr val="C0C0C0"/>
                  </a:outerShdw>
                </a:effectLst>
                <a:latin typeface="仿宋_GB2312" pitchFamily="49" charset="-122"/>
                <a:ea typeface="仿宋_GB2312" pitchFamily="49" charset="-122"/>
                <a:cs typeface="+mn-cs"/>
              </a:rPr>
              <a:t>1947</a:t>
            </a:r>
            <a:r>
              <a:rPr lang="zh-CN" altLang="en-US" sz="3600" b="1" noProof="1">
                <a:solidFill>
                  <a:srgbClr val="333399"/>
                </a:solidFill>
                <a:effectLst>
                  <a:outerShdw blurRad="38100" dist="38100" dir="2700000">
                    <a:srgbClr val="C0C0C0"/>
                  </a:outerShdw>
                </a:effectLst>
                <a:latin typeface="仿宋_GB2312" pitchFamily="49" charset="-122"/>
                <a:ea typeface="仿宋_GB2312" pitchFamily="49" charset="-122"/>
                <a:cs typeface="+mn-cs"/>
              </a:rPr>
              <a:t>年</a:t>
            </a:r>
            <a:r>
              <a:rPr lang="en-US" altLang="zh-CN" sz="3600" b="1" noProof="1">
                <a:solidFill>
                  <a:srgbClr val="333399"/>
                </a:solidFill>
                <a:effectLst>
                  <a:outerShdw blurRad="38100" dist="38100" dir="2700000">
                    <a:srgbClr val="C0C0C0"/>
                  </a:outerShdw>
                </a:effectLst>
                <a:latin typeface="仿宋_GB2312" pitchFamily="49" charset="-122"/>
                <a:ea typeface="仿宋_GB2312" pitchFamily="49" charset="-122"/>
                <a:cs typeface="+mn-cs"/>
              </a:rPr>
              <a:t>6</a:t>
            </a:r>
            <a:r>
              <a:rPr lang="zh-CN" altLang="en-US" sz="3600" b="1" noProof="1">
                <a:solidFill>
                  <a:srgbClr val="333399"/>
                </a:solidFill>
                <a:effectLst>
                  <a:outerShdw blurRad="38100" dist="38100" dir="2700000">
                    <a:srgbClr val="C0C0C0"/>
                  </a:outerShdw>
                </a:effectLst>
                <a:latin typeface="仿宋_GB2312" pitchFamily="49" charset="-122"/>
                <a:ea typeface="仿宋_GB2312" pitchFamily="49" charset="-122"/>
                <a:cs typeface="+mn-cs"/>
              </a:rPr>
              <a:t>月</a:t>
            </a:r>
            <a:endParaRPr lang="zh-CN" altLang="en-US" sz="3600" b="1" noProof="1">
              <a:solidFill>
                <a:srgbClr val="333399"/>
              </a:solidFill>
              <a:effectLst>
                <a:outerShdw blurRad="38100" dist="38100" dir="2700000">
                  <a:srgbClr val="C0C0C0"/>
                </a:outerShdw>
              </a:effectLst>
              <a:latin typeface="仿宋_GB2312" pitchFamily="49" charset="-122"/>
              <a:ea typeface="仿宋_GB2312" pitchFamily="49" charset="-122"/>
            </a:endParaRPr>
          </a:p>
        </p:txBody>
      </p:sp>
      <p:sp>
        <p:nvSpPr>
          <p:cNvPr id="102407" name="Rectangle 1031"/>
          <p:cNvSpPr>
            <a:spLocks noChangeArrowheads="1"/>
          </p:cNvSpPr>
          <p:nvPr/>
        </p:nvSpPr>
        <p:spPr bwMode="auto">
          <a:xfrm>
            <a:off x="7378700" y="1752600"/>
            <a:ext cx="1009650" cy="3429000"/>
          </a:xfrm>
          <a:prstGeom prst="rect">
            <a:avLst/>
          </a:prstGeom>
          <a:solidFill>
            <a:srgbClr val="A9CDE5"/>
          </a:solidFill>
          <a:ln w="9525">
            <a:solidFill>
              <a:schemeClr val="bg1"/>
            </a:solidFill>
            <a:miter lim="800000"/>
          </a:ln>
          <a:effectLst/>
        </p:spPr>
        <p:txBody>
          <a:bodyPr wrap="none" anchor="ctr"/>
          <a:lstStyle/>
          <a:p>
            <a:pPr algn="ctr" fontAlgn="base"/>
            <a:r>
              <a:rPr lang="en-US" altLang="zh-CN" sz="2800" b="1" strike="noStrike" noProof="1">
                <a:effectLst>
                  <a:outerShdw blurRad="38100" dist="38100" dir="2700000">
                    <a:srgbClr val="C0C0C0"/>
                  </a:outerShdw>
                </a:effectLst>
                <a:latin typeface="楷体_GB2312" charset="-122"/>
                <a:ea typeface="楷体_GB2312" charset="-122"/>
                <a:cs typeface="+mn-cs"/>
              </a:rPr>
              <a:t>373</a:t>
            </a:r>
            <a:endParaRPr lang="en-US" altLang="zh-CN" sz="2800" b="1" strike="noStrike" noProof="1">
              <a:effectLst>
                <a:outerShdw blurRad="38100" dist="38100" dir="2700000">
                  <a:srgbClr val="C0C0C0"/>
                </a:outerShdw>
              </a:effectLst>
              <a:latin typeface="楷体_GB2312" charset="-122"/>
              <a:ea typeface="楷体_GB2312" charset="-122"/>
            </a:endParaRPr>
          </a:p>
          <a:p>
            <a:pPr algn="ctr" fontAlgn="base"/>
            <a:r>
              <a:rPr lang="zh-CN" altLang="en-US" sz="2800" b="1" strike="noStrike" noProof="1">
                <a:effectLst>
                  <a:outerShdw blurRad="38100" dist="38100" dir="2700000">
                    <a:srgbClr val="C0C0C0"/>
                  </a:outerShdw>
                </a:effectLst>
                <a:latin typeface="楷体_GB2312" charset="-122"/>
                <a:ea typeface="楷体_GB2312" charset="-122"/>
                <a:cs typeface="+mn-cs"/>
              </a:rPr>
              <a:t>万人</a:t>
            </a:r>
            <a:endParaRPr lang="zh-CN" altLang="en-US" sz="2800" b="1" strike="noStrike" noProof="1">
              <a:effectLst>
                <a:outerShdw blurRad="38100" dist="38100" dir="2700000">
                  <a:srgbClr val="C0C0C0"/>
                </a:outerShdw>
              </a:effectLst>
              <a:latin typeface="楷体_GB2312" charset="-122"/>
              <a:ea typeface="楷体_GB2312" charset="-122"/>
            </a:endParaRPr>
          </a:p>
          <a:p>
            <a:pPr algn="ctr" fontAlgn="base"/>
            <a:endParaRPr lang="zh-CN" altLang="en-US" sz="2800" b="1" strike="noStrike" noProof="1">
              <a:effectLst>
                <a:outerShdw blurRad="38100" dist="38100" dir="2700000">
                  <a:srgbClr val="C0C0C0"/>
                </a:outerShdw>
              </a:effectLst>
              <a:latin typeface="楷体_GB2312" charset="-122"/>
              <a:ea typeface="楷体_GB2312" charset="-122"/>
            </a:endParaRPr>
          </a:p>
        </p:txBody>
      </p:sp>
      <p:sp>
        <p:nvSpPr>
          <p:cNvPr id="102408" name="Text Box 1032"/>
          <p:cNvSpPr txBox="1">
            <a:spLocks noChangeArrowheads="1"/>
          </p:cNvSpPr>
          <p:nvPr/>
        </p:nvSpPr>
        <p:spPr bwMode="auto">
          <a:xfrm>
            <a:off x="720725" y="4543425"/>
            <a:ext cx="3089275" cy="579438"/>
          </a:xfrm>
          <a:prstGeom prst="rect">
            <a:avLst/>
          </a:prstGeom>
          <a:noFill/>
          <a:ln w="9525">
            <a:noFill/>
            <a:miter lim="800000"/>
          </a:ln>
          <a:effectLst/>
        </p:spPr>
        <p:txBody>
          <a:bodyPr>
            <a:spAutoFit/>
          </a:bodyPr>
          <a:lstStyle/>
          <a:p>
            <a:r>
              <a:rPr lang="zh-CN" altLang="en-US" sz="3200" b="1" noProof="1">
                <a:solidFill>
                  <a:srgbClr val="333399"/>
                </a:solidFill>
                <a:effectLst>
                  <a:outerShdw blurRad="38100" dist="38100" dir="2700000">
                    <a:srgbClr val="C0C0C0"/>
                  </a:outerShdw>
                </a:effectLst>
                <a:latin typeface="Calibri" panose="020F0502020204030204" pitchFamily="34" charset="0"/>
                <a:ea typeface="仿宋_GB2312" pitchFamily="49" charset="-122"/>
                <a:cs typeface="+mn-cs"/>
              </a:rPr>
              <a:t>人民解放军：</a:t>
            </a:r>
            <a:endParaRPr lang="zh-CN" altLang="en-US" sz="3200" b="1" noProof="1">
              <a:solidFill>
                <a:srgbClr val="333399"/>
              </a:solidFill>
              <a:effectLst>
                <a:outerShdw blurRad="38100" dist="38100" dir="2700000">
                  <a:srgbClr val="C0C0C0"/>
                </a:outerShdw>
              </a:effectLst>
              <a:latin typeface="Calibri" panose="020F0502020204030204" pitchFamily="34" charset="0"/>
              <a:ea typeface="仿宋_GB2312" pitchFamily="49" charset="-122"/>
            </a:endParaRPr>
          </a:p>
        </p:txBody>
      </p:sp>
      <p:sp>
        <p:nvSpPr>
          <p:cNvPr id="102409" name="Rectangle 1033"/>
          <p:cNvSpPr/>
          <p:nvPr/>
        </p:nvSpPr>
        <p:spPr>
          <a:xfrm>
            <a:off x="3133725" y="4724400"/>
            <a:ext cx="358775" cy="288925"/>
          </a:xfrm>
          <a:prstGeom prst="rect">
            <a:avLst/>
          </a:prstGeom>
          <a:solidFill>
            <a:srgbClr val="FF0066"/>
          </a:solidFill>
          <a:ln w="9525" cap="flat" cmpd="sng">
            <a:solidFill>
              <a:schemeClr val="bg2"/>
            </a:solidFill>
            <a:prstDash val="solid"/>
            <a:miter/>
            <a:headEnd type="none" w="med" len="med"/>
            <a:tailEnd type="none" w="med" len="med"/>
          </a:ln>
        </p:spPr>
        <p:txBody>
          <a:bodyPr wrap="none" anchor="ctr"/>
          <a:lstStyle/>
          <a:p>
            <a:endParaRPr lang="zh-CN" altLang="en-US" dirty="0">
              <a:latin typeface="Calibri" panose="020F0502020204030204" pitchFamily="34" charset="0"/>
              <a:ea typeface="宋体" panose="02010600030101010101" pitchFamily="2" charset="-122"/>
            </a:endParaRPr>
          </a:p>
        </p:txBody>
      </p:sp>
      <p:sp>
        <p:nvSpPr>
          <p:cNvPr id="102410" name="Text Box 1034"/>
          <p:cNvSpPr txBox="1">
            <a:spLocks noChangeArrowheads="1"/>
          </p:cNvSpPr>
          <p:nvPr/>
        </p:nvSpPr>
        <p:spPr bwMode="auto">
          <a:xfrm>
            <a:off x="720725" y="5235575"/>
            <a:ext cx="3089275" cy="579438"/>
          </a:xfrm>
          <a:prstGeom prst="rect">
            <a:avLst/>
          </a:prstGeom>
          <a:noFill/>
          <a:ln w="9525">
            <a:noFill/>
            <a:miter lim="800000"/>
          </a:ln>
          <a:effectLst/>
        </p:spPr>
        <p:txBody>
          <a:bodyPr>
            <a:spAutoFit/>
          </a:bodyPr>
          <a:lstStyle/>
          <a:p>
            <a:r>
              <a:rPr lang="zh-CN" altLang="en-US" sz="3200" b="1" noProof="1">
                <a:solidFill>
                  <a:srgbClr val="333399"/>
                </a:solidFill>
                <a:effectLst>
                  <a:outerShdw blurRad="38100" dist="38100" dir="2700000">
                    <a:srgbClr val="C0C0C0"/>
                  </a:outerShdw>
                </a:effectLst>
                <a:latin typeface="Calibri" panose="020F0502020204030204" pitchFamily="34" charset="0"/>
                <a:ea typeface="仿宋_GB2312" pitchFamily="49" charset="-122"/>
                <a:cs typeface="+mn-cs"/>
              </a:rPr>
              <a:t>国民党军队：</a:t>
            </a:r>
            <a:endParaRPr lang="zh-CN" altLang="en-US" sz="3200" b="1" noProof="1">
              <a:solidFill>
                <a:srgbClr val="333399"/>
              </a:solidFill>
              <a:effectLst>
                <a:outerShdw blurRad="38100" dist="38100" dir="2700000">
                  <a:srgbClr val="C0C0C0"/>
                </a:outerShdw>
              </a:effectLst>
              <a:latin typeface="Calibri" panose="020F0502020204030204" pitchFamily="34" charset="0"/>
              <a:ea typeface="仿宋_GB2312" pitchFamily="49" charset="-122"/>
            </a:endParaRPr>
          </a:p>
        </p:txBody>
      </p:sp>
      <p:sp>
        <p:nvSpPr>
          <p:cNvPr id="102411" name="Rectangle 1035"/>
          <p:cNvSpPr>
            <a:spLocks noChangeArrowheads="1"/>
          </p:cNvSpPr>
          <p:nvPr/>
        </p:nvSpPr>
        <p:spPr bwMode="auto">
          <a:xfrm>
            <a:off x="6516688" y="3429000"/>
            <a:ext cx="863600" cy="1752600"/>
          </a:xfrm>
          <a:prstGeom prst="rect">
            <a:avLst/>
          </a:prstGeom>
          <a:solidFill>
            <a:srgbClr val="FF0066"/>
          </a:solidFill>
          <a:ln w="9525">
            <a:solidFill>
              <a:srgbClr val="A50021"/>
            </a:solidFill>
            <a:miter lim="800000"/>
          </a:ln>
          <a:effectLst/>
        </p:spPr>
        <p:txBody>
          <a:bodyPr wrap="none" anchor="ctr"/>
          <a:lstStyle/>
          <a:p>
            <a:pPr algn="ctr" fontAlgn="base"/>
            <a:r>
              <a:rPr lang="en-US" altLang="zh-CN" sz="2800" b="1" strike="noStrike" noProof="1">
                <a:solidFill>
                  <a:schemeClr val="bg1"/>
                </a:solidFill>
                <a:effectLst>
                  <a:outerShdw blurRad="38100" dist="38100" dir="2700000">
                    <a:srgbClr val="C0C0C0"/>
                  </a:outerShdw>
                </a:effectLst>
                <a:latin typeface="楷体_GB2312" charset="-122"/>
                <a:ea typeface="楷体_GB2312" charset="-122"/>
                <a:cs typeface="+mn-cs"/>
              </a:rPr>
              <a:t>195</a:t>
            </a:r>
            <a:endParaRPr lang="en-US" altLang="zh-CN" sz="2800" b="1" strike="noStrike" noProof="1">
              <a:solidFill>
                <a:schemeClr val="bg1"/>
              </a:solidFill>
              <a:effectLst>
                <a:outerShdw blurRad="38100" dist="38100" dir="2700000">
                  <a:srgbClr val="C0C0C0"/>
                </a:outerShdw>
              </a:effectLst>
              <a:latin typeface="楷体_GB2312" charset="-122"/>
              <a:ea typeface="楷体_GB2312" charset="-122"/>
            </a:endParaRPr>
          </a:p>
          <a:p>
            <a:pPr algn="ctr" fontAlgn="base"/>
            <a:r>
              <a:rPr lang="zh-CN" altLang="en-US" sz="2800" b="1" strike="noStrike" noProof="1">
                <a:solidFill>
                  <a:schemeClr val="bg1"/>
                </a:solidFill>
                <a:effectLst>
                  <a:outerShdw blurRad="38100" dist="38100" dir="2700000">
                    <a:srgbClr val="C0C0C0"/>
                  </a:outerShdw>
                </a:effectLst>
                <a:latin typeface="楷体_GB2312" charset="-122"/>
                <a:ea typeface="楷体_GB2312" charset="-122"/>
                <a:cs typeface="+mn-cs"/>
              </a:rPr>
              <a:t>万人</a:t>
            </a:r>
            <a:endParaRPr lang="zh-CN" altLang="en-US" sz="2800" b="1" strike="noStrike" noProof="1">
              <a:solidFill>
                <a:schemeClr val="bg1"/>
              </a:solidFill>
              <a:effectLst>
                <a:outerShdw blurRad="38100" dist="38100" dir="2700000">
                  <a:srgbClr val="C0C0C0"/>
                </a:outerShdw>
              </a:effectLst>
              <a:latin typeface="楷体_GB2312" charset="-122"/>
              <a:ea typeface="楷体_GB2312" charset="-122"/>
            </a:endParaRPr>
          </a:p>
        </p:txBody>
      </p:sp>
      <p:sp>
        <p:nvSpPr>
          <p:cNvPr id="102412" name="Rectangle 1036"/>
          <p:cNvSpPr/>
          <p:nvPr/>
        </p:nvSpPr>
        <p:spPr>
          <a:xfrm>
            <a:off x="3132138" y="5445125"/>
            <a:ext cx="360362" cy="288925"/>
          </a:xfrm>
          <a:prstGeom prst="rect">
            <a:avLst/>
          </a:prstGeom>
          <a:solidFill>
            <a:srgbClr val="A9CDE5"/>
          </a:solidFill>
          <a:ln w="9525" cap="flat" cmpd="sng">
            <a:solidFill>
              <a:schemeClr val="bg1"/>
            </a:solidFill>
            <a:prstDash val="solid"/>
            <a:miter/>
            <a:headEnd type="none" w="med" len="med"/>
            <a:tailEnd type="none" w="med" len="med"/>
          </a:ln>
        </p:spPr>
        <p:txBody>
          <a:bodyPr wrap="none" anchor="ctr"/>
          <a:lstStyle/>
          <a:p>
            <a:endParaRPr lang="zh-CN" altLang="en-US" dirty="0">
              <a:latin typeface="Calibri" panose="020F0502020204030204" pitchFamily="34" charset="0"/>
              <a:ea typeface="宋体" panose="02010600030101010101" pitchFamily="2" charset="-122"/>
            </a:endParaRPr>
          </a:p>
        </p:txBody>
      </p:sp>
      <p:sp>
        <p:nvSpPr>
          <p:cNvPr id="102413" name="Text Box 1037"/>
          <p:cNvSpPr txBox="1">
            <a:spLocks noChangeArrowheads="1"/>
          </p:cNvSpPr>
          <p:nvPr/>
        </p:nvSpPr>
        <p:spPr bwMode="auto">
          <a:xfrm>
            <a:off x="179512" y="1268760"/>
            <a:ext cx="4808855" cy="1445260"/>
          </a:xfrm>
          <a:prstGeom prst="rect">
            <a:avLst/>
          </a:prstGeom>
          <a:noFill/>
          <a:ln w="9525">
            <a:noFill/>
            <a:miter lim="800000"/>
          </a:ln>
          <a:effectLst/>
        </p:spPr>
        <p:txBody>
          <a:bodyPr wrap="square">
            <a:spAutoFit/>
          </a:bodyPr>
          <a:lstStyle/>
          <a:p>
            <a:pPr marR="0" defTabSz="914400">
              <a:buClrTx/>
              <a:buSzTx/>
              <a:buFont typeface="Arial" panose="020B0604020202020204" pitchFamily="34" charset="0"/>
              <a:buNone/>
              <a:defRPr/>
            </a:pPr>
            <a:r>
              <a:rPr kumimoji="0" lang="en-US" altLang="zh-CN" sz="4400" b="1" kern="1200" cap="none" spc="0" normalizeH="0" baseline="0" noProof="0" dirty="0">
                <a:solidFill>
                  <a:srgbClr val="FD2B27"/>
                </a:solidFill>
                <a:effectLst>
                  <a:outerShdw blurRad="38100" dist="38100" dir="2700000" algn="tl">
                    <a:srgbClr val="C0C0C0"/>
                  </a:outerShdw>
                </a:effectLst>
                <a:latin typeface="宋体" pitchFamily="2" charset="-122"/>
              </a:rPr>
              <a:t>1947</a:t>
            </a:r>
            <a:r>
              <a:rPr kumimoji="0" lang="zh-CN" altLang="en-US" sz="4400" b="1" kern="1200" cap="none" spc="0" normalizeH="0" baseline="0" noProof="0" dirty="0">
                <a:solidFill>
                  <a:srgbClr val="FD2B27"/>
                </a:solidFill>
                <a:effectLst>
                  <a:outerShdw blurRad="38100" dist="38100" dir="2700000" algn="tl">
                    <a:srgbClr val="C0C0C0"/>
                  </a:outerShdw>
                </a:effectLst>
                <a:latin typeface="宋体" pitchFamily="2" charset="-122"/>
              </a:rPr>
              <a:t>年夏</a:t>
            </a:r>
          </a:p>
          <a:p>
            <a:pPr marR="0" defTabSz="914400">
              <a:buClrTx/>
              <a:buSzTx/>
              <a:buFont typeface="Arial" panose="020B0604020202020204" pitchFamily="34" charset="0"/>
              <a:buNone/>
              <a:defRPr/>
            </a:pPr>
            <a:r>
              <a:rPr kumimoji="0" lang="zh-CN" altLang="en-US" sz="4400" b="1" kern="1200" cap="none" spc="0" normalizeH="0" baseline="0" noProof="0" dirty="0">
                <a:solidFill>
                  <a:srgbClr val="FD2B27"/>
                </a:solidFill>
                <a:effectLst>
                  <a:outerShdw blurRad="38100" dist="38100" dir="2700000" algn="tl">
                    <a:srgbClr val="C0C0C0"/>
                  </a:outerShdw>
                </a:effectLst>
                <a:latin typeface="宋体" pitchFamily="2" charset="-122"/>
              </a:rPr>
              <a:t>战略反攻时机成熟</a:t>
            </a:r>
          </a:p>
        </p:txBody>
      </p:sp>
      <p:sp>
        <p:nvSpPr>
          <p:cNvPr id="13" name="文本框 2050"/>
          <p:cNvSpPr txBox="1"/>
          <p:nvPr/>
        </p:nvSpPr>
        <p:spPr>
          <a:xfrm>
            <a:off x="0" y="0"/>
            <a:ext cx="7234555" cy="829945"/>
          </a:xfrm>
          <a:prstGeom prst="rect">
            <a:avLst/>
          </a:prstGeom>
          <a:noFill/>
          <a:ln w="9525">
            <a:noFill/>
          </a:ln>
        </p:spPr>
        <p:txBody>
          <a:bodyPr wrap="square">
            <a:spAutoFit/>
          </a:bodyPr>
          <a:lstStyle/>
          <a:p>
            <a:pPr marR="0" defTabSz="914400">
              <a:buClrTx/>
              <a:buSzTx/>
              <a:buFont typeface="Arial" panose="020B0604020202020204" pitchFamily="34" charset="0"/>
              <a:buNone/>
              <a:defRPr/>
            </a:pPr>
            <a:r>
              <a:rPr kumimoji="0" lang="zh-CN" altLang="en-US" sz="4800" b="1" kern="1200" cap="none" spc="0" normalizeH="0" baseline="0" noProof="1">
                <a:solidFill>
                  <a:srgbClr val="0A0A0A"/>
                </a:solidFill>
                <a:effectLst>
                  <a:outerShdw blurRad="38100" dist="38100" dir="2700000">
                    <a:srgbClr val="000000"/>
                  </a:outerShdw>
                </a:effectLst>
                <a:latin typeface="Times New Roman" panose="02020603050405020304" pitchFamily="18" charset="0"/>
                <a:ea typeface="华文新魏" panose="02010800040101010101" pitchFamily="2" charset="-122"/>
                <a:cs typeface="+mn-ea"/>
              </a:rPr>
              <a:t>二、三大战役和南京解放</a:t>
            </a:r>
            <a:endParaRPr kumimoji="0" lang="zh-CN" sz="4800" b="1" kern="1200" cap="none" spc="0" normalizeH="0" baseline="0" noProof="1">
              <a:solidFill>
                <a:srgbClr val="0A0A0A"/>
              </a:solidFill>
              <a:effectLst>
                <a:outerShdw blurRad="38100" dist="38100" dir="2700000">
                  <a:srgbClr val="000000"/>
                </a:outerShdw>
              </a:effectLst>
              <a:latin typeface="Times New Roman" panose="02020603050405020304" pitchFamily="18" charset="0"/>
              <a:ea typeface="华文新魏" panose="02010800040101010101" pitchFamily="2" charset="-122"/>
              <a:cs typeface="+mn-ea"/>
            </a:endParaRPr>
          </a:p>
        </p:txBody>
      </p:sp>
    </p:spTree>
    <p:custDataLst>
      <p:tags r:id="rId1"/>
    </p:custDataLst>
  </p:cSld>
  <p:clrMapOvr>
    <a:masterClrMapping/>
  </p:clrMapOvr>
  <p:transition>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2403"/>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102404"/>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10240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2411"/>
                                        </p:tgtEl>
                                        <p:attrNameLst>
                                          <p:attrName>style.visibility</p:attrName>
                                        </p:attrNameLst>
                                      </p:cBhvr>
                                      <p:to>
                                        <p:strVal val="visible"/>
                                      </p:to>
                                    </p:set>
                                    <p:animEffect transition="in" filter="wipe(down)">
                                      <p:cBhvr>
                                        <p:cTn id="17" dur="500"/>
                                        <p:tgtEl>
                                          <p:spTgt spid="102411"/>
                                        </p:tgtEl>
                                      </p:cBhvr>
                                    </p:animEffect>
                                  </p:childTnLst>
                                  <p:subTnLst>
                                    <p:audio>
                                      <p:cMediaNode>
                                        <p:cTn display="0" masterRel="sameClick">
                                          <p:stCondLst>
                                            <p:cond evt="begin" delay="0">
                                              <p:tn val="15"/>
                                            </p:cond>
                                          </p:stCondLst>
                                          <p:endCondLst>
                                            <p:cond evt="onStopAudio" delay="0">
                                              <p:tgtEl>
                                                <p:sldTgt/>
                                              </p:tgtEl>
                                            </p:cond>
                                          </p:endCondLst>
                                        </p:cTn>
                                        <p:tgtEl>
                                          <p:sndTgt r:embed="rId3" name="camera.wav"/>
                                        </p:tgtEl>
                                      </p:cMediaNode>
                                    </p:audio>
                                  </p:subTnLst>
                                </p:cTn>
                              </p:par>
                            </p:childTnLst>
                          </p:cTn>
                        </p:par>
                        <p:par>
                          <p:cTn id="18" fill="hold">
                            <p:stCondLst>
                              <p:cond delay="500"/>
                            </p:stCondLst>
                            <p:childTnLst>
                              <p:par>
                                <p:cTn id="19" presetID="22" presetClass="entr" presetSubtype="4" fill="hold" grpId="0" nodeType="afterEffect">
                                  <p:stCondLst>
                                    <p:cond delay="0"/>
                                  </p:stCondLst>
                                  <p:childTnLst>
                                    <p:set>
                                      <p:cBhvr>
                                        <p:cTn id="20" dur="1" fill="hold">
                                          <p:stCondLst>
                                            <p:cond delay="0"/>
                                          </p:stCondLst>
                                        </p:cTn>
                                        <p:tgtEl>
                                          <p:spTgt spid="102407"/>
                                        </p:tgtEl>
                                        <p:attrNameLst>
                                          <p:attrName>style.visibility</p:attrName>
                                        </p:attrNameLst>
                                      </p:cBhvr>
                                      <p:to>
                                        <p:strVal val="visible"/>
                                      </p:to>
                                    </p:set>
                                    <p:animEffect transition="in" filter="wipe(down)">
                                      <p:cBhvr>
                                        <p:cTn id="21" dur="500"/>
                                        <p:tgtEl>
                                          <p:spTgt spid="102407"/>
                                        </p:tgtEl>
                                      </p:cBhvr>
                                    </p:animEffect>
                                  </p:childTnLst>
                                  <p:subTnLst>
                                    <p:audio>
                                      <p:cMediaNode>
                                        <p:cTn display="0" masterRel="sameClick">
                                          <p:stCondLst>
                                            <p:cond evt="begin" delay="0">
                                              <p:tn val="19"/>
                                            </p:cond>
                                          </p:stCondLst>
                                          <p:endCondLst>
                                            <p:cond evt="onStopAudio" delay="0">
                                              <p:tgtEl>
                                                <p:sldTgt/>
                                              </p:tgtEl>
                                            </p:cond>
                                          </p:endCondLst>
                                        </p:cTn>
                                        <p:tgtEl>
                                          <p:sndTgt r:embed="rId3" name="camera.wav"/>
                                        </p:tgtEl>
                                      </p:cMediaNode>
                                    </p:audio>
                                  </p:sub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499"/>
                                          </p:stCondLst>
                                        </p:cTn>
                                        <p:tgtEl>
                                          <p:spTgt spid="102406"/>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102408"/>
                                        </p:tgtEl>
                                        <p:attrNameLst>
                                          <p:attrName>style.visibility</p:attrName>
                                        </p:attrNameLst>
                                      </p:cBhvr>
                                      <p:to>
                                        <p:strVal val="visible"/>
                                      </p:to>
                                    </p:set>
                                    <p:anim calcmode="lin" valueType="num">
                                      <p:cBhvr>
                                        <p:cTn id="30" dur="500" fill="hold"/>
                                        <p:tgtEl>
                                          <p:spTgt spid="102408"/>
                                        </p:tgtEl>
                                        <p:attrNameLst>
                                          <p:attrName>ppt_x</p:attrName>
                                        </p:attrNameLst>
                                      </p:cBhvr>
                                      <p:tavLst>
                                        <p:tav tm="0">
                                          <p:val>
                                            <p:strVal val="0-#ppt_w/2"/>
                                          </p:val>
                                        </p:tav>
                                        <p:tav tm="100000">
                                          <p:val>
                                            <p:strVal val="#ppt_x"/>
                                          </p:val>
                                        </p:tav>
                                      </p:tavLst>
                                    </p:anim>
                                    <p:anim calcmode="lin" valueType="num">
                                      <p:cBhvr>
                                        <p:cTn id="31" dur="500" fill="hold"/>
                                        <p:tgtEl>
                                          <p:spTgt spid="102408"/>
                                        </p:tgtEl>
                                        <p:attrNameLst>
                                          <p:attrName>ppt_y</p:attrName>
                                        </p:attrNameLst>
                                      </p:cBhvr>
                                      <p:tavLst>
                                        <p:tav tm="0">
                                          <p:val>
                                            <p:strVal val="#ppt_y"/>
                                          </p:val>
                                        </p:tav>
                                        <p:tav tm="100000">
                                          <p:val>
                                            <p:strVal val="#ppt_y"/>
                                          </p:val>
                                        </p:tav>
                                      </p:tavLst>
                                    </p:anim>
                                  </p:childTnLst>
                                </p:cTn>
                              </p:par>
                            </p:childTnLst>
                          </p:cTn>
                        </p:par>
                        <p:par>
                          <p:cTn id="32" fill="hold">
                            <p:stCondLst>
                              <p:cond delay="500"/>
                            </p:stCondLst>
                            <p:childTnLst>
                              <p:par>
                                <p:cTn id="33" presetID="2" presetClass="entr" presetSubtype="8" fill="hold" grpId="0" nodeType="afterEffect">
                                  <p:stCondLst>
                                    <p:cond delay="0"/>
                                  </p:stCondLst>
                                  <p:childTnLst>
                                    <p:set>
                                      <p:cBhvr>
                                        <p:cTn id="34" dur="1" fill="hold">
                                          <p:stCondLst>
                                            <p:cond delay="0"/>
                                          </p:stCondLst>
                                        </p:cTn>
                                        <p:tgtEl>
                                          <p:spTgt spid="102409"/>
                                        </p:tgtEl>
                                        <p:attrNameLst>
                                          <p:attrName>style.visibility</p:attrName>
                                        </p:attrNameLst>
                                      </p:cBhvr>
                                      <p:to>
                                        <p:strVal val="visible"/>
                                      </p:to>
                                    </p:set>
                                    <p:anim calcmode="lin" valueType="num">
                                      <p:cBhvr>
                                        <p:cTn id="35" dur="500" fill="hold"/>
                                        <p:tgtEl>
                                          <p:spTgt spid="102409"/>
                                        </p:tgtEl>
                                        <p:attrNameLst>
                                          <p:attrName>ppt_x</p:attrName>
                                        </p:attrNameLst>
                                      </p:cBhvr>
                                      <p:tavLst>
                                        <p:tav tm="0">
                                          <p:val>
                                            <p:strVal val="0-#ppt_w/2"/>
                                          </p:val>
                                        </p:tav>
                                        <p:tav tm="100000">
                                          <p:val>
                                            <p:strVal val="#ppt_x"/>
                                          </p:val>
                                        </p:tav>
                                      </p:tavLst>
                                    </p:anim>
                                    <p:anim calcmode="lin" valueType="num">
                                      <p:cBhvr>
                                        <p:cTn id="36" dur="500" fill="hold"/>
                                        <p:tgtEl>
                                          <p:spTgt spid="102409"/>
                                        </p:tgtEl>
                                        <p:attrNameLst>
                                          <p:attrName>ppt_y</p:attrName>
                                        </p:attrNameLst>
                                      </p:cBhvr>
                                      <p:tavLst>
                                        <p:tav tm="0">
                                          <p:val>
                                            <p:strVal val="#ppt_y"/>
                                          </p:val>
                                        </p:tav>
                                        <p:tav tm="100000">
                                          <p:val>
                                            <p:strVal val="#ppt_y"/>
                                          </p:val>
                                        </p:tav>
                                      </p:tavLst>
                                    </p:anim>
                                  </p:childTnLst>
                                </p:cTn>
                              </p:par>
                            </p:childTnLst>
                          </p:cTn>
                        </p:par>
                        <p:par>
                          <p:cTn id="37" fill="hold">
                            <p:stCondLst>
                              <p:cond delay="1000"/>
                            </p:stCondLst>
                            <p:childTnLst>
                              <p:par>
                                <p:cTn id="38" presetID="2" presetClass="entr" presetSubtype="8" fill="hold" grpId="0" nodeType="afterEffect">
                                  <p:stCondLst>
                                    <p:cond delay="0"/>
                                  </p:stCondLst>
                                  <p:childTnLst>
                                    <p:set>
                                      <p:cBhvr>
                                        <p:cTn id="39" dur="1" fill="hold">
                                          <p:stCondLst>
                                            <p:cond delay="0"/>
                                          </p:stCondLst>
                                        </p:cTn>
                                        <p:tgtEl>
                                          <p:spTgt spid="102410"/>
                                        </p:tgtEl>
                                        <p:attrNameLst>
                                          <p:attrName>style.visibility</p:attrName>
                                        </p:attrNameLst>
                                      </p:cBhvr>
                                      <p:to>
                                        <p:strVal val="visible"/>
                                      </p:to>
                                    </p:set>
                                    <p:anim calcmode="lin" valueType="num">
                                      <p:cBhvr>
                                        <p:cTn id="40" dur="500" fill="hold"/>
                                        <p:tgtEl>
                                          <p:spTgt spid="102410"/>
                                        </p:tgtEl>
                                        <p:attrNameLst>
                                          <p:attrName>ppt_x</p:attrName>
                                        </p:attrNameLst>
                                      </p:cBhvr>
                                      <p:tavLst>
                                        <p:tav tm="0">
                                          <p:val>
                                            <p:strVal val="0-#ppt_w/2"/>
                                          </p:val>
                                        </p:tav>
                                        <p:tav tm="100000">
                                          <p:val>
                                            <p:strVal val="#ppt_x"/>
                                          </p:val>
                                        </p:tav>
                                      </p:tavLst>
                                    </p:anim>
                                    <p:anim calcmode="lin" valueType="num">
                                      <p:cBhvr>
                                        <p:cTn id="41" dur="500" fill="hold"/>
                                        <p:tgtEl>
                                          <p:spTgt spid="102410"/>
                                        </p:tgtEl>
                                        <p:attrNameLst>
                                          <p:attrName>ppt_y</p:attrName>
                                        </p:attrNameLst>
                                      </p:cBhvr>
                                      <p:tavLst>
                                        <p:tav tm="0">
                                          <p:val>
                                            <p:strVal val="#ppt_y"/>
                                          </p:val>
                                        </p:tav>
                                        <p:tav tm="100000">
                                          <p:val>
                                            <p:strVal val="#ppt_y"/>
                                          </p:val>
                                        </p:tav>
                                      </p:tavLst>
                                    </p:anim>
                                  </p:childTnLst>
                                </p:cTn>
                              </p:par>
                            </p:childTnLst>
                          </p:cTn>
                        </p:par>
                        <p:par>
                          <p:cTn id="42" fill="hold">
                            <p:stCondLst>
                              <p:cond delay="1500"/>
                            </p:stCondLst>
                            <p:childTnLst>
                              <p:par>
                                <p:cTn id="43" presetID="2" presetClass="entr" presetSubtype="8" fill="hold" grpId="0" nodeType="afterEffect">
                                  <p:stCondLst>
                                    <p:cond delay="0"/>
                                  </p:stCondLst>
                                  <p:childTnLst>
                                    <p:set>
                                      <p:cBhvr>
                                        <p:cTn id="44" dur="1" fill="hold">
                                          <p:stCondLst>
                                            <p:cond delay="0"/>
                                          </p:stCondLst>
                                        </p:cTn>
                                        <p:tgtEl>
                                          <p:spTgt spid="102412"/>
                                        </p:tgtEl>
                                        <p:attrNameLst>
                                          <p:attrName>style.visibility</p:attrName>
                                        </p:attrNameLst>
                                      </p:cBhvr>
                                      <p:to>
                                        <p:strVal val="visible"/>
                                      </p:to>
                                    </p:set>
                                    <p:anim calcmode="lin" valueType="num">
                                      <p:cBhvr>
                                        <p:cTn id="45" dur="500" fill="hold"/>
                                        <p:tgtEl>
                                          <p:spTgt spid="102412"/>
                                        </p:tgtEl>
                                        <p:attrNameLst>
                                          <p:attrName>ppt_x</p:attrName>
                                        </p:attrNameLst>
                                      </p:cBhvr>
                                      <p:tavLst>
                                        <p:tav tm="0">
                                          <p:val>
                                            <p:strVal val="0-#ppt_w/2"/>
                                          </p:val>
                                        </p:tav>
                                        <p:tav tm="100000">
                                          <p:val>
                                            <p:strVal val="#ppt_x"/>
                                          </p:val>
                                        </p:tav>
                                      </p:tavLst>
                                    </p:anim>
                                    <p:anim calcmode="lin" valueType="num">
                                      <p:cBhvr>
                                        <p:cTn id="46" dur="500" fill="hold"/>
                                        <p:tgtEl>
                                          <p:spTgt spid="102412"/>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499"/>
                                          </p:stCondLst>
                                        </p:cTn>
                                        <p:tgtEl>
                                          <p:spTgt spid="102413"/>
                                        </p:tgtEl>
                                        <p:attrNameLst>
                                          <p:attrName>style.visibility</p:attrName>
                                        </p:attrNameLst>
                                      </p:cBhvr>
                                      <p:to>
                                        <p:strVal val="visible"/>
                                      </p:to>
                                    </p:set>
                                  </p:childTnLst>
                                  <p:subTnLst>
                                    <p:audio>
                                      <p:cMediaNode>
                                        <p:cTn display="0" masterRel="sameClick">
                                          <p:stCondLst>
                                            <p:cond evt="begin" delay="0">
                                              <p:tn val="49"/>
                                            </p:cond>
                                          </p:stCondLst>
                                          <p:endCondLst>
                                            <p:cond evt="onStopAudio" delay="0">
                                              <p:tgtEl>
                                                <p:sldTgt/>
                                              </p:tgtEl>
                                            </p:cond>
                                          </p:endCondLst>
                                        </p:cTn>
                                        <p:tgtEl>
                                          <p:sndTgt r:embed="rId4" name="drumro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3" grpId="0" bldLvl="0" animBg="1"/>
      <p:bldP spid="102404" grpId="0" bldLvl="0" animBg="1"/>
      <p:bldP spid="102405" grpId="0" bldLvl="0" animBg="1"/>
      <p:bldP spid="102406" grpId="0" bldLvl="0" animBg="1"/>
      <p:bldP spid="102407" grpId="0" bldLvl="0" animBg="1"/>
      <p:bldP spid="102408" grpId="0" bldLvl="0" animBg="1"/>
      <p:bldP spid="102409" grpId="0" bldLvl="0" animBg="1"/>
      <p:bldP spid="102410" grpId="0" bldLvl="0" animBg="1"/>
      <p:bldP spid="102411" grpId="0" bldLvl="0" animBg="1"/>
      <p:bldP spid="102412" grpId="0" bldLvl="0" animBg="1"/>
      <p:bldP spid="102413"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11" name="文本框 47110"/>
          <p:cNvSpPr txBox="1"/>
          <p:nvPr/>
        </p:nvSpPr>
        <p:spPr>
          <a:xfrm>
            <a:off x="755576" y="1772816"/>
            <a:ext cx="7148512" cy="3170099"/>
          </a:xfrm>
          <a:prstGeom prst="rect">
            <a:avLst/>
          </a:prstGeom>
          <a:noFill/>
          <a:ln w="9525">
            <a:noFill/>
          </a:ln>
        </p:spPr>
        <p:txBody>
          <a:bodyPr wrap="square" anchor="t">
            <a:spAutoFit/>
          </a:bodyPr>
          <a:lstStyle/>
          <a:p>
            <a:pPr defTabSz="914400">
              <a:buFont typeface="Arial" panose="020B0604020202020204" pitchFamily="34" charset="0"/>
              <a:buNone/>
            </a:pPr>
            <a:r>
              <a:rPr lang="en-US" altLang="zh-CN" sz="2800" dirty="0">
                <a:solidFill>
                  <a:srgbClr val="0070C0"/>
                </a:solidFill>
                <a:latin typeface="楷体" panose="02010609060101010101" pitchFamily="49" charset="-122"/>
                <a:ea typeface="楷体" panose="02010609060101010101" pitchFamily="49" charset="-122"/>
              </a:rPr>
              <a:t>    </a:t>
            </a:r>
            <a:r>
              <a:rPr lang="en-US" altLang="zh-CN" sz="4000" b="1" dirty="0">
                <a:solidFill>
                  <a:srgbClr val="0A0A0A"/>
                </a:solidFill>
                <a:latin typeface="楷体" panose="02010609060101010101" pitchFamily="49" charset="-122"/>
                <a:ea typeface="楷体" panose="02010609060101010101" pitchFamily="49" charset="-122"/>
              </a:rPr>
              <a:t>1947</a:t>
            </a:r>
            <a:r>
              <a:rPr lang="zh-CN" altLang="en-US" sz="4000" b="1" dirty="0">
                <a:solidFill>
                  <a:srgbClr val="0A0A0A"/>
                </a:solidFill>
                <a:latin typeface="楷体" panose="02010609060101010101" pitchFamily="49" charset="-122"/>
                <a:ea typeface="楷体" panose="02010609060101010101" pitchFamily="49" charset="-122"/>
              </a:rPr>
              <a:t>年夏，</a:t>
            </a:r>
            <a:r>
              <a:rPr lang="zh-CN" altLang="en-US" sz="4000" b="1" dirty="0">
                <a:solidFill>
                  <a:srgbClr val="FD2B27"/>
                </a:solidFill>
                <a:latin typeface="楷体" panose="02010609060101010101" pitchFamily="49" charset="-122"/>
                <a:ea typeface="楷体" panose="02010609060101010101" pitchFamily="49" charset="-122"/>
              </a:rPr>
              <a:t>刘伯承、邓小平</a:t>
            </a:r>
            <a:r>
              <a:rPr lang="zh-CN" altLang="en-US" sz="4000" b="1" dirty="0">
                <a:solidFill>
                  <a:srgbClr val="0A0A0A"/>
                </a:solidFill>
                <a:latin typeface="楷体" panose="02010609060101010101" pitchFamily="49" charset="-122"/>
                <a:ea typeface="楷体" panose="02010609060101010101" pitchFamily="49" charset="-122"/>
              </a:rPr>
              <a:t>率</a:t>
            </a:r>
            <a:r>
              <a:rPr lang="zh-CN" altLang="en-US" sz="4000" b="1" dirty="0">
                <a:solidFill>
                  <a:srgbClr val="C00000"/>
                </a:solidFill>
                <a:latin typeface="楷体" panose="02010609060101010101" pitchFamily="49" charset="-122"/>
                <a:ea typeface="楷体" panose="02010609060101010101" pitchFamily="49" charset="-122"/>
              </a:rPr>
              <a:t>晋冀鲁豫</a:t>
            </a:r>
            <a:r>
              <a:rPr lang="zh-CN" altLang="en-US" sz="4000" b="1" dirty="0">
                <a:solidFill>
                  <a:srgbClr val="0A0A0A"/>
                </a:solidFill>
                <a:latin typeface="楷体" panose="02010609060101010101" pitchFamily="49" charset="-122"/>
                <a:ea typeface="楷体" panose="02010609060101010101" pitchFamily="49" charset="-122"/>
              </a:rPr>
              <a:t>解放军主力强渡黄河，</a:t>
            </a:r>
            <a:r>
              <a:rPr lang="zh-CN" altLang="en-US" sz="4000" b="1" dirty="0">
                <a:solidFill>
                  <a:srgbClr val="C00000"/>
                </a:solidFill>
                <a:latin typeface="楷体" panose="02010609060101010101" pitchFamily="49" charset="-122"/>
                <a:ea typeface="楷体" panose="02010609060101010101" pitchFamily="49" charset="-122"/>
              </a:rPr>
              <a:t>揭开了人民解放军战略反攻的序幕</a:t>
            </a:r>
            <a:r>
              <a:rPr lang="zh-CN" altLang="en-US" sz="4000" b="1" dirty="0">
                <a:solidFill>
                  <a:srgbClr val="0A0A0A"/>
                </a:solidFill>
                <a:latin typeface="楷体" panose="02010609060101010101" pitchFamily="49" charset="-122"/>
                <a:ea typeface="楷体" panose="02010609060101010101" pitchFamily="49" charset="-122"/>
              </a:rPr>
              <a:t>。随后，千里挺进大别山，直接威胁到南京和武汉。</a:t>
            </a:r>
          </a:p>
        </p:txBody>
      </p:sp>
      <p:sp>
        <p:nvSpPr>
          <p:cNvPr id="2" name="文本框 1"/>
          <p:cNvSpPr txBox="1"/>
          <p:nvPr/>
        </p:nvSpPr>
        <p:spPr>
          <a:xfrm>
            <a:off x="251520" y="620688"/>
            <a:ext cx="2736304" cy="706755"/>
          </a:xfrm>
          <a:prstGeom prst="rect">
            <a:avLst/>
          </a:prstGeom>
          <a:noFill/>
          <a:ln w="9525">
            <a:noFill/>
          </a:ln>
        </p:spPr>
        <p:txBody>
          <a:bodyPr wrap="square">
            <a:spAutoFit/>
          </a:bodyPr>
          <a:lstStyle/>
          <a:p>
            <a:pPr marR="0" defTabSz="914400">
              <a:buClrTx/>
              <a:buSzTx/>
              <a:buFont typeface="Arial" panose="020B0604020202020204" pitchFamily="34" charset="0"/>
              <a:buNone/>
              <a:defRPr/>
            </a:pPr>
            <a:r>
              <a:rPr kumimoji="0" lang="en-US" altLang="zh-CN" sz="4000" b="1" kern="1200" cap="none" spc="0" normalizeH="0" baseline="0" noProof="1">
                <a:solidFill>
                  <a:srgbClr val="0A0A0A"/>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mn-ea"/>
              </a:rPr>
              <a:t>1.</a:t>
            </a:r>
            <a:r>
              <a:rPr kumimoji="0" lang="zh-CN" altLang="en-US" sz="4000" b="1" kern="1200" cap="none" spc="0" normalizeH="0" baseline="0" noProof="1">
                <a:solidFill>
                  <a:srgbClr val="0A0A0A"/>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mn-ea"/>
              </a:rPr>
              <a:t>战略反攻：</a:t>
            </a:r>
            <a:endParaRPr kumimoji="0" lang="zh-CN" altLang="en-US" sz="4000" b="1" kern="1200" cap="none" spc="0" normalizeH="0" baseline="0" noProof="1">
              <a:solidFill>
                <a:srgbClr val="0A0A0A"/>
              </a:solidFill>
              <a:latin typeface="楷体" panose="02010609060101010101" pitchFamily="49" charset="-122"/>
              <a:ea typeface="楷体" panose="02010609060101010101" pitchFamily="49" charset="-122"/>
              <a:cs typeface="+mn-cs"/>
            </a:endParaRPr>
          </a:p>
        </p:txBody>
      </p:sp>
      <p:sp>
        <p:nvSpPr>
          <p:cNvPr id="5" name="TextBox 4"/>
          <p:cNvSpPr txBox="1"/>
          <p:nvPr/>
        </p:nvSpPr>
        <p:spPr>
          <a:xfrm>
            <a:off x="3419872" y="692696"/>
            <a:ext cx="3960440" cy="670120"/>
          </a:xfrm>
          <a:prstGeom prst="rect">
            <a:avLst/>
          </a:prstGeom>
          <a:noFill/>
        </p:spPr>
        <p:txBody>
          <a:bodyPr wrap="square" rtlCol="0">
            <a:spAutoFit/>
          </a:bodyPr>
          <a:lstStyle/>
          <a:p>
            <a:pPr>
              <a:lnSpc>
                <a:spcPct val="130000"/>
              </a:lnSpc>
            </a:pPr>
            <a:r>
              <a:rPr lang="zh-CN" altLang="en-US" sz="3200" b="1" dirty="0">
                <a:solidFill>
                  <a:srgbClr val="0070C0"/>
                </a:solidFill>
                <a:latin typeface="微软雅黑" pitchFamily="34" charset="-122"/>
                <a:ea typeface="微软雅黑" pitchFamily="34" charset="-122"/>
              </a:rPr>
              <a:t>刘邓大军挺进大别山</a:t>
            </a:r>
          </a:p>
        </p:txBody>
      </p:sp>
    </p:spTree>
    <p:custDataLst>
      <p:tags r:id="rId1"/>
    </p:custDataLst>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7111"/>
                                        </p:tgtEl>
                                        <p:attrNameLst>
                                          <p:attrName>style.visibility</p:attrName>
                                        </p:attrNameLst>
                                      </p:cBhvr>
                                      <p:to>
                                        <p:strVal val="visible"/>
                                      </p:to>
                                    </p:set>
                                    <p:animEffect transition="in" filter="randombar(horizontal)">
                                      <p:cBhvr>
                                        <p:cTn id="12" dur="500"/>
                                        <p:tgtEl>
                                          <p:spTgt spid="4711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11" grpId="0"/>
      <p:bldP spid="2" grpId="0"/>
      <p:bldP spid="5"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280*i*4"/>
  <p:tag name="KSO_WM_TEMPLATE_CATEGORY" val="custom"/>
  <p:tag name="KSO_WM_TEMPLATE_INDEX" val="115"/>
</p:tagLst>
</file>

<file path=ppt/tags/tag10.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15"/>
</p:tagLst>
</file>

<file path=ppt/tags/tag11.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15"/>
</p:tagLst>
</file>

<file path=ppt/tags/tag12.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15"/>
</p:tagLst>
</file>

<file path=ppt/tags/tag13.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15"/>
</p:tagLst>
</file>

<file path=ppt/tags/tag14.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15"/>
</p:tagLst>
</file>

<file path=ppt/tags/tag15.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15"/>
</p:tagLst>
</file>

<file path=ppt/tags/tag16.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15"/>
</p:tagLst>
</file>

<file path=ppt/tags/tag17.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15"/>
</p:tagLst>
</file>

<file path=ppt/tags/tag18.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15"/>
</p:tagLst>
</file>

<file path=ppt/tags/tag19.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15"/>
</p:tagLst>
</file>

<file path=ppt/tags/tag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280*i*5"/>
  <p:tag name="KSO_WM_TEMPLATE_CATEGORY" val="custom"/>
  <p:tag name="KSO_WM_TEMPLATE_INDEX" val="115"/>
</p:tagLst>
</file>

<file path=ppt/tags/tag20.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15"/>
</p:tagLst>
</file>

<file path=ppt/tags/tag21.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15"/>
</p:tagLst>
</file>

<file path=ppt/tags/tag22.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15"/>
</p:tagLst>
</file>

<file path=ppt/tags/tag23.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15"/>
</p:tagLst>
</file>

<file path=ppt/tags/tag24.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15"/>
</p:tagLst>
</file>

<file path=ppt/tags/tag25.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15"/>
</p:tagLst>
</file>

<file path=ppt/tags/tag26.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15"/>
</p:tagLst>
</file>

<file path=ppt/tags/tag27.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15"/>
</p:tagLst>
</file>

<file path=ppt/tags/tag28.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15"/>
</p:tagLst>
</file>

<file path=ppt/tags/tag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280*i*6"/>
  <p:tag name="KSO_WM_TEMPLATE_CATEGORY" val="custom"/>
  <p:tag name="KSO_WM_TEMPLATE_INDEX" val="115"/>
</p:tagLst>
</file>

<file path=ppt/tags/tag4.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15"/>
</p:tagLst>
</file>

<file path=ppt/tags/tag5.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15"/>
</p:tagLst>
</file>

<file path=ppt/tags/tag6.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15"/>
</p:tagLst>
</file>

<file path=ppt/tags/tag7.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15"/>
</p:tagLst>
</file>

<file path=ppt/tags/tag8.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15"/>
</p:tagLst>
</file>

<file path=ppt/tags/tag9.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15"/>
</p:tagLst>
</file>

<file path=ppt/theme/theme1.xml><?xml version="1.0" encoding="utf-8"?>
<a:theme xmlns:a="http://schemas.openxmlformats.org/drawingml/2006/main" name="A000120140530A03PPBG">
  <a:themeElements>
    <a:clrScheme name="自定义 8">
      <a:dk1>
        <a:srgbClr val="3F4143"/>
      </a:dk1>
      <a:lt1>
        <a:srgbClr val="FFFFFF"/>
      </a:lt1>
      <a:dk2>
        <a:srgbClr val="3D3F41"/>
      </a:dk2>
      <a:lt2>
        <a:srgbClr val="FFFFFF"/>
      </a:lt2>
      <a:accent1>
        <a:srgbClr val="A3C902"/>
      </a:accent1>
      <a:accent2>
        <a:srgbClr val="00A1C7"/>
      </a:accent2>
      <a:accent3>
        <a:srgbClr val="56B4B6"/>
      </a:accent3>
      <a:accent4>
        <a:srgbClr val="6B8A4B"/>
      </a:accent4>
      <a:accent5>
        <a:srgbClr val="DCAB48"/>
      </a:accent5>
      <a:accent6>
        <a:srgbClr val="B84D30"/>
      </a:accent6>
      <a:hlink>
        <a:srgbClr val="00B0F0"/>
      </a:hlink>
      <a:folHlink>
        <a:srgbClr val="AFB2B4"/>
      </a:folHlink>
    </a:clrScheme>
    <a:fontScheme name="自定义 3">
      <a:majorFont>
        <a:latin typeface="Arial"/>
        <a:ea typeface="黑体"/>
        <a:cs typeface=""/>
      </a:majorFont>
      <a:minorFont>
        <a:latin typeface="Arial"/>
        <a:ea typeface="黑体"/>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nSpc>
            <a:spcPct val="130000"/>
          </a:lnSpc>
          <a:defRPr sz="1400" dirty="0" smtClean="0">
            <a:latin typeface="Arial" panose="020B0604020202020204" pitchFamily="34" charset="0"/>
            <a:ea typeface="微软雅黑" panose="020B0503020204020204" charset="-122"/>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梯田习题模板</Template>
  <TotalTime>336</TotalTime>
  <Words>1314</Words>
  <Application>Microsoft Office PowerPoint</Application>
  <PresentationFormat>全屏显示(4:3)</PresentationFormat>
  <Paragraphs>240</Paragraphs>
  <Slides>31</Slides>
  <Notes>4</Notes>
  <HiddenSlides>0</HiddenSlides>
  <MMClips>0</MMClips>
  <ScaleCrop>false</ScaleCrop>
  <HeadingPairs>
    <vt:vector size="8" baseType="variant">
      <vt:variant>
        <vt:lpstr>已用的字体</vt:lpstr>
      </vt:variant>
      <vt:variant>
        <vt:i4>20</vt:i4>
      </vt:variant>
      <vt:variant>
        <vt:lpstr>主题</vt:lpstr>
      </vt:variant>
      <vt:variant>
        <vt:i4>1</vt:i4>
      </vt:variant>
      <vt:variant>
        <vt:lpstr>嵌入 OLE 服务器</vt:lpstr>
      </vt:variant>
      <vt:variant>
        <vt:i4>1</vt:i4>
      </vt:variant>
      <vt:variant>
        <vt:lpstr>幻灯片标题</vt:lpstr>
      </vt:variant>
      <vt:variant>
        <vt:i4>31</vt:i4>
      </vt:variant>
    </vt:vector>
  </HeadingPairs>
  <TitlesOfParts>
    <vt:vector size="53" baseType="lpstr">
      <vt:lpstr>等线</vt:lpstr>
      <vt:lpstr>仿宋</vt:lpstr>
      <vt:lpstr>仿宋_GB2312</vt:lpstr>
      <vt:lpstr>黑体</vt:lpstr>
      <vt:lpstr>华文仿宋</vt:lpstr>
      <vt:lpstr>华文行楷</vt:lpstr>
      <vt:lpstr>华文楷体</vt:lpstr>
      <vt:lpstr>华文新魏</vt:lpstr>
      <vt:lpstr>楷体</vt:lpstr>
      <vt:lpstr>楷体_GB2312</vt:lpstr>
      <vt:lpstr>隶书</vt:lpstr>
      <vt:lpstr>宋体</vt:lpstr>
      <vt:lpstr>宋体-方正超大字符集</vt:lpstr>
      <vt:lpstr>微软雅黑</vt:lpstr>
      <vt:lpstr>幼圆</vt:lpstr>
      <vt:lpstr>Arial</vt:lpstr>
      <vt:lpstr>Calibri</vt:lpstr>
      <vt:lpstr>Impact</vt:lpstr>
      <vt:lpstr>Times New Roman</vt:lpstr>
      <vt:lpstr>Wingdings</vt:lpstr>
      <vt:lpstr>A000120140530A03PPBG</vt:lpstr>
      <vt:lpstr>Microsoft PowerPoint 97-2003 Presentation</vt:lpstr>
      <vt:lpstr>第24课  人民解放战争的胜利</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mycomputer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4e09989a718fb576a518</cp:lastModifiedBy>
  <cp:revision>85</cp:revision>
  <dcterms:created xsi:type="dcterms:W3CDTF">2015-08-18T12:29:00Z</dcterms:created>
  <dcterms:modified xsi:type="dcterms:W3CDTF">2018-01-10T02:23:11Z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2052-10.1.0.6930</vt:lpwstr>
  </property>
</Properties>
</file>