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</p:sldMasterIdLst>
  <p:notesMasterIdLst>
    <p:notesMasterId r:id="rId13"/>
  </p:notesMasterIdLst>
  <p:sldIdLst>
    <p:sldId id="256" r:id="rId10"/>
    <p:sldId id="974" r:id="rId11"/>
    <p:sldId id="257" r:id="rId12"/>
    <p:sldId id="975" r:id="rId14"/>
    <p:sldId id="916" r:id="rId15"/>
    <p:sldId id="472" r:id="rId16"/>
    <p:sldId id="473" r:id="rId17"/>
    <p:sldId id="393" r:id="rId18"/>
    <p:sldId id="1026" r:id="rId19"/>
    <p:sldId id="1027" r:id="rId20"/>
    <p:sldId id="289" r:id="rId21"/>
    <p:sldId id="520" r:id="rId22"/>
    <p:sldId id="519" r:id="rId23"/>
    <p:sldId id="521" r:id="rId24"/>
    <p:sldId id="522" r:id="rId25"/>
    <p:sldId id="856" r:id="rId26"/>
    <p:sldId id="524" r:id="rId27"/>
    <p:sldId id="526" r:id="rId28"/>
    <p:sldId id="827" r:id="rId29"/>
    <p:sldId id="828" r:id="rId30"/>
    <p:sldId id="831" r:id="rId31"/>
    <p:sldId id="829" r:id="rId32"/>
    <p:sldId id="696" r:id="rId33"/>
    <p:sldId id="952" r:id="rId34"/>
    <p:sldId id="903" r:id="rId35"/>
    <p:sldId id="950" r:id="rId36"/>
    <p:sldId id="951" r:id="rId37"/>
    <p:sldId id="529" r:id="rId38"/>
    <p:sldId id="991" r:id="rId39"/>
    <p:sldId id="992" r:id="rId40"/>
    <p:sldId id="993" r:id="rId41"/>
    <p:sldId id="994" r:id="rId42"/>
    <p:sldId id="954" r:id="rId43"/>
    <p:sldId id="1020" r:id="rId44"/>
    <p:sldId id="1028" r:id="rId45"/>
    <p:sldId id="1029" r:id="rId46"/>
    <p:sldId id="1030" r:id="rId47"/>
    <p:sldId id="1031" r:id="rId48"/>
    <p:sldId id="1022" r:id="rId49"/>
    <p:sldId id="1032" r:id="rId50"/>
    <p:sldId id="1033" r:id="rId51"/>
    <p:sldId id="1034" r:id="rId52"/>
    <p:sldId id="1035" r:id="rId53"/>
    <p:sldId id="1036" r:id="rId54"/>
    <p:sldId id="917" r:id="rId55"/>
    <p:sldId id="548" r:id="rId56"/>
    <p:sldId id="290" r:id="rId5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66"/>
    <a:srgbClr val="FFFF00"/>
    <a:srgbClr val="FF0000"/>
    <a:srgbClr val="000000"/>
    <a:srgbClr val="19ACB1"/>
    <a:srgbClr val="14B7B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-276" y="-90"/>
      </p:cViewPr>
      <p:guideLst>
        <p:guide orient="horz" pos="2076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0" Type="http://schemas.openxmlformats.org/officeDocument/2006/relationships/tableStyles" Target="tableStyles.xml"/><Relationship Id="rId6" Type="http://schemas.openxmlformats.org/officeDocument/2006/relationships/slideMaster" Target="slideMasters/slideMaster5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slide" Target="slides/slide47.xml"/><Relationship Id="rId56" Type="http://schemas.openxmlformats.org/officeDocument/2006/relationships/slide" Target="slides/slide46.xml"/><Relationship Id="rId55" Type="http://schemas.openxmlformats.org/officeDocument/2006/relationships/slide" Target="slides/slide45.xml"/><Relationship Id="rId54" Type="http://schemas.openxmlformats.org/officeDocument/2006/relationships/slide" Target="slides/slide44.xml"/><Relationship Id="rId53" Type="http://schemas.openxmlformats.org/officeDocument/2006/relationships/slide" Target="slides/slide43.xml"/><Relationship Id="rId52" Type="http://schemas.openxmlformats.org/officeDocument/2006/relationships/slide" Target="slides/slide42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9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0" Type="http://schemas.openxmlformats.org/officeDocument/2006/relationships/slide" Target="slides/slide30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幻灯片图像占位符 18433"/>
          <p:cNvSpPr/>
          <p:nvPr>
            <p:ph type="sldImg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6387" name="文本占位符 18434"/>
          <p:cNvSpPr/>
          <p:nvPr>
            <p:ph type="body" sz="quarter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/>
              <a:t>单击此处编辑母版文本样式
第二级
第三级
第四级
第五级</a:t>
            </a:r>
            <a:endParaRPr lang="zh-CN" altLang="en-US"/>
          </a:p>
        </p:txBody>
      </p:sp>
      <p:sp>
        <p:nvSpPr>
          <p:cNvPr id="18436" name="页眉占位符 18435"/>
          <p:cNvSpPr/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18437" name="日期占位符 18436"/>
          <p:cNvSpPr/>
          <p:nvPr>
            <p:ph type="dt" idx="1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18438" name="页脚占位符 18437"/>
          <p:cNvSpPr/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18439" name="灯片编号占位符 18438"/>
          <p:cNvSpPr/>
          <p:nvPr>
            <p:ph type="sldNum" sz="quarter" idx="5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幻灯片图像占位符 32769"/>
          <p:cNvSpPr/>
          <p:nvPr>
            <p:ph type="sldImg"/>
          </p:nvPr>
        </p:nvSpPr>
        <p:spPr>
          <a:ln w="1"/>
        </p:spPr>
      </p:sp>
      <p:sp>
        <p:nvSpPr>
          <p:cNvPr id="20483" name="文本占位符 32770"/>
          <p:cNvSpPr/>
          <p:nvPr>
            <p:ph type="body"/>
          </p:nvPr>
        </p:nvSpPr>
        <p:spPr>
          <a:ln w="1"/>
        </p:spPr>
        <p:txBody>
          <a:bodyPr anchor="t"/>
          <a:p>
            <a:pPr lvl="0" indent="0"/>
            <a:r>
              <a:rPr lang="zh-CN" altLang="en-US" dirty="0"/>
              <a:t>Eddie also want to have some outdoor fun. Look and guess, what is he going to do? Ss... Why do you guess so?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8130" name="幻灯片图像占位符 60417"/>
          <p:cNvSpPr/>
          <p:nvPr>
            <p:ph type="sldImg"/>
          </p:nvPr>
        </p:nvSpPr>
        <p:spPr>
          <a:ln w="1"/>
        </p:spPr>
      </p:sp>
      <p:sp>
        <p:nvSpPr>
          <p:cNvPr id="48131" name="文本占位符 60418"/>
          <p:cNvSpPr/>
          <p:nvPr>
            <p:ph type="body"/>
          </p:nvPr>
        </p:nvSpPr>
        <p:spPr>
          <a:ln w="1"/>
        </p:spPr>
        <p:txBody>
          <a:bodyPr anchor="t"/>
          <a:p>
            <a:pPr lvl="0" indent="0"/>
            <a:r>
              <a:rPr lang="zh-CN" altLang="en-US" dirty="0"/>
              <a:t>整个悉尼大桥桥身长度（包括引桥）1149米,桥面宽49米,从海面到桥面高58.5米,从海面到桥顶高达134米,1924年悉尼海港大桥破土建造桥基,1932年3月19日竣工通车,历时8年多。 Dr J.J.C. Bradfield </a:t>
            </a:r>
            <a:endParaRPr lang="zh-CN" altLang="en-US" dirty="0"/>
          </a:p>
          <a:p>
            <a:pPr lvl="0" indent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0178" name="幻灯片图像占位符 62465"/>
          <p:cNvSpPr/>
          <p:nvPr>
            <p:ph type="sldImg"/>
          </p:nvPr>
        </p:nvSpPr>
        <p:spPr>
          <a:ln w="1"/>
        </p:spPr>
      </p:sp>
      <p:sp>
        <p:nvSpPr>
          <p:cNvPr id="50179" name="文本占位符 62466"/>
          <p:cNvSpPr/>
          <p:nvPr>
            <p:ph type="body"/>
          </p:nvPr>
        </p:nvSpPr>
        <p:spPr>
          <a:ln w="1"/>
        </p:spPr>
        <p:txBody>
          <a:bodyPr anchor="t"/>
          <a:p>
            <a:pPr lvl="0" indent="0"/>
            <a:r>
              <a:rPr lang="zh-CN" altLang="en-US" dirty="0"/>
              <a:t>It looks like a boat with ...(sails). What else does it look like? Do you think it looks like white shells?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幻灯片图像占位符 67585"/>
          <p:cNvSpPr/>
          <p:nvPr>
            <p:ph type="sldImg"/>
          </p:nvPr>
        </p:nvSpPr>
        <p:spPr>
          <a:ln w="1"/>
        </p:spPr>
      </p:sp>
      <p:sp>
        <p:nvSpPr>
          <p:cNvPr id="55299" name="文本占位符 67586"/>
          <p:cNvSpPr/>
          <p:nvPr>
            <p:ph type="body"/>
          </p:nvPr>
        </p:nvSpPr>
        <p:spPr>
          <a:ln w="1"/>
        </p:spPr>
        <p:txBody>
          <a:bodyPr anchor="t"/>
          <a:p>
            <a:pPr lvl="0" indent="0"/>
            <a:r>
              <a:rPr lang="zh-CN" altLang="en-US" dirty="0"/>
              <a:t>Group 1: The Eiffle Tower ... 2 min for you to prepare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7346" name="幻灯片图像占位符 69633"/>
          <p:cNvSpPr/>
          <p:nvPr>
            <p:ph type="sldImg"/>
          </p:nvPr>
        </p:nvSpPr>
        <p:spPr>
          <a:xfrm>
            <a:off x="1049338" y="752475"/>
            <a:ext cx="4572000" cy="3294063"/>
          </a:xfrm>
          <a:ln w="1"/>
        </p:spPr>
      </p:sp>
      <p:sp>
        <p:nvSpPr>
          <p:cNvPr id="57347" name="文本占位符 69634"/>
          <p:cNvSpPr/>
          <p:nvPr>
            <p:ph type="body"/>
          </p:nvPr>
        </p:nvSpPr>
        <p:spPr>
          <a:xfrm>
            <a:off x="536575" y="4386263"/>
            <a:ext cx="5780088" cy="3952875"/>
          </a:xfrm>
          <a:ln w="1"/>
        </p:spPr>
        <p:txBody>
          <a:bodyPr anchor="t"/>
          <a:p>
            <a:pPr lvl="0" indent="0"/>
            <a:r>
              <a:rPr lang="zh-CN" altLang="en-US" dirty="0"/>
              <a:t>有没有必要做学案？ 要不要拆支架？ Big Ben 铁造的。重量。。。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9394" name="幻灯片图像占位符 71681"/>
          <p:cNvSpPr/>
          <p:nvPr>
            <p:ph type="sldImg"/>
          </p:nvPr>
        </p:nvSpPr>
        <p:spPr>
          <a:xfrm>
            <a:off x="1049338" y="752475"/>
            <a:ext cx="4572000" cy="3294063"/>
          </a:xfrm>
          <a:ln w="1"/>
        </p:spPr>
      </p:sp>
      <p:sp>
        <p:nvSpPr>
          <p:cNvPr id="59395" name="文本占位符 71682"/>
          <p:cNvSpPr/>
          <p:nvPr>
            <p:ph type="body"/>
          </p:nvPr>
        </p:nvSpPr>
        <p:spPr>
          <a:xfrm>
            <a:off x="536575" y="4386263"/>
            <a:ext cx="5780088" cy="3952875"/>
          </a:xfrm>
          <a:ln w="1"/>
        </p:spPr>
        <p:txBody>
          <a:bodyPr anchor="t"/>
          <a:p>
            <a:pPr lvl="0" indent="0"/>
            <a:r>
              <a:rPr lang="zh-CN" altLang="en-US" dirty="0"/>
              <a:t>有没有必要做学案？ 要不要拆支架？ Big Ben 铁造的。重量。。。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幻灯片图像占位符 34817"/>
          <p:cNvSpPr/>
          <p:nvPr>
            <p:ph type="sldImg"/>
          </p:nvPr>
        </p:nvSpPr>
        <p:spPr>
          <a:xfrm>
            <a:off x="1049338" y="752475"/>
            <a:ext cx="4572000" cy="3294063"/>
          </a:xfrm>
          <a:ln w="1"/>
        </p:spPr>
      </p:sp>
      <p:sp>
        <p:nvSpPr>
          <p:cNvPr id="22531" name="文本占位符 34818"/>
          <p:cNvSpPr/>
          <p:nvPr>
            <p:ph type="body"/>
          </p:nvPr>
        </p:nvSpPr>
        <p:spPr>
          <a:xfrm>
            <a:off x="536575" y="4386263"/>
            <a:ext cx="5781675" cy="3952875"/>
          </a:xfrm>
          <a:ln w="1"/>
        </p:spPr>
        <p:txBody>
          <a:bodyPr anchor="t"/>
          <a:p>
            <a:pPr lvl="0" indent="0"/>
            <a:r>
              <a:rPr lang="zh-CN" altLang="en-US" dirty="0"/>
              <a:t>Eddie also want to have some outdoor fun. Look and guess, what is he going to do? Ss... Why do you guess so?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幻灯片图像占位符 37889"/>
          <p:cNvSpPr/>
          <p:nvPr>
            <p:ph type="sldImg"/>
          </p:nvPr>
        </p:nvSpPr>
        <p:spPr>
          <a:ln w="1"/>
        </p:spPr>
      </p:sp>
      <p:sp>
        <p:nvSpPr>
          <p:cNvPr id="25603" name="文本占位符 37890"/>
          <p:cNvSpPr/>
          <p:nvPr>
            <p:ph type="body"/>
          </p:nvPr>
        </p:nvSpPr>
        <p:spPr>
          <a:ln w="1"/>
        </p:spPr>
        <p:txBody>
          <a:bodyPr anchor="t"/>
          <a:p>
            <a:pPr lvl="0" indent="0"/>
            <a:r>
              <a:rPr lang="zh-CN" altLang="en-US" dirty="0"/>
              <a:t>a hill of food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幻灯片图像占位符 39937"/>
          <p:cNvSpPr/>
          <p:nvPr>
            <p:ph type="sldImg"/>
          </p:nvPr>
        </p:nvSpPr>
        <p:spPr>
          <a:ln w="1"/>
        </p:spPr>
      </p:sp>
      <p:sp>
        <p:nvSpPr>
          <p:cNvPr id="27651" name="文本占位符 39938"/>
          <p:cNvSpPr/>
          <p:nvPr>
            <p:ph type="body"/>
          </p:nvPr>
        </p:nvSpPr>
        <p:spPr>
          <a:ln w="1"/>
        </p:spPr>
        <p:txBody>
          <a:bodyPr anchor="t"/>
          <a:p>
            <a:pPr lvl="0" indent="0"/>
            <a:r>
              <a:rPr lang="zh-CN" altLang="en-US" dirty="0"/>
              <a:t>Please mark the intonation.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3794" name="幻灯片图像占位符 46081"/>
          <p:cNvSpPr/>
          <p:nvPr>
            <p:ph type="sldImg"/>
          </p:nvPr>
        </p:nvSpPr>
        <p:spPr>
          <a:ln w="1"/>
        </p:spPr>
      </p:sp>
      <p:sp>
        <p:nvSpPr>
          <p:cNvPr id="33795" name="文本占位符 46082"/>
          <p:cNvSpPr/>
          <p:nvPr>
            <p:ph type="body"/>
          </p:nvPr>
        </p:nvSpPr>
        <p:spPr>
          <a:ln w="1"/>
        </p:spPr>
        <p:txBody>
          <a:bodyPr anchor="t"/>
          <a:p>
            <a:pPr lvl="0" indent="0"/>
            <a:r>
              <a:rPr lang="zh-CN" altLang="en-US" dirty="0"/>
              <a:t>一个还是两个获胜者。积分如何计分？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幻灯片图像占位符 48129"/>
          <p:cNvSpPr/>
          <p:nvPr>
            <p:ph type="sldImg"/>
          </p:nvPr>
        </p:nvSpPr>
        <p:spPr>
          <a:ln w="1"/>
        </p:spPr>
      </p:sp>
      <p:sp>
        <p:nvSpPr>
          <p:cNvPr id="35843" name="文本占位符 48130"/>
          <p:cNvSpPr/>
          <p:nvPr>
            <p:ph type="body"/>
          </p:nvPr>
        </p:nvSpPr>
        <p:spPr>
          <a:ln w="1"/>
        </p:spPr>
        <p:txBody>
          <a:bodyPr anchor="t"/>
          <a:p>
            <a:pPr lvl="0" indent="0"/>
            <a:r>
              <a:rPr lang="zh-CN" altLang="en-US" dirty="0"/>
              <a:t>Suzhou has many places of interest , like ...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幻灯片图像占位符 51201"/>
          <p:cNvSpPr/>
          <p:nvPr>
            <p:ph type="sldImg"/>
          </p:nvPr>
        </p:nvSpPr>
        <p:spPr>
          <a:ln w="1"/>
        </p:spPr>
      </p:sp>
      <p:sp>
        <p:nvSpPr>
          <p:cNvPr id="38915" name="文本占位符 51202"/>
          <p:cNvSpPr/>
          <p:nvPr>
            <p:ph type="body"/>
          </p:nvPr>
        </p:nvSpPr>
        <p:spPr>
          <a:ln w="1"/>
        </p:spPr>
        <p:txBody>
          <a:bodyPr anchor="t"/>
          <a:p>
            <a:pPr lvl="0" indent="0"/>
            <a:r>
              <a:rPr lang="zh-CN" altLang="en-US" dirty="0"/>
              <a:t>链接有问题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幻灯片图像占位符 55297"/>
          <p:cNvSpPr/>
          <p:nvPr>
            <p:ph type="sldImg"/>
          </p:nvPr>
        </p:nvSpPr>
        <p:spPr>
          <a:ln w="1"/>
        </p:spPr>
      </p:sp>
      <p:sp>
        <p:nvSpPr>
          <p:cNvPr id="43011" name="文本占位符 55298"/>
          <p:cNvSpPr/>
          <p:nvPr>
            <p:ph type="body"/>
          </p:nvPr>
        </p:nvSpPr>
        <p:spPr>
          <a:ln w="1"/>
        </p:spPr>
        <p:txBody>
          <a:bodyPr anchor="t"/>
          <a:p>
            <a:pPr lvl="0" indent="0"/>
            <a:r>
              <a:rPr lang="zh-CN" altLang="en-US" dirty="0"/>
              <a:t>提前板书重点词汇、短语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幻灯片图像占位符 57345"/>
          <p:cNvSpPr/>
          <p:nvPr>
            <p:ph type="sldImg"/>
          </p:nvPr>
        </p:nvSpPr>
        <p:spPr>
          <a:ln w="1"/>
        </p:spPr>
      </p:sp>
      <p:sp>
        <p:nvSpPr>
          <p:cNvPr id="45059" name="文本占位符 57346"/>
          <p:cNvSpPr/>
          <p:nvPr>
            <p:ph type="body"/>
          </p:nvPr>
        </p:nvSpPr>
        <p:spPr>
          <a:ln w="1"/>
        </p:spPr>
        <p:txBody>
          <a:bodyPr anchor="t"/>
          <a:p>
            <a:pPr lvl="0" indent="0"/>
            <a:r>
              <a:rPr lang="zh-CN" altLang="en-US" dirty="0"/>
              <a:t>加一个问题：How much does it weigh? It weighs ...tons.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Picture 2" descr="b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2"/>
          <p:cNvSpPr>
            <a:spLocks noGrp="1"/>
          </p:cNvSpPr>
          <p:nvPr>
            <p:ph type="ctrTitle"/>
          </p:nvPr>
        </p:nvSpPr>
        <p:spPr>
          <a:xfrm>
            <a:off x="2224088" y="1801813"/>
            <a:ext cx="4724400" cy="12080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lnSpc>
                <a:spcPct val="110000"/>
              </a:lnSpc>
              <a:defRPr sz="36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076" name="Rectangle 3"/>
          <p:cNvSpPr>
            <a:spLocks noGrp="1"/>
          </p:cNvSpPr>
          <p:nvPr>
            <p:ph type="subTitle" idx="1"/>
          </p:nvPr>
        </p:nvSpPr>
        <p:spPr>
          <a:xfrm>
            <a:off x="2214563" y="3146425"/>
            <a:ext cx="4703762" cy="4746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85725" lvl="0" indent="0" algn="ctr">
              <a:buNone/>
              <a:defRPr sz="1600">
                <a:solidFill>
                  <a:srgbClr val="6C6F72"/>
                </a:solidFill>
              </a:defRPr>
            </a:lvl1pPr>
            <a:lvl2pPr marL="85725" lvl="1" indent="0" algn="ctr">
              <a:buNone/>
              <a:defRPr sz="1600">
                <a:solidFill>
                  <a:srgbClr val="6C6F72"/>
                </a:solidFill>
              </a:defRPr>
            </a:lvl2pPr>
            <a:lvl3pPr marL="914400" lvl="2" indent="0" algn="ctr">
              <a:buNone/>
              <a:defRPr sz="1600">
                <a:solidFill>
                  <a:srgbClr val="6C6F72"/>
                </a:solidFill>
              </a:defRPr>
            </a:lvl3pPr>
            <a:lvl4pPr marL="1371600" lvl="3" indent="0" algn="ctr">
              <a:buNone/>
              <a:defRPr sz="1600">
                <a:solidFill>
                  <a:srgbClr val="6C6F72"/>
                </a:solidFill>
              </a:defRPr>
            </a:lvl4pPr>
            <a:lvl5pPr marL="1828800" lvl="4" indent="0" algn="ctr">
              <a:buNone/>
              <a:defRPr sz="1600">
                <a:solidFill>
                  <a:srgbClr val="6C6F72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307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07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07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058863"/>
            <a:ext cx="4027059" cy="47418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741" y="1058863"/>
            <a:ext cx="4027059" cy="47418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2178" y="277813"/>
            <a:ext cx="2054622" cy="552291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277813"/>
            <a:ext cx="6044757" cy="55229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2" name="图片 6"/>
          <p:cNvPicPr>
            <a:picLocks noChangeAspect="1"/>
          </p:cNvPicPr>
          <p:nvPr/>
        </p:nvPicPr>
        <p:blipFill>
          <a:blip r:embed="rId2"/>
          <a:srcRect t="30611"/>
          <a:stretch>
            <a:fillRect/>
          </a:stretch>
        </p:blipFill>
        <p:spPr>
          <a:xfrm>
            <a:off x="0" y="0"/>
            <a:ext cx="9144000" cy="4756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KSO_BC1"/>
          <p:cNvSpPr>
            <a:spLocks noGrp="1"/>
          </p:cNvSpPr>
          <p:nvPr>
            <p:ph type="subTitle" idx="1"/>
          </p:nvPr>
        </p:nvSpPr>
        <p:spPr>
          <a:xfrm>
            <a:off x="704850" y="5732463"/>
            <a:ext cx="7794625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 sz="2000">
                <a:solidFill>
                  <a:srgbClr val="6C6F72"/>
                </a:solidFill>
              </a:defRPr>
            </a:lvl1pPr>
            <a:lvl2pPr marL="0" lvl="1" indent="0" algn="ctr">
              <a:buNone/>
              <a:defRPr sz="2000">
                <a:solidFill>
                  <a:srgbClr val="6C6F72"/>
                </a:solidFill>
              </a:defRPr>
            </a:lvl2pPr>
            <a:lvl3pPr marL="685800" lvl="2" indent="0" algn="ctr">
              <a:buNone/>
              <a:defRPr sz="2000">
                <a:solidFill>
                  <a:srgbClr val="6C6F72"/>
                </a:solidFill>
              </a:defRPr>
            </a:lvl3pPr>
            <a:lvl4pPr marL="1028700" lvl="3" indent="0" algn="ctr">
              <a:buNone/>
              <a:defRPr sz="2000">
                <a:solidFill>
                  <a:srgbClr val="6C6F72"/>
                </a:solidFill>
              </a:defRPr>
            </a:lvl4pPr>
            <a:lvl5pPr marL="1371600" lvl="4" indent="0" algn="ctr">
              <a:buNone/>
              <a:defRPr sz="2000">
                <a:solidFill>
                  <a:srgbClr val="6C6F72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5127" name="KSO_BT1"/>
          <p:cNvSpPr>
            <a:spLocks noGrp="1"/>
          </p:cNvSpPr>
          <p:nvPr>
            <p:ph type="ctrTitle"/>
          </p:nvPr>
        </p:nvSpPr>
        <p:spPr>
          <a:xfrm>
            <a:off x="703263" y="4960938"/>
            <a:ext cx="7772400" cy="7524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r">
              <a:defRPr>
                <a:solidFill>
                  <a:schemeClr val="accent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123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900">
                <a:solidFill>
                  <a:srgbClr val="9D9D9D"/>
                </a:solidFill>
              </a:defRPr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124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900">
                <a:solidFill>
                  <a:srgbClr val="9D9D9D"/>
                </a:solidFill>
              </a:defRPr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125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900">
                <a:solidFill>
                  <a:srgbClr val="9D9D9D"/>
                </a:solidFill>
              </a:defRPr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2450" y="1019175"/>
            <a:ext cx="4025503" cy="52149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42260" y="1019175"/>
            <a:ext cx="4025503" cy="52149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3935" y="-4762"/>
            <a:ext cx="2053828" cy="62388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2450" y="-4762"/>
            <a:ext cx="6042422" cy="62388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Placeholder 2"/>
          <p:cNvSpPr>
            <a:spLocks noGrp="1"/>
          </p:cNvSpPr>
          <p:nvPr>
            <p:ph type="subTitle" idx="1"/>
          </p:nvPr>
        </p:nvSpPr>
        <p:spPr>
          <a:xfrm>
            <a:off x="1987550" y="3517900"/>
            <a:ext cx="5486400" cy="504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000">
                <a:solidFill>
                  <a:schemeClr val="accent2"/>
                </a:solidFill>
              </a:defRPr>
            </a:lvl1pPr>
            <a:lvl2pPr marL="0" lvl="1" indent="0" algn="ctr">
              <a:buNone/>
              <a:defRPr sz="2000">
                <a:solidFill>
                  <a:schemeClr val="accent2"/>
                </a:solidFill>
              </a:defRPr>
            </a:lvl2pPr>
            <a:lvl3pPr marL="914400" lvl="2" indent="0" algn="ctr">
              <a:buNone/>
              <a:defRPr sz="2000">
                <a:solidFill>
                  <a:schemeClr val="accent2"/>
                </a:solidFill>
              </a:defRPr>
            </a:lvl3pPr>
            <a:lvl4pPr marL="1371600" lvl="3" indent="0" algn="ctr">
              <a:buNone/>
              <a:defRPr sz="2000">
                <a:solidFill>
                  <a:schemeClr val="accent2"/>
                </a:solidFill>
              </a:defRPr>
            </a:lvl4pPr>
            <a:lvl5pPr marL="1828800" lvl="4" indent="0" algn="ctr">
              <a:buNone/>
              <a:defRPr sz="2000">
                <a:solidFill>
                  <a:schemeClr val="accent2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9223" name="Title Placeholder 1"/>
          <p:cNvSpPr>
            <a:spLocks noGrp="1"/>
          </p:cNvSpPr>
          <p:nvPr>
            <p:ph type="ctrTitle"/>
          </p:nvPr>
        </p:nvSpPr>
        <p:spPr>
          <a:xfrm>
            <a:off x="2001838" y="2455863"/>
            <a:ext cx="5483225" cy="9826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>
                <a:solidFill>
                  <a:schemeClr val="accent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922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400175"/>
            <a:ext cx="3924379" cy="47990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296" y="1400175"/>
            <a:ext cx="3924379" cy="47990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7963" y="258763"/>
            <a:ext cx="2017713" cy="59404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825" y="258763"/>
            <a:ext cx="5936169" cy="59404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KSO_BT1"/>
          <p:cNvSpPr>
            <a:spLocks noGrp="1"/>
          </p:cNvSpPr>
          <p:nvPr>
            <p:ph type="ctrTitle"/>
          </p:nvPr>
        </p:nvSpPr>
        <p:spPr>
          <a:xfrm>
            <a:off x="666750" y="1746250"/>
            <a:ext cx="5840413" cy="889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270" name="KSO_BC1"/>
          <p:cNvSpPr>
            <a:spLocks noGrp="1"/>
          </p:cNvSpPr>
          <p:nvPr>
            <p:ph type="subTitle" idx="1"/>
          </p:nvPr>
        </p:nvSpPr>
        <p:spPr>
          <a:xfrm>
            <a:off x="668338" y="2720975"/>
            <a:ext cx="5837237" cy="4714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folHlink"/>
                </a:solidFill>
              </a:defRPr>
            </a:lvl1pPr>
            <a:lvl2pPr marL="0" lvl="1" indent="0" algn="ctr">
              <a:buNone/>
              <a:defRPr>
                <a:solidFill>
                  <a:schemeClr val="folHlink"/>
                </a:solidFill>
              </a:defRPr>
            </a:lvl2pPr>
            <a:lvl3pPr marL="914400" lvl="2" indent="0" algn="ctr">
              <a:buNone/>
              <a:defRPr>
                <a:solidFill>
                  <a:schemeClr val="folHlink"/>
                </a:solidFill>
              </a:defRPr>
            </a:lvl3pPr>
            <a:lvl4pPr marL="1371600" lvl="3" indent="0" algn="ctr">
              <a:buNone/>
              <a:defRPr>
                <a:solidFill>
                  <a:schemeClr val="folHlink"/>
                </a:solidFill>
              </a:defRPr>
            </a:lvl4pPr>
            <a:lvl5pPr marL="1828800" lvl="4" indent="0" algn="ctr">
              <a:buNone/>
              <a:defRPr>
                <a:solidFill>
                  <a:schemeClr val="folHlink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1267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1268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1269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314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3" y="717550"/>
            <a:ext cx="8186737" cy="614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KSO_BC1"/>
          <p:cNvSpPr>
            <a:spLocks noGrp="1"/>
          </p:cNvSpPr>
          <p:nvPr>
            <p:ph type="subTitle" idx="1"/>
          </p:nvPr>
        </p:nvSpPr>
        <p:spPr>
          <a:xfrm>
            <a:off x="885825" y="5627688"/>
            <a:ext cx="4273550" cy="520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000">
                <a:solidFill>
                  <a:srgbClr val="6D6D6D"/>
                </a:solidFill>
              </a:defRPr>
            </a:lvl1pPr>
            <a:lvl2pPr marL="0" lvl="1" indent="0" algn="ctr">
              <a:buNone/>
              <a:defRPr sz="2000">
                <a:solidFill>
                  <a:srgbClr val="6D6D6D"/>
                </a:solidFill>
              </a:defRPr>
            </a:lvl2pPr>
            <a:lvl3pPr marL="685800" lvl="2" indent="0" algn="ctr">
              <a:buNone/>
              <a:defRPr sz="2000">
                <a:solidFill>
                  <a:srgbClr val="6D6D6D"/>
                </a:solidFill>
              </a:defRPr>
            </a:lvl3pPr>
            <a:lvl4pPr marL="1028700" lvl="3" indent="0" algn="ctr">
              <a:buNone/>
              <a:defRPr sz="2000">
                <a:solidFill>
                  <a:srgbClr val="6D6D6D"/>
                </a:solidFill>
              </a:defRPr>
            </a:lvl4pPr>
            <a:lvl5pPr marL="1371600" lvl="4" indent="0" algn="ctr">
              <a:buNone/>
              <a:defRPr sz="2000">
                <a:solidFill>
                  <a:srgbClr val="6D6D6D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3319" name="KSO_BT1"/>
          <p:cNvSpPr>
            <a:spLocks noGrp="1"/>
          </p:cNvSpPr>
          <p:nvPr>
            <p:ph type="ctrTitle"/>
          </p:nvPr>
        </p:nvSpPr>
        <p:spPr>
          <a:xfrm>
            <a:off x="574675" y="1514475"/>
            <a:ext cx="5276850" cy="854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315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/>
            </a:lvl1pPr>
          </a:lstStyle>
          <a:p>
            <a:pPr fontAlgn="base"/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13316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3317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/>
            </a:lvl1pPr>
          </a:lstStyle>
          <a:p>
            <a:pPr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133475"/>
            <a:ext cx="4061286" cy="5100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8852" y="1133475"/>
            <a:ext cx="4061286" cy="5100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8054" y="214313"/>
            <a:ext cx="2072085" cy="60198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214313"/>
            <a:ext cx="6096133" cy="60198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338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9"/>
          <p:cNvPicPr>
            <a:picLocks noChangeAspect="1"/>
          </p:cNvPicPr>
          <p:nvPr/>
        </p:nvPicPr>
        <p:blipFill>
          <a:blip r:embed="rId3"/>
          <a:srcRect l="31319"/>
          <a:stretch>
            <a:fillRect/>
          </a:stretch>
        </p:blipFill>
        <p:spPr>
          <a:xfrm>
            <a:off x="2909888" y="1184275"/>
            <a:ext cx="6234112" cy="567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Placeholder 2"/>
          <p:cNvSpPr>
            <a:spLocks noGrp="1"/>
          </p:cNvSpPr>
          <p:nvPr>
            <p:ph type="subTitle" idx="1"/>
          </p:nvPr>
        </p:nvSpPr>
        <p:spPr>
          <a:xfrm>
            <a:off x="687388" y="3390900"/>
            <a:ext cx="4375150" cy="5572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88900" lvl="0" indent="0" algn="ctr">
              <a:buNone/>
              <a:defRPr/>
            </a:lvl1pPr>
            <a:lvl2pPr marL="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5364" name="Title Placeholder 1"/>
          <p:cNvSpPr>
            <a:spLocks noGrp="1"/>
          </p:cNvSpPr>
          <p:nvPr>
            <p:ph type="ctrTitle"/>
          </p:nvPr>
        </p:nvSpPr>
        <p:spPr>
          <a:xfrm>
            <a:off x="685800" y="1884363"/>
            <a:ext cx="4371975" cy="14700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lnSpc>
                <a:spcPct val="110000"/>
              </a:lnSpc>
              <a:defRPr sz="36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536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536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536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338263"/>
            <a:ext cx="3924379" cy="490061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296" y="1338263"/>
            <a:ext cx="3924379" cy="490061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441" y="368300"/>
            <a:ext cx="2002234" cy="5870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68300"/>
            <a:ext cx="5890631" cy="5870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362" name="图片 11"/>
          <p:cNvPicPr>
            <a:picLocks noChangeAspect="1"/>
          </p:cNvPicPr>
          <p:nvPr/>
        </p:nvPicPr>
        <p:blipFill>
          <a:blip r:embed="rId2"/>
          <a:srcRect l="766" t="14307" r="8942" b="630"/>
          <a:stretch>
            <a:fillRect/>
          </a:stretch>
        </p:blipFill>
        <p:spPr>
          <a:xfrm>
            <a:off x="0" y="0"/>
            <a:ext cx="93535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KSO_BT1"/>
          <p:cNvSpPr>
            <a:spLocks noGrp="1"/>
          </p:cNvSpPr>
          <p:nvPr>
            <p:ph type="ctrTitle"/>
          </p:nvPr>
        </p:nvSpPr>
        <p:spPr>
          <a:xfrm>
            <a:off x="2743200" y="4568825"/>
            <a:ext cx="6400800" cy="708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>
                <a:solidFill>
                  <a:schemeClr val="accent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7415" name="KSO_BC1"/>
          <p:cNvSpPr>
            <a:spLocks noGrp="1"/>
          </p:cNvSpPr>
          <p:nvPr>
            <p:ph type="subTitle" idx="1"/>
          </p:nvPr>
        </p:nvSpPr>
        <p:spPr>
          <a:xfrm>
            <a:off x="2743200" y="5324475"/>
            <a:ext cx="64008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1800"/>
            </a:lvl1pPr>
            <a:lvl2pPr marL="0" lvl="1" indent="0" algn="ctr">
              <a:buNone/>
              <a:defRPr sz="1800"/>
            </a:lvl2pPr>
            <a:lvl3pPr marL="514350" lvl="2" indent="0" algn="ctr">
              <a:buNone/>
              <a:defRPr sz="1800"/>
            </a:lvl3pPr>
            <a:lvl4pPr marL="771525" lvl="3" indent="0" algn="ctr">
              <a:buNone/>
              <a:defRPr sz="1800"/>
            </a:lvl4pPr>
            <a:lvl5pPr marL="1028700" lvl="4" indent="0" algn="ctr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741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741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741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4513" y="1162050"/>
            <a:ext cx="4006056" cy="5146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4082" y="1162050"/>
            <a:ext cx="4006056" cy="5146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6232" y="-9525"/>
            <a:ext cx="2043906" cy="63182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4513" y="-9525"/>
            <a:ext cx="6013231" cy="63182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4" Type="http://schemas.openxmlformats.org/officeDocument/2006/relationships/image" Target="../media/image9.png"/><Relationship Id="rId13" Type="http://schemas.openxmlformats.org/officeDocument/2006/relationships/image" Target="../media/image8.png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10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5" Type="http://schemas.openxmlformats.org/officeDocument/2006/relationships/theme" Target="../theme/theme7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1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15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 descr="bg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77338" cy="688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矩形 2"/>
          <p:cNvSpPr/>
          <p:nvPr/>
        </p:nvSpPr>
        <p:spPr>
          <a:xfrm>
            <a:off x="0" y="0"/>
            <a:ext cx="9177338" cy="6884988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noFill/>
          </a:ln>
        </p:spPr>
        <p:txBody>
          <a:bodyPr anchor="ctr"/>
          <a:p>
            <a:pPr lvl="0" indent="0"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" name="Rectangle 2"/>
          <p:cNvSpPr>
            <a:spLocks noGrp="1"/>
          </p:cNvSpPr>
          <p:nvPr>
            <p:ph type="title"/>
          </p:nvPr>
        </p:nvSpPr>
        <p:spPr>
          <a:xfrm>
            <a:off x="468313" y="277813"/>
            <a:ext cx="8218487" cy="711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3" name="Rectangle 3"/>
          <p:cNvSpPr>
            <a:spLocks noGrp="1"/>
          </p:cNvSpPr>
          <p:nvPr>
            <p:ph type="body"/>
          </p:nvPr>
        </p:nvSpPr>
        <p:spPr>
          <a:xfrm>
            <a:off x="468313" y="1058863"/>
            <a:ext cx="8218487" cy="47418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57175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205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205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205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lvl="0" indent="-257175" algn="l" defTabSz="914400" rtl="0" eaLnBrk="1" fontAlgn="base" latinLnBrk="0" hangingPunct="1">
        <a:lnSpc>
          <a:spcPct val="10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Arial" panose="020B0604020202020204" pitchFamily="34" charset="0"/>
        <a:buChar char="☺"/>
        <a:defRPr sz="2000" b="0" i="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57505" lvl="1" indent="0" algn="l" defTabSz="914400" rtl="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074" name="组合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5" name="图片 6"/>
            <p:cNvPicPr>
              <a:picLocks noChangeAspect="1"/>
            </p:cNvPicPr>
            <p:nvPr/>
          </p:nvPicPr>
          <p:blipFill>
            <a:blip r:embed="rId12"/>
            <a:srcRect l="822" t="874" r="287" b="19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6" name="矩形 6"/>
            <p:cNvSpPr/>
            <p:nvPr/>
          </p:nvSpPr>
          <p:spPr>
            <a:xfrm>
              <a:off x="0" y="762000"/>
              <a:ext cx="9144000" cy="6096000"/>
            </a:xfrm>
            <a:prstGeom prst="rect">
              <a:avLst/>
            </a:prstGeom>
            <a:solidFill>
              <a:srgbClr val="FFFFFF">
                <a:alpha val="92000"/>
              </a:srgbClr>
            </a:solidFill>
            <a:ln w="9525">
              <a:noFill/>
            </a:ln>
          </p:spPr>
          <p:txBody>
            <a:bodyPr anchor="ctr"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01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900">
                <a:solidFill>
                  <a:srgbClr val="9D9D9D"/>
                </a:solidFill>
              </a:defRPr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102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900">
                <a:solidFill>
                  <a:srgbClr val="9D9D9D"/>
                </a:solidFill>
              </a:defRPr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103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900">
                <a:solidFill>
                  <a:srgbClr val="9D9D9D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080" name="KSO_BC1"/>
          <p:cNvSpPr>
            <a:spLocks noGrp="1"/>
          </p:cNvSpPr>
          <p:nvPr>
            <p:ph type="body"/>
          </p:nvPr>
        </p:nvSpPr>
        <p:spPr>
          <a:xfrm>
            <a:off x="552450" y="1019175"/>
            <a:ext cx="8215313" cy="52149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6195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61950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3081" name="KSO_BT1"/>
          <p:cNvSpPr>
            <a:spLocks noGrp="1"/>
          </p:cNvSpPr>
          <p:nvPr>
            <p:ph type="title"/>
          </p:nvPr>
        </p:nvSpPr>
        <p:spPr>
          <a:xfrm>
            <a:off x="552450" y="-4762"/>
            <a:ext cx="8215313" cy="7953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l" defTabSz="6858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1950" lvl="0" indent="-361950" algn="just" defTabSz="685800" rtl="0" eaLnBrk="1" fontAlgn="base" latinLnBrk="0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sz="2400" b="0" i="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61950" lvl="1" indent="-361950" algn="l" defTabSz="685800" rtl="0" eaLnBrk="1" fontAlgn="base" latinLnBrk="0" hangingPunct="1">
        <a:lnSpc>
          <a:spcPct val="120000"/>
        </a:lnSpc>
        <a:spcBef>
          <a:spcPct val="0"/>
        </a:spcBef>
        <a:spcAft>
          <a:spcPts val="1200"/>
        </a:spcAft>
        <a:buClr>
          <a:srgbClr val="9ED3E3"/>
        </a:buClr>
        <a:buFont typeface="幼圆" panose="02010509060101010101" pitchFamily="49" charset="-122"/>
        <a:buChar char=" 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Calibri" panose="020F0502020204030204" pitchFamily="2" charset="0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Calibri" panose="020F0502020204030204" pitchFamily="2" charset="0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Calibri" panose="020F0502020204030204" pitchFamily="2" charset="0"/>
          <a:ea typeface="+mn-ea"/>
          <a:cs typeface="+mn-cs"/>
        </a:defRPr>
      </a:lvl5pPr>
      <a:lvl6pPr marL="2514600" lvl="5" indent="-228600" algn="l" defTabSz="685800" rtl="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Calibri" panose="020F0502020204030204" pitchFamily="2" charset="0"/>
          <a:ea typeface="+mn-ea"/>
          <a:cs typeface="+mn-cs"/>
        </a:defRPr>
      </a:lvl6pPr>
      <a:lvl7pPr marL="2971800" lvl="6" indent="-228600" algn="l" defTabSz="685800" rtl="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Calibri" panose="020F0502020204030204" pitchFamily="2" charset="0"/>
          <a:ea typeface="+mn-ea"/>
          <a:cs typeface="+mn-cs"/>
        </a:defRPr>
      </a:lvl7pPr>
      <a:lvl8pPr marL="3429000" lvl="7" indent="-228600" algn="l" defTabSz="685800" rtl="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Calibri" panose="020F0502020204030204" pitchFamily="2" charset="0"/>
          <a:ea typeface="+mn-ea"/>
          <a:cs typeface="+mn-cs"/>
        </a:defRPr>
      </a:lvl8pPr>
      <a:lvl9pPr marL="3886200" lvl="8" indent="-228600" algn="l" defTabSz="685800" rtl="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Calibri" panose="020F0502020204030204" pitchFamily="2" charset="0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098" name="图片 10"/>
          <p:cNvPicPr>
            <a:picLocks noChangeAspect="1"/>
          </p:cNvPicPr>
          <p:nvPr/>
        </p:nvPicPr>
        <p:blipFill>
          <a:blip r:embed="rId12"/>
          <a:srcRect l="208" t="690" r="620"/>
          <a:stretch>
            <a:fillRect/>
          </a:stretch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圆角矩形 11"/>
          <p:cNvSpPr/>
          <p:nvPr/>
        </p:nvSpPr>
        <p:spPr>
          <a:xfrm>
            <a:off x="104775" y="142875"/>
            <a:ext cx="9039225" cy="838200"/>
          </a:xfrm>
          <a:prstGeom prst="roundRect">
            <a:avLst>
              <a:gd name="adj" fmla="val 31440"/>
            </a:avLst>
          </a:prstGeom>
          <a:solidFill>
            <a:srgbClr val="76AA30">
              <a:alpha val="70000"/>
            </a:srgbClr>
          </a:solidFill>
          <a:ln w="9525">
            <a:noFill/>
          </a:ln>
        </p:spPr>
        <p:txBody>
          <a:bodyPr anchor="ctr"/>
          <a:p>
            <a:pPr lvl="0" indent="0"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0" name="Text Placeholder 2"/>
          <p:cNvSpPr>
            <a:spLocks noGrp="1"/>
          </p:cNvSpPr>
          <p:nvPr>
            <p:ph type="body"/>
          </p:nvPr>
        </p:nvSpPr>
        <p:spPr>
          <a:xfrm>
            <a:off x="566738" y="1400175"/>
            <a:ext cx="8008937" cy="47990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57505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57505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819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00788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1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00788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19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00788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104" name="Title Placeholder 1"/>
          <p:cNvSpPr>
            <a:spLocks noGrp="1"/>
          </p:cNvSpPr>
          <p:nvPr>
            <p:ph type="title"/>
          </p:nvPr>
        </p:nvSpPr>
        <p:spPr>
          <a:xfrm>
            <a:off x="504825" y="258763"/>
            <a:ext cx="8010525" cy="6000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rgbClr val="F3F6D5"/>
          </a:solidFill>
          <a:latin typeface="+mj-lt"/>
          <a:ea typeface="+mj-ea"/>
          <a:cs typeface="+mj-cs"/>
        </a:defRPr>
      </a:lvl1pPr>
    </p:titleStyle>
    <p:bodyStyle>
      <a:lvl1pPr marL="357505" lvl="0" indent="-357505" algn="l" defTabSz="914400" rtl="0" eaLnBrk="1" fontAlgn="base" latinLnBrk="0" hangingPunct="1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"/>
        <a:defRPr sz="24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l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2" charset="0"/>
        <a:buChar char=" 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2" charset="0"/>
        <a:buChar char="•"/>
        <a:defRPr sz="2000" b="0" i="0" u="none" kern="1200" baseline="0">
          <a:solidFill>
            <a:srgbClr val="7F7F7F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2" charset="0"/>
        <a:buChar char="•"/>
        <a:defRPr sz="1800" b="0" i="0" u="none" kern="1200" baseline="0">
          <a:solidFill>
            <a:srgbClr val="7F7F7F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2" charset="0"/>
        <a:buChar char="•"/>
        <a:defRPr sz="1800" b="0" i="0" u="none" kern="1200" baseline="0">
          <a:solidFill>
            <a:srgbClr val="7F7F7F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2" charset="0"/>
        <a:buChar char="•"/>
        <a:defRPr sz="1800" b="0" i="0" u="none" kern="1200" baseline="0">
          <a:solidFill>
            <a:srgbClr val="7F7F7F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2" charset="0"/>
        <a:buChar char="•"/>
        <a:defRPr sz="1800" b="0" i="0" u="none" kern="1200" baseline="0">
          <a:solidFill>
            <a:srgbClr val="7F7F7F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2" charset="0"/>
        <a:buChar char="•"/>
        <a:defRPr sz="1800" b="0" i="0" u="none" kern="1200" baseline="0">
          <a:solidFill>
            <a:srgbClr val="7F7F7F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2" charset="0"/>
        <a:buChar char="•"/>
        <a:defRPr sz="1800" b="0" i="0" u="none" kern="1200" baseline="0">
          <a:solidFill>
            <a:srgbClr val="7F7F7F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093788" cy="69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6"/>
          <p:cNvPicPr>
            <a:picLocks noChangeAspect="1"/>
          </p:cNvPicPr>
          <p:nvPr/>
        </p:nvPicPr>
        <p:blipFill>
          <a:blip r:embed="rId13"/>
          <a:srcRect b="7338"/>
          <a:stretch>
            <a:fillRect/>
          </a:stretch>
        </p:blipFill>
        <p:spPr>
          <a:xfrm>
            <a:off x="0" y="4589463"/>
            <a:ext cx="9144000" cy="2268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45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46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47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128" name="KSO_BC1"/>
          <p:cNvSpPr>
            <a:spLocks noGrp="1"/>
          </p:cNvSpPr>
          <p:nvPr>
            <p:ph type="body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57505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57505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rgbClr val="7B992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rtl="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30000"/>
        <a:buBlip>
          <a:blip r:embed="rId14"/>
        </a:buBlip>
        <a:defRPr sz="2000" b="0" i="0" u="none" kern="1200" baseline="0">
          <a:solidFill>
            <a:srgbClr val="7B9921"/>
          </a:solidFill>
          <a:latin typeface="+mn-lt"/>
          <a:ea typeface="+mn-ea"/>
          <a:cs typeface="+mn-cs"/>
        </a:defRPr>
      </a:lvl1pPr>
      <a:lvl2pPr marL="357505" lvl="1" indent="-357505" algn="l" defTabSz="914400" rtl="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rgbClr val="9EC884"/>
        </a:buClr>
        <a:buFont typeface="幼圆" panose="02010509060101010101" pitchFamily="49" charset="-122"/>
        <a:buChar char=" "/>
        <a:defRPr sz="1600" b="0" i="0" u="none" kern="1200" baseline="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lvl="2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lvl="3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lvl="4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lvl="5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幼圆" panose="02010509060101010101" pitchFamily="49" charset="-122"/>
          <a:cs typeface="+mn-cs"/>
        </a:defRPr>
      </a:lvl6pPr>
      <a:lvl7pPr marL="2971800" lvl="6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幼圆" panose="02010509060101010101" pitchFamily="49" charset="-122"/>
          <a:cs typeface="+mn-cs"/>
        </a:defRPr>
      </a:lvl7pPr>
      <a:lvl8pPr marL="3429000" lvl="7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幼圆" panose="02010509060101010101" pitchFamily="49" charset="-122"/>
          <a:cs typeface="+mn-cs"/>
        </a:defRPr>
      </a:lvl8pPr>
      <a:lvl9pPr marL="3886200" lvl="8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幼圆" panose="02010509060101010101" pitchFamily="49" charset="-122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6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5538" y="2749550"/>
            <a:ext cx="5478462" cy="410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矩形 6"/>
          <p:cNvSpPr/>
          <p:nvPr/>
        </p:nvSpPr>
        <p:spPr>
          <a:xfrm>
            <a:off x="776288" y="1208088"/>
            <a:ext cx="8367712" cy="5649912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 anchor="ctr"/>
          <a:p>
            <a:pPr lvl="0" indent="0"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KSO_FD"/>
          <p:cNvSpPr>
            <a:spLocks noGrp="1"/>
          </p:cNvSpPr>
          <p:nvPr>
            <p:ph type="dt" sz="half" idx="2"/>
          </p:nvPr>
        </p:nvSpPr>
        <p:spPr>
          <a:xfrm>
            <a:off x="628650" y="645160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/>
            </a:lvl1pPr>
          </a:lstStyle>
          <a:p>
            <a:pPr lvl="0" fontAlgn="base"/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12293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429375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2294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45160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/>
            </a:lvl1pPr>
          </a:lstStyle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151" name="KSO_BC1"/>
          <p:cNvSpPr>
            <a:spLocks noGrp="1"/>
          </p:cNvSpPr>
          <p:nvPr>
            <p:ph type="body"/>
          </p:nvPr>
        </p:nvSpPr>
        <p:spPr>
          <a:xfrm>
            <a:off x="431800" y="1133475"/>
            <a:ext cx="8288338" cy="5100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6195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61950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6152" name="KSO_BT1"/>
          <p:cNvSpPr>
            <a:spLocks noGrp="1"/>
          </p:cNvSpPr>
          <p:nvPr>
            <p:ph type="title"/>
          </p:nvPr>
        </p:nvSpPr>
        <p:spPr>
          <a:xfrm>
            <a:off x="431800" y="214313"/>
            <a:ext cx="8288338" cy="7953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marL="0" lvl="0" indent="0" algn="l" defTabSz="6858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lvl="0" indent="-361950" algn="just" defTabSz="685800" rtl="0" eaLnBrk="1" fontAlgn="base" latinLnBrk="0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2"/>
        </a:buClr>
        <a:buSzPct val="70000"/>
        <a:buFont typeface="Webdings" panose="05030102010509060703" pitchFamily="18" charset="2"/>
        <a:buChar char=""/>
        <a:defRPr sz="2400" b="1" i="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61950" lvl="1" indent="-361950" algn="l" defTabSz="685800" rtl="0" eaLnBrk="1" fontAlgn="base" latinLnBrk="0" hangingPunct="1">
        <a:lnSpc>
          <a:spcPct val="120000"/>
        </a:lnSpc>
        <a:spcBef>
          <a:spcPct val="0"/>
        </a:spcBef>
        <a:spcAft>
          <a:spcPts val="1200"/>
        </a:spcAft>
        <a:buClr>
          <a:srgbClr val="DCE382"/>
        </a:buClr>
        <a:buFont typeface="幼圆" panose="02010509060101010101" pitchFamily="49" charset="-122"/>
        <a:buChar char=" 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Calibri" panose="020F0502020204030204" pitchFamily="2" charset="0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Calibri" panose="020F0502020204030204" pitchFamily="2" charset="0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Calibri" panose="020F0502020204030204" pitchFamily="2" charset="0"/>
          <a:ea typeface="+mn-ea"/>
          <a:cs typeface="+mn-cs"/>
        </a:defRPr>
      </a:lvl5pPr>
      <a:lvl6pPr marL="2514600" lvl="5" indent="-228600" algn="l" defTabSz="685800" rtl="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Calibri" panose="020F0502020204030204" pitchFamily="2" charset="0"/>
          <a:ea typeface="+mn-ea"/>
          <a:cs typeface="+mn-cs"/>
        </a:defRPr>
      </a:lvl6pPr>
      <a:lvl7pPr marL="2971800" lvl="6" indent="-228600" algn="l" defTabSz="685800" rtl="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Calibri" panose="020F0502020204030204" pitchFamily="2" charset="0"/>
          <a:ea typeface="+mn-ea"/>
          <a:cs typeface="+mn-cs"/>
        </a:defRPr>
      </a:lvl7pPr>
      <a:lvl8pPr marL="3429000" lvl="7" indent="-228600" algn="l" defTabSz="685800" rtl="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Calibri" panose="020F0502020204030204" pitchFamily="2" charset="0"/>
          <a:ea typeface="+mn-ea"/>
          <a:cs typeface="+mn-cs"/>
        </a:defRPr>
      </a:lvl8pPr>
      <a:lvl9pPr marL="3886200" lvl="8" indent="-228600" algn="l" defTabSz="685800" rtl="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Calibri" panose="020F0502020204030204" pitchFamily="2" charset="0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587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Placeholder 2"/>
          <p:cNvSpPr>
            <a:spLocks noGrp="1"/>
          </p:cNvSpPr>
          <p:nvPr>
            <p:ph type="body"/>
          </p:nvPr>
        </p:nvSpPr>
        <p:spPr>
          <a:xfrm>
            <a:off x="566738" y="1338263"/>
            <a:ext cx="8008937" cy="49006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556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444500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>
          <a:xfrm>
            <a:off x="566738" y="368300"/>
            <a:ext cx="8008937" cy="601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717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0813" y="5548313"/>
            <a:ext cx="1087437" cy="1309687"/>
          </a:xfrm>
          <a:prstGeom prst="rect">
            <a:avLst/>
          </a:prstGeom>
          <a:noFill/>
          <a:ln w="9525">
            <a:noFill/>
          </a:ln>
          <a:effectLst>
            <a:outerShdw sy="23000" kx="-1200000" algn="bl" rotWithShape="0">
              <a:srgbClr val="000000">
                <a:alpha val="0"/>
              </a:srgbClr>
            </a:outerShdw>
          </a:effectLst>
        </p:spPr>
      </p:pic>
      <p:sp>
        <p:nvSpPr>
          <p:cNvPr id="14342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4500" lvl="0" indent="-355600" algn="l" defTabSz="914400" rtl="0" eaLnBrk="1" fontAlgn="base" latinLnBrk="0" hangingPunct="1">
        <a:lnSpc>
          <a:spcPct val="90000"/>
        </a:lnSpc>
        <a:spcBef>
          <a:spcPts val="1800"/>
        </a:spcBef>
        <a:spcAft>
          <a:spcPct val="0"/>
        </a:spcAft>
        <a:buClr>
          <a:srgbClr val="3082DC"/>
        </a:buClr>
        <a:buSzPct val="100000"/>
        <a:buBlip>
          <a:blip r:embed="rId14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44500" lvl="1" indent="0" algn="l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2" charset="0"/>
        <a:buChar char=" 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2" charset="0"/>
        <a:buChar char="•"/>
        <a:defRPr sz="2000" b="0" i="0" u="none" kern="1200" baseline="0">
          <a:solidFill>
            <a:srgbClr val="303030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2" charset="0"/>
        <a:buChar char="•"/>
        <a:defRPr sz="1800" b="0" i="0" u="none" kern="1200" baseline="0">
          <a:solidFill>
            <a:srgbClr val="303030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2" charset="0"/>
        <a:buChar char="•"/>
        <a:defRPr sz="1800" b="0" i="0" u="none" kern="1200" baseline="0">
          <a:solidFill>
            <a:srgbClr val="303030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2" charset="0"/>
        <a:buChar char="•"/>
        <a:defRPr sz="1800" b="0" i="0" u="none" kern="1200" baseline="0">
          <a:solidFill>
            <a:srgbClr val="303030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2" charset="0"/>
        <a:buChar char="•"/>
        <a:defRPr sz="1800" b="0" i="0" u="none" kern="1200" baseline="0">
          <a:solidFill>
            <a:srgbClr val="303030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2" charset="0"/>
        <a:buChar char="•"/>
        <a:defRPr sz="1800" b="0" i="0" u="none" kern="1200" baseline="0">
          <a:solidFill>
            <a:srgbClr val="303030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2" charset="0"/>
        <a:buChar char="•"/>
        <a:defRPr sz="1800" b="0" i="0" u="none" kern="1200" baseline="0">
          <a:solidFill>
            <a:srgbClr val="30303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194" name="组合 13"/>
          <p:cNvGrpSpPr/>
          <p:nvPr/>
        </p:nvGrpSpPr>
        <p:grpSpPr>
          <a:xfrm>
            <a:off x="0" y="0"/>
            <a:ext cx="9144000" cy="6877050"/>
            <a:chOff x="0" y="0"/>
            <a:chExt cx="12192000" cy="8870800"/>
          </a:xfrm>
        </p:grpSpPr>
        <p:grpSp>
          <p:nvGrpSpPr>
            <p:cNvPr id="8195" name="组合 6"/>
            <p:cNvGrpSpPr>
              <a:grpSpLocks noChangeAspect="1"/>
            </p:cNvGrpSpPr>
            <p:nvPr userDrawn="1"/>
          </p:nvGrpSpPr>
          <p:grpSpPr>
            <a:xfrm>
              <a:off x="0" y="0"/>
              <a:ext cx="12192000" cy="4656136"/>
              <a:chOff x="0" y="0"/>
              <a:chExt cx="12192000" cy="4656136"/>
            </a:xfrm>
          </p:grpSpPr>
          <p:pic>
            <p:nvPicPr>
              <p:cNvPr id="8196" name="图片 10"/>
              <p:cNvPicPr>
                <a:picLocks noChangeAspect="1"/>
              </p:cNvPicPr>
              <p:nvPr/>
            </p:nvPicPr>
            <p:blipFill>
              <a:blip r:embed="rId12"/>
              <a:srcRect l="43993" t="49127" r="-1086"/>
              <a:stretch>
                <a:fillRect/>
              </a:stretch>
            </p:blipFill>
            <p:spPr>
              <a:xfrm>
                <a:off x="0" y="4307"/>
                <a:ext cx="6960864" cy="46518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197" name="图片 12"/>
              <p:cNvPicPr>
                <a:picLocks noChangeAspect="1"/>
              </p:cNvPicPr>
              <p:nvPr/>
            </p:nvPicPr>
            <p:blipFill>
              <a:blip r:embed="rId12"/>
              <a:srcRect l="67007" t="49127" r="-1086"/>
              <a:stretch>
                <a:fillRect/>
              </a:stretch>
            </p:blipFill>
            <p:spPr>
              <a:xfrm flipH="1">
                <a:off x="6604550" y="0"/>
                <a:ext cx="5587450" cy="465182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8198" name="矩形 7"/>
            <p:cNvSpPr/>
            <p:nvPr/>
          </p:nvSpPr>
          <p:spPr>
            <a:xfrm>
              <a:off x="0" y="4503736"/>
              <a:ext cx="12192000" cy="4367064"/>
            </a:xfrm>
            <a:prstGeom prst="rect">
              <a:avLst/>
            </a:prstGeom>
            <a:solidFill>
              <a:srgbClr val="040301"/>
            </a:solidFill>
            <a:ln w="9525">
              <a:noFill/>
            </a:ln>
          </p:spPr>
          <p:txBody>
            <a:bodyPr anchor="ctr"/>
            <a:p>
              <a:pPr lvl="0" indent="0" algn="ctr"/>
              <a:endParaRPr lang="zh-CN" altLang="en-US" sz="1300" dirty="0">
                <a:solidFill>
                  <a:srgbClr val="43454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199" name="KSO_BT1"/>
          <p:cNvSpPr>
            <a:spLocks noGrp="1"/>
          </p:cNvSpPr>
          <p:nvPr>
            <p:ph type="title"/>
          </p:nvPr>
        </p:nvSpPr>
        <p:spPr>
          <a:xfrm>
            <a:off x="1314450" y="-9525"/>
            <a:ext cx="7405688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6392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6393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6394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203" name="KSO_BC1"/>
          <p:cNvSpPr>
            <a:spLocks noGrp="1"/>
          </p:cNvSpPr>
          <p:nvPr>
            <p:ph type="body"/>
          </p:nvPr>
        </p:nvSpPr>
        <p:spPr>
          <a:xfrm>
            <a:off x="544513" y="1162050"/>
            <a:ext cx="8175625" cy="51466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00025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00025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marL="0" lvl="0" indent="0" algn="l" defTabSz="51435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lvl="0" indent="-200025" algn="just" defTabSz="514350" rtl="0" eaLnBrk="1" fontAlgn="base" latinLnBrk="0" hangingPunct="1">
        <a:lnSpc>
          <a:spcPct val="110000"/>
        </a:lnSpc>
        <a:spcBef>
          <a:spcPts val="1015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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00025" lvl="1" indent="-200025" algn="l" defTabSz="514350" rtl="0" eaLnBrk="1" fontAlgn="base" latinLnBrk="0" hangingPunct="1">
        <a:lnSpc>
          <a:spcPct val="130000"/>
        </a:lnSpc>
        <a:spcBef>
          <a:spcPct val="0"/>
        </a:spcBef>
        <a:spcAft>
          <a:spcPts val="340"/>
        </a:spcAft>
        <a:buClr>
          <a:srgbClr val="FFDA66"/>
        </a:buClr>
        <a:buFont typeface="宋体" panose="02010600030101010101" pitchFamily="2" charset="-122"/>
        <a:buChar char=" "/>
        <a:defRPr sz="1800" b="0" i="0" u="none" kern="1200" baseline="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643255" lvl="2" indent="-128905" algn="l" defTabSz="514350" rtl="0" eaLnBrk="1" fontAlgn="base" latinLnBrk="0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3pPr>
      <a:lvl4pPr marL="900430" lvl="3" indent="-128905" algn="l" defTabSz="514350" rtl="0" eaLnBrk="1" fontAlgn="base" latinLnBrk="0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4pPr>
      <a:lvl5pPr marL="1157605" lvl="4" indent="-128905" algn="l" defTabSz="514350" rtl="0" eaLnBrk="1" fontAlgn="base" latinLnBrk="0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5pPr>
      <a:lvl6pPr marL="2514600" lvl="5" indent="-228600" algn="l" defTabSz="514350" rtl="0" eaLnBrk="1" fontAlgn="base" latinLnBrk="0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6pPr>
      <a:lvl7pPr marL="2971800" lvl="6" indent="-228600" algn="l" defTabSz="514350" rtl="0" eaLnBrk="1" fontAlgn="base" latinLnBrk="0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7pPr>
      <a:lvl8pPr marL="3429000" lvl="7" indent="-228600" algn="l" defTabSz="514350" rtl="0" eaLnBrk="1" fontAlgn="base" latinLnBrk="0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8pPr>
      <a:lvl9pPr marL="3886200" lvl="8" indent="-228600" algn="l" defTabSz="514350" rtl="0" eaLnBrk="1" fontAlgn="base" latinLnBrk="0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jpeg"/><Relationship Id="rId8" Type="http://schemas.openxmlformats.org/officeDocument/2006/relationships/image" Target="../media/image36.jpeg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slide" Target="slide1.xml"/><Relationship Id="rId3" Type="http://schemas.openxmlformats.org/officeDocument/2006/relationships/image" Target="../media/image32.jpeg"/><Relationship Id="rId2" Type="http://schemas.openxmlformats.org/officeDocument/2006/relationships/slide" Target="slide17.xml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62.xml"/><Relationship Id="rId12" Type="http://schemas.openxmlformats.org/officeDocument/2006/relationships/image" Target="../media/image39.jpeg"/><Relationship Id="rId11" Type="http://schemas.openxmlformats.org/officeDocument/2006/relationships/image" Target="../media/image38.jpeg"/><Relationship Id="rId10" Type="http://schemas.openxmlformats.org/officeDocument/2006/relationships/slide" Target="slide18.xml"/><Relationship Id="rId1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image" Target="../media/image41.GIF"/><Relationship Id="rId1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9.xml"/><Relationship Id="rId3" Type="http://schemas.openxmlformats.org/officeDocument/2006/relationships/image" Target="../media/image43.jpeg"/><Relationship Id="rId2" Type="http://schemas.openxmlformats.org/officeDocument/2006/relationships/hyperlink" Target="&#22467;&#33778;&#23572;&#38081;&#22612;&#31561;&#26223;&#28857;&#35270;&#39057;.mp4" TargetMode="External"/><Relationship Id="rId1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7" Type="http://schemas.openxmlformats.org/officeDocument/2006/relationships/image" Target="../media/image32.jpeg"/><Relationship Id="rId6" Type="http://schemas.openxmlformats.org/officeDocument/2006/relationships/image" Target="../media/image33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" Target="slide13.xml"/><Relationship Id="rId1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57.xml"/><Relationship Id="rId2" Type="http://schemas.openxmlformats.org/officeDocument/2006/relationships/image" Target="../media/image45.pn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7.xm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image" Target="../media/image41.GIF"/><Relationship Id="rId1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68.xml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68.xml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68.xml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image" Target="../media/image41.GIF"/><Relationship Id="rId1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image" Target="../media/image57.GIF"/><Relationship Id="rId1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hyperlink" Target="U3Comic.swf" TargetMode="External"/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image" Target="../media/image16.GIF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2.xml"/><Relationship Id="rId6" Type="http://schemas.openxmlformats.org/officeDocument/2006/relationships/image" Target="../media/image57.GIF"/><Relationship Id="rId5" Type="http://schemas.openxmlformats.org/officeDocument/2006/relationships/hyperlink" Target="Nick.wav" TargetMode="External"/><Relationship Id="rId4" Type="http://schemas.openxmlformats.org/officeDocument/2006/relationships/image" Target="../media/image61.jpeg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2.xml"/><Relationship Id="rId6" Type="http://schemas.openxmlformats.org/officeDocument/2006/relationships/image" Target="../media/image57.GIF"/><Relationship Id="rId5" Type="http://schemas.openxmlformats.org/officeDocument/2006/relationships/hyperlink" Target="Leo.mp3" TargetMode="External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2.xml"/><Relationship Id="rId6" Type="http://schemas.openxmlformats.org/officeDocument/2006/relationships/image" Target="../media/image57.GIF"/><Relationship Id="rId5" Type="http://schemas.openxmlformats.org/officeDocument/2006/relationships/hyperlink" Target="Jane.mp3" TargetMode="External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64.png"/><Relationship Id="rId1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1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wmf"/><Relationship Id="rId1" Type="http://schemas.openxmlformats.org/officeDocument/2006/relationships/control" Target="../activeX/activeX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2.xml"/><Relationship Id="rId3" Type="http://schemas.openxmlformats.org/officeDocument/2006/relationships/slide" Target="slide13.xml"/><Relationship Id="rId2" Type="http://schemas.openxmlformats.org/officeDocument/2006/relationships/image" Target="../media/image67.jpeg"/><Relationship Id="rId1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23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5.emf"/><Relationship Id="rId3" Type="http://schemas.microsoft.com/office/2007/relationships/media" Target="file:///G:\&#20844;&#24320;&#35838;\U3Comic.mp3" TargetMode="External"/><Relationship Id="rId2" Type="http://schemas.openxmlformats.org/officeDocument/2006/relationships/audio" Target="file:///G:\&#20844;&#24320;&#35838;\U3Comic.mp3" TargetMode="External"/><Relationship Id="rId1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9457"/>
          <p:cNvSpPr>
            <a:spLocks noGrp="1"/>
          </p:cNvSpPr>
          <p:nvPr>
            <p:ph type="ctrTitle"/>
          </p:nvPr>
        </p:nvSpPr>
        <p:spPr>
          <a:xfrm>
            <a:off x="130175" y="835025"/>
            <a:ext cx="8712200" cy="2108200"/>
          </a:xfrm>
        </p:spPr>
        <p:txBody>
          <a:bodyPr anchor="ctr"/>
          <a:p>
            <a:pPr defTabSz="914400">
              <a:buNone/>
            </a:pPr>
            <a:r>
              <a:rPr lang="zh-CN" altLang="en-US" sz="5400" kern="1200" baseline="0" dirty="0">
                <a:latin typeface="+mj-lt"/>
                <a:ea typeface="+mj-ea"/>
                <a:cs typeface="+mj-cs"/>
              </a:rPr>
              <a:t>8A Unit3 comic strip and welcome </a:t>
            </a:r>
            <a:endParaRPr lang="zh-CN" altLang="en-US" sz="5400" kern="1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17410" name="副标题 19458"/>
          <p:cNvSpPr>
            <a:spLocks noGrp="1"/>
          </p:cNvSpPr>
          <p:nvPr>
            <p:ph type="subTitle" idx="1"/>
          </p:nvPr>
        </p:nvSpPr>
        <p:spPr>
          <a:xfrm>
            <a:off x="2214563" y="2943225"/>
            <a:ext cx="4703762" cy="474663"/>
          </a:xfrm>
        </p:spPr>
        <p:txBody>
          <a:bodyPr anchor="t"/>
          <a:p>
            <a:pPr defTabSz="914400">
              <a:buSzPct val="70000"/>
            </a:pPr>
            <a:r>
              <a:rPr lang="zh-CN" altLang="en-US" sz="4400" b="1" i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Where are they?</a:t>
            </a:r>
            <a:endParaRPr lang="zh-CN" altLang="en-US" sz="4400" b="1" i="1" kern="1200" baseline="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Rectangle 2"/>
          <p:cNvSpPr/>
          <p:nvPr/>
        </p:nvSpPr>
        <p:spPr>
          <a:xfrm>
            <a:off x="395288" y="568325"/>
            <a:ext cx="8208962" cy="24653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342900" indent="-342900">
              <a:lnSpc>
                <a:spcPct val="130000"/>
              </a:lnSpc>
              <a:buAutoNum type="arabicParenR" startAt="3"/>
            </a:pPr>
            <a:r>
              <a:rPr lang="en-US" altLang="zh-CN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keep fit</a:t>
            </a:r>
            <a:r>
              <a:rPr lang="zh-CN" altLang="en-US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意为“保持健康”。其中，</a:t>
            </a:r>
            <a:r>
              <a:rPr lang="en-US" altLang="zh-CN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keep</a:t>
            </a:r>
            <a:r>
              <a:rPr lang="zh-CN" altLang="en-US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意为“保持（某种状态）”，后通常可接形容词，</a:t>
            </a:r>
            <a:r>
              <a:rPr lang="en-US" altLang="zh-CN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fit</a:t>
            </a:r>
            <a:r>
              <a:rPr lang="zh-CN" altLang="en-US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在此处用作形容词，意为“健康的”。</a:t>
            </a:r>
            <a:endParaRPr lang="zh-CN" altLang="en-US" sz="2400" b="1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zh-CN" altLang="en-US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sz="2400" b="1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eg</a:t>
            </a:r>
            <a:r>
              <a:rPr lang="en-US" altLang="zh-CN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zh-CN" altLang="en-US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请保持安静！</a:t>
            </a:r>
            <a:endParaRPr lang="zh-CN" altLang="en-US" sz="2400" b="1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zh-CN" altLang="en-US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    </a:t>
            </a:r>
            <a:r>
              <a:rPr lang="en-US" altLang="zh-CN" sz="2400" b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Please keep quiet!  </a:t>
            </a:r>
            <a:endParaRPr lang="en-US" altLang="zh-CN" sz="2400" b="1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1923" name="Text Box 7"/>
          <p:cNvSpPr txBox="1"/>
          <p:nvPr/>
        </p:nvSpPr>
        <p:spPr>
          <a:xfrm>
            <a:off x="395288" y="2924175"/>
            <a:ext cx="76327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spcBef>
                <a:spcPct val="50000"/>
              </a:spcBef>
            </a:pPr>
            <a:r>
              <a:rPr lang="en-US" altLang="zh-CN" sz="3600" b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2.</a:t>
            </a:r>
            <a:r>
              <a:rPr lang="en-US" altLang="zh-CN" sz="3600" b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This hill isn’t as high as a real one.</a:t>
            </a:r>
            <a:endParaRPr lang="en-US" altLang="zh-CN" sz="3600" b="1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1924" name="Rectangle 8"/>
          <p:cNvSpPr/>
          <p:nvPr/>
        </p:nvSpPr>
        <p:spPr>
          <a:xfrm>
            <a:off x="900113" y="3357563"/>
            <a:ext cx="6877050" cy="1516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30000"/>
              </a:lnSpc>
            </a:pPr>
            <a:r>
              <a:rPr lang="en-US" altLang="zh-CN" sz="2400" b="1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as…as</a:t>
            </a:r>
            <a:r>
              <a:rPr lang="zh-CN" altLang="en-US" sz="2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意为“和</a:t>
            </a:r>
            <a:r>
              <a:rPr lang="en-US" altLang="zh-CN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……</a:t>
            </a:r>
            <a:r>
              <a:rPr lang="zh-CN" altLang="en-US" b="1" dirty="0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一样</a:t>
            </a:r>
            <a:r>
              <a:rPr lang="zh-CN" altLang="en-US" sz="2400" b="1" dirty="0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”。</a:t>
            </a:r>
            <a:endParaRPr lang="zh-CN" altLang="en-US" sz="2400" b="1" dirty="0">
              <a:ln/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zh-CN" alt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eg</a:t>
            </a:r>
            <a:r>
              <a:rPr lang="en-US" altLang="zh-CN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: </a:t>
            </a:r>
            <a:r>
              <a:rPr lang="zh-CN" alt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她画得和我一样好。</a:t>
            </a:r>
            <a:endParaRPr lang="zh-CN" altLang="en-US" sz="2400" b="1" dirty="0">
              <a:ln/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zh-CN" alt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400" b="1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She draws as well as I.  </a:t>
            </a:r>
            <a:endParaRPr lang="en-US" altLang="zh-CN" sz="2400" b="1">
              <a:ln/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5" name="Text Box 9"/>
          <p:cNvSpPr txBox="1"/>
          <p:nvPr/>
        </p:nvSpPr>
        <p:spPr>
          <a:xfrm>
            <a:off x="395288" y="4652963"/>
            <a:ext cx="76327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spcBef>
                <a:spcPct val="50000"/>
              </a:spcBef>
            </a:pPr>
            <a:r>
              <a:rPr lang="en-US" altLang="zh-CN" sz="3600" b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3.</a:t>
            </a:r>
            <a:r>
              <a:rPr lang="en-US" altLang="zh-CN" sz="3600" b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Let’s enjoy ourselves.</a:t>
            </a:r>
            <a:endParaRPr lang="en-US" altLang="zh-CN" sz="3600" b="1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1926" name="Text Box 10"/>
          <p:cNvSpPr txBox="1"/>
          <p:nvPr/>
        </p:nvSpPr>
        <p:spPr>
          <a:xfrm>
            <a:off x="395288" y="5157788"/>
            <a:ext cx="6481762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.enjoy oneself </a:t>
            </a:r>
            <a:r>
              <a:rPr lang="zh-CN" altLang="en-US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过得很高兴</a:t>
            </a:r>
            <a:r>
              <a:rPr lang="en-US" altLang="zh-CN" sz="2400" b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/ have a good time</a:t>
            </a:r>
            <a:endParaRPr lang="en-US" altLang="zh-CN" sz="2400" b="1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1927" name="Text Box 11"/>
          <p:cNvSpPr txBox="1"/>
          <p:nvPr/>
        </p:nvSpPr>
        <p:spPr>
          <a:xfrm>
            <a:off x="971550" y="5589588"/>
            <a:ext cx="597693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err="1">
                <a:latin typeface="Times New Roman" panose="02020603050405020304" pitchFamily="18" charset="0"/>
              </a:rPr>
              <a:t>eg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昨晚他们玩得很高兴。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8" name="Text Box 12"/>
          <p:cNvSpPr txBox="1"/>
          <p:nvPr/>
        </p:nvSpPr>
        <p:spPr>
          <a:xfrm>
            <a:off x="1547813" y="6021388"/>
            <a:ext cx="597693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</a:rPr>
              <a:t>They enjoyed themselves last night.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22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charRg st="67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2">
                                            <p:txEl>
                                              <p:charRg st="67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2">
                                            <p:txEl>
                                              <p:charRg st="67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charRg st="78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1922">
                                            <p:txEl>
                                              <p:charRg st="78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24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24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charRg st="1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24">
                                            <p:txEl>
                                              <p:charRg st="1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24">
                                            <p:txEl>
                                              <p:charRg st="1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charRg st="3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24">
                                            <p:txEl>
                                              <p:charRg st="3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24">
                                            <p:txEl>
                                              <p:charRg st="3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allAtOnce"/>
      <p:bldP spid="81923" grpId="0"/>
      <p:bldP spid="81925" grpId="0"/>
      <p:bldP spid="81926" grpId="0"/>
      <p:bldP spid="81927" grpId="0"/>
      <p:bldP spid="819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MH_Other_1"/>
          <p:cNvSpPr/>
          <p:nvPr/>
        </p:nvSpPr>
        <p:spPr>
          <a:xfrm>
            <a:off x="655638" y="1627188"/>
            <a:ext cx="6343650" cy="39830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557" h="978">
                <a:moveTo>
                  <a:pt x="1047" y="15"/>
                </a:moveTo>
                <a:cubicBezTo>
                  <a:pt x="1047" y="15"/>
                  <a:pt x="979" y="0"/>
                  <a:pt x="857" y="0"/>
                </a:cubicBezTo>
                <a:cubicBezTo>
                  <a:pt x="738" y="0"/>
                  <a:pt x="568" y="14"/>
                  <a:pt x="360" y="68"/>
                </a:cubicBezTo>
                <a:cubicBezTo>
                  <a:pt x="89" y="138"/>
                  <a:pt x="0" y="327"/>
                  <a:pt x="0" y="490"/>
                </a:cubicBezTo>
                <a:cubicBezTo>
                  <a:pt x="0" y="564"/>
                  <a:pt x="18" y="632"/>
                  <a:pt x="46" y="682"/>
                </a:cubicBezTo>
                <a:cubicBezTo>
                  <a:pt x="75" y="736"/>
                  <a:pt x="152" y="809"/>
                  <a:pt x="272" y="870"/>
                </a:cubicBezTo>
                <a:cubicBezTo>
                  <a:pt x="391" y="931"/>
                  <a:pt x="554" y="978"/>
                  <a:pt x="755" y="978"/>
                </a:cubicBezTo>
                <a:cubicBezTo>
                  <a:pt x="978" y="978"/>
                  <a:pt x="1247" y="920"/>
                  <a:pt x="1557" y="758"/>
                </a:cubicBezTo>
                <a:cubicBezTo>
                  <a:pt x="1556" y="756"/>
                  <a:pt x="1556" y="756"/>
                  <a:pt x="1556" y="756"/>
                </a:cubicBezTo>
                <a:cubicBezTo>
                  <a:pt x="1247" y="918"/>
                  <a:pt x="977" y="976"/>
                  <a:pt x="755" y="976"/>
                </a:cubicBezTo>
                <a:cubicBezTo>
                  <a:pt x="554" y="976"/>
                  <a:pt x="392" y="929"/>
                  <a:pt x="272" y="868"/>
                </a:cubicBezTo>
                <a:cubicBezTo>
                  <a:pt x="153" y="808"/>
                  <a:pt x="76" y="734"/>
                  <a:pt x="47" y="681"/>
                </a:cubicBezTo>
                <a:cubicBezTo>
                  <a:pt x="20" y="631"/>
                  <a:pt x="2" y="563"/>
                  <a:pt x="2" y="490"/>
                </a:cubicBezTo>
                <a:cubicBezTo>
                  <a:pt x="2" y="328"/>
                  <a:pt x="90" y="140"/>
                  <a:pt x="361" y="69"/>
                </a:cubicBezTo>
                <a:cubicBezTo>
                  <a:pt x="568" y="16"/>
                  <a:pt x="738" y="2"/>
                  <a:pt x="857" y="2"/>
                </a:cubicBezTo>
                <a:cubicBezTo>
                  <a:pt x="918" y="2"/>
                  <a:pt x="965" y="6"/>
                  <a:pt x="997" y="9"/>
                </a:cubicBezTo>
                <a:cubicBezTo>
                  <a:pt x="1014" y="11"/>
                  <a:pt x="1026" y="13"/>
                  <a:pt x="1034" y="14"/>
                </a:cubicBezTo>
                <a:cubicBezTo>
                  <a:pt x="1038" y="15"/>
                  <a:pt x="1041" y="15"/>
                  <a:pt x="1044" y="16"/>
                </a:cubicBezTo>
                <a:cubicBezTo>
                  <a:pt x="1046" y="16"/>
                  <a:pt x="1047" y="16"/>
                  <a:pt x="1047" y="16"/>
                </a:cubicBezTo>
                <a:lnTo>
                  <a:pt x="1047" y="15"/>
                </a:lnTo>
                <a:close/>
              </a:path>
            </a:pathLst>
          </a:custGeom>
          <a:solidFill>
            <a:srgbClr val="DFCEA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0" name="MH_Other_2"/>
          <p:cNvSpPr/>
          <p:nvPr/>
        </p:nvSpPr>
        <p:spPr>
          <a:xfrm>
            <a:off x="5538788" y="4776788"/>
            <a:ext cx="1511300" cy="7413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369" h="182">
                <a:moveTo>
                  <a:pt x="37" y="81"/>
                </a:moveTo>
                <a:cubicBezTo>
                  <a:pt x="42" y="81"/>
                  <a:pt x="47" y="82"/>
                  <a:pt x="51" y="84"/>
                </a:cubicBezTo>
                <a:cubicBezTo>
                  <a:pt x="59" y="56"/>
                  <a:pt x="88" y="36"/>
                  <a:pt x="121" y="36"/>
                </a:cubicBezTo>
                <a:cubicBezTo>
                  <a:pt x="147" y="36"/>
                  <a:pt x="169" y="47"/>
                  <a:pt x="182" y="64"/>
                </a:cubicBezTo>
                <a:cubicBezTo>
                  <a:pt x="189" y="60"/>
                  <a:pt x="196" y="57"/>
                  <a:pt x="205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9" y="25"/>
                  <a:pt x="244" y="0"/>
                  <a:pt x="287" y="0"/>
                </a:cubicBezTo>
                <a:cubicBezTo>
                  <a:pt x="332" y="0"/>
                  <a:pt x="369" y="28"/>
                  <a:pt x="369" y="63"/>
                </a:cubicBezTo>
                <a:cubicBezTo>
                  <a:pt x="369" y="86"/>
                  <a:pt x="354" y="106"/>
                  <a:pt x="331" y="117"/>
                </a:cubicBezTo>
                <a:cubicBezTo>
                  <a:pt x="331" y="119"/>
                  <a:pt x="331" y="121"/>
                  <a:pt x="331" y="123"/>
                </a:cubicBezTo>
                <a:cubicBezTo>
                  <a:pt x="331" y="156"/>
                  <a:pt x="299" y="182"/>
                  <a:pt x="258" y="182"/>
                </a:cubicBezTo>
                <a:cubicBezTo>
                  <a:pt x="233" y="182"/>
                  <a:pt x="212" y="172"/>
                  <a:pt x="198" y="157"/>
                </a:cubicBezTo>
                <a:cubicBezTo>
                  <a:pt x="195" y="158"/>
                  <a:pt x="192" y="158"/>
                  <a:pt x="189" y="158"/>
                </a:cubicBezTo>
                <a:cubicBezTo>
                  <a:pt x="181" y="158"/>
                  <a:pt x="173" y="156"/>
                  <a:pt x="167" y="152"/>
                </a:cubicBezTo>
                <a:cubicBezTo>
                  <a:pt x="155" y="161"/>
                  <a:pt x="139" y="166"/>
                  <a:pt x="121" y="166"/>
                </a:cubicBezTo>
                <a:cubicBezTo>
                  <a:pt x="98" y="166"/>
                  <a:pt x="78" y="157"/>
                  <a:pt x="64" y="142"/>
                </a:cubicBezTo>
                <a:cubicBezTo>
                  <a:pt x="57" y="148"/>
                  <a:pt x="48" y="152"/>
                  <a:pt x="37" y="152"/>
                </a:cubicBezTo>
                <a:cubicBezTo>
                  <a:pt x="17" y="152"/>
                  <a:pt x="0" y="137"/>
                  <a:pt x="0" y="117"/>
                </a:cubicBezTo>
                <a:cubicBezTo>
                  <a:pt x="0" y="97"/>
                  <a:pt x="17" y="81"/>
                  <a:pt x="37" y="81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1" name="MH_Other_3"/>
          <p:cNvSpPr/>
          <p:nvPr/>
        </p:nvSpPr>
        <p:spPr>
          <a:xfrm>
            <a:off x="5543550" y="4772025"/>
            <a:ext cx="1511300" cy="7508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71" h="184">
                <a:moveTo>
                  <a:pt x="38" y="82"/>
                </a:moveTo>
                <a:cubicBezTo>
                  <a:pt x="38" y="83"/>
                  <a:pt x="38" y="83"/>
                  <a:pt x="38" y="83"/>
                </a:cubicBezTo>
                <a:cubicBezTo>
                  <a:pt x="43" y="83"/>
                  <a:pt x="47" y="84"/>
                  <a:pt x="52" y="85"/>
                </a:cubicBezTo>
                <a:cubicBezTo>
                  <a:pt x="52" y="86"/>
                  <a:pt x="52" y="86"/>
                  <a:pt x="52" y="86"/>
                </a:cubicBezTo>
                <a:cubicBezTo>
                  <a:pt x="53" y="85"/>
                  <a:pt x="53" y="85"/>
                  <a:pt x="53" y="85"/>
                </a:cubicBezTo>
                <a:cubicBezTo>
                  <a:pt x="61" y="58"/>
                  <a:pt x="89" y="38"/>
                  <a:pt x="122" y="38"/>
                </a:cubicBezTo>
                <a:cubicBezTo>
                  <a:pt x="148" y="38"/>
                  <a:pt x="170" y="49"/>
                  <a:pt x="183" y="66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84" y="66"/>
                  <a:pt x="184" y="66"/>
                  <a:pt x="184" y="66"/>
                </a:cubicBezTo>
                <a:cubicBezTo>
                  <a:pt x="190" y="62"/>
                  <a:pt x="197" y="59"/>
                  <a:pt x="206" y="59"/>
                </a:cubicBezTo>
                <a:cubicBezTo>
                  <a:pt x="206" y="58"/>
                  <a:pt x="206" y="58"/>
                  <a:pt x="206" y="58"/>
                </a:cubicBezTo>
                <a:cubicBezTo>
                  <a:pt x="206" y="59"/>
                  <a:pt x="206" y="59"/>
                  <a:pt x="206" y="59"/>
                </a:cubicBezTo>
                <a:cubicBezTo>
                  <a:pt x="206" y="59"/>
                  <a:pt x="206" y="59"/>
                  <a:pt x="206" y="59"/>
                </a:cubicBezTo>
                <a:cubicBezTo>
                  <a:pt x="207" y="59"/>
                  <a:pt x="207" y="59"/>
                  <a:pt x="207" y="59"/>
                </a:cubicBezTo>
                <a:cubicBezTo>
                  <a:pt x="207" y="59"/>
                  <a:pt x="207" y="59"/>
                  <a:pt x="207" y="59"/>
                </a:cubicBezTo>
                <a:cubicBezTo>
                  <a:pt x="211" y="27"/>
                  <a:pt x="245" y="2"/>
                  <a:pt x="288" y="2"/>
                </a:cubicBezTo>
                <a:cubicBezTo>
                  <a:pt x="310" y="2"/>
                  <a:pt x="331" y="9"/>
                  <a:pt x="345" y="20"/>
                </a:cubicBezTo>
                <a:cubicBezTo>
                  <a:pt x="360" y="32"/>
                  <a:pt x="369" y="47"/>
                  <a:pt x="369" y="64"/>
                </a:cubicBezTo>
                <a:cubicBezTo>
                  <a:pt x="369" y="86"/>
                  <a:pt x="354" y="106"/>
                  <a:pt x="332" y="117"/>
                </a:cubicBezTo>
                <a:cubicBezTo>
                  <a:pt x="331" y="117"/>
                  <a:pt x="331" y="117"/>
                  <a:pt x="331" y="117"/>
                </a:cubicBezTo>
                <a:cubicBezTo>
                  <a:pt x="331" y="118"/>
                  <a:pt x="331" y="118"/>
                  <a:pt x="331" y="118"/>
                </a:cubicBezTo>
                <a:cubicBezTo>
                  <a:pt x="331" y="120"/>
                  <a:pt x="332" y="122"/>
                  <a:pt x="332" y="124"/>
                </a:cubicBezTo>
                <a:cubicBezTo>
                  <a:pt x="332" y="140"/>
                  <a:pt x="323" y="155"/>
                  <a:pt x="310" y="165"/>
                </a:cubicBezTo>
                <a:cubicBezTo>
                  <a:pt x="297" y="176"/>
                  <a:pt x="279" y="182"/>
                  <a:pt x="259" y="182"/>
                </a:cubicBezTo>
                <a:cubicBezTo>
                  <a:pt x="235" y="182"/>
                  <a:pt x="213" y="173"/>
                  <a:pt x="200" y="158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199" y="157"/>
                  <a:pt x="199" y="157"/>
                  <a:pt x="199" y="157"/>
                </a:cubicBezTo>
                <a:cubicBezTo>
                  <a:pt x="196" y="158"/>
                  <a:pt x="193" y="159"/>
                  <a:pt x="190" y="159"/>
                </a:cubicBezTo>
                <a:cubicBezTo>
                  <a:pt x="182" y="159"/>
                  <a:pt x="175" y="156"/>
                  <a:pt x="169" y="152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55" y="161"/>
                  <a:pt x="140" y="167"/>
                  <a:pt x="122" y="167"/>
                </a:cubicBezTo>
                <a:cubicBezTo>
                  <a:pt x="100" y="167"/>
                  <a:pt x="79" y="157"/>
                  <a:pt x="66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58" y="149"/>
                  <a:pt x="49" y="153"/>
                  <a:pt x="38" y="153"/>
                </a:cubicBezTo>
                <a:cubicBezTo>
                  <a:pt x="28" y="153"/>
                  <a:pt x="19" y="149"/>
                  <a:pt x="12" y="142"/>
                </a:cubicBezTo>
                <a:cubicBezTo>
                  <a:pt x="6" y="136"/>
                  <a:pt x="2" y="127"/>
                  <a:pt x="2" y="118"/>
                </a:cubicBezTo>
                <a:cubicBezTo>
                  <a:pt x="2" y="108"/>
                  <a:pt x="6" y="100"/>
                  <a:pt x="12" y="93"/>
                </a:cubicBezTo>
                <a:cubicBezTo>
                  <a:pt x="19" y="87"/>
                  <a:pt x="28" y="83"/>
                  <a:pt x="38" y="83"/>
                </a:cubicBezTo>
                <a:cubicBezTo>
                  <a:pt x="38" y="82"/>
                  <a:pt x="38" y="82"/>
                  <a:pt x="38" y="82"/>
                </a:cubicBezTo>
                <a:cubicBezTo>
                  <a:pt x="38" y="81"/>
                  <a:pt x="38" y="81"/>
                  <a:pt x="38" y="81"/>
                </a:cubicBezTo>
                <a:cubicBezTo>
                  <a:pt x="28" y="81"/>
                  <a:pt x="18" y="85"/>
                  <a:pt x="11" y="92"/>
                </a:cubicBezTo>
                <a:cubicBezTo>
                  <a:pt x="4" y="99"/>
                  <a:pt x="0" y="108"/>
                  <a:pt x="0" y="118"/>
                </a:cubicBezTo>
                <a:cubicBezTo>
                  <a:pt x="0" y="128"/>
                  <a:pt x="4" y="137"/>
                  <a:pt x="11" y="144"/>
                </a:cubicBezTo>
                <a:cubicBezTo>
                  <a:pt x="18" y="150"/>
                  <a:pt x="28" y="154"/>
                  <a:pt x="38" y="154"/>
                </a:cubicBezTo>
                <a:cubicBezTo>
                  <a:pt x="49" y="154"/>
                  <a:pt x="59" y="150"/>
                  <a:pt x="66" y="143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78" y="158"/>
                  <a:pt x="99" y="168"/>
                  <a:pt x="122" y="168"/>
                </a:cubicBezTo>
                <a:cubicBezTo>
                  <a:pt x="140" y="168"/>
                  <a:pt x="156" y="163"/>
                  <a:pt x="169" y="154"/>
                </a:cubicBezTo>
                <a:cubicBezTo>
                  <a:pt x="168" y="153"/>
                  <a:pt x="168" y="153"/>
                  <a:pt x="168" y="153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74" y="158"/>
                  <a:pt x="182" y="160"/>
                  <a:pt x="190" y="160"/>
                </a:cubicBezTo>
                <a:cubicBezTo>
                  <a:pt x="193" y="160"/>
                  <a:pt x="196" y="160"/>
                  <a:pt x="200" y="159"/>
                </a:cubicBezTo>
                <a:cubicBezTo>
                  <a:pt x="199" y="158"/>
                  <a:pt x="199" y="158"/>
                  <a:pt x="199" y="158"/>
                </a:cubicBezTo>
                <a:cubicBezTo>
                  <a:pt x="199" y="159"/>
                  <a:pt x="199" y="159"/>
                  <a:pt x="199" y="159"/>
                </a:cubicBezTo>
                <a:cubicBezTo>
                  <a:pt x="212" y="174"/>
                  <a:pt x="234" y="184"/>
                  <a:pt x="259" y="184"/>
                </a:cubicBezTo>
                <a:cubicBezTo>
                  <a:pt x="280" y="184"/>
                  <a:pt x="298" y="177"/>
                  <a:pt x="311" y="166"/>
                </a:cubicBezTo>
                <a:cubicBezTo>
                  <a:pt x="325" y="156"/>
                  <a:pt x="333" y="140"/>
                  <a:pt x="333" y="124"/>
                </a:cubicBezTo>
                <a:cubicBezTo>
                  <a:pt x="333" y="122"/>
                  <a:pt x="333" y="120"/>
                  <a:pt x="333" y="118"/>
                </a:cubicBezTo>
                <a:cubicBezTo>
                  <a:pt x="332" y="118"/>
                  <a:pt x="332" y="118"/>
                  <a:pt x="332" y="118"/>
                </a:cubicBezTo>
                <a:cubicBezTo>
                  <a:pt x="332" y="119"/>
                  <a:pt x="332" y="119"/>
                  <a:pt x="332" y="119"/>
                </a:cubicBezTo>
                <a:cubicBezTo>
                  <a:pt x="355" y="107"/>
                  <a:pt x="371" y="87"/>
                  <a:pt x="371" y="64"/>
                </a:cubicBezTo>
                <a:cubicBezTo>
                  <a:pt x="371" y="47"/>
                  <a:pt x="361" y="30"/>
                  <a:pt x="346" y="19"/>
                </a:cubicBezTo>
                <a:cubicBezTo>
                  <a:pt x="331" y="7"/>
                  <a:pt x="311" y="0"/>
                  <a:pt x="288" y="0"/>
                </a:cubicBezTo>
                <a:cubicBezTo>
                  <a:pt x="245" y="0"/>
                  <a:pt x="209" y="26"/>
                  <a:pt x="205" y="58"/>
                </a:cubicBezTo>
                <a:cubicBezTo>
                  <a:pt x="206" y="58"/>
                  <a:pt x="206" y="58"/>
                  <a:pt x="206" y="58"/>
                </a:cubicBezTo>
                <a:cubicBezTo>
                  <a:pt x="206" y="58"/>
                  <a:pt x="206" y="58"/>
                  <a:pt x="206" y="58"/>
                </a:cubicBezTo>
                <a:cubicBezTo>
                  <a:pt x="206" y="58"/>
                  <a:pt x="206" y="58"/>
                  <a:pt x="206" y="58"/>
                </a:cubicBezTo>
                <a:cubicBezTo>
                  <a:pt x="206" y="58"/>
                  <a:pt x="206" y="58"/>
                  <a:pt x="206" y="58"/>
                </a:cubicBezTo>
                <a:cubicBezTo>
                  <a:pt x="206" y="58"/>
                  <a:pt x="206" y="58"/>
                  <a:pt x="206" y="58"/>
                </a:cubicBezTo>
                <a:cubicBezTo>
                  <a:pt x="197" y="58"/>
                  <a:pt x="189" y="60"/>
                  <a:pt x="183" y="65"/>
                </a:cubicBezTo>
                <a:cubicBezTo>
                  <a:pt x="183" y="65"/>
                  <a:pt x="183" y="65"/>
                  <a:pt x="183" y="65"/>
                </a:cubicBezTo>
                <a:cubicBezTo>
                  <a:pt x="184" y="65"/>
                  <a:pt x="184" y="65"/>
                  <a:pt x="184" y="65"/>
                </a:cubicBezTo>
                <a:cubicBezTo>
                  <a:pt x="171" y="47"/>
                  <a:pt x="148" y="36"/>
                  <a:pt x="122" y="36"/>
                </a:cubicBezTo>
                <a:cubicBezTo>
                  <a:pt x="88" y="36"/>
                  <a:pt x="60" y="56"/>
                  <a:pt x="51" y="84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4"/>
                  <a:pt x="52" y="84"/>
                  <a:pt x="52" y="84"/>
                </a:cubicBezTo>
                <a:cubicBezTo>
                  <a:pt x="48" y="82"/>
                  <a:pt x="43" y="81"/>
                  <a:pt x="38" y="81"/>
                </a:cubicBezTo>
                <a:cubicBezTo>
                  <a:pt x="38" y="82"/>
                  <a:pt x="38" y="82"/>
                  <a:pt x="38" y="82"/>
                </a:cubicBezTo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2" name="MH_Other_4"/>
          <p:cNvSpPr/>
          <p:nvPr/>
        </p:nvSpPr>
        <p:spPr>
          <a:xfrm>
            <a:off x="5702300" y="5086350"/>
            <a:ext cx="187325" cy="1254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6" h="31">
                <a:moveTo>
                  <a:pt x="46" y="15"/>
                </a:moveTo>
                <a:cubicBezTo>
                  <a:pt x="46" y="15"/>
                  <a:pt x="33" y="4"/>
                  <a:pt x="16" y="8"/>
                </a:cubicBezTo>
                <a:cubicBezTo>
                  <a:pt x="16" y="8"/>
                  <a:pt x="1" y="11"/>
                  <a:pt x="0" y="31"/>
                </a:cubicBezTo>
                <a:cubicBezTo>
                  <a:pt x="0" y="31"/>
                  <a:pt x="0" y="11"/>
                  <a:pt x="14" y="7"/>
                </a:cubicBezTo>
                <a:cubicBezTo>
                  <a:pt x="14" y="7"/>
                  <a:pt x="29" y="0"/>
                  <a:pt x="46" y="15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3" name="MH_Other_5"/>
          <p:cNvSpPr/>
          <p:nvPr/>
        </p:nvSpPr>
        <p:spPr>
          <a:xfrm>
            <a:off x="5884863" y="4376738"/>
            <a:ext cx="2047875" cy="10112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02" h="248">
                <a:moveTo>
                  <a:pt x="451" y="110"/>
                </a:moveTo>
                <a:cubicBezTo>
                  <a:pt x="444" y="110"/>
                  <a:pt x="438" y="111"/>
                  <a:pt x="433" y="113"/>
                </a:cubicBezTo>
                <a:cubicBezTo>
                  <a:pt x="421" y="76"/>
                  <a:pt x="382" y="48"/>
                  <a:pt x="336" y="48"/>
                </a:cubicBezTo>
                <a:cubicBezTo>
                  <a:pt x="302" y="48"/>
                  <a:pt x="272" y="64"/>
                  <a:pt x="254" y="87"/>
                </a:cubicBezTo>
                <a:cubicBezTo>
                  <a:pt x="245" y="81"/>
                  <a:pt x="235" y="78"/>
                  <a:pt x="223" y="78"/>
                </a:cubicBezTo>
                <a:cubicBezTo>
                  <a:pt x="223" y="78"/>
                  <a:pt x="223" y="78"/>
                  <a:pt x="223" y="78"/>
                </a:cubicBezTo>
                <a:cubicBezTo>
                  <a:pt x="218" y="34"/>
                  <a:pt x="170" y="0"/>
                  <a:pt x="111" y="0"/>
                </a:cubicBezTo>
                <a:cubicBezTo>
                  <a:pt x="50" y="0"/>
                  <a:pt x="0" y="38"/>
                  <a:pt x="0" y="86"/>
                </a:cubicBezTo>
                <a:cubicBezTo>
                  <a:pt x="0" y="116"/>
                  <a:pt x="20" y="143"/>
                  <a:pt x="51" y="159"/>
                </a:cubicBezTo>
                <a:cubicBezTo>
                  <a:pt x="51" y="161"/>
                  <a:pt x="51" y="164"/>
                  <a:pt x="51" y="167"/>
                </a:cubicBezTo>
                <a:cubicBezTo>
                  <a:pt x="51" y="211"/>
                  <a:pt x="95" y="248"/>
                  <a:pt x="151" y="248"/>
                </a:cubicBezTo>
                <a:cubicBezTo>
                  <a:pt x="184" y="248"/>
                  <a:pt x="214" y="234"/>
                  <a:pt x="232" y="214"/>
                </a:cubicBezTo>
                <a:cubicBezTo>
                  <a:pt x="236" y="215"/>
                  <a:pt x="240" y="215"/>
                  <a:pt x="245" y="215"/>
                </a:cubicBezTo>
                <a:cubicBezTo>
                  <a:pt x="256" y="215"/>
                  <a:pt x="266" y="212"/>
                  <a:pt x="274" y="206"/>
                </a:cubicBezTo>
                <a:cubicBezTo>
                  <a:pt x="291" y="219"/>
                  <a:pt x="313" y="226"/>
                  <a:pt x="336" y="226"/>
                </a:cubicBezTo>
                <a:cubicBezTo>
                  <a:pt x="368" y="226"/>
                  <a:pt x="396" y="213"/>
                  <a:pt x="414" y="192"/>
                </a:cubicBezTo>
                <a:cubicBezTo>
                  <a:pt x="424" y="201"/>
                  <a:pt x="437" y="207"/>
                  <a:pt x="451" y="207"/>
                </a:cubicBezTo>
                <a:cubicBezTo>
                  <a:pt x="479" y="207"/>
                  <a:pt x="502" y="185"/>
                  <a:pt x="502" y="159"/>
                </a:cubicBezTo>
                <a:cubicBezTo>
                  <a:pt x="502" y="132"/>
                  <a:pt x="479" y="110"/>
                  <a:pt x="451" y="110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4" name="MH_Other_6"/>
          <p:cNvSpPr/>
          <p:nvPr/>
        </p:nvSpPr>
        <p:spPr>
          <a:xfrm>
            <a:off x="5883275" y="4373563"/>
            <a:ext cx="2051050" cy="10144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04" h="249">
                <a:moveTo>
                  <a:pt x="452" y="111"/>
                </a:moveTo>
                <a:cubicBezTo>
                  <a:pt x="452" y="110"/>
                  <a:pt x="452" y="110"/>
                  <a:pt x="452" y="110"/>
                </a:cubicBezTo>
                <a:cubicBezTo>
                  <a:pt x="445" y="110"/>
                  <a:pt x="439" y="111"/>
                  <a:pt x="433" y="114"/>
                </a:cubicBezTo>
                <a:cubicBezTo>
                  <a:pt x="434" y="114"/>
                  <a:pt x="434" y="114"/>
                  <a:pt x="434" y="114"/>
                </a:cubicBezTo>
                <a:cubicBezTo>
                  <a:pt x="434" y="114"/>
                  <a:pt x="434" y="114"/>
                  <a:pt x="434" y="114"/>
                </a:cubicBezTo>
                <a:cubicBezTo>
                  <a:pt x="423" y="76"/>
                  <a:pt x="384" y="48"/>
                  <a:pt x="337" y="48"/>
                </a:cubicBezTo>
                <a:cubicBezTo>
                  <a:pt x="303" y="48"/>
                  <a:pt x="272" y="64"/>
                  <a:pt x="254" y="88"/>
                </a:cubicBezTo>
                <a:cubicBezTo>
                  <a:pt x="255" y="88"/>
                  <a:pt x="255" y="88"/>
                  <a:pt x="255" y="88"/>
                </a:cubicBezTo>
                <a:cubicBezTo>
                  <a:pt x="255" y="88"/>
                  <a:pt x="255" y="88"/>
                  <a:pt x="255" y="88"/>
                </a:cubicBezTo>
                <a:cubicBezTo>
                  <a:pt x="247" y="82"/>
                  <a:pt x="236" y="78"/>
                  <a:pt x="224" y="78"/>
                </a:cubicBezTo>
                <a:cubicBezTo>
                  <a:pt x="224" y="78"/>
                  <a:pt x="224" y="78"/>
                  <a:pt x="224" y="78"/>
                </a:cubicBezTo>
                <a:cubicBezTo>
                  <a:pt x="224" y="78"/>
                  <a:pt x="224" y="78"/>
                  <a:pt x="224" y="78"/>
                </a:cubicBezTo>
                <a:cubicBezTo>
                  <a:pt x="224" y="79"/>
                  <a:pt x="224" y="79"/>
                  <a:pt x="224" y="79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19" y="34"/>
                  <a:pt x="171" y="0"/>
                  <a:pt x="112" y="0"/>
                </a:cubicBezTo>
                <a:cubicBezTo>
                  <a:pt x="81" y="0"/>
                  <a:pt x="53" y="9"/>
                  <a:pt x="33" y="25"/>
                </a:cubicBezTo>
                <a:cubicBezTo>
                  <a:pt x="13" y="41"/>
                  <a:pt x="0" y="63"/>
                  <a:pt x="0" y="87"/>
                </a:cubicBezTo>
                <a:cubicBezTo>
                  <a:pt x="0" y="118"/>
                  <a:pt x="21" y="145"/>
                  <a:pt x="52" y="160"/>
                </a:cubicBezTo>
                <a:cubicBezTo>
                  <a:pt x="52" y="160"/>
                  <a:pt x="52" y="160"/>
                  <a:pt x="52" y="160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1" y="162"/>
                  <a:pt x="51" y="165"/>
                  <a:pt x="51" y="168"/>
                </a:cubicBezTo>
                <a:cubicBezTo>
                  <a:pt x="51" y="190"/>
                  <a:pt x="62" y="211"/>
                  <a:pt x="81" y="225"/>
                </a:cubicBezTo>
                <a:cubicBezTo>
                  <a:pt x="99" y="240"/>
                  <a:pt x="124" y="249"/>
                  <a:pt x="152" y="249"/>
                </a:cubicBezTo>
                <a:cubicBezTo>
                  <a:pt x="185" y="249"/>
                  <a:pt x="215" y="236"/>
                  <a:pt x="233" y="215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7" y="216"/>
                  <a:pt x="241" y="217"/>
                  <a:pt x="246" y="217"/>
                </a:cubicBezTo>
                <a:cubicBezTo>
                  <a:pt x="257" y="217"/>
                  <a:pt x="267" y="214"/>
                  <a:pt x="276" y="208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5" y="208"/>
                  <a:pt x="275" y="208"/>
                  <a:pt x="275" y="208"/>
                </a:cubicBezTo>
                <a:cubicBezTo>
                  <a:pt x="292" y="220"/>
                  <a:pt x="314" y="228"/>
                  <a:pt x="337" y="228"/>
                </a:cubicBezTo>
                <a:cubicBezTo>
                  <a:pt x="369" y="228"/>
                  <a:pt x="398" y="215"/>
                  <a:pt x="416" y="194"/>
                </a:cubicBezTo>
                <a:cubicBezTo>
                  <a:pt x="415" y="193"/>
                  <a:pt x="415" y="193"/>
                  <a:pt x="415" y="193"/>
                </a:cubicBezTo>
                <a:cubicBezTo>
                  <a:pt x="415" y="194"/>
                  <a:pt x="415" y="194"/>
                  <a:pt x="415" y="194"/>
                </a:cubicBezTo>
                <a:cubicBezTo>
                  <a:pt x="424" y="203"/>
                  <a:pt x="437" y="209"/>
                  <a:pt x="452" y="209"/>
                </a:cubicBezTo>
                <a:cubicBezTo>
                  <a:pt x="466" y="209"/>
                  <a:pt x="479" y="203"/>
                  <a:pt x="489" y="194"/>
                </a:cubicBezTo>
                <a:cubicBezTo>
                  <a:pt x="498" y="186"/>
                  <a:pt x="504" y="173"/>
                  <a:pt x="504" y="160"/>
                </a:cubicBezTo>
                <a:cubicBezTo>
                  <a:pt x="504" y="146"/>
                  <a:pt x="498" y="134"/>
                  <a:pt x="489" y="125"/>
                </a:cubicBezTo>
                <a:cubicBezTo>
                  <a:pt x="479" y="116"/>
                  <a:pt x="466" y="110"/>
                  <a:pt x="452" y="110"/>
                </a:cubicBezTo>
                <a:cubicBezTo>
                  <a:pt x="452" y="111"/>
                  <a:pt x="452" y="111"/>
                  <a:pt x="452" y="111"/>
                </a:cubicBezTo>
                <a:cubicBezTo>
                  <a:pt x="452" y="112"/>
                  <a:pt x="452" y="112"/>
                  <a:pt x="452" y="112"/>
                </a:cubicBezTo>
                <a:cubicBezTo>
                  <a:pt x="466" y="112"/>
                  <a:pt x="479" y="117"/>
                  <a:pt x="488" y="126"/>
                </a:cubicBezTo>
                <a:cubicBezTo>
                  <a:pt x="497" y="135"/>
                  <a:pt x="502" y="146"/>
                  <a:pt x="502" y="160"/>
                </a:cubicBezTo>
                <a:cubicBezTo>
                  <a:pt x="502" y="173"/>
                  <a:pt x="497" y="185"/>
                  <a:pt x="488" y="193"/>
                </a:cubicBezTo>
                <a:cubicBezTo>
                  <a:pt x="479" y="202"/>
                  <a:pt x="466" y="207"/>
                  <a:pt x="452" y="207"/>
                </a:cubicBezTo>
                <a:cubicBezTo>
                  <a:pt x="438" y="207"/>
                  <a:pt x="425" y="202"/>
                  <a:pt x="416" y="193"/>
                </a:cubicBezTo>
                <a:cubicBezTo>
                  <a:pt x="415" y="192"/>
                  <a:pt x="415" y="192"/>
                  <a:pt x="415" y="192"/>
                </a:cubicBezTo>
                <a:cubicBezTo>
                  <a:pt x="415" y="193"/>
                  <a:pt x="415" y="193"/>
                  <a:pt x="415" y="193"/>
                </a:cubicBezTo>
                <a:cubicBezTo>
                  <a:pt x="397" y="213"/>
                  <a:pt x="369" y="226"/>
                  <a:pt x="337" y="226"/>
                </a:cubicBezTo>
                <a:cubicBezTo>
                  <a:pt x="314" y="226"/>
                  <a:pt x="293" y="219"/>
                  <a:pt x="276" y="207"/>
                </a:cubicBezTo>
                <a:cubicBezTo>
                  <a:pt x="275" y="206"/>
                  <a:pt x="275" y="206"/>
                  <a:pt x="275" y="206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67" y="212"/>
                  <a:pt x="257" y="215"/>
                  <a:pt x="246" y="215"/>
                </a:cubicBezTo>
                <a:cubicBezTo>
                  <a:pt x="241" y="215"/>
                  <a:pt x="237" y="215"/>
                  <a:pt x="233" y="214"/>
                </a:cubicBezTo>
                <a:cubicBezTo>
                  <a:pt x="232" y="214"/>
                  <a:pt x="232" y="214"/>
                  <a:pt x="232" y="214"/>
                </a:cubicBezTo>
                <a:cubicBezTo>
                  <a:pt x="232" y="214"/>
                  <a:pt x="232" y="214"/>
                  <a:pt x="232" y="214"/>
                </a:cubicBezTo>
                <a:cubicBezTo>
                  <a:pt x="214" y="234"/>
                  <a:pt x="185" y="248"/>
                  <a:pt x="152" y="248"/>
                </a:cubicBezTo>
                <a:cubicBezTo>
                  <a:pt x="124" y="248"/>
                  <a:pt x="99" y="239"/>
                  <a:pt x="82" y="224"/>
                </a:cubicBezTo>
                <a:cubicBezTo>
                  <a:pt x="64" y="210"/>
                  <a:pt x="53" y="190"/>
                  <a:pt x="53" y="168"/>
                </a:cubicBezTo>
                <a:cubicBezTo>
                  <a:pt x="53" y="165"/>
                  <a:pt x="53" y="162"/>
                  <a:pt x="53" y="160"/>
                </a:cubicBezTo>
                <a:cubicBezTo>
                  <a:pt x="53" y="159"/>
                  <a:pt x="53" y="159"/>
                  <a:pt x="53" y="159"/>
                </a:cubicBezTo>
                <a:cubicBezTo>
                  <a:pt x="53" y="159"/>
                  <a:pt x="53" y="159"/>
                  <a:pt x="53" y="159"/>
                </a:cubicBezTo>
                <a:cubicBezTo>
                  <a:pt x="22" y="144"/>
                  <a:pt x="2" y="117"/>
                  <a:pt x="2" y="87"/>
                </a:cubicBezTo>
                <a:cubicBezTo>
                  <a:pt x="2" y="63"/>
                  <a:pt x="14" y="42"/>
                  <a:pt x="34" y="27"/>
                </a:cubicBezTo>
                <a:cubicBezTo>
                  <a:pt x="54" y="11"/>
                  <a:pt x="82" y="1"/>
                  <a:pt x="112" y="1"/>
                </a:cubicBezTo>
                <a:cubicBezTo>
                  <a:pt x="170" y="1"/>
                  <a:pt x="218" y="36"/>
                  <a:pt x="223" y="79"/>
                </a:cubicBezTo>
                <a:cubicBezTo>
                  <a:pt x="223" y="80"/>
                  <a:pt x="223" y="80"/>
                  <a:pt x="223" y="80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224" y="79"/>
                  <a:pt x="224" y="79"/>
                  <a:pt x="224" y="79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236" y="80"/>
                  <a:pt x="246" y="83"/>
                  <a:pt x="254" y="89"/>
                </a:cubicBezTo>
                <a:cubicBezTo>
                  <a:pt x="255" y="90"/>
                  <a:pt x="255" y="90"/>
                  <a:pt x="255" y="90"/>
                </a:cubicBezTo>
                <a:cubicBezTo>
                  <a:pt x="255" y="89"/>
                  <a:pt x="255" y="89"/>
                  <a:pt x="255" y="89"/>
                </a:cubicBezTo>
                <a:cubicBezTo>
                  <a:pt x="273" y="65"/>
                  <a:pt x="303" y="50"/>
                  <a:pt x="337" y="50"/>
                </a:cubicBezTo>
                <a:cubicBezTo>
                  <a:pt x="383" y="50"/>
                  <a:pt x="421" y="77"/>
                  <a:pt x="433" y="115"/>
                </a:cubicBezTo>
                <a:cubicBezTo>
                  <a:pt x="433" y="115"/>
                  <a:pt x="433" y="115"/>
                  <a:pt x="433" y="115"/>
                </a:cubicBezTo>
                <a:cubicBezTo>
                  <a:pt x="434" y="115"/>
                  <a:pt x="434" y="115"/>
                  <a:pt x="434" y="115"/>
                </a:cubicBezTo>
                <a:cubicBezTo>
                  <a:pt x="440" y="113"/>
                  <a:pt x="446" y="112"/>
                  <a:pt x="452" y="112"/>
                </a:cubicBezTo>
                <a:cubicBezTo>
                  <a:pt x="452" y="111"/>
                  <a:pt x="452" y="111"/>
                  <a:pt x="452" y="111"/>
                </a:cubicBezTo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5" name="MH_Other_7"/>
          <p:cNvSpPr/>
          <p:nvPr/>
        </p:nvSpPr>
        <p:spPr>
          <a:xfrm>
            <a:off x="6615113" y="4657725"/>
            <a:ext cx="357187" cy="2032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88" h="50">
                <a:moveTo>
                  <a:pt x="0" y="24"/>
                </a:moveTo>
                <a:cubicBezTo>
                  <a:pt x="0" y="24"/>
                  <a:pt x="24" y="7"/>
                  <a:pt x="57" y="13"/>
                </a:cubicBezTo>
                <a:cubicBezTo>
                  <a:pt x="57" y="13"/>
                  <a:pt x="85" y="19"/>
                  <a:pt x="88" y="50"/>
                </a:cubicBezTo>
                <a:cubicBezTo>
                  <a:pt x="88" y="50"/>
                  <a:pt x="88" y="19"/>
                  <a:pt x="60" y="11"/>
                </a:cubicBezTo>
                <a:cubicBezTo>
                  <a:pt x="60" y="11"/>
                  <a:pt x="32" y="0"/>
                  <a:pt x="0" y="24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6" name="MH_Other_8"/>
          <p:cNvSpPr/>
          <p:nvPr/>
        </p:nvSpPr>
        <p:spPr>
          <a:xfrm>
            <a:off x="6375400" y="4697413"/>
            <a:ext cx="357188" cy="204787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88" h="50">
                <a:moveTo>
                  <a:pt x="0" y="24"/>
                </a:moveTo>
                <a:cubicBezTo>
                  <a:pt x="0" y="24"/>
                  <a:pt x="23" y="8"/>
                  <a:pt x="57" y="13"/>
                </a:cubicBezTo>
                <a:cubicBezTo>
                  <a:pt x="57" y="13"/>
                  <a:pt x="85" y="19"/>
                  <a:pt x="88" y="50"/>
                </a:cubicBezTo>
                <a:cubicBezTo>
                  <a:pt x="88" y="50"/>
                  <a:pt x="88" y="19"/>
                  <a:pt x="60" y="12"/>
                </a:cubicBezTo>
                <a:cubicBezTo>
                  <a:pt x="60" y="12"/>
                  <a:pt x="32" y="0"/>
                  <a:pt x="0" y="24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7" name="MH_Other_9"/>
          <p:cNvSpPr/>
          <p:nvPr/>
        </p:nvSpPr>
        <p:spPr>
          <a:xfrm>
            <a:off x="6727825" y="5060950"/>
            <a:ext cx="377825" cy="1444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" h="35">
                <a:moveTo>
                  <a:pt x="92" y="3"/>
                </a:moveTo>
                <a:cubicBezTo>
                  <a:pt x="92" y="3"/>
                  <a:pt x="73" y="25"/>
                  <a:pt x="39" y="28"/>
                </a:cubicBezTo>
                <a:cubicBezTo>
                  <a:pt x="39" y="28"/>
                  <a:pt x="10" y="30"/>
                  <a:pt x="0" y="0"/>
                </a:cubicBezTo>
                <a:cubicBezTo>
                  <a:pt x="0" y="0"/>
                  <a:pt x="7" y="30"/>
                  <a:pt x="36" y="30"/>
                </a:cubicBezTo>
                <a:cubicBezTo>
                  <a:pt x="36" y="30"/>
                  <a:pt x="66" y="35"/>
                  <a:pt x="92" y="3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8" name="MH_Other_10"/>
          <p:cNvSpPr/>
          <p:nvPr/>
        </p:nvSpPr>
        <p:spPr>
          <a:xfrm>
            <a:off x="7389813" y="4305300"/>
            <a:ext cx="1501775" cy="7381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69" h="182">
                <a:moveTo>
                  <a:pt x="331" y="81"/>
                </a:moveTo>
                <a:cubicBezTo>
                  <a:pt x="327" y="81"/>
                  <a:pt x="322" y="82"/>
                  <a:pt x="318" y="84"/>
                </a:cubicBezTo>
                <a:cubicBezTo>
                  <a:pt x="309" y="56"/>
                  <a:pt x="281" y="36"/>
                  <a:pt x="247" y="36"/>
                </a:cubicBezTo>
                <a:cubicBezTo>
                  <a:pt x="222" y="36"/>
                  <a:pt x="200" y="47"/>
                  <a:pt x="186" y="64"/>
                </a:cubicBezTo>
                <a:cubicBezTo>
                  <a:pt x="180" y="60"/>
                  <a:pt x="172" y="57"/>
                  <a:pt x="164" y="57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0" y="25"/>
                  <a:pt x="125" y="0"/>
                  <a:pt x="82" y="0"/>
                </a:cubicBezTo>
                <a:cubicBezTo>
                  <a:pt x="36" y="0"/>
                  <a:pt x="0" y="28"/>
                  <a:pt x="0" y="63"/>
                </a:cubicBezTo>
                <a:cubicBezTo>
                  <a:pt x="0" y="86"/>
                  <a:pt x="15" y="106"/>
                  <a:pt x="38" y="117"/>
                </a:cubicBezTo>
                <a:cubicBezTo>
                  <a:pt x="37" y="119"/>
                  <a:pt x="37" y="121"/>
                  <a:pt x="37" y="123"/>
                </a:cubicBezTo>
                <a:cubicBezTo>
                  <a:pt x="37" y="156"/>
                  <a:pt x="70" y="182"/>
                  <a:pt x="111" y="182"/>
                </a:cubicBezTo>
                <a:cubicBezTo>
                  <a:pt x="135" y="182"/>
                  <a:pt x="157" y="172"/>
                  <a:pt x="170" y="157"/>
                </a:cubicBezTo>
                <a:cubicBezTo>
                  <a:pt x="173" y="158"/>
                  <a:pt x="177" y="158"/>
                  <a:pt x="180" y="158"/>
                </a:cubicBezTo>
                <a:cubicBezTo>
                  <a:pt x="188" y="158"/>
                  <a:pt x="195" y="156"/>
                  <a:pt x="201" y="152"/>
                </a:cubicBezTo>
                <a:cubicBezTo>
                  <a:pt x="214" y="161"/>
                  <a:pt x="230" y="166"/>
                  <a:pt x="247" y="166"/>
                </a:cubicBezTo>
                <a:cubicBezTo>
                  <a:pt x="270" y="166"/>
                  <a:pt x="291" y="157"/>
                  <a:pt x="304" y="142"/>
                </a:cubicBezTo>
                <a:cubicBezTo>
                  <a:pt x="311" y="148"/>
                  <a:pt x="321" y="152"/>
                  <a:pt x="331" y="152"/>
                </a:cubicBezTo>
                <a:cubicBezTo>
                  <a:pt x="352" y="152"/>
                  <a:pt x="369" y="137"/>
                  <a:pt x="369" y="117"/>
                </a:cubicBezTo>
                <a:cubicBezTo>
                  <a:pt x="369" y="97"/>
                  <a:pt x="352" y="81"/>
                  <a:pt x="331" y="81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9" name="MH_Other_11"/>
          <p:cNvSpPr/>
          <p:nvPr/>
        </p:nvSpPr>
        <p:spPr>
          <a:xfrm>
            <a:off x="7385050" y="4300538"/>
            <a:ext cx="1511300" cy="7477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71" h="184">
                <a:moveTo>
                  <a:pt x="332" y="82"/>
                </a:moveTo>
                <a:cubicBezTo>
                  <a:pt x="332" y="81"/>
                  <a:pt x="332" y="81"/>
                  <a:pt x="332" y="81"/>
                </a:cubicBezTo>
                <a:cubicBezTo>
                  <a:pt x="327" y="81"/>
                  <a:pt x="323" y="82"/>
                  <a:pt x="319" y="84"/>
                </a:cubicBezTo>
                <a:cubicBezTo>
                  <a:pt x="319" y="85"/>
                  <a:pt x="319" y="85"/>
                  <a:pt x="319" y="85"/>
                </a:cubicBezTo>
                <a:cubicBezTo>
                  <a:pt x="320" y="84"/>
                  <a:pt x="320" y="84"/>
                  <a:pt x="320" y="84"/>
                </a:cubicBezTo>
                <a:cubicBezTo>
                  <a:pt x="311" y="56"/>
                  <a:pt x="282" y="36"/>
                  <a:pt x="248" y="36"/>
                </a:cubicBezTo>
                <a:cubicBezTo>
                  <a:pt x="223" y="36"/>
                  <a:pt x="200" y="47"/>
                  <a:pt x="187" y="65"/>
                </a:cubicBezTo>
                <a:cubicBezTo>
                  <a:pt x="187" y="65"/>
                  <a:pt x="187" y="65"/>
                  <a:pt x="187" y="65"/>
                </a:cubicBezTo>
                <a:cubicBezTo>
                  <a:pt x="188" y="65"/>
                  <a:pt x="188" y="65"/>
                  <a:pt x="188" y="65"/>
                </a:cubicBezTo>
                <a:cubicBezTo>
                  <a:pt x="182" y="60"/>
                  <a:pt x="174" y="58"/>
                  <a:pt x="165" y="58"/>
                </a:cubicBezTo>
                <a:cubicBezTo>
                  <a:pt x="165" y="58"/>
                  <a:pt x="165" y="58"/>
                  <a:pt x="165" y="58"/>
                </a:cubicBezTo>
                <a:cubicBezTo>
                  <a:pt x="165" y="58"/>
                  <a:pt x="165" y="58"/>
                  <a:pt x="165" y="58"/>
                </a:cubicBezTo>
                <a:cubicBezTo>
                  <a:pt x="165" y="58"/>
                  <a:pt x="165" y="58"/>
                  <a:pt x="165" y="58"/>
                </a:cubicBezTo>
                <a:cubicBezTo>
                  <a:pt x="166" y="58"/>
                  <a:pt x="166" y="58"/>
                  <a:pt x="166" y="58"/>
                </a:cubicBezTo>
                <a:cubicBezTo>
                  <a:pt x="162" y="26"/>
                  <a:pt x="126" y="0"/>
                  <a:pt x="83" y="0"/>
                </a:cubicBezTo>
                <a:cubicBezTo>
                  <a:pt x="60" y="0"/>
                  <a:pt x="39" y="7"/>
                  <a:pt x="24" y="19"/>
                </a:cubicBezTo>
                <a:cubicBezTo>
                  <a:pt x="9" y="30"/>
                  <a:pt x="0" y="47"/>
                  <a:pt x="0" y="64"/>
                </a:cubicBezTo>
                <a:cubicBezTo>
                  <a:pt x="0" y="87"/>
                  <a:pt x="15" y="107"/>
                  <a:pt x="38" y="119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8" y="120"/>
                  <a:pt x="37" y="122"/>
                  <a:pt x="37" y="124"/>
                </a:cubicBezTo>
                <a:cubicBezTo>
                  <a:pt x="37" y="140"/>
                  <a:pt x="46" y="156"/>
                  <a:pt x="59" y="166"/>
                </a:cubicBezTo>
                <a:cubicBezTo>
                  <a:pt x="73" y="177"/>
                  <a:pt x="91" y="184"/>
                  <a:pt x="112" y="184"/>
                </a:cubicBezTo>
                <a:cubicBezTo>
                  <a:pt x="136" y="184"/>
                  <a:pt x="158" y="174"/>
                  <a:pt x="172" y="159"/>
                </a:cubicBezTo>
                <a:cubicBezTo>
                  <a:pt x="171" y="158"/>
                  <a:pt x="171" y="158"/>
                  <a:pt x="171" y="158"/>
                </a:cubicBezTo>
                <a:cubicBezTo>
                  <a:pt x="171" y="159"/>
                  <a:pt x="171" y="159"/>
                  <a:pt x="171" y="159"/>
                </a:cubicBezTo>
                <a:cubicBezTo>
                  <a:pt x="174" y="160"/>
                  <a:pt x="177" y="160"/>
                  <a:pt x="181" y="160"/>
                </a:cubicBezTo>
                <a:cubicBezTo>
                  <a:pt x="189" y="160"/>
                  <a:pt x="197" y="158"/>
                  <a:pt x="203" y="154"/>
                </a:cubicBezTo>
                <a:cubicBezTo>
                  <a:pt x="202" y="153"/>
                  <a:pt x="202" y="153"/>
                  <a:pt x="202" y="153"/>
                </a:cubicBezTo>
                <a:cubicBezTo>
                  <a:pt x="202" y="154"/>
                  <a:pt x="202" y="154"/>
                  <a:pt x="202" y="154"/>
                </a:cubicBezTo>
                <a:cubicBezTo>
                  <a:pt x="215" y="163"/>
                  <a:pt x="231" y="168"/>
                  <a:pt x="248" y="168"/>
                </a:cubicBezTo>
                <a:cubicBezTo>
                  <a:pt x="272" y="168"/>
                  <a:pt x="293" y="158"/>
                  <a:pt x="306" y="143"/>
                </a:cubicBezTo>
                <a:cubicBezTo>
                  <a:pt x="305" y="143"/>
                  <a:pt x="305" y="143"/>
                  <a:pt x="305" y="143"/>
                </a:cubicBezTo>
                <a:cubicBezTo>
                  <a:pt x="305" y="143"/>
                  <a:pt x="305" y="143"/>
                  <a:pt x="305" y="143"/>
                </a:cubicBezTo>
                <a:cubicBezTo>
                  <a:pt x="312" y="150"/>
                  <a:pt x="322" y="154"/>
                  <a:pt x="332" y="154"/>
                </a:cubicBezTo>
                <a:cubicBezTo>
                  <a:pt x="343" y="154"/>
                  <a:pt x="353" y="150"/>
                  <a:pt x="360" y="144"/>
                </a:cubicBezTo>
                <a:cubicBezTo>
                  <a:pt x="367" y="137"/>
                  <a:pt x="371" y="128"/>
                  <a:pt x="371" y="118"/>
                </a:cubicBezTo>
                <a:cubicBezTo>
                  <a:pt x="371" y="108"/>
                  <a:pt x="367" y="99"/>
                  <a:pt x="360" y="92"/>
                </a:cubicBezTo>
                <a:cubicBezTo>
                  <a:pt x="353" y="85"/>
                  <a:pt x="343" y="81"/>
                  <a:pt x="332" y="81"/>
                </a:cubicBezTo>
                <a:cubicBezTo>
                  <a:pt x="332" y="82"/>
                  <a:pt x="332" y="82"/>
                  <a:pt x="332" y="82"/>
                </a:cubicBezTo>
                <a:cubicBezTo>
                  <a:pt x="332" y="83"/>
                  <a:pt x="332" y="83"/>
                  <a:pt x="332" y="83"/>
                </a:cubicBezTo>
                <a:cubicBezTo>
                  <a:pt x="343" y="83"/>
                  <a:pt x="352" y="87"/>
                  <a:pt x="358" y="93"/>
                </a:cubicBezTo>
                <a:cubicBezTo>
                  <a:pt x="365" y="100"/>
                  <a:pt x="369" y="108"/>
                  <a:pt x="369" y="118"/>
                </a:cubicBezTo>
                <a:cubicBezTo>
                  <a:pt x="369" y="127"/>
                  <a:pt x="365" y="136"/>
                  <a:pt x="358" y="142"/>
                </a:cubicBezTo>
                <a:cubicBezTo>
                  <a:pt x="352" y="149"/>
                  <a:pt x="343" y="153"/>
                  <a:pt x="332" y="153"/>
                </a:cubicBezTo>
                <a:cubicBezTo>
                  <a:pt x="322" y="153"/>
                  <a:pt x="313" y="149"/>
                  <a:pt x="306" y="142"/>
                </a:cubicBezTo>
                <a:cubicBezTo>
                  <a:pt x="305" y="142"/>
                  <a:pt x="305" y="142"/>
                  <a:pt x="305" y="142"/>
                </a:cubicBezTo>
                <a:cubicBezTo>
                  <a:pt x="305" y="142"/>
                  <a:pt x="305" y="142"/>
                  <a:pt x="305" y="142"/>
                </a:cubicBezTo>
                <a:cubicBezTo>
                  <a:pt x="292" y="157"/>
                  <a:pt x="271" y="167"/>
                  <a:pt x="248" y="167"/>
                </a:cubicBezTo>
                <a:cubicBezTo>
                  <a:pt x="231" y="167"/>
                  <a:pt x="215" y="161"/>
                  <a:pt x="203" y="152"/>
                </a:cubicBezTo>
                <a:cubicBezTo>
                  <a:pt x="202" y="152"/>
                  <a:pt x="202" y="152"/>
                  <a:pt x="202" y="152"/>
                </a:cubicBezTo>
                <a:cubicBezTo>
                  <a:pt x="202" y="152"/>
                  <a:pt x="202" y="152"/>
                  <a:pt x="202" y="152"/>
                </a:cubicBezTo>
                <a:cubicBezTo>
                  <a:pt x="196" y="156"/>
                  <a:pt x="189" y="159"/>
                  <a:pt x="181" y="159"/>
                </a:cubicBezTo>
                <a:cubicBezTo>
                  <a:pt x="178" y="159"/>
                  <a:pt x="174" y="158"/>
                  <a:pt x="171" y="157"/>
                </a:cubicBezTo>
                <a:cubicBezTo>
                  <a:pt x="171" y="157"/>
                  <a:pt x="171" y="157"/>
                  <a:pt x="171" y="157"/>
                </a:cubicBezTo>
                <a:cubicBezTo>
                  <a:pt x="171" y="158"/>
                  <a:pt x="171" y="158"/>
                  <a:pt x="171" y="158"/>
                </a:cubicBezTo>
                <a:cubicBezTo>
                  <a:pt x="158" y="173"/>
                  <a:pt x="136" y="182"/>
                  <a:pt x="112" y="182"/>
                </a:cubicBezTo>
                <a:cubicBezTo>
                  <a:pt x="92" y="182"/>
                  <a:pt x="73" y="176"/>
                  <a:pt x="60" y="165"/>
                </a:cubicBezTo>
                <a:cubicBezTo>
                  <a:pt x="47" y="155"/>
                  <a:pt x="39" y="140"/>
                  <a:pt x="39" y="124"/>
                </a:cubicBezTo>
                <a:cubicBezTo>
                  <a:pt x="39" y="122"/>
                  <a:pt x="39" y="120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16" y="106"/>
                  <a:pt x="2" y="86"/>
                  <a:pt x="2" y="64"/>
                </a:cubicBezTo>
                <a:cubicBezTo>
                  <a:pt x="2" y="47"/>
                  <a:pt x="11" y="32"/>
                  <a:pt x="25" y="20"/>
                </a:cubicBezTo>
                <a:cubicBezTo>
                  <a:pt x="40" y="9"/>
                  <a:pt x="60" y="2"/>
                  <a:pt x="83" y="2"/>
                </a:cubicBezTo>
                <a:cubicBezTo>
                  <a:pt x="125" y="2"/>
                  <a:pt x="160" y="27"/>
                  <a:pt x="164" y="59"/>
                </a:cubicBezTo>
                <a:cubicBezTo>
                  <a:pt x="164" y="59"/>
                  <a:pt x="164" y="59"/>
                  <a:pt x="164" y="59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65" y="58"/>
                  <a:pt x="165" y="58"/>
                  <a:pt x="165" y="58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73" y="59"/>
                  <a:pt x="181" y="62"/>
                  <a:pt x="187" y="66"/>
                </a:cubicBezTo>
                <a:cubicBezTo>
                  <a:pt x="188" y="67"/>
                  <a:pt x="188" y="67"/>
                  <a:pt x="188" y="67"/>
                </a:cubicBezTo>
                <a:cubicBezTo>
                  <a:pt x="188" y="66"/>
                  <a:pt x="188" y="66"/>
                  <a:pt x="188" y="66"/>
                </a:cubicBezTo>
                <a:cubicBezTo>
                  <a:pt x="201" y="49"/>
                  <a:pt x="223" y="38"/>
                  <a:pt x="248" y="38"/>
                </a:cubicBezTo>
                <a:cubicBezTo>
                  <a:pt x="282" y="38"/>
                  <a:pt x="310" y="58"/>
                  <a:pt x="318" y="85"/>
                </a:cubicBezTo>
                <a:cubicBezTo>
                  <a:pt x="318" y="86"/>
                  <a:pt x="318" y="86"/>
                  <a:pt x="318" y="86"/>
                </a:cubicBezTo>
                <a:cubicBezTo>
                  <a:pt x="319" y="85"/>
                  <a:pt x="319" y="85"/>
                  <a:pt x="319" y="85"/>
                </a:cubicBezTo>
                <a:cubicBezTo>
                  <a:pt x="323" y="84"/>
                  <a:pt x="328" y="83"/>
                  <a:pt x="332" y="83"/>
                </a:cubicBezTo>
                <a:cubicBezTo>
                  <a:pt x="332" y="82"/>
                  <a:pt x="332" y="82"/>
                  <a:pt x="332" y="82"/>
                </a:cubicBezTo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0" name="MH_Other_12"/>
          <p:cNvSpPr/>
          <p:nvPr/>
        </p:nvSpPr>
        <p:spPr>
          <a:xfrm>
            <a:off x="7923213" y="4511675"/>
            <a:ext cx="265112" cy="15081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65" h="37">
                <a:moveTo>
                  <a:pt x="0" y="18"/>
                </a:moveTo>
                <a:cubicBezTo>
                  <a:pt x="0" y="18"/>
                  <a:pt x="18" y="5"/>
                  <a:pt x="43" y="10"/>
                </a:cubicBezTo>
                <a:cubicBezTo>
                  <a:pt x="43" y="10"/>
                  <a:pt x="63" y="14"/>
                  <a:pt x="65" y="37"/>
                </a:cubicBezTo>
                <a:cubicBezTo>
                  <a:pt x="65" y="37"/>
                  <a:pt x="65" y="14"/>
                  <a:pt x="45" y="8"/>
                </a:cubicBezTo>
                <a:cubicBezTo>
                  <a:pt x="45" y="8"/>
                  <a:pt x="24" y="0"/>
                  <a:pt x="0" y="18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1" name="MH_Other_13"/>
          <p:cNvSpPr/>
          <p:nvPr/>
        </p:nvSpPr>
        <p:spPr>
          <a:xfrm>
            <a:off x="7747000" y="4538663"/>
            <a:ext cx="265113" cy="1524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65" h="37">
                <a:moveTo>
                  <a:pt x="0" y="18"/>
                </a:moveTo>
                <a:cubicBezTo>
                  <a:pt x="0" y="18"/>
                  <a:pt x="17" y="6"/>
                  <a:pt x="42" y="10"/>
                </a:cubicBezTo>
                <a:cubicBezTo>
                  <a:pt x="42" y="10"/>
                  <a:pt x="63" y="14"/>
                  <a:pt x="65" y="37"/>
                </a:cubicBezTo>
                <a:cubicBezTo>
                  <a:pt x="65" y="37"/>
                  <a:pt x="65" y="14"/>
                  <a:pt x="44" y="9"/>
                </a:cubicBezTo>
                <a:cubicBezTo>
                  <a:pt x="44" y="9"/>
                  <a:pt x="24" y="0"/>
                  <a:pt x="0" y="18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2" name="MH_Other_14"/>
          <p:cNvSpPr/>
          <p:nvPr/>
        </p:nvSpPr>
        <p:spPr>
          <a:xfrm>
            <a:off x="8007350" y="4810125"/>
            <a:ext cx="273050" cy="1016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7" h="25">
                <a:moveTo>
                  <a:pt x="67" y="2"/>
                </a:moveTo>
                <a:cubicBezTo>
                  <a:pt x="67" y="2"/>
                  <a:pt x="54" y="18"/>
                  <a:pt x="28" y="20"/>
                </a:cubicBezTo>
                <a:cubicBezTo>
                  <a:pt x="28" y="20"/>
                  <a:pt x="8" y="22"/>
                  <a:pt x="0" y="0"/>
                </a:cubicBezTo>
                <a:cubicBezTo>
                  <a:pt x="0" y="0"/>
                  <a:pt x="6" y="22"/>
                  <a:pt x="27" y="22"/>
                </a:cubicBezTo>
                <a:cubicBezTo>
                  <a:pt x="27" y="22"/>
                  <a:pt x="49" y="25"/>
                  <a:pt x="67" y="2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3" name="MH_Other_15"/>
          <p:cNvSpPr/>
          <p:nvPr/>
        </p:nvSpPr>
        <p:spPr>
          <a:xfrm>
            <a:off x="8550275" y="4613275"/>
            <a:ext cx="187325" cy="12541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46" h="31">
                <a:moveTo>
                  <a:pt x="0" y="15"/>
                </a:moveTo>
                <a:cubicBezTo>
                  <a:pt x="0" y="15"/>
                  <a:pt x="12" y="4"/>
                  <a:pt x="30" y="8"/>
                </a:cubicBezTo>
                <a:cubicBezTo>
                  <a:pt x="30" y="8"/>
                  <a:pt x="45" y="11"/>
                  <a:pt x="46" y="31"/>
                </a:cubicBezTo>
                <a:cubicBezTo>
                  <a:pt x="46" y="31"/>
                  <a:pt x="46" y="11"/>
                  <a:pt x="32" y="7"/>
                </a:cubicBezTo>
                <a:cubicBezTo>
                  <a:pt x="32" y="7"/>
                  <a:pt x="17" y="0"/>
                  <a:pt x="0" y="15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4" name="MH_Other_16"/>
          <p:cNvSpPr/>
          <p:nvPr/>
        </p:nvSpPr>
        <p:spPr>
          <a:xfrm>
            <a:off x="701675" y="4899025"/>
            <a:ext cx="125413" cy="1301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1" h="32">
                <a:moveTo>
                  <a:pt x="17" y="30"/>
                </a:moveTo>
                <a:cubicBezTo>
                  <a:pt x="17" y="29"/>
                  <a:pt x="17" y="29"/>
                  <a:pt x="17" y="29"/>
                </a:cubicBezTo>
                <a:cubicBezTo>
                  <a:pt x="17" y="30"/>
                  <a:pt x="16" y="30"/>
                  <a:pt x="15" y="30"/>
                </a:cubicBezTo>
                <a:cubicBezTo>
                  <a:pt x="9" y="30"/>
                  <a:pt x="3" y="24"/>
                  <a:pt x="2" y="18"/>
                </a:cubicBezTo>
                <a:cubicBezTo>
                  <a:pt x="2" y="17"/>
                  <a:pt x="2" y="16"/>
                  <a:pt x="2" y="16"/>
                </a:cubicBezTo>
                <a:cubicBezTo>
                  <a:pt x="2" y="9"/>
                  <a:pt x="7" y="3"/>
                  <a:pt x="14" y="2"/>
                </a:cubicBezTo>
                <a:cubicBezTo>
                  <a:pt x="14" y="2"/>
                  <a:pt x="15" y="2"/>
                  <a:pt x="16" y="2"/>
                </a:cubicBezTo>
                <a:cubicBezTo>
                  <a:pt x="22" y="2"/>
                  <a:pt x="28" y="7"/>
                  <a:pt x="29" y="14"/>
                </a:cubicBezTo>
                <a:cubicBezTo>
                  <a:pt x="29" y="15"/>
                  <a:pt x="29" y="15"/>
                  <a:pt x="29" y="16"/>
                </a:cubicBezTo>
                <a:cubicBezTo>
                  <a:pt x="29" y="23"/>
                  <a:pt x="24" y="29"/>
                  <a:pt x="17" y="29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25" y="31"/>
                  <a:pt x="31" y="24"/>
                  <a:pt x="31" y="16"/>
                </a:cubicBezTo>
                <a:cubicBezTo>
                  <a:pt x="31" y="15"/>
                  <a:pt x="31" y="15"/>
                  <a:pt x="31" y="14"/>
                </a:cubicBezTo>
                <a:cubicBezTo>
                  <a:pt x="30" y="6"/>
                  <a:pt x="23" y="0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6" y="1"/>
                  <a:pt x="0" y="8"/>
                  <a:pt x="0" y="16"/>
                </a:cubicBezTo>
                <a:cubicBezTo>
                  <a:pt x="0" y="17"/>
                  <a:pt x="0" y="17"/>
                  <a:pt x="0" y="18"/>
                </a:cubicBezTo>
                <a:cubicBezTo>
                  <a:pt x="1" y="26"/>
                  <a:pt x="8" y="32"/>
                  <a:pt x="15" y="32"/>
                </a:cubicBezTo>
                <a:cubicBezTo>
                  <a:pt x="16" y="32"/>
                  <a:pt x="17" y="32"/>
                  <a:pt x="17" y="31"/>
                </a:cubicBezTo>
                <a:lnTo>
                  <a:pt x="17" y="30"/>
                </a:lnTo>
                <a:close/>
              </a:path>
            </a:pathLst>
          </a:custGeom>
          <a:solidFill>
            <a:srgbClr val="CCDF8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5" name="MH_Other_17"/>
          <p:cNvSpPr/>
          <p:nvPr/>
        </p:nvSpPr>
        <p:spPr>
          <a:xfrm>
            <a:off x="4025900" y="5688013"/>
            <a:ext cx="247650" cy="2444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" h="60">
                <a:moveTo>
                  <a:pt x="34" y="59"/>
                </a:moveTo>
                <a:cubicBezTo>
                  <a:pt x="34" y="58"/>
                  <a:pt x="34" y="58"/>
                  <a:pt x="34" y="58"/>
                </a:cubicBezTo>
                <a:cubicBezTo>
                  <a:pt x="33" y="58"/>
                  <a:pt x="32" y="58"/>
                  <a:pt x="30" y="58"/>
                </a:cubicBezTo>
                <a:cubicBezTo>
                  <a:pt x="16" y="58"/>
                  <a:pt x="4" y="47"/>
                  <a:pt x="2" y="33"/>
                </a:cubicBezTo>
                <a:cubicBezTo>
                  <a:pt x="2" y="32"/>
                  <a:pt x="2" y="31"/>
                  <a:pt x="2" y="30"/>
                </a:cubicBezTo>
                <a:cubicBezTo>
                  <a:pt x="2" y="16"/>
                  <a:pt x="13" y="3"/>
                  <a:pt x="27" y="2"/>
                </a:cubicBezTo>
                <a:cubicBezTo>
                  <a:pt x="28" y="2"/>
                  <a:pt x="29" y="2"/>
                  <a:pt x="31" y="2"/>
                </a:cubicBezTo>
                <a:cubicBezTo>
                  <a:pt x="45" y="2"/>
                  <a:pt x="57" y="12"/>
                  <a:pt x="59" y="27"/>
                </a:cubicBezTo>
                <a:cubicBezTo>
                  <a:pt x="59" y="28"/>
                  <a:pt x="59" y="29"/>
                  <a:pt x="59" y="30"/>
                </a:cubicBezTo>
                <a:cubicBezTo>
                  <a:pt x="59" y="44"/>
                  <a:pt x="48" y="56"/>
                  <a:pt x="34" y="58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60"/>
                  <a:pt x="34" y="60"/>
                  <a:pt x="34" y="60"/>
                </a:cubicBezTo>
                <a:cubicBezTo>
                  <a:pt x="49" y="58"/>
                  <a:pt x="61" y="45"/>
                  <a:pt x="61" y="30"/>
                </a:cubicBezTo>
                <a:cubicBezTo>
                  <a:pt x="61" y="29"/>
                  <a:pt x="61" y="27"/>
                  <a:pt x="60" y="26"/>
                </a:cubicBezTo>
                <a:cubicBezTo>
                  <a:pt x="59" y="11"/>
                  <a:pt x="46" y="0"/>
                  <a:pt x="31" y="0"/>
                </a:cubicBezTo>
                <a:cubicBezTo>
                  <a:pt x="29" y="0"/>
                  <a:pt x="28" y="0"/>
                  <a:pt x="27" y="0"/>
                </a:cubicBezTo>
                <a:cubicBezTo>
                  <a:pt x="12" y="2"/>
                  <a:pt x="0" y="15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2" y="49"/>
                  <a:pt x="15" y="60"/>
                  <a:pt x="30" y="60"/>
                </a:cubicBezTo>
                <a:cubicBezTo>
                  <a:pt x="32" y="60"/>
                  <a:pt x="33" y="60"/>
                  <a:pt x="34" y="60"/>
                </a:cubicBezTo>
                <a:lnTo>
                  <a:pt x="34" y="59"/>
                </a:lnTo>
                <a:close/>
              </a:path>
            </a:pathLst>
          </a:custGeom>
          <a:solidFill>
            <a:srgbClr val="F05AA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6" name="MH_Other_18"/>
          <p:cNvSpPr/>
          <p:nvPr/>
        </p:nvSpPr>
        <p:spPr>
          <a:xfrm>
            <a:off x="2036763" y="1227138"/>
            <a:ext cx="509587" cy="5064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25" h="124">
                <a:moveTo>
                  <a:pt x="69" y="123"/>
                </a:moveTo>
                <a:cubicBezTo>
                  <a:pt x="69" y="122"/>
                  <a:pt x="69" y="122"/>
                  <a:pt x="69" y="122"/>
                </a:cubicBezTo>
                <a:cubicBezTo>
                  <a:pt x="67" y="122"/>
                  <a:pt x="64" y="122"/>
                  <a:pt x="62" y="122"/>
                </a:cubicBezTo>
                <a:cubicBezTo>
                  <a:pt x="32" y="122"/>
                  <a:pt x="6" y="100"/>
                  <a:pt x="2" y="69"/>
                </a:cubicBezTo>
                <a:cubicBezTo>
                  <a:pt x="2" y="66"/>
                  <a:pt x="2" y="64"/>
                  <a:pt x="2" y="62"/>
                </a:cubicBezTo>
                <a:cubicBezTo>
                  <a:pt x="2" y="32"/>
                  <a:pt x="25" y="6"/>
                  <a:pt x="55" y="2"/>
                </a:cubicBezTo>
                <a:cubicBezTo>
                  <a:pt x="58" y="2"/>
                  <a:pt x="60" y="2"/>
                  <a:pt x="62" y="2"/>
                </a:cubicBezTo>
                <a:cubicBezTo>
                  <a:pt x="93" y="2"/>
                  <a:pt x="119" y="24"/>
                  <a:pt x="122" y="55"/>
                </a:cubicBezTo>
                <a:cubicBezTo>
                  <a:pt x="122" y="57"/>
                  <a:pt x="123" y="60"/>
                  <a:pt x="123" y="62"/>
                </a:cubicBezTo>
                <a:cubicBezTo>
                  <a:pt x="123" y="92"/>
                  <a:pt x="100" y="118"/>
                  <a:pt x="69" y="122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9" y="124"/>
                  <a:pt x="69" y="124"/>
                  <a:pt x="69" y="124"/>
                </a:cubicBezTo>
                <a:cubicBezTo>
                  <a:pt x="101" y="120"/>
                  <a:pt x="125" y="93"/>
                  <a:pt x="125" y="62"/>
                </a:cubicBezTo>
                <a:cubicBezTo>
                  <a:pt x="125" y="60"/>
                  <a:pt x="124" y="57"/>
                  <a:pt x="124" y="55"/>
                </a:cubicBezTo>
                <a:cubicBezTo>
                  <a:pt x="121" y="23"/>
                  <a:pt x="94" y="0"/>
                  <a:pt x="62" y="0"/>
                </a:cubicBezTo>
                <a:cubicBezTo>
                  <a:pt x="60" y="0"/>
                  <a:pt x="58" y="0"/>
                  <a:pt x="55" y="0"/>
                </a:cubicBezTo>
                <a:cubicBezTo>
                  <a:pt x="23" y="4"/>
                  <a:pt x="0" y="31"/>
                  <a:pt x="0" y="62"/>
                </a:cubicBezTo>
                <a:cubicBezTo>
                  <a:pt x="0" y="64"/>
                  <a:pt x="0" y="67"/>
                  <a:pt x="0" y="69"/>
                </a:cubicBezTo>
                <a:cubicBezTo>
                  <a:pt x="4" y="101"/>
                  <a:pt x="31" y="124"/>
                  <a:pt x="62" y="124"/>
                </a:cubicBezTo>
                <a:cubicBezTo>
                  <a:pt x="65" y="124"/>
                  <a:pt x="67" y="124"/>
                  <a:pt x="69" y="124"/>
                </a:cubicBezTo>
                <a:lnTo>
                  <a:pt x="69" y="123"/>
                </a:lnTo>
                <a:close/>
              </a:path>
            </a:pathLst>
          </a:custGeom>
          <a:solidFill>
            <a:srgbClr val="85849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7" name="MH_Other_19"/>
          <p:cNvSpPr/>
          <p:nvPr/>
        </p:nvSpPr>
        <p:spPr>
          <a:xfrm>
            <a:off x="4348163" y="5811838"/>
            <a:ext cx="115887" cy="1143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9" h="28">
                <a:moveTo>
                  <a:pt x="16" y="27"/>
                </a:move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4" y="26"/>
                </a:cubicBezTo>
                <a:cubicBezTo>
                  <a:pt x="8" y="26"/>
                  <a:pt x="3" y="22"/>
                  <a:pt x="2" y="15"/>
                </a:cubicBezTo>
                <a:cubicBezTo>
                  <a:pt x="2" y="15"/>
                  <a:pt x="2" y="14"/>
                  <a:pt x="2" y="14"/>
                </a:cubicBezTo>
                <a:cubicBezTo>
                  <a:pt x="2" y="8"/>
                  <a:pt x="7" y="2"/>
                  <a:pt x="13" y="2"/>
                </a:cubicBezTo>
                <a:cubicBezTo>
                  <a:pt x="13" y="2"/>
                  <a:pt x="14" y="2"/>
                  <a:pt x="14" y="2"/>
                </a:cubicBezTo>
                <a:cubicBezTo>
                  <a:pt x="20" y="2"/>
                  <a:pt x="26" y="6"/>
                  <a:pt x="27" y="13"/>
                </a:cubicBezTo>
                <a:cubicBezTo>
                  <a:pt x="27" y="13"/>
                  <a:pt x="27" y="14"/>
                  <a:pt x="27" y="14"/>
                </a:cubicBezTo>
                <a:cubicBezTo>
                  <a:pt x="27" y="20"/>
                  <a:pt x="22" y="26"/>
                  <a:pt x="16" y="26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8"/>
                  <a:pt x="16" y="28"/>
                  <a:pt x="16" y="28"/>
                </a:cubicBezTo>
                <a:cubicBezTo>
                  <a:pt x="23" y="27"/>
                  <a:pt x="29" y="21"/>
                  <a:pt x="29" y="14"/>
                </a:cubicBezTo>
                <a:cubicBezTo>
                  <a:pt x="29" y="13"/>
                  <a:pt x="29" y="13"/>
                  <a:pt x="29" y="12"/>
                </a:cubicBezTo>
                <a:cubicBezTo>
                  <a:pt x="28" y="5"/>
                  <a:pt x="21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5" y="1"/>
                  <a:pt x="0" y="7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1" y="23"/>
                  <a:pt x="7" y="28"/>
                  <a:pt x="14" y="28"/>
                </a:cubicBezTo>
                <a:cubicBezTo>
                  <a:pt x="15" y="28"/>
                  <a:pt x="15" y="28"/>
                  <a:pt x="16" y="28"/>
                </a:cubicBezTo>
                <a:lnTo>
                  <a:pt x="16" y="27"/>
                </a:ln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8" name="MH_Other_20"/>
          <p:cNvSpPr/>
          <p:nvPr/>
        </p:nvSpPr>
        <p:spPr>
          <a:xfrm>
            <a:off x="1250950" y="4641850"/>
            <a:ext cx="119063" cy="1174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9" h="29">
                <a:moveTo>
                  <a:pt x="16" y="28"/>
                </a:move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5" y="27"/>
                  <a:pt x="15" y="27"/>
                </a:cubicBezTo>
                <a:cubicBezTo>
                  <a:pt x="9" y="27"/>
                  <a:pt x="3" y="22"/>
                  <a:pt x="3" y="16"/>
                </a:cubicBezTo>
                <a:cubicBezTo>
                  <a:pt x="2" y="15"/>
                  <a:pt x="2" y="15"/>
                  <a:pt x="2" y="14"/>
                </a:cubicBezTo>
                <a:cubicBezTo>
                  <a:pt x="2" y="8"/>
                  <a:pt x="7" y="3"/>
                  <a:pt x="13" y="2"/>
                </a:cubicBezTo>
                <a:cubicBezTo>
                  <a:pt x="14" y="2"/>
                  <a:pt x="14" y="2"/>
                  <a:pt x="15" y="2"/>
                </a:cubicBezTo>
                <a:cubicBezTo>
                  <a:pt x="21" y="2"/>
                  <a:pt x="26" y="7"/>
                  <a:pt x="27" y="13"/>
                </a:cubicBezTo>
                <a:cubicBezTo>
                  <a:pt x="27" y="13"/>
                  <a:pt x="27" y="14"/>
                  <a:pt x="27" y="14"/>
                </a:cubicBezTo>
                <a:cubicBezTo>
                  <a:pt x="27" y="21"/>
                  <a:pt x="22" y="26"/>
                  <a:pt x="16" y="27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9"/>
                  <a:pt x="16" y="29"/>
                  <a:pt x="16" y="29"/>
                </a:cubicBezTo>
                <a:cubicBezTo>
                  <a:pt x="24" y="28"/>
                  <a:pt x="29" y="22"/>
                  <a:pt x="29" y="14"/>
                </a:cubicBezTo>
                <a:cubicBezTo>
                  <a:pt x="29" y="14"/>
                  <a:pt x="29" y="13"/>
                  <a:pt x="29" y="13"/>
                </a:cubicBezTo>
                <a:cubicBezTo>
                  <a:pt x="28" y="5"/>
                  <a:pt x="22" y="0"/>
                  <a:pt x="15" y="0"/>
                </a:cubicBezTo>
                <a:cubicBezTo>
                  <a:pt x="14" y="0"/>
                  <a:pt x="14" y="0"/>
                  <a:pt x="13" y="0"/>
                </a:cubicBezTo>
                <a:cubicBezTo>
                  <a:pt x="6" y="1"/>
                  <a:pt x="0" y="7"/>
                  <a:pt x="0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23"/>
                  <a:pt x="8" y="29"/>
                  <a:pt x="15" y="29"/>
                </a:cubicBezTo>
                <a:cubicBezTo>
                  <a:pt x="15" y="29"/>
                  <a:pt x="16" y="29"/>
                  <a:pt x="16" y="29"/>
                </a:cubicBezTo>
                <a:lnTo>
                  <a:pt x="16" y="28"/>
                </a:lnTo>
                <a:close/>
              </a:path>
            </a:pathLst>
          </a:custGeom>
          <a:solidFill>
            <a:srgbClr val="F9A2A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9" name="MH_Other_21"/>
          <p:cNvSpPr/>
          <p:nvPr/>
        </p:nvSpPr>
        <p:spPr>
          <a:xfrm>
            <a:off x="946150" y="1379538"/>
            <a:ext cx="117475" cy="1174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9" h="29">
                <a:moveTo>
                  <a:pt x="16" y="28"/>
                </a:moveTo>
                <a:cubicBezTo>
                  <a:pt x="16" y="27"/>
                  <a:pt x="16" y="27"/>
                  <a:pt x="16" y="27"/>
                </a:cubicBezTo>
                <a:cubicBezTo>
                  <a:pt x="15" y="27"/>
                  <a:pt x="15" y="27"/>
                  <a:pt x="14" y="27"/>
                </a:cubicBezTo>
                <a:cubicBezTo>
                  <a:pt x="8" y="27"/>
                  <a:pt x="3" y="22"/>
                  <a:pt x="2" y="16"/>
                </a:cubicBezTo>
                <a:cubicBezTo>
                  <a:pt x="2" y="16"/>
                  <a:pt x="2" y="15"/>
                  <a:pt x="2" y="15"/>
                </a:cubicBezTo>
                <a:cubicBezTo>
                  <a:pt x="2" y="9"/>
                  <a:pt x="7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21" y="2"/>
                  <a:pt x="26" y="7"/>
                  <a:pt x="27" y="13"/>
                </a:cubicBezTo>
                <a:cubicBezTo>
                  <a:pt x="27" y="14"/>
                  <a:pt x="27" y="14"/>
                  <a:pt x="27" y="15"/>
                </a:cubicBezTo>
                <a:cubicBezTo>
                  <a:pt x="27" y="21"/>
                  <a:pt x="22" y="26"/>
                  <a:pt x="16" y="27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9"/>
                  <a:pt x="16" y="29"/>
                  <a:pt x="16" y="29"/>
                </a:cubicBezTo>
                <a:cubicBezTo>
                  <a:pt x="23" y="28"/>
                  <a:pt x="29" y="22"/>
                  <a:pt x="29" y="15"/>
                </a:cubicBezTo>
                <a:cubicBezTo>
                  <a:pt x="29" y="14"/>
                  <a:pt x="29" y="14"/>
                  <a:pt x="29" y="13"/>
                </a:cubicBezTo>
                <a:cubicBezTo>
                  <a:pt x="28" y="6"/>
                  <a:pt x="22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5" y="1"/>
                  <a:pt x="0" y="7"/>
                  <a:pt x="0" y="15"/>
                </a:cubicBezTo>
                <a:cubicBezTo>
                  <a:pt x="0" y="15"/>
                  <a:pt x="0" y="16"/>
                  <a:pt x="0" y="16"/>
                </a:cubicBezTo>
                <a:cubicBezTo>
                  <a:pt x="1" y="24"/>
                  <a:pt x="7" y="29"/>
                  <a:pt x="14" y="29"/>
                </a:cubicBezTo>
                <a:cubicBezTo>
                  <a:pt x="15" y="29"/>
                  <a:pt x="15" y="29"/>
                  <a:pt x="16" y="29"/>
                </a:cubicBezTo>
                <a:lnTo>
                  <a:pt x="16" y="28"/>
                </a:lnTo>
                <a:close/>
              </a:path>
            </a:pathLst>
          </a:custGeom>
          <a:solidFill>
            <a:srgbClr val="8BD1D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90" name="MH_Other_22"/>
          <p:cNvSpPr/>
          <p:nvPr/>
        </p:nvSpPr>
        <p:spPr>
          <a:xfrm>
            <a:off x="2770188" y="2182813"/>
            <a:ext cx="117475" cy="1127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9" h="28">
                <a:moveTo>
                  <a:pt x="16" y="27"/>
                </a:move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4" y="26"/>
                </a:cubicBezTo>
                <a:cubicBezTo>
                  <a:pt x="8" y="26"/>
                  <a:pt x="3" y="22"/>
                  <a:pt x="2" y="16"/>
                </a:cubicBezTo>
                <a:cubicBezTo>
                  <a:pt x="2" y="15"/>
                  <a:pt x="2" y="15"/>
                  <a:pt x="2" y="14"/>
                </a:cubicBezTo>
                <a:cubicBezTo>
                  <a:pt x="2" y="8"/>
                  <a:pt x="7" y="3"/>
                  <a:pt x="13" y="2"/>
                </a:cubicBezTo>
                <a:cubicBezTo>
                  <a:pt x="13" y="2"/>
                  <a:pt x="14" y="2"/>
                  <a:pt x="14" y="2"/>
                </a:cubicBezTo>
                <a:cubicBezTo>
                  <a:pt x="20" y="2"/>
                  <a:pt x="26" y="6"/>
                  <a:pt x="26" y="13"/>
                </a:cubicBezTo>
                <a:cubicBezTo>
                  <a:pt x="27" y="13"/>
                  <a:pt x="27" y="14"/>
                  <a:pt x="27" y="14"/>
                </a:cubicBezTo>
                <a:cubicBezTo>
                  <a:pt x="27" y="20"/>
                  <a:pt x="22" y="26"/>
                  <a:pt x="16" y="26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8"/>
                  <a:pt x="16" y="28"/>
                  <a:pt x="16" y="28"/>
                </a:cubicBezTo>
                <a:cubicBezTo>
                  <a:pt x="23" y="28"/>
                  <a:pt x="29" y="21"/>
                  <a:pt x="29" y="14"/>
                </a:cubicBezTo>
                <a:cubicBezTo>
                  <a:pt x="29" y="14"/>
                  <a:pt x="29" y="13"/>
                  <a:pt x="28" y="12"/>
                </a:cubicBezTo>
                <a:cubicBezTo>
                  <a:pt x="28" y="5"/>
                  <a:pt x="21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5" y="1"/>
                  <a:pt x="0" y="7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1" y="23"/>
                  <a:pt x="7" y="28"/>
                  <a:pt x="14" y="28"/>
                </a:cubicBezTo>
                <a:cubicBezTo>
                  <a:pt x="15" y="28"/>
                  <a:pt x="15" y="28"/>
                  <a:pt x="16" y="28"/>
                </a:cubicBezTo>
                <a:lnTo>
                  <a:pt x="16" y="27"/>
                </a:lnTo>
                <a:close/>
              </a:path>
            </a:pathLst>
          </a:custGeom>
          <a:solidFill>
            <a:srgbClr val="85849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91" name="MH_Other_23"/>
          <p:cNvSpPr/>
          <p:nvPr/>
        </p:nvSpPr>
        <p:spPr>
          <a:xfrm>
            <a:off x="1217613" y="1966913"/>
            <a:ext cx="119062" cy="1127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9" h="28">
                <a:moveTo>
                  <a:pt x="16" y="27"/>
                </a:move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5" y="26"/>
                  <a:pt x="15" y="26"/>
                </a:cubicBezTo>
                <a:cubicBezTo>
                  <a:pt x="9" y="26"/>
                  <a:pt x="3" y="22"/>
                  <a:pt x="2" y="15"/>
                </a:cubicBezTo>
                <a:cubicBezTo>
                  <a:pt x="2" y="15"/>
                  <a:pt x="2" y="14"/>
                  <a:pt x="2" y="14"/>
                </a:cubicBezTo>
                <a:cubicBezTo>
                  <a:pt x="2" y="8"/>
                  <a:pt x="7" y="2"/>
                  <a:pt x="13" y="2"/>
                </a:cubicBezTo>
                <a:cubicBezTo>
                  <a:pt x="14" y="2"/>
                  <a:pt x="14" y="2"/>
                  <a:pt x="15" y="2"/>
                </a:cubicBezTo>
                <a:cubicBezTo>
                  <a:pt x="21" y="2"/>
                  <a:pt x="26" y="6"/>
                  <a:pt x="27" y="13"/>
                </a:cubicBezTo>
                <a:cubicBezTo>
                  <a:pt x="27" y="13"/>
                  <a:pt x="27" y="14"/>
                  <a:pt x="27" y="14"/>
                </a:cubicBezTo>
                <a:cubicBezTo>
                  <a:pt x="27" y="20"/>
                  <a:pt x="22" y="25"/>
                  <a:pt x="16" y="26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8"/>
                  <a:pt x="16" y="28"/>
                  <a:pt x="16" y="28"/>
                </a:cubicBezTo>
                <a:cubicBezTo>
                  <a:pt x="24" y="27"/>
                  <a:pt x="29" y="21"/>
                  <a:pt x="29" y="14"/>
                </a:cubicBezTo>
                <a:cubicBezTo>
                  <a:pt x="29" y="13"/>
                  <a:pt x="29" y="13"/>
                  <a:pt x="29" y="12"/>
                </a:cubicBezTo>
                <a:cubicBezTo>
                  <a:pt x="28" y="5"/>
                  <a:pt x="22" y="0"/>
                  <a:pt x="15" y="0"/>
                </a:cubicBezTo>
                <a:cubicBezTo>
                  <a:pt x="14" y="0"/>
                  <a:pt x="14" y="0"/>
                  <a:pt x="13" y="0"/>
                </a:cubicBezTo>
                <a:cubicBezTo>
                  <a:pt x="6" y="1"/>
                  <a:pt x="0" y="7"/>
                  <a:pt x="0" y="14"/>
                </a:cubicBezTo>
                <a:cubicBezTo>
                  <a:pt x="0" y="14"/>
                  <a:pt x="0" y="15"/>
                  <a:pt x="0" y="16"/>
                </a:cubicBezTo>
                <a:cubicBezTo>
                  <a:pt x="1" y="23"/>
                  <a:pt x="8" y="28"/>
                  <a:pt x="15" y="28"/>
                </a:cubicBezTo>
                <a:cubicBezTo>
                  <a:pt x="15" y="28"/>
                  <a:pt x="16" y="28"/>
                  <a:pt x="16" y="28"/>
                </a:cubicBezTo>
                <a:lnTo>
                  <a:pt x="16" y="27"/>
                </a:lnTo>
                <a:close/>
              </a:path>
            </a:pathLst>
          </a:custGeom>
          <a:solidFill>
            <a:srgbClr val="8BD1D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92" name="MH_Other_24"/>
          <p:cNvSpPr/>
          <p:nvPr/>
        </p:nvSpPr>
        <p:spPr>
          <a:xfrm>
            <a:off x="487363" y="1871663"/>
            <a:ext cx="119062" cy="1190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9" h="29">
                <a:moveTo>
                  <a:pt x="16" y="28"/>
                </a:move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5" y="27"/>
                  <a:pt x="15" y="27"/>
                </a:cubicBezTo>
                <a:cubicBezTo>
                  <a:pt x="8" y="27"/>
                  <a:pt x="3" y="23"/>
                  <a:pt x="2" y="16"/>
                </a:cubicBezTo>
                <a:cubicBezTo>
                  <a:pt x="2" y="16"/>
                  <a:pt x="2" y="15"/>
                  <a:pt x="2" y="15"/>
                </a:cubicBezTo>
                <a:cubicBezTo>
                  <a:pt x="2" y="9"/>
                  <a:pt x="7" y="3"/>
                  <a:pt x="13" y="3"/>
                </a:cubicBezTo>
                <a:cubicBezTo>
                  <a:pt x="14" y="3"/>
                  <a:pt x="14" y="2"/>
                  <a:pt x="15" y="2"/>
                </a:cubicBezTo>
                <a:cubicBezTo>
                  <a:pt x="21" y="2"/>
                  <a:pt x="26" y="7"/>
                  <a:pt x="27" y="13"/>
                </a:cubicBezTo>
                <a:cubicBezTo>
                  <a:pt x="27" y="14"/>
                  <a:pt x="27" y="14"/>
                  <a:pt x="27" y="15"/>
                </a:cubicBezTo>
                <a:cubicBezTo>
                  <a:pt x="27" y="21"/>
                  <a:pt x="22" y="26"/>
                  <a:pt x="16" y="27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9"/>
                  <a:pt x="16" y="29"/>
                  <a:pt x="16" y="29"/>
                </a:cubicBezTo>
                <a:cubicBezTo>
                  <a:pt x="24" y="28"/>
                  <a:pt x="29" y="22"/>
                  <a:pt x="29" y="15"/>
                </a:cubicBezTo>
                <a:cubicBezTo>
                  <a:pt x="29" y="14"/>
                  <a:pt x="29" y="14"/>
                  <a:pt x="29" y="13"/>
                </a:cubicBezTo>
                <a:cubicBezTo>
                  <a:pt x="28" y="6"/>
                  <a:pt x="22" y="0"/>
                  <a:pt x="15" y="0"/>
                </a:cubicBezTo>
                <a:cubicBezTo>
                  <a:pt x="14" y="0"/>
                  <a:pt x="14" y="1"/>
                  <a:pt x="13" y="1"/>
                </a:cubicBezTo>
                <a:cubicBezTo>
                  <a:pt x="6" y="1"/>
                  <a:pt x="0" y="8"/>
                  <a:pt x="0" y="15"/>
                </a:cubicBezTo>
                <a:cubicBezTo>
                  <a:pt x="0" y="15"/>
                  <a:pt x="0" y="16"/>
                  <a:pt x="0" y="16"/>
                </a:cubicBezTo>
                <a:cubicBezTo>
                  <a:pt x="1" y="24"/>
                  <a:pt x="7" y="29"/>
                  <a:pt x="15" y="29"/>
                </a:cubicBezTo>
                <a:cubicBezTo>
                  <a:pt x="15" y="29"/>
                  <a:pt x="16" y="29"/>
                  <a:pt x="16" y="29"/>
                </a:cubicBezTo>
                <a:lnTo>
                  <a:pt x="16" y="28"/>
                </a:lnTo>
                <a:close/>
              </a:path>
            </a:pathLst>
          </a:custGeom>
          <a:solidFill>
            <a:srgbClr val="CCDF8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93" name="MH_Other_25"/>
          <p:cNvSpPr/>
          <p:nvPr/>
        </p:nvSpPr>
        <p:spPr>
          <a:xfrm>
            <a:off x="2195513" y="5375275"/>
            <a:ext cx="171450" cy="1714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2" h="42">
                <a:moveTo>
                  <a:pt x="23" y="41"/>
                </a:moveTo>
                <a:cubicBezTo>
                  <a:pt x="23" y="40"/>
                  <a:pt x="23" y="40"/>
                  <a:pt x="23" y="40"/>
                </a:cubicBezTo>
                <a:cubicBezTo>
                  <a:pt x="22" y="40"/>
                  <a:pt x="21" y="40"/>
                  <a:pt x="21" y="40"/>
                </a:cubicBezTo>
                <a:cubicBezTo>
                  <a:pt x="11" y="40"/>
                  <a:pt x="3" y="33"/>
                  <a:pt x="2" y="23"/>
                </a:cubicBezTo>
                <a:cubicBezTo>
                  <a:pt x="2" y="23"/>
                  <a:pt x="2" y="22"/>
                  <a:pt x="2" y="21"/>
                </a:cubicBezTo>
                <a:cubicBezTo>
                  <a:pt x="2" y="12"/>
                  <a:pt x="9" y="4"/>
                  <a:pt x="19" y="2"/>
                </a:cubicBezTo>
                <a:cubicBezTo>
                  <a:pt x="19" y="2"/>
                  <a:pt x="20" y="2"/>
                  <a:pt x="21" y="2"/>
                </a:cubicBezTo>
                <a:cubicBezTo>
                  <a:pt x="30" y="2"/>
                  <a:pt x="39" y="9"/>
                  <a:pt x="40" y="19"/>
                </a:cubicBezTo>
                <a:cubicBezTo>
                  <a:pt x="40" y="20"/>
                  <a:pt x="40" y="21"/>
                  <a:pt x="40" y="21"/>
                </a:cubicBezTo>
                <a:cubicBezTo>
                  <a:pt x="40" y="31"/>
                  <a:pt x="33" y="39"/>
                  <a:pt x="23" y="40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2"/>
                  <a:pt x="23" y="42"/>
                  <a:pt x="23" y="42"/>
                </a:cubicBezTo>
                <a:cubicBezTo>
                  <a:pt x="34" y="41"/>
                  <a:pt x="42" y="32"/>
                  <a:pt x="42" y="21"/>
                </a:cubicBezTo>
                <a:cubicBezTo>
                  <a:pt x="42" y="21"/>
                  <a:pt x="42" y="20"/>
                  <a:pt x="42" y="19"/>
                </a:cubicBezTo>
                <a:cubicBezTo>
                  <a:pt x="40" y="8"/>
                  <a:pt x="31" y="0"/>
                  <a:pt x="21" y="0"/>
                </a:cubicBezTo>
                <a:cubicBezTo>
                  <a:pt x="20" y="0"/>
                  <a:pt x="19" y="0"/>
                  <a:pt x="18" y="0"/>
                </a:cubicBezTo>
                <a:cubicBezTo>
                  <a:pt x="8" y="2"/>
                  <a:pt x="0" y="11"/>
                  <a:pt x="0" y="21"/>
                </a:cubicBezTo>
                <a:cubicBezTo>
                  <a:pt x="0" y="22"/>
                  <a:pt x="0" y="23"/>
                  <a:pt x="0" y="24"/>
                </a:cubicBezTo>
                <a:cubicBezTo>
                  <a:pt x="1" y="34"/>
                  <a:pt x="10" y="42"/>
                  <a:pt x="21" y="42"/>
                </a:cubicBezTo>
                <a:cubicBezTo>
                  <a:pt x="22" y="42"/>
                  <a:pt x="22" y="42"/>
                  <a:pt x="23" y="42"/>
                </a:cubicBezTo>
                <a:lnTo>
                  <a:pt x="23" y="41"/>
                </a:lnTo>
                <a:close/>
              </a:path>
            </a:pathLst>
          </a:custGeom>
          <a:solidFill>
            <a:srgbClr val="85849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94" name="MH_Other_26"/>
          <p:cNvSpPr/>
          <p:nvPr/>
        </p:nvSpPr>
        <p:spPr>
          <a:xfrm>
            <a:off x="1071563" y="2271713"/>
            <a:ext cx="169862" cy="1714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2" h="42">
                <a:moveTo>
                  <a:pt x="23" y="41"/>
                </a:move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2" y="40"/>
                  <a:pt x="21" y="40"/>
                </a:cubicBezTo>
                <a:cubicBezTo>
                  <a:pt x="12" y="40"/>
                  <a:pt x="3" y="33"/>
                  <a:pt x="2" y="23"/>
                </a:cubicBezTo>
                <a:cubicBezTo>
                  <a:pt x="2" y="22"/>
                  <a:pt x="2" y="22"/>
                  <a:pt x="2" y="21"/>
                </a:cubicBezTo>
                <a:cubicBezTo>
                  <a:pt x="2" y="11"/>
                  <a:pt x="9" y="3"/>
                  <a:pt x="19" y="2"/>
                </a:cubicBezTo>
                <a:cubicBezTo>
                  <a:pt x="20" y="2"/>
                  <a:pt x="21" y="2"/>
                  <a:pt x="21" y="2"/>
                </a:cubicBezTo>
                <a:cubicBezTo>
                  <a:pt x="31" y="2"/>
                  <a:pt x="39" y="9"/>
                  <a:pt x="40" y="19"/>
                </a:cubicBezTo>
                <a:cubicBezTo>
                  <a:pt x="40" y="19"/>
                  <a:pt x="40" y="20"/>
                  <a:pt x="40" y="21"/>
                </a:cubicBezTo>
                <a:cubicBezTo>
                  <a:pt x="40" y="30"/>
                  <a:pt x="33" y="39"/>
                  <a:pt x="23" y="40"/>
                </a:cubicBezTo>
                <a:cubicBezTo>
                  <a:pt x="23" y="41"/>
                  <a:pt x="23" y="41"/>
                  <a:pt x="23" y="41"/>
                </a:cubicBezTo>
                <a:cubicBezTo>
                  <a:pt x="24" y="42"/>
                  <a:pt x="24" y="42"/>
                  <a:pt x="24" y="42"/>
                </a:cubicBezTo>
                <a:cubicBezTo>
                  <a:pt x="34" y="41"/>
                  <a:pt x="42" y="31"/>
                  <a:pt x="42" y="21"/>
                </a:cubicBezTo>
                <a:cubicBezTo>
                  <a:pt x="42" y="20"/>
                  <a:pt x="42" y="19"/>
                  <a:pt x="42" y="18"/>
                </a:cubicBezTo>
                <a:cubicBezTo>
                  <a:pt x="41" y="8"/>
                  <a:pt x="32" y="0"/>
                  <a:pt x="21" y="0"/>
                </a:cubicBezTo>
                <a:cubicBezTo>
                  <a:pt x="20" y="0"/>
                  <a:pt x="20" y="0"/>
                  <a:pt x="19" y="0"/>
                </a:cubicBezTo>
                <a:cubicBezTo>
                  <a:pt x="8" y="1"/>
                  <a:pt x="0" y="10"/>
                  <a:pt x="0" y="21"/>
                </a:cubicBezTo>
                <a:cubicBezTo>
                  <a:pt x="0" y="22"/>
                  <a:pt x="0" y="22"/>
                  <a:pt x="0" y="23"/>
                </a:cubicBezTo>
                <a:cubicBezTo>
                  <a:pt x="2" y="34"/>
                  <a:pt x="11" y="42"/>
                  <a:pt x="21" y="42"/>
                </a:cubicBezTo>
                <a:cubicBezTo>
                  <a:pt x="22" y="42"/>
                  <a:pt x="23" y="42"/>
                  <a:pt x="24" y="42"/>
                </a:cubicBezTo>
                <a:lnTo>
                  <a:pt x="23" y="41"/>
                </a:ln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95" name="MH_Other_27"/>
          <p:cNvSpPr/>
          <p:nvPr/>
        </p:nvSpPr>
        <p:spPr>
          <a:xfrm>
            <a:off x="4767263" y="5465763"/>
            <a:ext cx="169862" cy="1698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2" h="42">
                <a:moveTo>
                  <a:pt x="23" y="41"/>
                </a:move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2" y="40"/>
                  <a:pt x="21" y="40"/>
                </a:cubicBezTo>
                <a:cubicBezTo>
                  <a:pt x="12" y="40"/>
                  <a:pt x="3" y="33"/>
                  <a:pt x="2" y="23"/>
                </a:cubicBezTo>
                <a:cubicBezTo>
                  <a:pt x="2" y="22"/>
                  <a:pt x="2" y="22"/>
                  <a:pt x="2" y="21"/>
                </a:cubicBezTo>
                <a:cubicBezTo>
                  <a:pt x="2" y="11"/>
                  <a:pt x="9" y="3"/>
                  <a:pt x="19" y="2"/>
                </a:cubicBezTo>
                <a:cubicBezTo>
                  <a:pt x="20" y="2"/>
                  <a:pt x="21" y="2"/>
                  <a:pt x="21" y="2"/>
                </a:cubicBezTo>
                <a:cubicBezTo>
                  <a:pt x="31" y="2"/>
                  <a:pt x="39" y="9"/>
                  <a:pt x="40" y="19"/>
                </a:cubicBezTo>
                <a:cubicBezTo>
                  <a:pt x="40" y="20"/>
                  <a:pt x="40" y="20"/>
                  <a:pt x="40" y="21"/>
                </a:cubicBezTo>
                <a:cubicBezTo>
                  <a:pt x="40" y="31"/>
                  <a:pt x="33" y="39"/>
                  <a:pt x="23" y="40"/>
                </a:cubicBezTo>
                <a:cubicBezTo>
                  <a:pt x="23" y="41"/>
                  <a:pt x="23" y="41"/>
                  <a:pt x="23" y="41"/>
                </a:cubicBezTo>
                <a:cubicBezTo>
                  <a:pt x="24" y="42"/>
                  <a:pt x="24" y="42"/>
                  <a:pt x="24" y="42"/>
                </a:cubicBezTo>
                <a:cubicBezTo>
                  <a:pt x="34" y="41"/>
                  <a:pt x="42" y="32"/>
                  <a:pt x="42" y="21"/>
                </a:cubicBezTo>
                <a:cubicBezTo>
                  <a:pt x="42" y="20"/>
                  <a:pt x="42" y="19"/>
                  <a:pt x="42" y="19"/>
                </a:cubicBezTo>
                <a:cubicBezTo>
                  <a:pt x="41" y="8"/>
                  <a:pt x="32" y="0"/>
                  <a:pt x="21" y="0"/>
                </a:cubicBezTo>
                <a:cubicBezTo>
                  <a:pt x="20" y="0"/>
                  <a:pt x="20" y="0"/>
                  <a:pt x="19" y="0"/>
                </a:cubicBezTo>
                <a:cubicBezTo>
                  <a:pt x="8" y="1"/>
                  <a:pt x="0" y="10"/>
                  <a:pt x="0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2" y="34"/>
                  <a:pt x="11" y="42"/>
                  <a:pt x="21" y="42"/>
                </a:cubicBezTo>
                <a:cubicBezTo>
                  <a:pt x="22" y="42"/>
                  <a:pt x="23" y="42"/>
                  <a:pt x="24" y="42"/>
                </a:cubicBezTo>
                <a:lnTo>
                  <a:pt x="23" y="41"/>
                </a:lnTo>
                <a:close/>
              </a:path>
            </a:pathLst>
          </a:custGeom>
          <a:solidFill>
            <a:srgbClr val="CCDF8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96" name="MH_Other_28"/>
          <p:cNvSpPr/>
          <p:nvPr/>
        </p:nvSpPr>
        <p:spPr>
          <a:xfrm>
            <a:off x="357188" y="4225925"/>
            <a:ext cx="490537" cy="4841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20" h="119">
                <a:moveTo>
                  <a:pt x="67" y="118"/>
                </a:moveTo>
                <a:cubicBezTo>
                  <a:pt x="67" y="117"/>
                  <a:pt x="67" y="117"/>
                  <a:pt x="67" y="117"/>
                </a:cubicBezTo>
                <a:cubicBezTo>
                  <a:pt x="64" y="117"/>
                  <a:pt x="62" y="117"/>
                  <a:pt x="60" y="117"/>
                </a:cubicBezTo>
                <a:cubicBezTo>
                  <a:pt x="31" y="117"/>
                  <a:pt x="6" y="95"/>
                  <a:pt x="3" y="66"/>
                </a:cubicBezTo>
                <a:cubicBezTo>
                  <a:pt x="3" y="64"/>
                  <a:pt x="2" y="61"/>
                  <a:pt x="2" y="59"/>
                </a:cubicBezTo>
                <a:cubicBezTo>
                  <a:pt x="2" y="30"/>
                  <a:pt x="24" y="5"/>
                  <a:pt x="54" y="2"/>
                </a:cubicBezTo>
                <a:cubicBezTo>
                  <a:pt x="56" y="2"/>
                  <a:pt x="58" y="2"/>
                  <a:pt x="60" y="2"/>
                </a:cubicBezTo>
                <a:cubicBezTo>
                  <a:pt x="89" y="2"/>
                  <a:pt x="114" y="23"/>
                  <a:pt x="117" y="53"/>
                </a:cubicBezTo>
                <a:cubicBezTo>
                  <a:pt x="118" y="55"/>
                  <a:pt x="118" y="57"/>
                  <a:pt x="118" y="59"/>
                </a:cubicBezTo>
                <a:cubicBezTo>
                  <a:pt x="118" y="88"/>
                  <a:pt x="96" y="113"/>
                  <a:pt x="67" y="117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97" y="115"/>
                  <a:pt x="120" y="89"/>
                  <a:pt x="120" y="59"/>
                </a:cubicBezTo>
                <a:cubicBezTo>
                  <a:pt x="120" y="57"/>
                  <a:pt x="120" y="55"/>
                  <a:pt x="119" y="53"/>
                </a:cubicBezTo>
                <a:cubicBezTo>
                  <a:pt x="116" y="22"/>
                  <a:pt x="90" y="0"/>
                  <a:pt x="60" y="0"/>
                </a:cubicBezTo>
                <a:cubicBezTo>
                  <a:pt x="58" y="0"/>
                  <a:pt x="56" y="0"/>
                  <a:pt x="53" y="0"/>
                </a:cubicBezTo>
                <a:cubicBezTo>
                  <a:pt x="23" y="4"/>
                  <a:pt x="0" y="29"/>
                  <a:pt x="0" y="59"/>
                </a:cubicBezTo>
                <a:cubicBezTo>
                  <a:pt x="0" y="61"/>
                  <a:pt x="1" y="64"/>
                  <a:pt x="1" y="66"/>
                </a:cubicBezTo>
                <a:cubicBezTo>
                  <a:pt x="4" y="97"/>
                  <a:pt x="30" y="119"/>
                  <a:pt x="60" y="119"/>
                </a:cubicBezTo>
                <a:cubicBezTo>
                  <a:pt x="62" y="119"/>
                  <a:pt x="65" y="119"/>
                  <a:pt x="67" y="119"/>
                </a:cubicBezTo>
                <a:lnTo>
                  <a:pt x="67" y="118"/>
                </a:ln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97" name="MH_Other_29"/>
          <p:cNvSpPr/>
          <p:nvPr/>
        </p:nvSpPr>
        <p:spPr>
          <a:xfrm>
            <a:off x="3975100" y="5394325"/>
            <a:ext cx="225425" cy="2254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5" h="55">
                <a:moveTo>
                  <a:pt x="30" y="54"/>
                </a:moveTo>
                <a:cubicBezTo>
                  <a:pt x="30" y="53"/>
                  <a:pt x="30" y="53"/>
                  <a:pt x="30" y="53"/>
                </a:cubicBezTo>
                <a:cubicBezTo>
                  <a:pt x="29" y="53"/>
                  <a:pt x="28" y="53"/>
                  <a:pt x="27" y="53"/>
                </a:cubicBezTo>
                <a:cubicBezTo>
                  <a:pt x="15" y="53"/>
                  <a:pt x="3" y="43"/>
                  <a:pt x="2" y="30"/>
                </a:cubicBezTo>
                <a:cubicBezTo>
                  <a:pt x="2" y="29"/>
                  <a:pt x="2" y="28"/>
                  <a:pt x="2" y="27"/>
                </a:cubicBezTo>
                <a:cubicBezTo>
                  <a:pt x="2" y="14"/>
                  <a:pt x="11" y="3"/>
                  <a:pt x="25" y="2"/>
                </a:cubicBezTo>
                <a:cubicBezTo>
                  <a:pt x="26" y="2"/>
                  <a:pt x="27" y="2"/>
                  <a:pt x="27" y="2"/>
                </a:cubicBezTo>
                <a:cubicBezTo>
                  <a:pt x="40" y="2"/>
                  <a:pt x="51" y="11"/>
                  <a:pt x="53" y="24"/>
                </a:cubicBezTo>
                <a:cubicBezTo>
                  <a:pt x="53" y="25"/>
                  <a:pt x="53" y="26"/>
                  <a:pt x="53" y="27"/>
                </a:cubicBezTo>
                <a:cubicBezTo>
                  <a:pt x="53" y="40"/>
                  <a:pt x="43" y="51"/>
                  <a:pt x="30" y="53"/>
                </a:cubicBez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1" y="55"/>
                  <a:pt x="31" y="55"/>
                </a:cubicBezTo>
                <a:cubicBezTo>
                  <a:pt x="45" y="53"/>
                  <a:pt x="55" y="41"/>
                  <a:pt x="55" y="27"/>
                </a:cubicBezTo>
                <a:cubicBezTo>
                  <a:pt x="55" y="26"/>
                  <a:pt x="55" y="25"/>
                  <a:pt x="55" y="24"/>
                </a:cubicBezTo>
                <a:cubicBezTo>
                  <a:pt x="53" y="10"/>
                  <a:pt x="41" y="0"/>
                  <a:pt x="27" y="0"/>
                </a:cubicBezTo>
                <a:cubicBezTo>
                  <a:pt x="26" y="0"/>
                  <a:pt x="25" y="0"/>
                  <a:pt x="24" y="0"/>
                </a:cubicBezTo>
                <a:cubicBezTo>
                  <a:pt x="10" y="1"/>
                  <a:pt x="0" y="13"/>
                  <a:pt x="0" y="27"/>
                </a:cubicBezTo>
                <a:cubicBezTo>
                  <a:pt x="0" y="28"/>
                  <a:pt x="0" y="29"/>
                  <a:pt x="0" y="30"/>
                </a:cubicBezTo>
                <a:cubicBezTo>
                  <a:pt x="2" y="44"/>
                  <a:pt x="14" y="55"/>
                  <a:pt x="27" y="55"/>
                </a:cubicBezTo>
                <a:cubicBezTo>
                  <a:pt x="28" y="55"/>
                  <a:pt x="30" y="55"/>
                  <a:pt x="31" y="55"/>
                </a:cubicBezTo>
                <a:lnTo>
                  <a:pt x="30" y="54"/>
                </a:lnTo>
                <a:close/>
              </a:path>
            </a:pathLst>
          </a:custGeom>
          <a:solidFill>
            <a:srgbClr val="8BD1D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98" name="MH_Other_30"/>
          <p:cNvSpPr/>
          <p:nvPr/>
        </p:nvSpPr>
        <p:spPr>
          <a:xfrm>
            <a:off x="842963" y="1566863"/>
            <a:ext cx="228600" cy="2238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6" h="55">
                <a:moveTo>
                  <a:pt x="31" y="54"/>
                </a:moveTo>
                <a:cubicBezTo>
                  <a:pt x="31" y="53"/>
                  <a:pt x="31" y="53"/>
                  <a:pt x="31" y="53"/>
                </a:cubicBezTo>
                <a:cubicBezTo>
                  <a:pt x="30" y="53"/>
                  <a:pt x="29" y="53"/>
                  <a:pt x="28" y="53"/>
                </a:cubicBezTo>
                <a:cubicBezTo>
                  <a:pt x="15" y="53"/>
                  <a:pt x="4" y="43"/>
                  <a:pt x="2" y="30"/>
                </a:cubicBezTo>
                <a:cubicBezTo>
                  <a:pt x="2" y="29"/>
                  <a:pt x="2" y="28"/>
                  <a:pt x="2" y="27"/>
                </a:cubicBezTo>
                <a:cubicBezTo>
                  <a:pt x="2" y="14"/>
                  <a:pt x="12" y="3"/>
                  <a:pt x="25" y="2"/>
                </a:cubicBezTo>
                <a:cubicBezTo>
                  <a:pt x="26" y="2"/>
                  <a:pt x="27" y="2"/>
                  <a:pt x="28" y="2"/>
                </a:cubicBezTo>
                <a:cubicBezTo>
                  <a:pt x="41" y="2"/>
                  <a:pt x="52" y="11"/>
                  <a:pt x="53" y="24"/>
                </a:cubicBezTo>
                <a:cubicBezTo>
                  <a:pt x="54" y="25"/>
                  <a:pt x="54" y="26"/>
                  <a:pt x="54" y="27"/>
                </a:cubicBezTo>
                <a:cubicBezTo>
                  <a:pt x="54" y="40"/>
                  <a:pt x="44" y="51"/>
                  <a:pt x="31" y="53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5"/>
                  <a:pt x="31" y="55"/>
                  <a:pt x="31" y="55"/>
                </a:cubicBezTo>
                <a:cubicBezTo>
                  <a:pt x="45" y="53"/>
                  <a:pt x="56" y="41"/>
                  <a:pt x="56" y="27"/>
                </a:cubicBezTo>
                <a:cubicBezTo>
                  <a:pt x="56" y="26"/>
                  <a:pt x="56" y="25"/>
                  <a:pt x="55" y="24"/>
                </a:cubicBezTo>
                <a:cubicBezTo>
                  <a:pt x="54" y="10"/>
                  <a:pt x="42" y="0"/>
                  <a:pt x="28" y="0"/>
                </a:cubicBezTo>
                <a:cubicBezTo>
                  <a:pt x="27" y="0"/>
                  <a:pt x="26" y="0"/>
                  <a:pt x="25" y="0"/>
                </a:cubicBezTo>
                <a:cubicBezTo>
                  <a:pt x="11" y="1"/>
                  <a:pt x="0" y="13"/>
                  <a:pt x="0" y="27"/>
                </a:cubicBezTo>
                <a:cubicBezTo>
                  <a:pt x="0" y="28"/>
                  <a:pt x="0" y="29"/>
                  <a:pt x="0" y="31"/>
                </a:cubicBezTo>
                <a:cubicBezTo>
                  <a:pt x="2" y="45"/>
                  <a:pt x="14" y="55"/>
                  <a:pt x="28" y="55"/>
                </a:cubicBezTo>
                <a:cubicBezTo>
                  <a:pt x="29" y="55"/>
                  <a:pt x="30" y="55"/>
                  <a:pt x="31" y="55"/>
                </a:cubicBezTo>
                <a:lnTo>
                  <a:pt x="31" y="54"/>
                </a:lnTo>
                <a:close/>
              </a:path>
            </a:pathLst>
          </a:custGeom>
          <a:solidFill>
            <a:srgbClr val="F9A2A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99" name="MH_Other_31"/>
          <p:cNvSpPr/>
          <p:nvPr/>
        </p:nvSpPr>
        <p:spPr>
          <a:xfrm>
            <a:off x="1438275" y="5368925"/>
            <a:ext cx="369888" cy="3698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1" h="91">
                <a:moveTo>
                  <a:pt x="51" y="89"/>
                </a:moveTo>
                <a:cubicBezTo>
                  <a:pt x="51" y="88"/>
                  <a:pt x="51" y="88"/>
                  <a:pt x="51" y="88"/>
                </a:cubicBezTo>
                <a:cubicBezTo>
                  <a:pt x="49" y="88"/>
                  <a:pt x="47" y="89"/>
                  <a:pt x="46" y="89"/>
                </a:cubicBezTo>
                <a:cubicBezTo>
                  <a:pt x="24" y="89"/>
                  <a:pt x="5" y="72"/>
                  <a:pt x="3" y="50"/>
                </a:cubicBezTo>
                <a:cubicBezTo>
                  <a:pt x="2" y="48"/>
                  <a:pt x="2" y="47"/>
                  <a:pt x="2" y="45"/>
                </a:cubicBezTo>
                <a:cubicBezTo>
                  <a:pt x="2" y="23"/>
                  <a:pt x="19" y="4"/>
                  <a:pt x="41" y="2"/>
                </a:cubicBezTo>
                <a:cubicBezTo>
                  <a:pt x="42" y="2"/>
                  <a:pt x="44" y="2"/>
                  <a:pt x="46" y="2"/>
                </a:cubicBezTo>
                <a:cubicBezTo>
                  <a:pt x="68" y="2"/>
                  <a:pt x="86" y="18"/>
                  <a:pt x="89" y="40"/>
                </a:cubicBezTo>
                <a:cubicBezTo>
                  <a:pt x="89" y="42"/>
                  <a:pt x="89" y="43"/>
                  <a:pt x="89" y="45"/>
                </a:cubicBezTo>
                <a:cubicBezTo>
                  <a:pt x="89" y="67"/>
                  <a:pt x="73" y="86"/>
                  <a:pt x="51" y="88"/>
                </a:cubicBezTo>
                <a:cubicBezTo>
                  <a:pt x="51" y="89"/>
                  <a:pt x="51" y="89"/>
                  <a:pt x="51" y="89"/>
                </a:cubicBezTo>
                <a:cubicBezTo>
                  <a:pt x="51" y="90"/>
                  <a:pt x="51" y="90"/>
                  <a:pt x="51" y="90"/>
                </a:cubicBezTo>
                <a:cubicBezTo>
                  <a:pt x="74" y="88"/>
                  <a:pt x="91" y="68"/>
                  <a:pt x="91" y="45"/>
                </a:cubicBezTo>
                <a:cubicBezTo>
                  <a:pt x="91" y="43"/>
                  <a:pt x="91" y="42"/>
                  <a:pt x="91" y="40"/>
                </a:cubicBezTo>
                <a:cubicBezTo>
                  <a:pt x="88" y="17"/>
                  <a:pt x="69" y="0"/>
                  <a:pt x="46" y="0"/>
                </a:cubicBezTo>
                <a:cubicBezTo>
                  <a:pt x="44" y="0"/>
                  <a:pt x="42" y="0"/>
                  <a:pt x="41" y="0"/>
                </a:cubicBezTo>
                <a:cubicBezTo>
                  <a:pt x="17" y="3"/>
                  <a:pt x="0" y="22"/>
                  <a:pt x="0" y="45"/>
                </a:cubicBezTo>
                <a:cubicBezTo>
                  <a:pt x="0" y="47"/>
                  <a:pt x="0" y="48"/>
                  <a:pt x="1" y="50"/>
                </a:cubicBezTo>
                <a:cubicBezTo>
                  <a:pt x="3" y="73"/>
                  <a:pt x="23" y="91"/>
                  <a:pt x="46" y="91"/>
                </a:cubicBezTo>
                <a:cubicBezTo>
                  <a:pt x="47" y="91"/>
                  <a:pt x="49" y="90"/>
                  <a:pt x="51" y="90"/>
                </a:cubicBezTo>
                <a:lnTo>
                  <a:pt x="51" y="89"/>
                </a:lnTo>
                <a:close/>
              </a:path>
            </a:pathLst>
          </a:custGeom>
          <a:solidFill>
            <a:srgbClr val="F05AA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00" name="MH_Other_32"/>
          <p:cNvSpPr/>
          <p:nvPr/>
        </p:nvSpPr>
        <p:spPr>
          <a:xfrm>
            <a:off x="333375" y="4171950"/>
            <a:ext cx="374650" cy="3762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" h="92">
                <a:moveTo>
                  <a:pt x="51" y="91"/>
                </a:moveTo>
                <a:cubicBezTo>
                  <a:pt x="51" y="90"/>
                  <a:pt x="51" y="90"/>
                  <a:pt x="51" y="90"/>
                </a:cubicBezTo>
                <a:cubicBezTo>
                  <a:pt x="50" y="90"/>
                  <a:pt x="48" y="90"/>
                  <a:pt x="46" y="90"/>
                </a:cubicBezTo>
                <a:cubicBezTo>
                  <a:pt x="24" y="90"/>
                  <a:pt x="5" y="73"/>
                  <a:pt x="2" y="51"/>
                </a:cubicBezTo>
                <a:cubicBezTo>
                  <a:pt x="2" y="49"/>
                  <a:pt x="2" y="47"/>
                  <a:pt x="2" y="46"/>
                </a:cubicBezTo>
                <a:cubicBezTo>
                  <a:pt x="2" y="24"/>
                  <a:pt x="19" y="4"/>
                  <a:pt x="41" y="2"/>
                </a:cubicBezTo>
                <a:cubicBezTo>
                  <a:pt x="43" y="2"/>
                  <a:pt x="45" y="2"/>
                  <a:pt x="46" y="2"/>
                </a:cubicBezTo>
                <a:cubicBezTo>
                  <a:pt x="68" y="2"/>
                  <a:pt x="88" y="18"/>
                  <a:pt x="90" y="41"/>
                </a:cubicBezTo>
                <a:cubicBezTo>
                  <a:pt x="90" y="42"/>
                  <a:pt x="90" y="44"/>
                  <a:pt x="90" y="46"/>
                </a:cubicBezTo>
                <a:cubicBezTo>
                  <a:pt x="90" y="68"/>
                  <a:pt x="74" y="87"/>
                  <a:pt x="51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2" y="92"/>
                  <a:pt x="52" y="92"/>
                  <a:pt x="52" y="92"/>
                </a:cubicBezTo>
                <a:cubicBezTo>
                  <a:pt x="75" y="89"/>
                  <a:pt x="92" y="69"/>
                  <a:pt x="92" y="46"/>
                </a:cubicBezTo>
                <a:cubicBezTo>
                  <a:pt x="92" y="44"/>
                  <a:pt x="92" y="42"/>
                  <a:pt x="92" y="40"/>
                </a:cubicBezTo>
                <a:cubicBezTo>
                  <a:pt x="89" y="17"/>
                  <a:pt x="70" y="0"/>
                  <a:pt x="46" y="0"/>
                </a:cubicBezTo>
                <a:cubicBezTo>
                  <a:pt x="45" y="0"/>
                  <a:pt x="43" y="0"/>
                  <a:pt x="41" y="0"/>
                </a:cubicBezTo>
                <a:cubicBezTo>
                  <a:pt x="17" y="3"/>
                  <a:pt x="0" y="22"/>
                  <a:pt x="0" y="46"/>
                </a:cubicBezTo>
                <a:cubicBezTo>
                  <a:pt x="0" y="47"/>
                  <a:pt x="0" y="49"/>
                  <a:pt x="0" y="51"/>
                </a:cubicBezTo>
                <a:cubicBezTo>
                  <a:pt x="3" y="75"/>
                  <a:pt x="23" y="92"/>
                  <a:pt x="46" y="92"/>
                </a:cubicBezTo>
                <a:cubicBezTo>
                  <a:pt x="48" y="92"/>
                  <a:pt x="50" y="92"/>
                  <a:pt x="52" y="92"/>
                </a:cubicBezTo>
                <a:lnTo>
                  <a:pt x="51" y="91"/>
                </a:lnTo>
                <a:close/>
              </a:path>
            </a:pathLst>
          </a:custGeom>
          <a:solidFill>
            <a:srgbClr val="F9A2A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01" name="MH_Other_33"/>
          <p:cNvSpPr/>
          <p:nvPr/>
        </p:nvSpPr>
        <p:spPr>
          <a:xfrm>
            <a:off x="595313" y="3778250"/>
            <a:ext cx="203200" cy="2047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0" h="50">
                <a:moveTo>
                  <a:pt x="27" y="49"/>
                </a:move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8"/>
                </a:cubicBezTo>
                <a:cubicBezTo>
                  <a:pt x="13" y="48"/>
                  <a:pt x="3" y="40"/>
                  <a:pt x="2" y="28"/>
                </a:cubicBezTo>
                <a:cubicBezTo>
                  <a:pt x="2" y="27"/>
                  <a:pt x="2" y="26"/>
                  <a:pt x="2" y="25"/>
                </a:cubicBezTo>
                <a:cubicBezTo>
                  <a:pt x="2" y="14"/>
                  <a:pt x="10" y="4"/>
                  <a:pt x="22" y="3"/>
                </a:cubicBezTo>
                <a:cubicBezTo>
                  <a:pt x="23" y="3"/>
                  <a:pt x="24" y="2"/>
                  <a:pt x="25" y="2"/>
                </a:cubicBezTo>
                <a:cubicBezTo>
                  <a:pt x="36" y="2"/>
                  <a:pt x="46" y="11"/>
                  <a:pt x="47" y="23"/>
                </a:cubicBezTo>
                <a:cubicBezTo>
                  <a:pt x="48" y="24"/>
                  <a:pt x="48" y="25"/>
                  <a:pt x="48" y="25"/>
                </a:cubicBezTo>
                <a:cubicBezTo>
                  <a:pt x="48" y="37"/>
                  <a:pt x="39" y="47"/>
                  <a:pt x="27" y="48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50"/>
                  <a:pt x="27" y="50"/>
                  <a:pt x="27" y="50"/>
                </a:cubicBezTo>
                <a:cubicBezTo>
                  <a:pt x="40" y="49"/>
                  <a:pt x="50" y="38"/>
                  <a:pt x="50" y="25"/>
                </a:cubicBezTo>
                <a:cubicBezTo>
                  <a:pt x="50" y="25"/>
                  <a:pt x="50" y="24"/>
                  <a:pt x="49" y="23"/>
                </a:cubicBezTo>
                <a:cubicBezTo>
                  <a:pt x="48" y="10"/>
                  <a:pt x="37" y="0"/>
                  <a:pt x="25" y="0"/>
                </a:cubicBezTo>
                <a:cubicBezTo>
                  <a:pt x="24" y="0"/>
                  <a:pt x="23" y="1"/>
                  <a:pt x="22" y="1"/>
                </a:cubicBezTo>
                <a:cubicBezTo>
                  <a:pt x="9" y="2"/>
                  <a:pt x="0" y="13"/>
                  <a:pt x="0" y="25"/>
                </a:cubicBezTo>
                <a:cubicBezTo>
                  <a:pt x="0" y="26"/>
                  <a:pt x="0" y="27"/>
                  <a:pt x="0" y="28"/>
                </a:cubicBezTo>
                <a:cubicBezTo>
                  <a:pt x="1" y="41"/>
                  <a:pt x="12" y="50"/>
                  <a:pt x="25" y="50"/>
                </a:cubicBezTo>
                <a:cubicBezTo>
                  <a:pt x="26" y="50"/>
                  <a:pt x="27" y="50"/>
                  <a:pt x="27" y="50"/>
                </a:cubicBezTo>
                <a:lnTo>
                  <a:pt x="27" y="49"/>
                </a:lnTo>
                <a:close/>
              </a:path>
            </a:pathLst>
          </a:custGeom>
          <a:solidFill>
            <a:srgbClr val="CCDF8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02" name="MH_Other_34"/>
          <p:cNvSpPr/>
          <p:nvPr/>
        </p:nvSpPr>
        <p:spPr>
          <a:xfrm>
            <a:off x="2644775" y="1525588"/>
            <a:ext cx="266700" cy="26828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6" h="66">
                <a:moveTo>
                  <a:pt x="37" y="65"/>
                </a:moveTo>
                <a:cubicBezTo>
                  <a:pt x="37" y="64"/>
                  <a:pt x="37" y="64"/>
                  <a:pt x="37" y="64"/>
                </a:cubicBezTo>
                <a:cubicBezTo>
                  <a:pt x="36" y="64"/>
                  <a:pt x="34" y="64"/>
                  <a:pt x="33" y="64"/>
                </a:cubicBezTo>
                <a:cubicBezTo>
                  <a:pt x="18" y="64"/>
                  <a:pt x="4" y="52"/>
                  <a:pt x="2" y="36"/>
                </a:cubicBezTo>
                <a:cubicBezTo>
                  <a:pt x="2" y="35"/>
                  <a:pt x="2" y="34"/>
                  <a:pt x="2" y="33"/>
                </a:cubicBezTo>
                <a:cubicBezTo>
                  <a:pt x="2" y="17"/>
                  <a:pt x="14" y="4"/>
                  <a:pt x="30" y="2"/>
                </a:cubicBezTo>
                <a:cubicBezTo>
                  <a:pt x="31" y="2"/>
                  <a:pt x="32" y="2"/>
                  <a:pt x="33" y="2"/>
                </a:cubicBezTo>
                <a:cubicBezTo>
                  <a:pt x="49" y="2"/>
                  <a:pt x="62" y="14"/>
                  <a:pt x="64" y="29"/>
                </a:cubicBezTo>
                <a:cubicBezTo>
                  <a:pt x="64" y="31"/>
                  <a:pt x="64" y="32"/>
                  <a:pt x="64" y="33"/>
                </a:cubicBezTo>
                <a:cubicBezTo>
                  <a:pt x="64" y="49"/>
                  <a:pt x="53" y="62"/>
                  <a:pt x="37" y="64"/>
                </a:cubicBezTo>
                <a:cubicBezTo>
                  <a:pt x="37" y="65"/>
                  <a:pt x="37" y="65"/>
                  <a:pt x="37" y="65"/>
                </a:cubicBezTo>
                <a:cubicBezTo>
                  <a:pt x="37" y="66"/>
                  <a:pt x="37" y="66"/>
                  <a:pt x="37" y="66"/>
                </a:cubicBezTo>
                <a:cubicBezTo>
                  <a:pt x="54" y="64"/>
                  <a:pt x="66" y="50"/>
                  <a:pt x="66" y="33"/>
                </a:cubicBezTo>
                <a:cubicBezTo>
                  <a:pt x="66" y="32"/>
                  <a:pt x="66" y="30"/>
                  <a:pt x="66" y="29"/>
                </a:cubicBezTo>
                <a:cubicBezTo>
                  <a:pt x="64" y="12"/>
                  <a:pt x="50" y="0"/>
                  <a:pt x="33" y="0"/>
                </a:cubicBezTo>
                <a:cubicBezTo>
                  <a:pt x="32" y="0"/>
                  <a:pt x="31" y="0"/>
                  <a:pt x="30" y="0"/>
                </a:cubicBezTo>
                <a:cubicBezTo>
                  <a:pt x="13" y="2"/>
                  <a:pt x="0" y="16"/>
                  <a:pt x="0" y="33"/>
                </a:cubicBezTo>
                <a:cubicBezTo>
                  <a:pt x="0" y="34"/>
                  <a:pt x="0" y="35"/>
                  <a:pt x="0" y="37"/>
                </a:cubicBezTo>
                <a:cubicBezTo>
                  <a:pt x="2" y="54"/>
                  <a:pt x="17" y="66"/>
                  <a:pt x="33" y="66"/>
                </a:cubicBezTo>
                <a:cubicBezTo>
                  <a:pt x="34" y="66"/>
                  <a:pt x="36" y="66"/>
                  <a:pt x="37" y="66"/>
                </a:cubicBezTo>
                <a:lnTo>
                  <a:pt x="37" y="65"/>
                </a:lnTo>
                <a:close/>
              </a:path>
            </a:pathLst>
          </a:custGeom>
          <a:solidFill>
            <a:srgbClr val="F9A2A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03" name="MH_Other_36"/>
          <p:cNvSpPr/>
          <p:nvPr/>
        </p:nvSpPr>
        <p:spPr>
          <a:xfrm>
            <a:off x="5503863" y="1400175"/>
            <a:ext cx="911225" cy="34163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85" h="1442">
                <a:moveTo>
                  <a:pt x="215" y="409"/>
                </a:moveTo>
                <a:lnTo>
                  <a:pt x="378" y="1413"/>
                </a:lnTo>
                <a:lnTo>
                  <a:pt x="2" y="0"/>
                </a:lnTo>
                <a:lnTo>
                  <a:pt x="0" y="1"/>
                </a:lnTo>
                <a:lnTo>
                  <a:pt x="383" y="1442"/>
                </a:lnTo>
                <a:lnTo>
                  <a:pt x="385" y="1442"/>
                </a:lnTo>
                <a:lnTo>
                  <a:pt x="218" y="407"/>
                </a:lnTo>
                <a:lnTo>
                  <a:pt x="215" y="409"/>
                </a:ln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04" name="MH_Other_37"/>
          <p:cNvSpPr/>
          <p:nvPr/>
        </p:nvSpPr>
        <p:spPr>
          <a:xfrm>
            <a:off x="7413625" y="3578225"/>
            <a:ext cx="225425" cy="1436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0"/>
              </a:cxn>
            </a:cxnLst>
            <a:pathLst>
              <a:path w="95" h="607">
                <a:moveTo>
                  <a:pt x="0" y="0"/>
                </a:moveTo>
                <a:lnTo>
                  <a:pt x="91" y="607"/>
                </a:lnTo>
                <a:lnTo>
                  <a:pt x="95" y="607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05" name="MH_Other_38"/>
          <p:cNvSpPr/>
          <p:nvPr/>
        </p:nvSpPr>
        <p:spPr>
          <a:xfrm>
            <a:off x="7396163" y="3609975"/>
            <a:ext cx="315912" cy="14097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</a:cxnLst>
            <a:pathLst>
              <a:path w="133" h="595">
                <a:moveTo>
                  <a:pt x="129" y="0"/>
                </a:moveTo>
                <a:lnTo>
                  <a:pt x="100" y="583"/>
                </a:lnTo>
                <a:lnTo>
                  <a:pt x="4" y="188"/>
                </a:lnTo>
                <a:lnTo>
                  <a:pt x="0" y="188"/>
                </a:lnTo>
                <a:lnTo>
                  <a:pt x="100" y="595"/>
                </a:lnTo>
                <a:lnTo>
                  <a:pt x="102" y="593"/>
                </a:lnTo>
                <a:lnTo>
                  <a:pt x="133" y="0"/>
                </a:lnTo>
                <a:lnTo>
                  <a:pt x="129" y="0"/>
                </a:ln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06" name="MH_Other_39"/>
          <p:cNvSpPr/>
          <p:nvPr/>
        </p:nvSpPr>
        <p:spPr>
          <a:xfrm>
            <a:off x="7629525" y="3603625"/>
            <a:ext cx="382588" cy="14160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2" h="598">
                <a:moveTo>
                  <a:pt x="71" y="168"/>
                </a:moveTo>
                <a:lnTo>
                  <a:pt x="0" y="596"/>
                </a:lnTo>
                <a:lnTo>
                  <a:pt x="4" y="598"/>
                </a:lnTo>
                <a:lnTo>
                  <a:pt x="162" y="2"/>
                </a:lnTo>
                <a:lnTo>
                  <a:pt x="160" y="0"/>
                </a:lnTo>
                <a:lnTo>
                  <a:pt x="9" y="569"/>
                </a:lnTo>
                <a:lnTo>
                  <a:pt x="73" y="170"/>
                </a:lnTo>
                <a:lnTo>
                  <a:pt x="71" y="168"/>
                </a:ln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07" name="MH_Other_40"/>
          <p:cNvSpPr/>
          <p:nvPr/>
        </p:nvSpPr>
        <p:spPr>
          <a:xfrm>
            <a:off x="452438" y="1447800"/>
            <a:ext cx="6696075" cy="43989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44" h="1080">
                <a:moveTo>
                  <a:pt x="1140" y="58"/>
                </a:moveTo>
                <a:cubicBezTo>
                  <a:pt x="1140" y="58"/>
                  <a:pt x="976" y="0"/>
                  <a:pt x="717" y="0"/>
                </a:cubicBezTo>
                <a:cubicBezTo>
                  <a:pt x="621" y="0"/>
                  <a:pt x="511" y="8"/>
                  <a:pt x="391" y="30"/>
                </a:cubicBezTo>
                <a:cubicBezTo>
                  <a:pt x="242" y="57"/>
                  <a:pt x="144" y="124"/>
                  <a:pt x="84" y="206"/>
                </a:cubicBezTo>
                <a:cubicBezTo>
                  <a:pt x="23" y="288"/>
                  <a:pt x="0" y="387"/>
                  <a:pt x="0" y="478"/>
                </a:cubicBezTo>
                <a:cubicBezTo>
                  <a:pt x="0" y="548"/>
                  <a:pt x="14" y="615"/>
                  <a:pt x="35" y="667"/>
                </a:cubicBezTo>
                <a:cubicBezTo>
                  <a:pt x="62" y="734"/>
                  <a:pt x="148" y="837"/>
                  <a:pt x="289" y="924"/>
                </a:cubicBezTo>
                <a:cubicBezTo>
                  <a:pt x="429" y="1010"/>
                  <a:pt x="623" y="1080"/>
                  <a:pt x="865" y="1080"/>
                </a:cubicBezTo>
                <a:cubicBezTo>
                  <a:pt x="1086" y="1080"/>
                  <a:pt x="1347" y="1022"/>
                  <a:pt x="1644" y="863"/>
                </a:cubicBezTo>
                <a:cubicBezTo>
                  <a:pt x="1643" y="862"/>
                  <a:pt x="1643" y="862"/>
                  <a:pt x="1643" y="862"/>
                </a:cubicBezTo>
                <a:cubicBezTo>
                  <a:pt x="1347" y="1020"/>
                  <a:pt x="1086" y="1079"/>
                  <a:pt x="865" y="1079"/>
                </a:cubicBezTo>
                <a:cubicBezTo>
                  <a:pt x="624" y="1079"/>
                  <a:pt x="430" y="1009"/>
                  <a:pt x="290" y="922"/>
                </a:cubicBezTo>
                <a:cubicBezTo>
                  <a:pt x="149" y="836"/>
                  <a:pt x="63" y="733"/>
                  <a:pt x="36" y="666"/>
                </a:cubicBezTo>
                <a:cubicBezTo>
                  <a:pt x="15" y="614"/>
                  <a:pt x="2" y="548"/>
                  <a:pt x="2" y="478"/>
                </a:cubicBezTo>
                <a:cubicBezTo>
                  <a:pt x="2" y="387"/>
                  <a:pt x="25" y="289"/>
                  <a:pt x="85" y="207"/>
                </a:cubicBezTo>
                <a:cubicBezTo>
                  <a:pt x="145" y="125"/>
                  <a:pt x="243" y="59"/>
                  <a:pt x="392" y="32"/>
                </a:cubicBezTo>
                <a:cubicBezTo>
                  <a:pt x="511" y="10"/>
                  <a:pt x="621" y="2"/>
                  <a:pt x="717" y="2"/>
                </a:cubicBezTo>
                <a:cubicBezTo>
                  <a:pt x="846" y="2"/>
                  <a:pt x="952" y="16"/>
                  <a:pt x="1025" y="31"/>
                </a:cubicBezTo>
                <a:cubicBezTo>
                  <a:pt x="1062" y="38"/>
                  <a:pt x="1090" y="45"/>
                  <a:pt x="1110" y="50"/>
                </a:cubicBezTo>
                <a:cubicBezTo>
                  <a:pt x="1119" y="53"/>
                  <a:pt x="1127" y="55"/>
                  <a:pt x="1132" y="57"/>
                </a:cubicBezTo>
                <a:cubicBezTo>
                  <a:pt x="1137" y="59"/>
                  <a:pt x="1139" y="60"/>
                  <a:pt x="1139" y="60"/>
                </a:cubicBezTo>
                <a:lnTo>
                  <a:pt x="1140" y="58"/>
                </a:lnTo>
                <a:close/>
              </a:path>
            </a:pathLst>
          </a:custGeom>
          <a:solidFill>
            <a:srgbClr val="F9A2A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08" name="MH_Other_41"/>
          <p:cNvSpPr/>
          <p:nvPr/>
        </p:nvSpPr>
        <p:spPr>
          <a:xfrm>
            <a:off x="322263" y="1447800"/>
            <a:ext cx="6696075" cy="43989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44" h="1080">
                <a:moveTo>
                  <a:pt x="1140" y="58"/>
                </a:moveTo>
                <a:cubicBezTo>
                  <a:pt x="1140" y="58"/>
                  <a:pt x="976" y="0"/>
                  <a:pt x="717" y="0"/>
                </a:cubicBezTo>
                <a:cubicBezTo>
                  <a:pt x="621" y="0"/>
                  <a:pt x="511" y="8"/>
                  <a:pt x="391" y="30"/>
                </a:cubicBezTo>
                <a:cubicBezTo>
                  <a:pt x="242" y="57"/>
                  <a:pt x="144" y="124"/>
                  <a:pt x="84" y="206"/>
                </a:cubicBezTo>
                <a:cubicBezTo>
                  <a:pt x="23" y="288"/>
                  <a:pt x="0" y="387"/>
                  <a:pt x="0" y="478"/>
                </a:cubicBezTo>
                <a:cubicBezTo>
                  <a:pt x="0" y="548"/>
                  <a:pt x="14" y="615"/>
                  <a:pt x="35" y="667"/>
                </a:cubicBezTo>
                <a:cubicBezTo>
                  <a:pt x="62" y="734"/>
                  <a:pt x="148" y="837"/>
                  <a:pt x="289" y="924"/>
                </a:cubicBezTo>
                <a:cubicBezTo>
                  <a:pt x="429" y="1010"/>
                  <a:pt x="623" y="1080"/>
                  <a:pt x="865" y="1080"/>
                </a:cubicBezTo>
                <a:cubicBezTo>
                  <a:pt x="1086" y="1080"/>
                  <a:pt x="1347" y="1022"/>
                  <a:pt x="1644" y="863"/>
                </a:cubicBezTo>
                <a:cubicBezTo>
                  <a:pt x="1643" y="862"/>
                  <a:pt x="1643" y="862"/>
                  <a:pt x="1643" y="862"/>
                </a:cubicBezTo>
                <a:cubicBezTo>
                  <a:pt x="1347" y="1020"/>
                  <a:pt x="1086" y="1079"/>
                  <a:pt x="865" y="1079"/>
                </a:cubicBezTo>
                <a:cubicBezTo>
                  <a:pt x="624" y="1079"/>
                  <a:pt x="430" y="1009"/>
                  <a:pt x="290" y="922"/>
                </a:cubicBezTo>
                <a:cubicBezTo>
                  <a:pt x="149" y="836"/>
                  <a:pt x="63" y="733"/>
                  <a:pt x="36" y="666"/>
                </a:cubicBezTo>
                <a:cubicBezTo>
                  <a:pt x="15" y="614"/>
                  <a:pt x="2" y="548"/>
                  <a:pt x="2" y="478"/>
                </a:cubicBezTo>
                <a:cubicBezTo>
                  <a:pt x="2" y="387"/>
                  <a:pt x="25" y="289"/>
                  <a:pt x="85" y="207"/>
                </a:cubicBezTo>
                <a:cubicBezTo>
                  <a:pt x="145" y="125"/>
                  <a:pt x="243" y="59"/>
                  <a:pt x="392" y="32"/>
                </a:cubicBezTo>
                <a:cubicBezTo>
                  <a:pt x="511" y="10"/>
                  <a:pt x="621" y="2"/>
                  <a:pt x="717" y="2"/>
                </a:cubicBezTo>
                <a:cubicBezTo>
                  <a:pt x="846" y="2"/>
                  <a:pt x="952" y="16"/>
                  <a:pt x="1025" y="31"/>
                </a:cubicBezTo>
                <a:cubicBezTo>
                  <a:pt x="1062" y="38"/>
                  <a:pt x="1090" y="45"/>
                  <a:pt x="1110" y="50"/>
                </a:cubicBezTo>
                <a:cubicBezTo>
                  <a:pt x="1119" y="53"/>
                  <a:pt x="1127" y="55"/>
                  <a:pt x="1132" y="57"/>
                </a:cubicBezTo>
                <a:cubicBezTo>
                  <a:pt x="1137" y="59"/>
                  <a:pt x="1139" y="60"/>
                  <a:pt x="1139" y="60"/>
                </a:cubicBezTo>
                <a:lnTo>
                  <a:pt x="1140" y="58"/>
                </a:lnTo>
                <a:close/>
              </a:path>
            </a:pathLst>
          </a:custGeom>
          <a:solidFill>
            <a:srgbClr val="CCDF8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09" name="MH_Other_42"/>
          <p:cNvSpPr/>
          <p:nvPr/>
        </p:nvSpPr>
        <p:spPr>
          <a:xfrm>
            <a:off x="452438" y="1587500"/>
            <a:ext cx="6565900" cy="43497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12" h="1068">
                <a:moveTo>
                  <a:pt x="1109" y="24"/>
                </a:moveTo>
                <a:cubicBezTo>
                  <a:pt x="1109" y="24"/>
                  <a:pt x="1007" y="0"/>
                  <a:pt x="841" y="0"/>
                </a:cubicBezTo>
                <a:cubicBezTo>
                  <a:pt x="711" y="0"/>
                  <a:pt x="543" y="15"/>
                  <a:pt x="353" y="67"/>
                </a:cubicBezTo>
                <a:cubicBezTo>
                  <a:pt x="85" y="140"/>
                  <a:pt x="0" y="330"/>
                  <a:pt x="0" y="501"/>
                </a:cubicBezTo>
                <a:cubicBezTo>
                  <a:pt x="0" y="588"/>
                  <a:pt x="21" y="671"/>
                  <a:pt x="52" y="732"/>
                </a:cubicBezTo>
                <a:cubicBezTo>
                  <a:pt x="83" y="793"/>
                  <a:pt x="164" y="877"/>
                  <a:pt x="290" y="945"/>
                </a:cubicBezTo>
                <a:cubicBezTo>
                  <a:pt x="415" y="1014"/>
                  <a:pt x="586" y="1068"/>
                  <a:pt x="795" y="1068"/>
                </a:cubicBezTo>
                <a:cubicBezTo>
                  <a:pt x="1023" y="1068"/>
                  <a:pt x="1298" y="1005"/>
                  <a:pt x="1612" y="828"/>
                </a:cubicBezTo>
                <a:cubicBezTo>
                  <a:pt x="1611" y="827"/>
                  <a:pt x="1611" y="827"/>
                  <a:pt x="1611" y="827"/>
                </a:cubicBezTo>
                <a:cubicBezTo>
                  <a:pt x="1297" y="1003"/>
                  <a:pt x="1023" y="1066"/>
                  <a:pt x="795" y="1066"/>
                </a:cubicBezTo>
                <a:cubicBezTo>
                  <a:pt x="586" y="1066"/>
                  <a:pt x="416" y="1013"/>
                  <a:pt x="290" y="944"/>
                </a:cubicBezTo>
                <a:cubicBezTo>
                  <a:pt x="165" y="875"/>
                  <a:pt x="84" y="791"/>
                  <a:pt x="54" y="731"/>
                </a:cubicBezTo>
                <a:cubicBezTo>
                  <a:pt x="23" y="671"/>
                  <a:pt x="1" y="588"/>
                  <a:pt x="1" y="501"/>
                </a:cubicBezTo>
                <a:cubicBezTo>
                  <a:pt x="1" y="330"/>
                  <a:pt x="86" y="142"/>
                  <a:pt x="354" y="68"/>
                </a:cubicBezTo>
                <a:cubicBezTo>
                  <a:pt x="543" y="16"/>
                  <a:pt x="712" y="2"/>
                  <a:pt x="841" y="2"/>
                </a:cubicBezTo>
                <a:cubicBezTo>
                  <a:pt x="924" y="2"/>
                  <a:pt x="991" y="8"/>
                  <a:pt x="1037" y="14"/>
                </a:cubicBezTo>
                <a:cubicBezTo>
                  <a:pt x="1060" y="17"/>
                  <a:pt x="1078" y="20"/>
                  <a:pt x="1090" y="22"/>
                </a:cubicBezTo>
                <a:cubicBezTo>
                  <a:pt x="1096" y="23"/>
                  <a:pt x="1101" y="24"/>
                  <a:pt x="1104" y="25"/>
                </a:cubicBezTo>
                <a:cubicBezTo>
                  <a:pt x="1107" y="25"/>
                  <a:pt x="1109" y="26"/>
                  <a:pt x="1109" y="26"/>
                </a:cubicBezTo>
                <a:lnTo>
                  <a:pt x="1109" y="24"/>
                </a:lnTo>
                <a:close/>
              </a:path>
            </a:pathLst>
          </a:custGeom>
          <a:solidFill>
            <a:srgbClr val="FDCA7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10" name="MH_Other_43"/>
          <p:cNvSpPr/>
          <p:nvPr/>
        </p:nvSpPr>
        <p:spPr>
          <a:xfrm>
            <a:off x="2887663" y="4618038"/>
            <a:ext cx="1209675" cy="5937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97" h="146">
                <a:moveTo>
                  <a:pt x="267" y="65"/>
                </a:moveTo>
                <a:cubicBezTo>
                  <a:pt x="263" y="65"/>
                  <a:pt x="259" y="66"/>
                  <a:pt x="256" y="67"/>
                </a:cubicBezTo>
                <a:cubicBezTo>
                  <a:pt x="249" y="45"/>
                  <a:pt x="226" y="28"/>
                  <a:pt x="199" y="28"/>
                </a:cubicBezTo>
                <a:cubicBezTo>
                  <a:pt x="179" y="28"/>
                  <a:pt x="161" y="38"/>
                  <a:pt x="150" y="52"/>
                </a:cubicBezTo>
                <a:cubicBezTo>
                  <a:pt x="145" y="48"/>
                  <a:pt x="139" y="46"/>
                  <a:pt x="132" y="46"/>
                </a:cubicBezTo>
                <a:cubicBezTo>
                  <a:pt x="132" y="46"/>
                  <a:pt x="132" y="46"/>
                  <a:pt x="132" y="46"/>
                </a:cubicBezTo>
                <a:cubicBezTo>
                  <a:pt x="129" y="20"/>
                  <a:pt x="100" y="0"/>
                  <a:pt x="66" y="0"/>
                </a:cubicBezTo>
                <a:cubicBezTo>
                  <a:pt x="29" y="0"/>
                  <a:pt x="0" y="23"/>
                  <a:pt x="0" y="51"/>
                </a:cubicBezTo>
                <a:cubicBezTo>
                  <a:pt x="0" y="69"/>
                  <a:pt x="12" y="85"/>
                  <a:pt x="30" y="94"/>
                </a:cubicBezTo>
                <a:cubicBezTo>
                  <a:pt x="30" y="95"/>
                  <a:pt x="30" y="97"/>
                  <a:pt x="30" y="99"/>
                </a:cubicBezTo>
                <a:cubicBezTo>
                  <a:pt x="30" y="125"/>
                  <a:pt x="56" y="146"/>
                  <a:pt x="89" y="146"/>
                </a:cubicBezTo>
                <a:cubicBezTo>
                  <a:pt x="109" y="146"/>
                  <a:pt x="126" y="138"/>
                  <a:pt x="137" y="126"/>
                </a:cubicBezTo>
                <a:cubicBezTo>
                  <a:pt x="139" y="127"/>
                  <a:pt x="142" y="127"/>
                  <a:pt x="145" y="127"/>
                </a:cubicBezTo>
                <a:cubicBezTo>
                  <a:pt x="151" y="127"/>
                  <a:pt x="157" y="125"/>
                  <a:pt x="162" y="122"/>
                </a:cubicBezTo>
                <a:cubicBezTo>
                  <a:pt x="172" y="129"/>
                  <a:pt x="185" y="134"/>
                  <a:pt x="199" y="134"/>
                </a:cubicBezTo>
                <a:cubicBezTo>
                  <a:pt x="218" y="134"/>
                  <a:pt x="234" y="126"/>
                  <a:pt x="245" y="114"/>
                </a:cubicBezTo>
                <a:cubicBezTo>
                  <a:pt x="251" y="119"/>
                  <a:pt x="258" y="123"/>
                  <a:pt x="267" y="123"/>
                </a:cubicBezTo>
                <a:cubicBezTo>
                  <a:pt x="283" y="123"/>
                  <a:pt x="297" y="110"/>
                  <a:pt x="297" y="94"/>
                </a:cubicBezTo>
                <a:cubicBezTo>
                  <a:pt x="297" y="78"/>
                  <a:pt x="283" y="65"/>
                  <a:pt x="267" y="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11" name="MH_Other_44"/>
          <p:cNvSpPr/>
          <p:nvPr/>
        </p:nvSpPr>
        <p:spPr>
          <a:xfrm>
            <a:off x="2882900" y="4613275"/>
            <a:ext cx="1217613" cy="6032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99" h="148">
                <a:moveTo>
                  <a:pt x="268" y="66"/>
                </a:moveTo>
                <a:cubicBezTo>
                  <a:pt x="268" y="65"/>
                  <a:pt x="268" y="65"/>
                  <a:pt x="268" y="65"/>
                </a:cubicBezTo>
                <a:cubicBezTo>
                  <a:pt x="264" y="65"/>
                  <a:pt x="260" y="66"/>
                  <a:pt x="257" y="67"/>
                </a:cubicBezTo>
                <a:cubicBezTo>
                  <a:pt x="257" y="68"/>
                  <a:pt x="257" y="68"/>
                  <a:pt x="257" y="68"/>
                </a:cubicBezTo>
                <a:cubicBezTo>
                  <a:pt x="258" y="68"/>
                  <a:pt x="258" y="68"/>
                  <a:pt x="258" y="68"/>
                </a:cubicBezTo>
                <a:cubicBezTo>
                  <a:pt x="251" y="45"/>
                  <a:pt x="227" y="29"/>
                  <a:pt x="200" y="29"/>
                </a:cubicBezTo>
                <a:cubicBezTo>
                  <a:pt x="179" y="29"/>
                  <a:pt x="161" y="38"/>
                  <a:pt x="150" y="52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6" y="48"/>
                  <a:pt x="140" y="46"/>
                  <a:pt x="133" y="46"/>
                </a:cubicBezTo>
                <a:cubicBezTo>
                  <a:pt x="133" y="46"/>
                  <a:pt x="133" y="46"/>
                  <a:pt x="133" y="46"/>
                </a:cubicBezTo>
                <a:cubicBezTo>
                  <a:pt x="133" y="46"/>
                  <a:pt x="133" y="46"/>
                  <a:pt x="133" y="46"/>
                </a:cubicBezTo>
                <a:cubicBezTo>
                  <a:pt x="133" y="47"/>
                  <a:pt x="133" y="47"/>
                  <a:pt x="133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0" y="20"/>
                  <a:pt x="102" y="0"/>
                  <a:pt x="67" y="0"/>
                </a:cubicBezTo>
                <a:cubicBezTo>
                  <a:pt x="48" y="0"/>
                  <a:pt x="32" y="6"/>
                  <a:pt x="20" y="15"/>
                </a:cubicBezTo>
                <a:cubicBezTo>
                  <a:pt x="7" y="24"/>
                  <a:pt x="0" y="37"/>
                  <a:pt x="0" y="52"/>
                </a:cubicBezTo>
                <a:cubicBezTo>
                  <a:pt x="0" y="70"/>
                  <a:pt x="12" y="86"/>
                  <a:pt x="31" y="96"/>
                </a:cubicBezTo>
                <a:cubicBezTo>
                  <a:pt x="31" y="95"/>
                  <a:pt x="31" y="95"/>
                  <a:pt x="31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6"/>
                  <a:pt x="30" y="98"/>
                  <a:pt x="30" y="100"/>
                </a:cubicBezTo>
                <a:cubicBezTo>
                  <a:pt x="30" y="113"/>
                  <a:pt x="37" y="125"/>
                  <a:pt x="48" y="134"/>
                </a:cubicBezTo>
                <a:cubicBezTo>
                  <a:pt x="59" y="143"/>
                  <a:pt x="73" y="148"/>
                  <a:pt x="90" y="148"/>
                </a:cubicBezTo>
                <a:cubicBezTo>
                  <a:pt x="110" y="148"/>
                  <a:pt x="128" y="140"/>
                  <a:pt x="139" y="128"/>
                </a:cubicBezTo>
                <a:cubicBezTo>
                  <a:pt x="138" y="127"/>
                  <a:pt x="138" y="127"/>
                  <a:pt x="138" y="127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40" y="129"/>
                  <a:pt x="143" y="129"/>
                  <a:pt x="146" y="129"/>
                </a:cubicBezTo>
                <a:cubicBezTo>
                  <a:pt x="152" y="129"/>
                  <a:pt x="159" y="127"/>
                  <a:pt x="164" y="124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63" y="124"/>
                  <a:pt x="163" y="124"/>
                  <a:pt x="163" y="124"/>
                </a:cubicBezTo>
                <a:cubicBezTo>
                  <a:pt x="173" y="131"/>
                  <a:pt x="186" y="136"/>
                  <a:pt x="200" y="136"/>
                </a:cubicBezTo>
                <a:cubicBezTo>
                  <a:pt x="219" y="136"/>
                  <a:pt x="236" y="128"/>
                  <a:pt x="247" y="115"/>
                </a:cubicBezTo>
                <a:cubicBezTo>
                  <a:pt x="246" y="115"/>
                  <a:pt x="246" y="115"/>
                  <a:pt x="246" y="115"/>
                </a:cubicBezTo>
                <a:cubicBezTo>
                  <a:pt x="245" y="115"/>
                  <a:pt x="245" y="115"/>
                  <a:pt x="245" y="115"/>
                </a:cubicBezTo>
                <a:cubicBezTo>
                  <a:pt x="251" y="121"/>
                  <a:pt x="259" y="124"/>
                  <a:pt x="268" y="124"/>
                </a:cubicBezTo>
                <a:cubicBezTo>
                  <a:pt x="276" y="124"/>
                  <a:pt x="284" y="121"/>
                  <a:pt x="290" y="116"/>
                </a:cubicBezTo>
                <a:cubicBezTo>
                  <a:pt x="295" y="110"/>
                  <a:pt x="299" y="103"/>
                  <a:pt x="299" y="95"/>
                </a:cubicBezTo>
                <a:cubicBezTo>
                  <a:pt x="299" y="87"/>
                  <a:pt x="295" y="79"/>
                  <a:pt x="290" y="74"/>
                </a:cubicBezTo>
                <a:cubicBezTo>
                  <a:pt x="284" y="69"/>
                  <a:pt x="276" y="65"/>
                  <a:pt x="268" y="65"/>
                </a:cubicBezTo>
                <a:cubicBezTo>
                  <a:pt x="268" y="66"/>
                  <a:pt x="268" y="66"/>
                  <a:pt x="268" y="66"/>
                </a:cubicBezTo>
                <a:cubicBezTo>
                  <a:pt x="268" y="67"/>
                  <a:pt x="268" y="67"/>
                  <a:pt x="268" y="67"/>
                </a:cubicBezTo>
                <a:cubicBezTo>
                  <a:pt x="276" y="67"/>
                  <a:pt x="283" y="70"/>
                  <a:pt x="289" y="75"/>
                </a:cubicBezTo>
                <a:cubicBezTo>
                  <a:pt x="294" y="80"/>
                  <a:pt x="297" y="87"/>
                  <a:pt x="297" y="95"/>
                </a:cubicBezTo>
                <a:cubicBezTo>
                  <a:pt x="297" y="103"/>
                  <a:pt x="294" y="109"/>
                  <a:pt x="289" y="115"/>
                </a:cubicBezTo>
                <a:cubicBezTo>
                  <a:pt x="283" y="120"/>
                  <a:pt x="276" y="123"/>
                  <a:pt x="268" y="123"/>
                </a:cubicBezTo>
                <a:cubicBezTo>
                  <a:pt x="259" y="123"/>
                  <a:pt x="252" y="119"/>
                  <a:pt x="247" y="114"/>
                </a:cubicBezTo>
                <a:cubicBezTo>
                  <a:pt x="246" y="114"/>
                  <a:pt x="246" y="114"/>
                  <a:pt x="246" y="114"/>
                </a:cubicBezTo>
                <a:cubicBezTo>
                  <a:pt x="245" y="114"/>
                  <a:pt x="245" y="114"/>
                  <a:pt x="245" y="114"/>
                </a:cubicBezTo>
                <a:cubicBezTo>
                  <a:pt x="235" y="126"/>
                  <a:pt x="218" y="134"/>
                  <a:pt x="200" y="134"/>
                </a:cubicBezTo>
                <a:cubicBezTo>
                  <a:pt x="186" y="134"/>
                  <a:pt x="174" y="130"/>
                  <a:pt x="164" y="122"/>
                </a:cubicBezTo>
                <a:cubicBezTo>
                  <a:pt x="163" y="122"/>
                  <a:pt x="163" y="122"/>
                  <a:pt x="163" y="122"/>
                </a:cubicBezTo>
                <a:cubicBezTo>
                  <a:pt x="163" y="122"/>
                  <a:pt x="163" y="122"/>
                  <a:pt x="163" y="122"/>
                </a:cubicBezTo>
                <a:cubicBezTo>
                  <a:pt x="158" y="126"/>
                  <a:pt x="152" y="127"/>
                  <a:pt x="146" y="127"/>
                </a:cubicBezTo>
                <a:cubicBezTo>
                  <a:pt x="143" y="127"/>
                  <a:pt x="141" y="127"/>
                  <a:pt x="138" y="127"/>
                </a:cubicBezTo>
                <a:cubicBezTo>
                  <a:pt x="138" y="126"/>
                  <a:pt x="138" y="126"/>
                  <a:pt x="138" y="126"/>
                </a:cubicBezTo>
                <a:cubicBezTo>
                  <a:pt x="137" y="127"/>
                  <a:pt x="137" y="127"/>
                  <a:pt x="137" y="127"/>
                </a:cubicBezTo>
                <a:cubicBezTo>
                  <a:pt x="127" y="139"/>
                  <a:pt x="110" y="147"/>
                  <a:pt x="90" y="147"/>
                </a:cubicBezTo>
                <a:cubicBezTo>
                  <a:pt x="74" y="147"/>
                  <a:pt x="59" y="141"/>
                  <a:pt x="49" y="133"/>
                </a:cubicBezTo>
                <a:cubicBezTo>
                  <a:pt x="38" y="124"/>
                  <a:pt x="32" y="113"/>
                  <a:pt x="32" y="100"/>
                </a:cubicBezTo>
                <a:cubicBezTo>
                  <a:pt x="32" y="98"/>
                  <a:pt x="32" y="96"/>
                  <a:pt x="32" y="95"/>
                </a:cubicBezTo>
                <a:cubicBezTo>
                  <a:pt x="32" y="94"/>
                  <a:pt x="32" y="94"/>
                  <a:pt x="32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13" y="85"/>
                  <a:pt x="2" y="69"/>
                  <a:pt x="2" y="52"/>
                </a:cubicBezTo>
                <a:cubicBezTo>
                  <a:pt x="2" y="38"/>
                  <a:pt x="9" y="25"/>
                  <a:pt x="21" y="16"/>
                </a:cubicBezTo>
                <a:cubicBezTo>
                  <a:pt x="32" y="7"/>
                  <a:pt x="49" y="2"/>
                  <a:pt x="67" y="2"/>
                </a:cubicBezTo>
                <a:cubicBezTo>
                  <a:pt x="101" y="2"/>
                  <a:pt x="129" y="22"/>
                  <a:pt x="132" y="47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7"/>
                  <a:pt x="133" y="47"/>
                  <a:pt x="133" y="47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40" y="48"/>
                  <a:pt x="146" y="50"/>
                  <a:pt x="151" y="53"/>
                </a:cubicBezTo>
                <a:cubicBezTo>
                  <a:pt x="151" y="54"/>
                  <a:pt x="151" y="54"/>
                  <a:pt x="151" y="54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62" y="39"/>
                  <a:pt x="180" y="30"/>
                  <a:pt x="200" y="30"/>
                </a:cubicBezTo>
                <a:cubicBezTo>
                  <a:pt x="227" y="30"/>
                  <a:pt x="249" y="46"/>
                  <a:pt x="256" y="68"/>
                </a:cubicBezTo>
                <a:cubicBezTo>
                  <a:pt x="256" y="69"/>
                  <a:pt x="256" y="69"/>
                  <a:pt x="256" y="69"/>
                </a:cubicBezTo>
                <a:cubicBezTo>
                  <a:pt x="257" y="69"/>
                  <a:pt x="257" y="69"/>
                  <a:pt x="257" y="69"/>
                </a:cubicBezTo>
                <a:cubicBezTo>
                  <a:pt x="260" y="68"/>
                  <a:pt x="264" y="67"/>
                  <a:pt x="268" y="67"/>
                </a:cubicBezTo>
                <a:lnTo>
                  <a:pt x="268" y="66"/>
                </a:ln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12" name="MH_Other_45"/>
          <p:cNvSpPr/>
          <p:nvPr/>
        </p:nvSpPr>
        <p:spPr>
          <a:xfrm>
            <a:off x="3317875" y="4786313"/>
            <a:ext cx="212725" cy="115887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52" h="29">
                <a:moveTo>
                  <a:pt x="0" y="14"/>
                </a:moveTo>
                <a:cubicBezTo>
                  <a:pt x="0" y="14"/>
                  <a:pt x="14" y="4"/>
                  <a:pt x="34" y="7"/>
                </a:cubicBezTo>
                <a:cubicBezTo>
                  <a:pt x="34" y="7"/>
                  <a:pt x="50" y="11"/>
                  <a:pt x="52" y="29"/>
                </a:cubicBezTo>
                <a:cubicBezTo>
                  <a:pt x="52" y="29"/>
                  <a:pt x="52" y="11"/>
                  <a:pt x="36" y="7"/>
                </a:cubicBezTo>
                <a:cubicBezTo>
                  <a:pt x="36" y="7"/>
                  <a:pt x="19" y="0"/>
                  <a:pt x="0" y="14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13" name="MH_Other_46"/>
          <p:cNvSpPr/>
          <p:nvPr/>
        </p:nvSpPr>
        <p:spPr>
          <a:xfrm>
            <a:off x="3176588" y="4810125"/>
            <a:ext cx="212725" cy="11747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52" h="29">
                <a:moveTo>
                  <a:pt x="0" y="14"/>
                </a:moveTo>
                <a:cubicBezTo>
                  <a:pt x="0" y="14"/>
                  <a:pt x="14" y="4"/>
                  <a:pt x="34" y="8"/>
                </a:cubicBezTo>
                <a:cubicBezTo>
                  <a:pt x="34" y="8"/>
                  <a:pt x="50" y="11"/>
                  <a:pt x="52" y="29"/>
                </a:cubicBezTo>
                <a:cubicBezTo>
                  <a:pt x="52" y="29"/>
                  <a:pt x="52" y="11"/>
                  <a:pt x="35" y="7"/>
                </a:cubicBezTo>
                <a:cubicBezTo>
                  <a:pt x="35" y="7"/>
                  <a:pt x="19" y="0"/>
                  <a:pt x="0" y="14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14" name="MH_Other_47"/>
          <p:cNvSpPr/>
          <p:nvPr/>
        </p:nvSpPr>
        <p:spPr>
          <a:xfrm>
            <a:off x="3384550" y="5024438"/>
            <a:ext cx="222250" cy="809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5" h="20">
                <a:moveTo>
                  <a:pt x="55" y="1"/>
                </a:moveTo>
                <a:cubicBezTo>
                  <a:pt x="55" y="1"/>
                  <a:pt x="43" y="14"/>
                  <a:pt x="23" y="16"/>
                </a:cubicBezTo>
                <a:cubicBezTo>
                  <a:pt x="23" y="16"/>
                  <a:pt x="6" y="17"/>
                  <a:pt x="0" y="0"/>
                </a:cubicBezTo>
                <a:cubicBezTo>
                  <a:pt x="0" y="0"/>
                  <a:pt x="5" y="17"/>
                  <a:pt x="22" y="17"/>
                </a:cubicBezTo>
                <a:cubicBezTo>
                  <a:pt x="22" y="17"/>
                  <a:pt x="40" y="20"/>
                  <a:pt x="55" y="1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15" name="MH_Other_48"/>
          <p:cNvSpPr/>
          <p:nvPr/>
        </p:nvSpPr>
        <p:spPr>
          <a:xfrm>
            <a:off x="3821113" y="4865688"/>
            <a:ext cx="153987" cy="103187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38" h="25">
                <a:moveTo>
                  <a:pt x="0" y="12"/>
                </a:moveTo>
                <a:cubicBezTo>
                  <a:pt x="0" y="12"/>
                  <a:pt x="10" y="3"/>
                  <a:pt x="24" y="6"/>
                </a:cubicBezTo>
                <a:cubicBezTo>
                  <a:pt x="24" y="6"/>
                  <a:pt x="36" y="9"/>
                  <a:pt x="38" y="25"/>
                </a:cubicBezTo>
                <a:cubicBezTo>
                  <a:pt x="38" y="25"/>
                  <a:pt x="38" y="9"/>
                  <a:pt x="26" y="5"/>
                </a:cubicBezTo>
                <a:cubicBezTo>
                  <a:pt x="26" y="5"/>
                  <a:pt x="14" y="0"/>
                  <a:pt x="0" y="12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16" name="MH_Other_49"/>
          <p:cNvSpPr/>
          <p:nvPr/>
        </p:nvSpPr>
        <p:spPr>
          <a:xfrm>
            <a:off x="7526338" y="5346700"/>
            <a:ext cx="1014412" cy="5000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49" h="123">
                <a:moveTo>
                  <a:pt x="224" y="55"/>
                </a:moveTo>
                <a:cubicBezTo>
                  <a:pt x="220" y="55"/>
                  <a:pt x="217" y="56"/>
                  <a:pt x="215" y="57"/>
                </a:cubicBezTo>
                <a:cubicBezTo>
                  <a:pt x="209" y="38"/>
                  <a:pt x="190" y="24"/>
                  <a:pt x="167" y="24"/>
                </a:cubicBezTo>
                <a:cubicBezTo>
                  <a:pt x="150" y="24"/>
                  <a:pt x="135" y="32"/>
                  <a:pt x="126" y="44"/>
                </a:cubicBezTo>
                <a:cubicBezTo>
                  <a:pt x="122" y="41"/>
                  <a:pt x="117" y="39"/>
                  <a:pt x="111" y="39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08" y="17"/>
                  <a:pt x="84" y="0"/>
                  <a:pt x="56" y="0"/>
                </a:cubicBezTo>
                <a:cubicBezTo>
                  <a:pt x="25" y="0"/>
                  <a:pt x="0" y="20"/>
                  <a:pt x="0" y="43"/>
                </a:cubicBezTo>
                <a:cubicBezTo>
                  <a:pt x="0" y="58"/>
                  <a:pt x="11" y="71"/>
                  <a:pt x="26" y="79"/>
                </a:cubicBezTo>
                <a:cubicBezTo>
                  <a:pt x="26" y="80"/>
                  <a:pt x="26" y="82"/>
                  <a:pt x="26" y="83"/>
                </a:cubicBezTo>
                <a:cubicBezTo>
                  <a:pt x="26" y="105"/>
                  <a:pt x="48" y="123"/>
                  <a:pt x="75" y="123"/>
                </a:cubicBezTo>
                <a:cubicBezTo>
                  <a:pt x="92" y="123"/>
                  <a:pt x="106" y="116"/>
                  <a:pt x="115" y="106"/>
                </a:cubicBezTo>
                <a:cubicBezTo>
                  <a:pt x="117" y="107"/>
                  <a:pt x="119" y="107"/>
                  <a:pt x="122" y="107"/>
                </a:cubicBezTo>
                <a:cubicBezTo>
                  <a:pt x="127" y="107"/>
                  <a:pt x="132" y="105"/>
                  <a:pt x="136" y="103"/>
                </a:cubicBezTo>
                <a:cubicBezTo>
                  <a:pt x="145" y="109"/>
                  <a:pt x="155" y="112"/>
                  <a:pt x="167" y="112"/>
                </a:cubicBezTo>
                <a:cubicBezTo>
                  <a:pt x="183" y="112"/>
                  <a:pt x="197" y="106"/>
                  <a:pt x="206" y="96"/>
                </a:cubicBezTo>
                <a:cubicBezTo>
                  <a:pt x="210" y="100"/>
                  <a:pt x="217" y="103"/>
                  <a:pt x="224" y="103"/>
                </a:cubicBezTo>
                <a:cubicBezTo>
                  <a:pt x="238" y="103"/>
                  <a:pt x="249" y="92"/>
                  <a:pt x="249" y="79"/>
                </a:cubicBezTo>
                <a:cubicBezTo>
                  <a:pt x="249" y="66"/>
                  <a:pt x="238" y="55"/>
                  <a:pt x="224" y="5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17" name="MH_Other_50"/>
          <p:cNvSpPr/>
          <p:nvPr/>
        </p:nvSpPr>
        <p:spPr>
          <a:xfrm>
            <a:off x="7524750" y="5346700"/>
            <a:ext cx="1020763" cy="5048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51" h="124">
                <a:moveTo>
                  <a:pt x="225" y="55"/>
                </a:moveTo>
                <a:cubicBezTo>
                  <a:pt x="225" y="54"/>
                  <a:pt x="225" y="54"/>
                  <a:pt x="225" y="54"/>
                </a:cubicBezTo>
                <a:cubicBezTo>
                  <a:pt x="221" y="54"/>
                  <a:pt x="218" y="55"/>
                  <a:pt x="215" y="56"/>
                </a:cubicBezTo>
                <a:cubicBezTo>
                  <a:pt x="216" y="57"/>
                  <a:pt x="216" y="57"/>
                  <a:pt x="216" y="57"/>
                </a:cubicBezTo>
                <a:cubicBezTo>
                  <a:pt x="216" y="56"/>
                  <a:pt x="216" y="56"/>
                  <a:pt x="216" y="56"/>
                </a:cubicBezTo>
                <a:cubicBezTo>
                  <a:pt x="210" y="37"/>
                  <a:pt x="191" y="24"/>
                  <a:pt x="168" y="24"/>
                </a:cubicBezTo>
                <a:cubicBezTo>
                  <a:pt x="151" y="24"/>
                  <a:pt x="135" y="31"/>
                  <a:pt x="126" y="43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23" y="40"/>
                  <a:pt x="118" y="38"/>
                  <a:pt x="112" y="38"/>
                </a:cubicBezTo>
                <a:cubicBezTo>
                  <a:pt x="112" y="38"/>
                  <a:pt x="112" y="38"/>
                  <a:pt x="112" y="38"/>
                </a:cubicBezTo>
                <a:cubicBezTo>
                  <a:pt x="112" y="38"/>
                  <a:pt x="112" y="38"/>
                  <a:pt x="112" y="38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3" y="39"/>
                  <a:pt x="113" y="39"/>
                  <a:pt x="113" y="39"/>
                </a:cubicBezTo>
                <a:cubicBezTo>
                  <a:pt x="110" y="17"/>
                  <a:pt x="86" y="0"/>
                  <a:pt x="57" y="0"/>
                </a:cubicBezTo>
                <a:cubicBezTo>
                  <a:pt x="41" y="0"/>
                  <a:pt x="27" y="4"/>
                  <a:pt x="17" y="12"/>
                </a:cubicBezTo>
                <a:cubicBezTo>
                  <a:pt x="7" y="20"/>
                  <a:pt x="0" y="31"/>
                  <a:pt x="0" y="43"/>
                </a:cubicBezTo>
                <a:cubicBezTo>
                  <a:pt x="0" y="59"/>
                  <a:pt x="11" y="72"/>
                  <a:pt x="27" y="80"/>
                </a:cubicBezTo>
                <a:cubicBezTo>
                  <a:pt x="27" y="79"/>
                  <a:pt x="27" y="79"/>
                  <a:pt x="27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80"/>
                  <a:pt x="26" y="82"/>
                  <a:pt x="26" y="83"/>
                </a:cubicBezTo>
                <a:cubicBezTo>
                  <a:pt x="26" y="94"/>
                  <a:pt x="31" y="105"/>
                  <a:pt x="41" y="112"/>
                </a:cubicBezTo>
                <a:cubicBezTo>
                  <a:pt x="50" y="119"/>
                  <a:pt x="62" y="124"/>
                  <a:pt x="76" y="124"/>
                </a:cubicBezTo>
                <a:cubicBezTo>
                  <a:pt x="93" y="124"/>
                  <a:pt x="108" y="117"/>
                  <a:pt x="117" y="107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8" y="108"/>
                  <a:pt x="120" y="108"/>
                  <a:pt x="123" y="108"/>
                </a:cubicBezTo>
                <a:cubicBezTo>
                  <a:pt x="128" y="108"/>
                  <a:pt x="133" y="106"/>
                  <a:pt x="138" y="103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45" y="110"/>
                  <a:pt x="156" y="113"/>
                  <a:pt x="168" y="113"/>
                </a:cubicBezTo>
                <a:cubicBezTo>
                  <a:pt x="184" y="113"/>
                  <a:pt x="198" y="107"/>
                  <a:pt x="207" y="96"/>
                </a:cubicBezTo>
                <a:cubicBezTo>
                  <a:pt x="207" y="96"/>
                  <a:pt x="207" y="96"/>
                  <a:pt x="207" y="96"/>
                </a:cubicBezTo>
                <a:cubicBezTo>
                  <a:pt x="206" y="96"/>
                  <a:pt x="206" y="96"/>
                  <a:pt x="206" y="96"/>
                </a:cubicBezTo>
                <a:cubicBezTo>
                  <a:pt x="211" y="101"/>
                  <a:pt x="217" y="104"/>
                  <a:pt x="225" y="104"/>
                </a:cubicBezTo>
                <a:cubicBezTo>
                  <a:pt x="232" y="104"/>
                  <a:pt x="238" y="101"/>
                  <a:pt x="243" y="97"/>
                </a:cubicBezTo>
                <a:cubicBezTo>
                  <a:pt x="248" y="92"/>
                  <a:pt x="251" y="86"/>
                  <a:pt x="251" y="79"/>
                </a:cubicBezTo>
                <a:cubicBezTo>
                  <a:pt x="251" y="72"/>
                  <a:pt x="248" y="66"/>
                  <a:pt x="243" y="62"/>
                </a:cubicBezTo>
                <a:cubicBezTo>
                  <a:pt x="238" y="57"/>
                  <a:pt x="232" y="54"/>
                  <a:pt x="225" y="54"/>
                </a:cubicBezTo>
                <a:cubicBezTo>
                  <a:pt x="225" y="55"/>
                  <a:pt x="225" y="55"/>
                  <a:pt x="225" y="55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31" y="56"/>
                  <a:pt x="238" y="59"/>
                  <a:pt x="242" y="63"/>
                </a:cubicBezTo>
                <a:cubicBezTo>
                  <a:pt x="246" y="67"/>
                  <a:pt x="249" y="73"/>
                  <a:pt x="249" y="79"/>
                </a:cubicBezTo>
                <a:cubicBezTo>
                  <a:pt x="249" y="85"/>
                  <a:pt x="246" y="91"/>
                  <a:pt x="242" y="95"/>
                </a:cubicBezTo>
                <a:cubicBezTo>
                  <a:pt x="238" y="100"/>
                  <a:pt x="231" y="102"/>
                  <a:pt x="225" y="102"/>
                </a:cubicBezTo>
                <a:cubicBezTo>
                  <a:pt x="218" y="102"/>
                  <a:pt x="212" y="100"/>
                  <a:pt x="207" y="95"/>
                </a:cubicBezTo>
                <a:cubicBezTo>
                  <a:pt x="207" y="95"/>
                  <a:pt x="207" y="95"/>
                  <a:pt x="207" y="95"/>
                </a:cubicBezTo>
                <a:cubicBezTo>
                  <a:pt x="206" y="95"/>
                  <a:pt x="206" y="95"/>
                  <a:pt x="206" y="95"/>
                </a:cubicBezTo>
                <a:cubicBezTo>
                  <a:pt x="197" y="105"/>
                  <a:pt x="183" y="112"/>
                  <a:pt x="168" y="112"/>
                </a:cubicBezTo>
                <a:cubicBezTo>
                  <a:pt x="157" y="112"/>
                  <a:pt x="146" y="108"/>
                  <a:pt x="138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3" y="105"/>
                  <a:pt x="128" y="106"/>
                  <a:pt x="123" y="106"/>
                </a:cubicBezTo>
                <a:cubicBezTo>
                  <a:pt x="121" y="106"/>
                  <a:pt x="118" y="106"/>
                  <a:pt x="116" y="105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107" y="116"/>
                  <a:pt x="92" y="122"/>
                  <a:pt x="76" y="122"/>
                </a:cubicBezTo>
                <a:cubicBezTo>
                  <a:pt x="63" y="122"/>
                  <a:pt x="50" y="118"/>
                  <a:pt x="42" y="111"/>
                </a:cubicBezTo>
                <a:cubicBezTo>
                  <a:pt x="33" y="104"/>
                  <a:pt x="28" y="94"/>
                  <a:pt x="28" y="83"/>
                </a:cubicBezTo>
                <a:cubicBezTo>
                  <a:pt x="28" y="82"/>
                  <a:pt x="28" y="80"/>
                  <a:pt x="28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7" y="78"/>
                  <a:pt x="27" y="78"/>
                  <a:pt x="27" y="78"/>
                </a:cubicBezTo>
                <a:cubicBezTo>
                  <a:pt x="12" y="71"/>
                  <a:pt x="2" y="58"/>
                  <a:pt x="2" y="43"/>
                </a:cubicBezTo>
                <a:cubicBezTo>
                  <a:pt x="2" y="32"/>
                  <a:pt x="8" y="21"/>
                  <a:pt x="18" y="14"/>
                </a:cubicBezTo>
                <a:cubicBezTo>
                  <a:pt x="28" y="6"/>
                  <a:pt x="42" y="1"/>
                  <a:pt x="57" y="1"/>
                </a:cubicBezTo>
                <a:cubicBezTo>
                  <a:pt x="85" y="1"/>
                  <a:pt x="108" y="18"/>
                  <a:pt x="111" y="39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7" y="40"/>
                  <a:pt x="123" y="42"/>
                  <a:pt x="127" y="45"/>
                </a:cubicBezTo>
                <a:cubicBezTo>
                  <a:pt x="127" y="45"/>
                  <a:pt x="127" y="45"/>
                  <a:pt x="127" y="45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36" y="33"/>
                  <a:pt x="151" y="25"/>
                  <a:pt x="168" y="25"/>
                </a:cubicBezTo>
                <a:cubicBezTo>
                  <a:pt x="190" y="25"/>
                  <a:pt x="209" y="39"/>
                  <a:pt x="215" y="57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16" y="58"/>
                  <a:pt x="216" y="58"/>
                  <a:pt x="216" y="58"/>
                </a:cubicBezTo>
                <a:cubicBezTo>
                  <a:pt x="219" y="57"/>
                  <a:pt x="222" y="56"/>
                  <a:pt x="225" y="56"/>
                </a:cubicBezTo>
                <a:lnTo>
                  <a:pt x="225" y="55"/>
                </a:ln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18" name="MH_Other_51"/>
          <p:cNvSpPr/>
          <p:nvPr/>
        </p:nvSpPr>
        <p:spPr>
          <a:xfrm>
            <a:off x="7889875" y="5489575"/>
            <a:ext cx="179388" cy="96838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44" h="24">
                <a:moveTo>
                  <a:pt x="0" y="12"/>
                </a:moveTo>
                <a:cubicBezTo>
                  <a:pt x="0" y="12"/>
                  <a:pt x="12" y="3"/>
                  <a:pt x="28" y="6"/>
                </a:cubicBezTo>
                <a:cubicBezTo>
                  <a:pt x="28" y="6"/>
                  <a:pt x="42" y="9"/>
                  <a:pt x="44" y="24"/>
                </a:cubicBezTo>
                <a:cubicBezTo>
                  <a:pt x="44" y="24"/>
                  <a:pt x="44" y="9"/>
                  <a:pt x="30" y="5"/>
                </a:cubicBezTo>
                <a:cubicBezTo>
                  <a:pt x="30" y="5"/>
                  <a:pt x="16" y="0"/>
                  <a:pt x="0" y="12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19" name="MH_Other_52"/>
          <p:cNvSpPr/>
          <p:nvPr/>
        </p:nvSpPr>
        <p:spPr>
          <a:xfrm>
            <a:off x="7770813" y="5508625"/>
            <a:ext cx="176212" cy="1016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43" h="25">
                <a:moveTo>
                  <a:pt x="0" y="12"/>
                </a:moveTo>
                <a:cubicBezTo>
                  <a:pt x="0" y="12"/>
                  <a:pt x="11" y="4"/>
                  <a:pt x="28" y="6"/>
                </a:cubicBezTo>
                <a:cubicBezTo>
                  <a:pt x="28" y="6"/>
                  <a:pt x="42" y="9"/>
                  <a:pt x="43" y="25"/>
                </a:cubicBezTo>
                <a:cubicBezTo>
                  <a:pt x="43" y="25"/>
                  <a:pt x="43" y="9"/>
                  <a:pt x="30" y="6"/>
                </a:cubicBezTo>
                <a:cubicBezTo>
                  <a:pt x="30" y="6"/>
                  <a:pt x="16" y="0"/>
                  <a:pt x="0" y="12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20" name="MH_Other_53"/>
          <p:cNvSpPr/>
          <p:nvPr/>
        </p:nvSpPr>
        <p:spPr>
          <a:xfrm>
            <a:off x="7947025" y="5688013"/>
            <a:ext cx="184150" cy="698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5" h="17">
                <a:moveTo>
                  <a:pt x="45" y="1"/>
                </a:moveTo>
                <a:cubicBezTo>
                  <a:pt x="45" y="1"/>
                  <a:pt x="36" y="12"/>
                  <a:pt x="19" y="14"/>
                </a:cubicBezTo>
                <a:cubicBezTo>
                  <a:pt x="19" y="14"/>
                  <a:pt x="5" y="14"/>
                  <a:pt x="0" y="0"/>
                </a:cubicBezTo>
                <a:cubicBezTo>
                  <a:pt x="0" y="0"/>
                  <a:pt x="4" y="15"/>
                  <a:pt x="18" y="15"/>
                </a:cubicBezTo>
                <a:cubicBezTo>
                  <a:pt x="18" y="15"/>
                  <a:pt x="33" y="17"/>
                  <a:pt x="45" y="1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21" name="MH_Other_54"/>
          <p:cNvSpPr/>
          <p:nvPr/>
        </p:nvSpPr>
        <p:spPr>
          <a:xfrm>
            <a:off x="8308975" y="5553075"/>
            <a:ext cx="130175" cy="8572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32" h="21">
                <a:moveTo>
                  <a:pt x="0" y="10"/>
                </a:moveTo>
                <a:cubicBezTo>
                  <a:pt x="0" y="10"/>
                  <a:pt x="9" y="4"/>
                  <a:pt x="21" y="6"/>
                </a:cubicBezTo>
                <a:cubicBezTo>
                  <a:pt x="21" y="6"/>
                  <a:pt x="30" y="8"/>
                  <a:pt x="32" y="21"/>
                </a:cubicBezTo>
                <a:cubicBezTo>
                  <a:pt x="32" y="21"/>
                  <a:pt x="32" y="8"/>
                  <a:pt x="22" y="5"/>
                </a:cubicBezTo>
                <a:cubicBezTo>
                  <a:pt x="22" y="5"/>
                  <a:pt x="12" y="0"/>
                  <a:pt x="0" y="10"/>
                </a:cubicBezTo>
                <a:close/>
              </a:path>
            </a:pathLst>
          </a:custGeom>
          <a:solidFill>
            <a:srgbClr val="8FE2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22" name="MH_Other_55"/>
          <p:cNvSpPr/>
          <p:nvPr/>
        </p:nvSpPr>
        <p:spPr>
          <a:xfrm>
            <a:off x="1116013" y="5489575"/>
            <a:ext cx="803275" cy="76517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506" h="482">
                <a:moveTo>
                  <a:pt x="21" y="0"/>
                </a:moveTo>
                <a:lnTo>
                  <a:pt x="0" y="378"/>
                </a:lnTo>
                <a:lnTo>
                  <a:pt x="327" y="482"/>
                </a:lnTo>
                <a:lnTo>
                  <a:pt x="506" y="110"/>
                </a:lnTo>
                <a:lnTo>
                  <a:pt x="21" y="0"/>
                </a:lnTo>
                <a:close/>
              </a:path>
            </a:pathLst>
          </a:custGeom>
          <a:solidFill>
            <a:srgbClr val="6C4B4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23" name="MH_Other_56"/>
          <p:cNvSpPr/>
          <p:nvPr/>
        </p:nvSpPr>
        <p:spPr>
          <a:xfrm>
            <a:off x="1144588" y="5489575"/>
            <a:ext cx="774700" cy="37306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488" h="235">
                <a:moveTo>
                  <a:pt x="0" y="131"/>
                </a:moveTo>
                <a:lnTo>
                  <a:pt x="3" y="0"/>
                </a:lnTo>
                <a:lnTo>
                  <a:pt x="488" y="110"/>
                </a:lnTo>
                <a:lnTo>
                  <a:pt x="431" y="235"/>
                </a:lnTo>
                <a:lnTo>
                  <a:pt x="0" y="131"/>
                </a:lnTo>
                <a:close/>
              </a:path>
            </a:pathLst>
          </a:custGeom>
          <a:solidFill>
            <a:srgbClr val="7AC5A6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24" name="MH_Other_57"/>
          <p:cNvSpPr/>
          <p:nvPr/>
        </p:nvSpPr>
        <p:spPr>
          <a:xfrm>
            <a:off x="893763" y="2317750"/>
            <a:ext cx="623887" cy="38338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32" h="812">
                <a:moveTo>
                  <a:pt x="104" y="812"/>
                </a:moveTo>
                <a:cubicBezTo>
                  <a:pt x="104" y="812"/>
                  <a:pt x="132" y="643"/>
                  <a:pt x="129" y="611"/>
                </a:cubicBezTo>
                <a:cubicBezTo>
                  <a:pt x="125" y="578"/>
                  <a:pt x="111" y="510"/>
                  <a:pt x="96" y="485"/>
                </a:cubicBezTo>
                <a:cubicBezTo>
                  <a:pt x="91" y="436"/>
                  <a:pt x="102" y="342"/>
                  <a:pt x="94" y="304"/>
                </a:cubicBezTo>
                <a:cubicBezTo>
                  <a:pt x="86" y="267"/>
                  <a:pt x="53" y="190"/>
                  <a:pt x="66" y="108"/>
                </a:cubicBezTo>
                <a:cubicBezTo>
                  <a:pt x="74" y="32"/>
                  <a:pt x="81" y="0"/>
                  <a:pt x="81" y="0"/>
                </a:cubicBezTo>
                <a:cubicBezTo>
                  <a:pt x="81" y="0"/>
                  <a:pt x="53" y="16"/>
                  <a:pt x="46" y="31"/>
                </a:cubicBezTo>
                <a:cubicBezTo>
                  <a:pt x="40" y="46"/>
                  <a:pt x="36" y="87"/>
                  <a:pt x="0" y="78"/>
                </a:cubicBezTo>
              </a:path>
            </a:pathLst>
          </a:custGeom>
          <a:noFill/>
          <a:ln w="9525" cap="flat" cmpd="sng">
            <a:solidFill>
              <a:srgbClr val="6C4B4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825" name="MH_Other_58"/>
          <p:cNvSpPr/>
          <p:nvPr/>
        </p:nvSpPr>
        <p:spPr>
          <a:xfrm>
            <a:off x="1741488" y="2160588"/>
            <a:ext cx="463550" cy="3508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98" h="74">
                <a:moveTo>
                  <a:pt x="27" y="30"/>
                </a:moveTo>
                <a:cubicBezTo>
                  <a:pt x="27" y="30"/>
                  <a:pt x="0" y="21"/>
                  <a:pt x="2" y="35"/>
                </a:cubicBezTo>
                <a:cubicBezTo>
                  <a:pt x="4" y="50"/>
                  <a:pt x="27" y="74"/>
                  <a:pt x="98" y="0"/>
                </a:cubicBezTo>
              </a:path>
            </a:pathLst>
          </a:custGeom>
          <a:noFill/>
          <a:ln w="9525" cap="flat" cmpd="sng">
            <a:solidFill>
              <a:srgbClr val="6C4B4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826" name="MH_Other_59"/>
          <p:cNvSpPr/>
          <p:nvPr/>
        </p:nvSpPr>
        <p:spPr>
          <a:xfrm>
            <a:off x="1417638" y="3224213"/>
            <a:ext cx="642937" cy="22653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36" h="480">
                <a:moveTo>
                  <a:pt x="18" y="480"/>
                </a:moveTo>
                <a:cubicBezTo>
                  <a:pt x="18" y="480"/>
                  <a:pt x="41" y="414"/>
                  <a:pt x="11" y="343"/>
                </a:cubicBezTo>
                <a:cubicBezTo>
                  <a:pt x="0" y="272"/>
                  <a:pt x="6" y="239"/>
                  <a:pt x="21" y="193"/>
                </a:cubicBezTo>
                <a:cubicBezTo>
                  <a:pt x="36" y="146"/>
                  <a:pt x="88" y="39"/>
                  <a:pt x="77" y="2"/>
                </a:cubicBezTo>
                <a:cubicBezTo>
                  <a:pt x="80" y="0"/>
                  <a:pt x="98" y="17"/>
                  <a:pt x="102" y="39"/>
                </a:cubicBezTo>
                <a:cubicBezTo>
                  <a:pt x="107" y="60"/>
                  <a:pt x="118" y="72"/>
                  <a:pt x="133" y="59"/>
                </a:cubicBezTo>
                <a:cubicBezTo>
                  <a:pt x="136" y="48"/>
                  <a:pt x="125" y="38"/>
                  <a:pt x="115" y="39"/>
                </a:cubicBezTo>
              </a:path>
            </a:pathLst>
          </a:custGeom>
          <a:noFill/>
          <a:ln w="9525" cap="flat" cmpd="sng">
            <a:solidFill>
              <a:srgbClr val="6C4B4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827" name="MH_Other_60"/>
          <p:cNvSpPr/>
          <p:nvPr/>
        </p:nvSpPr>
        <p:spPr>
          <a:xfrm>
            <a:off x="2922588" y="3063875"/>
            <a:ext cx="354012" cy="220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5" h="47">
                <a:moveTo>
                  <a:pt x="0" y="0"/>
                </a:moveTo>
                <a:cubicBezTo>
                  <a:pt x="0" y="0"/>
                  <a:pt x="20" y="32"/>
                  <a:pt x="37" y="33"/>
                </a:cubicBezTo>
                <a:cubicBezTo>
                  <a:pt x="54" y="34"/>
                  <a:pt x="75" y="37"/>
                  <a:pt x="75" y="47"/>
                </a:cubicBezTo>
              </a:path>
            </a:pathLst>
          </a:custGeom>
          <a:noFill/>
          <a:ln w="9525" cap="flat" cmpd="sng">
            <a:solidFill>
              <a:srgbClr val="6C4B4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828" name="MH_Other_61"/>
          <p:cNvSpPr/>
          <p:nvPr/>
        </p:nvSpPr>
        <p:spPr>
          <a:xfrm>
            <a:off x="762000" y="4002088"/>
            <a:ext cx="731838" cy="15113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55" h="320">
                <a:moveTo>
                  <a:pt x="13" y="47"/>
                </a:moveTo>
                <a:cubicBezTo>
                  <a:pt x="13" y="47"/>
                  <a:pt x="0" y="0"/>
                  <a:pt x="35" y="2"/>
                </a:cubicBezTo>
                <a:cubicBezTo>
                  <a:pt x="53" y="6"/>
                  <a:pt x="88" y="38"/>
                  <a:pt x="140" y="210"/>
                </a:cubicBezTo>
                <a:cubicBezTo>
                  <a:pt x="152" y="275"/>
                  <a:pt x="155" y="296"/>
                  <a:pt x="152" y="320"/>
                </a:cubicBezTo>
              </a:path>
            </a:pathLst>
          </a:custGeom>
          <a:noFill/>
          <a:ln w="9525" cap="flat" cmpd="sng">
            <a:solidFill>
              <a:srgbClr val="6C4B4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829" name="MH_Other_62"/>
          <p:cNvSpPr/>
          <p:nvPr/>
        </p:nvSpPr>
        <p:spPr>
          <a:xfrm>
            <a:off x="1617663" y="3748088"/>
            <a:ext cx="288925" cy="16986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</a:cxnLst>
            <a:pathLst>
              <a:path w="61" h="36">
                <a:moveTo>
                  <a:pt x="0" y="31"/>
                </a:moveTo>
                <a:cubicBezTo>
                  <a:pt x="0" y="31"/>
                  <a:pt x="42" y="36"/>
                  <a:pt x="61" y="0"/>
                </a:cubicBezTo>
              </a:path>
            </a:pathLst>
          </a:custGeom>
          <a:noFill/>
          <a:ln w="9525" cap="flat" cmpd="sng">
            <a:solidFill>
              <a:srgbClr val="6C4B4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830" name="MH_Other_63"/>
          <p:cNvSpPr/>
          <p:nvPr/>
        </p:nvSpPr>
        <p:spPr>
          <a:xfrm>
            <a:off x="631825" y="1093788"/>
            <a:ext cx="1133475" cy="144938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40" h="307">
                <a:moveTo>
                  <a:pt x="147" y="267"/>
                </a:moveTo>
                <a:cubicBezTo>
                  <a:pt x="147" y="267"/>
                  <a:pt x="163" y="285"/>
                  <a:pt x="154" y="291"/>
                </a:cubicBezTo>
                <a:cubicBezTo>
                  <a:pt x="144" y="296"/>
                  <a:pt x="122" y="307"/>
                  <a:pt x="126" y="273"/>
                </a:cubicBezTo>
                <a:cubicBezTo>
                  <a:pt x="123" y="271"/>
                  <a:pt x="0" y="252"/>
                  <a:pt x="15" y="93"/>
                </a:cubicBezTo>
                <a:cubicBezTo>
                  <a:pt x="26" y="45"/>
                  <a:pt x="54" y="1"/>
                  <a:pt x="117" y="0"/>
                </a:cubicBezTo>
                <a:cubicBezTo>
                  <a:pt x="147" y="0"/>
                  <a:pt x="240" y="39"/>
                  <a:pt x="236" y="133"/>
                </a:cubicBezTo>
                <a:cubicBezTo>
                  <a:pt x="229" y="195"/>
                  <a:pt x="226" y="226"/>
                  <a:pt x="147" y="267"/>
                </a:cubicBezTo>
                <a:close/>
              </a:path>
            </a:pathLst>
          </a:custGeom>
          <a:solidFill>
            <a:srgbClr val="B80C1C"/>
          </a:solidFill>
          <a:ln w="9525" cap="flat" cmpd="sng">
            <a:solidFill>
              <a:srgbClr val="B80C1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831" name="MH_Other_64"/>
          <p:cNvSpPr/>
          <p:nvPr/>
        </p:nvSpPr>
        <p:spPr>
          <a:xfrm>
            <a:off x="2185988" y="2227263"/>
            <a:ext cx="150812" cy="1222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2" h="26">
                <a:moveTo>
                  <a:pt x="16" y="25"/>
                </a:moveTo>
                <a:cubicBezTo>
                  <a:pt x="16" y="25"/>
                  <a:pt x="0" y="17"/>
                  <a:pt x="12" y="4"/>
                </a:cubicBezTo>
                <a:cubicBezTo>
                  <a:pt x="18" y="0"/>
                  <a:pt x="30" y="8"/>
                  <a:pt x="31" y="15"/>
                </a:cubicBezTo>
                <a:cubicBezTo>
                  <a:pt x="32" y="23"/>
                  <a:pt x="19" y="26"/>
                  <a:pt x="16" y="25"/>
                </a:cubicBezTo>
                <a:close/>
              </a:path>
            </a:pathLst>
          </a:custGeom>
          <a:solidFill>
            <a:srgbClr val="F9A2A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32" name="MH_Other_65"/>
          <p:cNvSpPr/>
          <p:nvPr/>
        </p:nvSpPr>
        <p:spPr>
          <a:xfrm>
            <a:off x="666750" y="1155700"/>
            <a:ext cx="1219200" cy="12223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58" h="259">
                <a:moveTo>
                  <a:pt x="105" y="259"/>
                </a:moveTo>
                <a:cubicBezTo>
                  <a:pt x="105" y="259"/>
                  <a:pt x="3" y="241"/>
                  <a:pt x="0" y="120"/>
                </a:cubicBezTo>
                <a:cubicBezTo>
                  <a:pt x="0" y="87"/>
                  <a:pt x="12" y="0"/>
                  <a:pt x="97" y="0"/>
                </a:cubicBezTo>
                <a:cubicBezTo>
                  <a:pt x="118" y="2"/>
                  <a:pt x="258" y="33"/>
                  <a:pt x="201" y="193"/>
                </a:cubicBezTo>
                <a:cubicBezTo>
                  <a:pt x="183" y="219"/>
                  <a:pt x="155" y="256"/>
                  <a:pt x="105" y="259"/>
                </a:cubicBezTo>
                <a:close/>
              </a:path>
            </a:pathLst>
          </a:custGeom>
          <a:solidFill>
            <a:srgbClr val="F9A2A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33" name="MH_Other_66"/>
          <p:cNvSpPr/>
          <p:nvPr/>
        </p:nvSpPr>
        <p:spPr>
          <a:xfrm>
            <a:off x="1039813" y="1258888"/>
            <a:ext cx="738187" cy="111918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56" h="237">
                <a:moveTo>
                  <a:pt x="122" y="171"/>
                </a:moveTo>
                <a:cubicBezTo>
                  <a:pt x="156" y="74"/>
                  <a:pt x="119" y="24"/>
                  <a:pt x="79" y="0"/>
                </a:cubicBezTo>
                <a:cubicBezTo>
                  <a:pt x="150" y="162"/>
                  <a:pt x="46" y="214"/>
                  <a:pt x="0" y="228"/>
                </a:cubicBezTo>
                <a:cubicBezTo>
                  <a:pt x="15" y="235"/>
                  <a:pt x="26" y="237"/>
                  <a:pt x="26" y="237"/>
                </a:cubicBezTo>
                <a:cubicBezTo>
                  <a:pt x="76" y="234"/>
                  <a:pt x="104" y="197"/>
                  <a:pt x="122" y="171"/>
                </a:cubicBezTo>
                <a:close/>
              </a:path>
            </a:pathLst>
          </a:custGeom>
          <a:solidFill>
            <a:srgbClr val="F5677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34" name="MH_Other_67"/>
          <p:cNvSpPr/>
          <p:nvPr/>
        </p:nvSpPr>
        <p:spPr>
          <a:xfrm>
            <a:off x="1751013" y="1179513"/>
            <a:ext cx="184150" cy="2778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9" h="59">
                <a:moveTo>
                  <a:pt x="16" y="59"/>
                </a:moveTo>
                <a:cubicBezTo>
                  <a:pt x="16" y="59"/>
                  <a:pt x="39" y="41"/>
                  <a:pt x="38" y="10"/>
                </a:cubicBezTo>
                <a:cubicBezTo>
                  <a:pt x="35" y="0"/>
                  <a:pt x="16" y="4"/>
                  <a:pt x="12" y="15"/>
                </a:cubicBezTo>
                <a:cubicBezTo>
                  <a:pt x="8" y="27"/>
                  <a:pt x="0" y="54"/>
                  <a:pt x="16" y="59"/>
                </a:cubicBezTo>
                <a:close/>
              </a:path>
            </a:pathLst>
          </a:custGeom>
          <a:solidFill>
            <a:srgbClr val="F9FDF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35" name="MH_Other_68"/>
          <p:cNvSpPr/>
          <p:nvPr/>
        </p:nvSpPr>
        <p:spPr>
          <a:xfrm>
            <a:off x="1306513" y="2609850"/>
            <a:ext cx="1001712" cy="13795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2" h="292">
                <a:moveTo>
                  <a:pt x="139" y="252"/>
                </a:moveTo>
                <a:cubicBezTo>
                  <a:pt x="139" y="252"/>
                  <a:pt x="157" y="267"/>
                  <a:pt x="148" y="274"/>
                </a:cubicBezTo>
                <a:cubicBezTo>
                  <a:pt x="140" y="280"/>
                  <a:pt x="120" y="292"/>
                  <a:pt x="121" y="259"/>
                </a:cubicBezTo>
                <a:cubicBezTo>
                  <a:pt x="117" y="258"/>
                  <a:pt x="0" y="251"/>
                  <a:pt x="0" y="99"/>
                </a:cubicBezTo>
                <a:cubicBezTo>
                  <a:pt x="6" y="53"/>
                  <a:pt x="28" y="9"/>
                  <a:pt x="88" y="2"/>
                </a:cubicBezTo>
                <a:cubicBezTo>
                  <a:pt x="117" y="0"/>
                  <a:pt x="208" y="29"/>
                  <a:pt x="212" y="117"/>
                </a:cubicBezTo>
                <a:cubicBezTo>
                  <a:pt x="211" y="177"/>
                  <a:pt x="211" y="206"/>
                  <a:pt x="139" y="252"/>
                </a:cubicBezTo>
                <a:close/>
              </a:path>
            </a:pathLst>
          </a:custGeom>
          <a:solidFill>
            <a:srgbClr val="788F25"/>
          </a:solidFill>
          <a:ln w="9525" cap="flat" cmpd="sng">
            <a:solidFill>
              <a:srgbClr val="788F2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836" name="MH_Other_69"/>
          <p:cNvSpPr/>
          <p:nvPr/>
        </p:nvSpPr>
        <p:spPr>
          <a:xfrm>
            <a:off x="1863725" y="3810000"/>
            <a:ext cx="142875" cy="1127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0" h="24">
                <a:moveTo>
                  <a:pt x="16" y="23"/>
                </a:moveTo>
                <a:cubicBezTo>
                  <a:pt x="16" y="23"/>
                  <a:pt x="0" y="17"/>
                  <a:pt x="10" y="4"/>
                </a:cubicBezTo>
                <a:cubicBezTo>
                  <a:pt x="16" y="0"/>
                  <a:pt x="28" y="5"/>
                  <a:pt x="29" y="13"/>
                </a:cubicBezTo>
                <a:cubicBezTo>
                  <a:pt x="30" y="20"/>
                  <a:pt x="19" y="24"/>
                  <a:pt x="16" y="23"/>
                </a:cubicBezTo>
                <a:close/>
              </a:path>
            </a:pathLst>
          </a:custGeom>
          <a:solidFill>
            <a:srgbClr val="CCDF8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37" name="MH_Other_70"/>
          <p:cNvSpPr/>
          <p:nvPr/>
        </p:nvSpPr>
        <p:spPr>
          <a:xfrm>
            <a:off x="293688" y="2813050"/>
            <a:ext cx="1128712" cy="11525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39" h="244">
                <a:moveTo>
                  <a:pt x="114" y="244"/>
                </a:moveTo>
                <a:cubicBezTo>
                  <a:pt x="114" y="244"/>
                  <a:pt x="16" y="236"/>
                  <a:pt x="3" y="122"/>
                </a:cubicBezTo>
                <a:cubicBezTo>
                  <a:pt x="0" y="90"/>
                  <a:pt x="4" y="7"/>
                  <a:pt x="84" y="1"/>
                </a:cubicBezTo>
                <a:cubicBezTo>
                  <a:pt x="104" y="0"/>
                  <a:pt x="239" y="17"/>
                  <a:pt x="199" y="174"/>
                </a:cubicBezTo>
                <a:cubicBezTo>
                  <a:pt x="184" y="200"/>
                  <a:pt x="161" y="237"/>
                  <a:pt x="114" y="244"/>
                </a:cubicBezTo>
                <a:close/>
              </a:path>
            </a:pathLst>
          </a:custGeom>
          <a:solidFill>
            <a:srgbClr val="CCDF8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38" name="MH_Other_71"/>
          <p:cNvSpPr/>
          <p:nvPr/>
        </p:nvSpPr>
        <p:spPr>
          <a:xfrm>
            <a:off x="758825" y="2859088"/>
            <a:ext cx="642938" cy="10779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36" h="228">
                <a:moveTo>
                  <a:pt x="110" y="158"/>
                </a:moveTo>
                <a:cubicBezTo>
                  <a:pt x="134" y="63"/>
                  <a:pt x="94" y="19"/>
                  <a:pt x="54" y="0"/>
                </a:cubicBezTo>
                <a:cubicBezTo>
                  <a:pt x="136" y="146"/>
                  <a:pt x="42" y="204"/>
                  <a:pt x="0" y="222"/>
                </a:cubicBezTo>
                <a:cubicBezTo>
                  <a:pt x="15" y="227"/>
                  <a:pt x="25" y="228"/>
                  <a:pt x="25" y="228"/>
                </a:cubicBezTo>
                <a:cubicBezTo>
                  <a:pt x="72" y="221"/>
                  <a:pt x="95" y="184"/>
                  <a:pt x="110" y="158"/>
                </a:cubicBezTo>
                <a:close/>
              </a:path>
            </a:pathLst>
          </a:custGeom>
          <a:solidFill>
            <a:srgbClr val="A9C93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39" name="MH_Other_72"/>
          <p:cNvSpPr/>
          <p:nvPr/>
        </p:nvSpPr>
        <p:spPr>
          <a:xfrm>
            <a:off x="1373188" y="2846388"/>
            <a:ext cx="169862" cy="2730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6" h="58">
                <a:moveTo>
                  <a:pt x="16" y="58"/>
                </a:moveTo>
                <a:cubicBezTo>
                  <a:pt x="16" y="58"/>
                  <a:pt x="36" y="39"/>
                  <a:pt x="33" y="10"/>
                </a:cubicBezTo>
                <a:cubicBezTo>
                  <a:pt x="29" y="0"/>
                  <a:pt x="11" y="5"/>
                  <a:pt x="9" y="17"/>
                </a:cubicBezTo>
                <a:cubicBezTo>
                  <a:pt x="6" y="28"/>
                  <a:pt x="0" y="54"/>
                  <a:pt x="16" y="58"/>
                </a:cubicBezTo>
                <a:close/>
              </a:path>
            </a:pathLst>
          </a:custGeom>
          <a:solidFill>
            <a:srgbClr val="F9FDF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40" name="MH_Other_73"/>
          <p:cNvSpPr/>
          <p:nvPr/>
        </p:nvSpPr>
        <p:spPr>
          <a:xfrm>
            <a:off x="1198563" y="1990725"/>
            <a:ext cx="1482725" cy="13843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14" h="293">
                <a:moveTo>
                  <a:pt x="130" y="269"/>
                </a:moveTo>
                <a:cubicBezTo>
                  <a:pt x="130" y="269"/>
                  <a:pt x="138" y="292"/>
                  <a:pt x="127" y="292"/>
                </a:cubicBezTo>
                <a:cubicBezTo>
                  <a:pt x="116" y="293"/>
                  <a:pt x="90" y="292"/>
                  <a:pt x="109" y="264"/>
                </a:cubicBezTo>
                <a:cubicBezTo>
                  <a:pt x="106" y="261"/>
                  <a:pt x="0" y="188"/>
                  <a:pt x="83" y="60"/>
                </a:cubicBezTo>
                <a:cubicBezTo>
                  <a:pt x="113" y="24"/>
                  <a:pt x="157" y="0"/>
                  <a:pt x="216" y="29"/>
                </a:cubicBezTo>
                <a:cubicBezTo>
                  <a:pt x="244" y="43"/>
                  <a:pt x="314" y="119"/>
                  <a:pt x="270" y="197"/>
                </a:cubicBezTo>
                <a:cubicBezTo>
                  <a:pt x="238" y="246"/>
                  <a:pt x="221" y="271"/>
                  <a:pt x="130" y="269"/>
                </a:cubicBezTo>
                <a:close/>
              </a:path>
            </a:pathLst>
          </a:custGeom>
          <a:solidFill>
            <a:srgbClr val="D38403"/>
          </a:solidFill>
          <a:ln w="9525" cap="flat" cmpd="sng">
            <a:solidFill>
              <a:srgbClr val="D3840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841" name="MH_Other_74"/>
          <p:cNvSpPr/>
          <p:nvPr/>
        </p:nvSpPr>
        <p:spPr>
          <a:xfrm>
            <a:off x="2647950" y="3119438"/>
            <a:ext cx="152400" cy="1190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2" h="25">
                <a:moveTo>
                  <a:pt x="11" y="20"/>
                </a:moveTo>
                <a:cubicBezTo>
                  <a:pt x="11" y="20"/>
                  <a:pt x="0" y="6"/>
                  <a:pt x="16" y="0"/>
                </a:cubicBezTo>
                <a:cubicBezTo>
                  <a:pt x="24" y="0"/>
                  <a:pt x="32" y="12"/>
                  <a:pt x="29" y="19"/>
                </a:cubicBezTo>
                <a:cubicBezTo>
                  <a:pt x="27" y="25"/>
                  <a:pt x="14" y="22"/>
                  <a:pt x="11" y="20"/>
                </a:cubicBezTo>
                <a:close/>
              </a:path>
            </a:pathLst>
          </a:custGeom>
          <a:solidFill>
            <a:srgbClr val="FDCA7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42" name="MH_Other_75"/>
          <p:cNvSpPr/>
          <p:nvPr/>
        </p:nvSpPr>
        <p:spPr>
          <a:xfrm>
            <a:off x="2911475" y="836613"/>
            <a:ext cx="1536700" cy="1346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25" h="285">
                <a:moveTo>
                  <a:pt x="87" y="264"/>
                </a:moveTo>
                <a:cubicBezTo>
                  <a:pt x="87" y="264"/>
                  <a:pt x="0" y="200"/>
                  <a:pt x="49" y="97"/>
                </a:cubicBezTo>
                <a:cubicBezTo>
                  <a:pt x="63" y="69"/>
                  <a:pt x="111" y="0"/>
                  <a:pt x="189" y="40"/>
                </a:cubicBezTo>
                <a:cubicBezTo>
                  <a:pt x="208" y="52"/>
                  <a:pt x="325" y="143"/>
                  <a:pt x="203" y="252"/>
                </a:cubicBezTo>
                <a:cubicBezTo>
                  <a:pt x="176" y="266"/>
                  <a:pt x="135" y="285"/>
                  <a:pt x="87" y="264"/>
                </a:cubicBezTo>
                <a:close/>
              </a:path>
            </a:pathLst>
          </a:custGeom>
          <a:solidFill>
            <a:srgbClr val="FDCA7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43" name="MH_Other_76"/>
          <p:cNvSpPr/>
          <p:nvPr/>
        </p:nvSpPr>
        <p:spPr>
          <a:xfrm>
            <a:off x="1570038" y="2397125"/>
            <a:ext cx="992187" cy="9350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0" h="198">
                <a:moveTo>
                  <a:pt x="136" y="165"/>
                </a:moveTo>
                <a:cubicBezTo>
                  <a:pt x="210" y="99"/>
                  <a:pt x="196" y="39"/>
                  <a:pt x="170" y="0"/>
                </a:cubicBezTo>
                <a:cubicBezTo>
                  <a:pt x="167" y="171"/>
                  <a:pt x="48" y="166"/>
                  <a:pt x="0" y="157"/>
                </a:cubicBezTo>
                <a:cubicBezTo>
                  <a:pt x="11" y="170"/>
                  <a:pt x="20" y="177"/>
                  <a:pt x="20" y="177"/>
                </a:cubicBezTo>
                <a:cubicBezTo>
                  <a:pt x="68" y="198"/>
                  <a:pt x="109" y="179"/>
                  <a:pt x="136" y="165"/>
                </a:cubicBezTo>
                <a:close/>
              </a:path>
            </a:pathLst>
          </a:custGeom>
          <a:solidFill>
            <a:srgbClr val="FCA71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44" name="MH_Other_77"/>
          <p:cNvSpPr/>
          <p:nvPr/>
        </p:nvSpPr>
        <p:spPr>
          <a:xfrm>
            <a:off x="2616200" y="2038350"/>
            <a:ext cx="263525" cy="2222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6" h="47">
                <a:moveTo>
                  <a:pt x="13" y="47"/>
                </a:moveTo>
                <a:cubicBezTo>
                  <a:pt x="13" y="47"/>
                  <a:pt x="42" y="42"/>
                  <a:pt x="54" y="16"/>
                </a:cubicBezTo>
                <a:cubicBezTo>
                  <a:pt x="56" y="5"/>
                  <a:pt x="36" y="0"/>
                  <a:pt x="28" y="8"/>
                </a:cubicBezTo>
                <a:cubicBezTo>
                  <a:pt x="19" y="16"/>
                  <a:pt x="0" y="34"/>
                  <a:pt x="13" y="4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845" name="MH_Other_78"/>
          <p:cNvSpPr/>
          <p:nvPr/>
        </p:nvSpPr>
        <p:spPr>
          <a:xfrm>
            <a:off x="1217613" y="5262563"/>
            <a:ext cx="609600" cy="4159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29" h="88">
                <a:moveTo>
                  <a:pt x="14" y="69"/>
                </a:moveTo>
                <a:cubicBezTo>
                  <a:pt x="14" y="69"/>
                  <a:pt x="0" y="47"/>
                  <a:pt x="27" y="62"/>
                </a:cubicBezTo>
                <a:cubicBezTo>
                  <a:pt x="31" y="66"/>
                  <a:pt x="19" y="83"/>
                  <a:pt x="41" y="67"/>
                </a:cubicBezTo>
                <a:cubicBezTo>
                  <a:pt x="47" y="57"/>
                  <a:pt x="51" y="52"/>
                  <a:pt x="30" y="37"/>
                </a:cubicBezTo>
                <a:cubicBezTo>
                  <a:pt x="21" y="19"/>
                  <a:pt x="20" y="2"/>
                  <a:pt x="35" y="2"/>
                </a:cubicBezTo>
                <a:cubicBezTo>
                  <a:pt x="50" y="2"/>
                  <a:pt x="56" y="9"/>
                  <a:pt x="66" y="22"/>
                </a:cubicBezTo>
                <a:cubicBezTo>
                  <a:pt x="69" y="32"/>
                  <a:pt x="77" y="32"/>
                  <a:pt x="88" y="23"/>
                </a:cubicBezTo>
                <a:cubicBezTo>
                  <a:pt x="100" y="14"/>
                  <a:pt x="128" y="0"/>
                  <a:pt x="124" y="36"/>
                </a:cubicBezTo>
                <a:cubicBezTo>
                  <a:pt x="120" y="40"/>
                  <a:pt x="95" y="55"/>
                  <a:pt x="68" y="60"/>
                </a:cubicBezTo>
                <a:cubicBezTo>
                  <a:pt x="66" y="60"/>
                  <a:pt x="77" y="85"/>
                  <a:pt x="93" y="87"/>
                </a:cubicBezTo>
                <a:cubicBezTo>
                  <a:pt x="106" y="88"/>
                  <a:pt x="111" y="70"/>
                  <a:pt x="115" y="63"/>
                </a:cubicBezTo>
                <a:cubicBezTo>
                  <a:pt x="119" y="57"/>
                  <a:pt x="129" y="56"/>
                  <a:pt x="129" y="56"/>
                </a:cubicBezTo>
              </a:path>
            </a:pathLst>
          </a:custGeom>
          <a:noFill/>
          <a:ln w="9525" cap="flat" cmpd="sng">
            <a:solidFill>
              <a:srgbClr val="6C4B4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846" name="矩形 45134" descr="纸袋"/>
          <p:cNvSpPr/>
          <p:nvPr/>
        </p:nvSpPr>
        <p:spPr>
          <a:xfrm>
            <a:off x="12700" y="196850"/>
            <a:ext cx="888365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 i="1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563969" dir="14049730" sx="125000" sy="125000" algn="tl" rotWithShape="0">
                    <a:srgbClr val="C7DFD3">
                      <a:alpha val="75000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Today you have a great chance to travel free in the US.</a:t>
            </a:r>
            <a:endParaRPr lang="zh-CN" altLang="en-US" sz="3600" b="1" i="1">
              <a:ln w="952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563969" dir="14049730" sx="125000" sy="125000" algn="tl" rotWithShape="0">
                  <a:srgbClr val="C7DFD3">
                    <a:alpha val="75000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45136" name="文本框 45135"/>
          <p:cNvSpPr txBox="1"/>
          <p:nvPr/>
        </p:nvSpPr>
        <p:spPr>
          <a:xfrm>
            <a:off x="3517900" y="2317750"/>
            <a:ext cx="4995863" cy="628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Pass the tests</a:t>
            </a:r>
            <a:endParaRPr lang="en-US" altLang="zh-CN" sz="4400" b="1">
              <a:solidFill>
                <a:srgbClr val="0000CC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45137" name="文本框 45136"/>
          <p:cNvSpPr txBox="1"/>
          <p:nvPr/>
        </p:nvSpPr>
        <p:spPr>
          <a:xfrm>
            <a:off x="2368550" y="3117850"/>
            <a:ext cx="6530975" cy="1700213"/>
          </a:xfrm>
          <a:prstGeom prst="rect">
            <a:avLst/>
          </a:prstGeom>
          <a:solidFill>
            <a:srgbClr val="FF00FF">
              <a:alpha val="34999"/>
            </a:srgbClr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best group will get free tickets!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Try your best ！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36" grpId="0" bldLvl="0"/>
      <p:bldP spid="4513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图片 47105" descr="富士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0" y="4943475"/>
            <a:ext cx="273685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图片 47106" descr="mg00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1532" t="4816" r="1578" b="9068"/>
          <a:stretch>
            <a:fillRect/>
          </a:stretch>
        </p:blipFill>
        <p:spPr>
          <a:xfrm>
            <a:off x="3190875" y="1004888"/>
            <a:ext cx="2732088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8" name="图片 47107" descr="f392492c29ce72f68a13990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150" y="1044575"/>
            <a:ext cx="2736850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Picture 3" descr="2646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09575" y="4841875"/>
            <a:ext cx="2736850" cy="18002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</p:pic>
      <p:sp>
        <p:nvSpPr>
          <p:cNvPr id="47110" name="标题 47109"/>
          <p:cNvSpPr>
            <a:spLocks noGrp="1"/>
          </p:cNvSpPr>
          <p:nvPr>
            <p:ph type="title"/>
          </p:nvPr>
        </p:nvSpPr>
        <p:spPr>
          <a:xfrm>
            <a:off x="14288" y="-34925"/>
            <a:ext cx="8350250" cy="1143000"/>
          </a:xfrm>
        </p:spPr>
        <p:txBody>
          <a:bodyPr anchor="ctr"/>
          <a:p>
            <a:pPr>
              <a:lnSpc>
                <a:spcPct val="8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are they called ?</a:t>
            </a:r>
            <a:endParaRPr lang="zh-CN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7111" name="图片 47110" descr="jdjz00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863" y="2844800"/>
            <a:ext cx="2736850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2" name="图片 47111" descr="106092cf3a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6150" y="2844800"/>
            <a:ext cx="2736850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3" name="Picture 3" descr="20041025164044343">
            <a:hlinkClick r:id="rId4" action="ppaction://hlinksldjump"/>
          </p:cNvPr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411163" y="2844800"/>
            <a:ext cx="2735262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4" name="图片 47113" descr="艾菲尔铁塔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138" y="1044575"/>
            <a:ext cx="2736850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5" name="文本框 47114"/>
          <p:cNvSpPr txBox="1"/>
          <p:nvPr/>
        </p:nvSpPr>
        <p:spPr>
          <a:xfrm>
            <a:off x="2135188" y="190500"/>
            <a:ext cx="5175250" cy="661988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places of interest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34827" name="文本框 47115"/>
          <p:cNvSpPr txBox="1"/>
          <p:nvPr/>
        </p:nvSpPr>
        <p:spPr>
          <a:xfrm>
            <a:off x="1042988" y="2133600"/>
            <a:ext cx="1944687" cy="7620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algn="ctr">
              <a:spcBef>
                <a:spcPct val="50000"/>
              </a:spcBef>
            </a:pPr>
            <a:endParaRPr lang="zh-CN" altLang="en-US" sz="4400" dirty="0">
              <a:solidFill>
                <a:schemeClr val="tx2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7117" name="文本框 47116"/>
          <p:cNvSpPr txBox="1"/>
          <p:nvPr/>
        </p:nvSpPr>
        <p:spPr>
          <a:xfrm>
            <a:off x="338138" y="2774950"/>
            <a:ext cx="2757487" cy="4587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the Eiffel Tower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7118" name="文本框 47117"/>
          <p:cNvSpPr txBox="1"/>
          <p:nvPr/>
        </p:nvSpPr>
        <p:spPr>
          <a:xfrm>
            <a:off x="3036888" y="2754313"/>
            <a:ext cx="288607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the White House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7119" name="文本框 47118"/>
          <p:cNvSpPr txBox="1"/>
          <p:nvPr/>
        </p:nvSpPr>
        <p:spPr>
          <a:xfrm>
            <a:off x="5948363" y="2776538"/>
            <a:ext cx="2519362" cy="4587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the River Seine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7120" name="文本框 47119"/>
          <p:cNvSpPr txBox="1"/>
          <p:nvPr/>
        </p:nvSpPr>
        <p:spPr>
          <a:xfrm>
            <a:off x="180975" y="4338638"/>
            <a:ext cx="2989263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the Harbour Bridge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7121" name="文本框 47120"/>
          <p:cNvSpPr txBox="1"/>
          <p:nvPr/>
        </p:nvSpPr>
        <p:spPr>
          <a:xfrm>
            <a:off x="3179763" y="4325938"/>
            <a:ext cx="2833687" cy="4587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the Great Wall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7122" name="文本框 47121"/>
          <p:cNvSpPr txBox="1"/>
          <p:nvPr/>
        </p:nvSpPr>
        <p:spPr>
          <a:xfrm>
            <a:off x="5810250" y="4324350"/>
            <a:ext cx="3243263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the Opera House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7123" name="文本框 47122"/>
          <p:cNvSpPr txBox="1"/>
          <p:nvPr/>
        </p:nvSpPr>
        <p:spPr>
          <a:xfrm>
            <a:off x="385763" y="6362700"/>
            <a:ext cx="2733675" cy="4587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Big Ben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7124" name="文本框 47123"/>
          <p:cNvSpPr txBox="1"/>
          <p:nvPr/>
        </p:nvSpPr>
        <p:spPr>
          <a:xfrm>
            <a:off x="3028950" y="6362700"/>
            <a:ext cx="296862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Mount Fuji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7125" name="矩形 47124"/>
          <p:cNvSpPr/>
          <p:nvPr/>
        </p:nvSpPr>
        <p:spPr>
          <a:xfrm>
            <a:off x="8269288" y="2803525"/>
            <a:ext cx="1039812" cy="387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/sein /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7126" name="图片 47125" descr="jdjz00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8850" y="4981575"/>
            <a:ext cx="2736850" cy="179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27" name="文本框 47126"/>
          <p:cNvSpPr txBox="1"/>
          <p:nvPr/>
        </p:nvSpPr>
        <p:spPr>
          <a:xfrm>
            <a:off x="5438775" y="6350000"/>
            <a:ext cx="3997325" cy="4587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the Golden Gate Bridge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7128" name="矩形 47127"/>
          <p:cNvSpPr/>
          <p:nvPr/>
        </p:nvSpPr>
        <p:spPr>
          <a:xfrm>
            <a:off x="520700" y="4700588"/>
            <a:ext cx="1668463" cy="3857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/'hɑːbə/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47110" grpId="1" bldLvl="0"/>
      <p:bldP spid="47115" grpId="0" bldLvl="0" animBg="1"/>
      <p:bldP spid="47117" grpId="0" bldLvl="0" animBg="1"/>
      <p:bldP spid="47118" grpId="0" bldLvl="0" animBg="1"/>
      <p:bldP spid="47119" grpId="0" bldLvl="0" animBg="1"/>
      <p:bldP spid="47120" grpId="0" bldLvl="0" animBg="1"/>
      <p:bldP spid="47121" grpId="0" bldLvl="0" animBg="1"/>
      <p:bldP spid="47122" grpId="0" bldLvl="0" animBg="1"/>
      <p:bldP spid="47123" grpId="0" bldLvl="0" animBg="1"/>
      <p:bldP spid="47124" grpId="0" bldLvl="0" animBg="1"/>
      <p:bldP spid="47125" grpId="1" bldLvl="0" animBg="1"/>
      <p:bldP spid="47127" grpId="0" bldLvl="0" animBg="1"/>
      <p:bldP spid="47128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图片 49153" descr="图片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6" name="图片 49154" descr="1P6460T3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3806825"/>
            <a:ext cx="3779837" cy="305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6" name="AutoShape 11"/>
          <p:cNvSpPr/>
          <p:nvPr/>
        </p:nvSpPr>
        <p:spPr>
          <a:xfrm>
            <a:off x="-52387" y="1098550"/>
            <a:ext cx="8851900" cy="1784350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/>
          <a:p>
            <a:pPr>
              <a:spcBef>
                <a:spcPct val="20000"/>
              </a:spcBef>
            </a:pPr>
            <a:r>
              <a:rPr lang="zh-CN" altLang="en-US" sz="54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Test 1:</a:t>
            </a:r>
            <a:r>
              <a:rPr lang="zh-CN" altLang="en-US" sz="44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 eyesight(眼力).</a:t>
            </a:r>
            <a:endParaRPr lang="zh-CN" altLang="en-US" sz="4400" b="1" dirty="0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6868" name="文本框 49156"/>
          <p:cNvSpPr txBox="1"/>
          <p:nvPr/>
        </p:nvSpPr>
        <p:spPr>
          <a:xfrm>
            <a:off x="1743075" y="3355975"/>
            <a:ext cx="13493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图片 50177" descr="sdff"/>
          <p:cNvPicPr>
            <a:picLocks noChangeAspect="1"/>
          </p:cNvPicPr>
          <p:nvPr/>
        </p:nvPicPr>
        <p:blipFill>
          <a:blip r:embed="rId1"/>
          <a:srcRect b="163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矩形 50178"/>
          <p:cNvSpPr/>
          <p:nvPr/>
        </p:nvSpPr>
        <p:spPr>
          <a:xfrm>
            <a:off x="1116013" y="188913"/>
            <a:ext cx="83502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8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Watch the video carefully.</a:t>
            </a:r>
            <a:endParaRPr lang="zh-CN" altLang="en-US" sz="4000" b="1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37891" name="内容占位符 50179" descr="3">
            <a:hlinkClick r:id="rId2" action="ppaction://hlinkfile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19175" y="1422400"/>
            <a:ext cx="7286625" cy="4848225"/>
          </a:xfr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图片 52225" descr="jdjz00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3068638"/>
            <a:ext cx="2736850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AutoShape 11"/>
          <p:cNvSpPr/>
          <p:nvPr/>
        </p:nvSpPr>
        <p:spPr>
          <a:xfrm>
            <a:off x="0" y="5013325"/>
            <a:ext cx="9877425" cy="1338263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/>
          <a:p>
            <a:pPr>
              <a:spcBef>
                <a:spcPct val="20000"/>
              </a:spcBef>
            </a:pPr>
            <a:r>
              <a:rPr lang="zh-CN" altLang="en-US" sz="44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Do you have good knowledge </a:t>
            </a:r>
            <a:endParaRPr lang="zh-CN" altLang="en-US" sz="4400" b="1" dirty="0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44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about them?</a:t>
            </a:r>
            <a:endParaRPr lang="zh-CN" alt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28" name="标题 52227"/>
          <p:cNvSpPr>
            <a:spLocks noGrp="1"/>
          </p:cNvSpPr>
          <p:nvPr>
            <p:ph type="title"/>
          </p:nvPr>
        </p:nvSpPr>
        <p:spPr>
          <a:xfrm>
            <a:off x="257175" y="134938"/>
            <a:ext cx="9102725" cy="1143000"/>
          </a:xfrm>
        </p:spPr>
        <p:txBody>
          <a:bodyPr anchor="ctr"/>
          <a:p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Which places of interest can you find from the video ?</a:t>
            </a:r>
            <a:endParaRPr lang="en-US" altLang="zh-CN" sz="36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229" name="图片 52228" descr="106092cf3af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3068638"/>
            <a:ext cx="2736850" cy="172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Picture 3" descr="20041025164044343">
            <a:hlinkClick r:id="rId1" action="ppaction://hlinksldjump"/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96875" y="3068638"/>
            <a:ext cx="2735263" cy="172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1" name="图片 52230" descr="艾菲尔铁塔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1268413"/>
            <a:ext cx="2736850" cy="172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2" name="图片 52231" descr="f392492c29ce72f68a1399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863" y="1268413"/>
            <a:ext cx="2736850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3" name="图片 52232" descr="mg006"/>
          <p:cNvPicPr>
            <a:picLocks noChangeAspect="1"/>
          </p:cNvPicPr>
          <p:nvPr/>
        </p:nvPicPr>
        <p:blipFill>
          <a:blip r:embed="rId7"/>
          <a:srcRect l="1532" t="4816" r="1578" b="9068"/>
          <a:stretch>
            <a:fillRect/>
          </a:stretch>
        </p:blipFill>
        <p:spPr>
          <a:xfrm>
            <a:off x="3203575" y="1235075"/>
            <a:ext cx="2732088" cy="1760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1" name="图片 53249" descr="jdjz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2" name="左箭头 53250">
            <a:hlinkClick r:id="rId2" action="ppaction://hlinksldjump"/>
          </p:cNvPr>
          <p:cNvSpPr/>
          <p:nvPr/>
        </p:nvSpPr>
        <p:spPr>
          <a:xfrm>
            <a:off x="7918450" y="4581525"/>
            <a:ext cx="1225550" cy="503238"/>
          </a:xfrm>
          <a:prstGeom prst="leftArrow">
            <a:avLst>
              <a:gd name="adj1" fmla="val 50000"/>
              <a:gd name="adj2" fmla="val 60838"/>
            </a:avLst>
          </a:prstGeom>
          <a:solidFill>
            <a:srgbClr val="CCFFFF"/>
          </a:solidFill>
          <a:ln w="31750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3252" name="图片 53251" descr="jdjz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2055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文本框 53252"/>
          <p:cNvSpPr txBox="1"/>
          <p:nvPr/>
        </p:nvSpPr>
        <p:spPr>
          <a:xfrm>
            <a:off x="4908550" y="-254000"/>
            <a:ext cx="4248150" cy="7226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3254" name="矩形 53253"/>
          <p:cNvSpPr>
            <a:spLocks noGrp="1"/>
          </p:cNvSpPr>
          <p:nvPr/>
        </p:nvSpPr>
        <p:spPr>
          <a:xfrm>
            <a:off x="403225" y="158750"/>
            <a:ext cx="4114800" cy="58578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ctr"/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Great Wall 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5" name="矩形 53254"/>
          <p:cNvSpPr/>
          <p:nvPr/>
        </p:nvSpPr>
        <p:spPr>
          <a:xfrm>
            <a:off x="6808788" y="1125538"/>
            <a:ext cx="1804987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China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6" name="矩形 53255"/>
          <p:cNvSpPr/>
          <p:nvPr/>
        </p:nvSpPr>
        <p:spPr>
          <a:xfrm>
            <a:off x="4919663" y="912813"/>
            <a:ext cx="1801812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country: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3257" name="矩形 53256"/>
          <p:cNvSpPr/>
          <p:nvPr/>
        </p:nvSpPr>
        <p:spPr>
          <a:xfrm>
            <a:off x="4984750" y="203200"/>
            <a:ext cx="1012825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city: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3258" name="矩形 53257"/>
          <p:cNvSpPr/>
          <p:nvPr/>
        </p:nvSpPr>
        <p:spPr>
          <a:xfrm>
            <a:off x="6091238" y="190500"/>
            <a:ext cx="1531937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Beijing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3259" name="文本框 53258"/>
          <p:cNvSpPr txBox="1"/>
          <p:nvPr/>
        </p:nvSpPr>
        <p:spPr>
          <a:xfrm>
            <a:off x="4956175" y="1662113"/>
            <a:ext cx="372110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How long is it?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3260" name="文本框 53259"/>
          <p:cNvSpPr txBox="1"/>
          <p:nvPr/>
        </p:nvSpPr>
        <p:spPr>
          <a:xfrm>
            <a:off x="4956175" y="2451100"/>
            <a:ext cx="3200400" cy="4587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What is it made of?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3261" name="矩形 53260"/>
          <p:cNvSpPr/>
          <p:nvPr/>
        </p:nvSpPr>
        <p:spPr>
          <a:xfrm>
            <a:off x="7231063" y="1601788"/>
            <a:ext cx="221456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21196.1 km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3262" name="文本框 53261"/>
          <p:cNvSpPr txBox="1"/>
          <p:nvPr/>
        </p:nvSpPr>
        <p:spPr>
          <a:xfrm>
            <a:off x="4992688" y="4421188"/>
            <a:ext cx="4151312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Why did people build it?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3263" name="矩形 53262"/>
          <p:cNvSpPr/>
          <p:nvPr/>
        </p:nvSpPr>
        <p:spPr>
          <a:xfrm>
            <a:off x="4906963" y="4899025"/>
            <a:ext cx="4418012" cy="577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protect our country.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3264" name="矩形 53263"/>
          <p:cNvSpPr/>
          <p:nvPr/>
        </p:nvSpPr>
        <p:spPr>
          <a:xfrm>
            <a:off x="4927600" y="3059113"/>
            <a:ext cx="4418013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It's made out of stones and bricks.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ldLvl="0" animBg="1"/>
      <p:bldP spid="53254" grpId="0" bldLvl="0" animBg="1"/>
      <p:bldP spid="53255" grpId="0" bldLvl="0" animBg="1"/>
      <p:bldP spid="53256" grpId="0" bldLvl="0" animBg="1"/>
      <p:bldP spid="53257" grpId="0" bldLvl="0" animBg="1"/>
      <p:bldP spid="53258" grpId="0" bldLvl="0" animBg="1"/>
      <p:bldP spid="53259" grpId="0" bldLvl="0" animBg="1"/>
      <p:bldP spid="53260" grpId="0" bldLvl="0" animBg="1"/>
      <p:bldP spid="53261" grpId="0"/>
      <p:bldP spid="53262" grpId="0" bldLvl="0" animBg="1"/>
      <p:bldP spid="53263" grpId="0"/>
      <p:bldP spid="532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5" name="图片 54273" descr="dcbfc4ee9510aad9b2fb95ae"/>
          <p:cNvPicPr>
            <a:picLocks noChangeAspect="1"/>
          </p:cNvPicPr>
          <p:nvPr/>
        </p:nvPicPr>
        <p:blipFill>
          <a:blip r:embed="rId1"/>
          <a:srcRect t="19954" b="111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5" name="图片 54274" descr="dcbfc4ee9510aad9b2fb95ae"/>
          <p:cNvPicPr>
            <a:picLocks noChangeAspect="1"/>
          </p:cNvPicPr>
          <p:nvPr/>
        </p:nvPicPr>
        <p:blipFill>
          <a:blip r:embed="rId1"/>
          <a:srcRect t="19954" b="11180"/>
          <a:stretch>
            <a:fillRect/>
          </a:stretch>
        </p:blipFill>
        <p:spPr>
          <a:xfrm>
            <a:off x="0" y="0"/>
            <a:ext cx="62087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6" name="文本框 54275"/>
          <p:cNvSpPr txBox="1"/>
          <p:nvPr/>
        </p:nvSpPr>
        <p:spPr>
          <a:xfrm>
            <a:off x="4908550" y="-254000"/>
            <a:ext cx="4248150" cy="7226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4277" name="标题 54276"/>
          <p:cNvSpPr>
            <a:spLocks noGrp="1"/>
          </p:cNvSpPr>
          <p:nvPr>
            <p:ph type="title"/>
          </p:nvPr>
        </p:nvSpPr>
        <p:spPr>
          <a:xfrm>
            <a:off x="419100" y="200025"/>
            <a:ext cx="4113213" cy="584200"/>
          </a:xfrm>
          <a:ln w="57150">
            <a:solidFill>
              <a:srgbClr val="FF0000"/>
            </a:solidFill>
            <a:miter/>
          </a:ln>
        </p:spPr>
        <p:txBody>
          <a:bodyPr vert="horz" wrap="square" lIns="90170" tIns="46990" rIns="90170" bIns="46990" anchor="ctr"/>
          <a:p>
            <a:r>
              <a:rPr lang="zh-CN" altLang="en-US" sz="3600" b="1" dirty="0">
                <a:solidFill>
                  <a:schemeClr val="bg1"/>
                </a:solidFill>
              </a:rPr>
              <a:t>the White House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54279" name="矩形 54278"/>
          <p:cNvSpPr/>
          <p:nvPr/>
        </p:nvSpPr>
        <p:spPr>
          <a:xfrm>
            <a:off x="4695825" y="2682875"/>
            <a:ext cx="4519613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President of ...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80" name="矩形 54279"/>
          <p:cNvSpPr/>
          <p:nvPr/>
        </p:nvSpPr>
        <p:spPr>
          <a:xfrm>
            <a:off x="5480050" y="3136900"/>
            <a:ext cx="24479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'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prez</a:t>
            </a:r>
            <a:r>
              <a:rPr lang="en-US" altLang="zh-CN"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dənt/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4281" name="文本框 54280"/>
          <p:cNvSpPr txBox="1"/>
          <p:nvPr/>
        </p:nvSpPr>
        <p:spPr>
          <a:xfrm>
            <a:off x="4892675" y="2233613"/>
            <a:ext cx="4249738" cy="4587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Who works and lives there?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4282" name="文本框 54281"/>
          <p:cNvSpPr txBox="1"/>
          <p:nvPr/>
        </p:nvSpPr>
        <p:spPr>
          <a:xfrm>
            <a:off x="4906963" y="3689350"/>
            <a:ext cx="4249737" cy="4587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How does the building look?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4283" name="Text Box 7"/>
          <p:cNvSpPr txBox="1"/>
          <p:nvPr/>
        </p:nvSpPr>
        <p:spPr>
          <a:xfrm>
            <a:off x="4933950" y="4611688"/>
            <a:ext cx="4222750" cy="1557337"/>
          </a:xfrm>
          <a:prstGeom prst="rect">
            <a:avLst/>
          </a:prstGeom>
          <a:solidFill>
            <a:srgbClr val="33CC33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It looks beautiful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with 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big garden and many trees.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84" name="矩形 54283"/>
          <p:cNvSpPr/>
          <p:nvPr/>
        </p:nvSpPr>
        <p:spPr>
          <a:xfrm>
            <a:off x="6808788" y="1125538"/>
            <a:ext cx="1804987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USA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85" name="矩形 54284"/>
          <p:cNvSpPr/>
          <p:nvPr/>
        </p:nvSpPr>
        <p:spPr>
          <a:xfrm>
            <a:off x="4919663" y="912813"/>
            <a:ext cx="1801812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country: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4286" name="矩形 54285"/>
          <p:cNvSpPr/>
          <p:nvPr/>
        </p:nvSpPr>
        <p:spPr>
          <a:xfrm>
            <a:off x="4984750" y="203200"/>
            <a:ext cx="1012825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city: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4287" name="矩形 54286"/>
          <p:cNvSpPr/>
          <p:nvPr/>
        </p:nvSpPr>
        <p:spPr>
          <a:xfrm>
            <a:off x="6084888" y="200025"/>
            <a:ext cx="3198812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Washington DC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4288" name="文本框 54287"/>
          <p:cNvSpPr txBox="1"/>
          <p:nvPr/>
        </p:nvSpPr>
        <p:spPr>
          <a:xfrm>
            <a:off x="6135688" y="477838"/>
            <a:ext cx="1657350" cy="579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['wɔʃiŋtən]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99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3" y="4375150"/>
            <a:ext cx="2922587" cy="202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608263" y="5989638"/>
            <a:ext cx="19240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Trump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ldLvl="0" animBg="1"/>
      <p:bldP spid="54277" grpId="0" bldLvl="0" animBg="1"/>
      <p:bldP spid="54279" grpId="0"/>
      <p:bldP spid="54280" grpId="0"/>
      <p:bldP spid="54281" grpId="0" bldLvl="0" animBg="1"/>
      <p:bldP spid="54282" grpId="0" bldLvl="0" animBg="1"/>
      <p:bldP spid="54283" grpId="0" bldLvl="0" animBg="1"/>
      <p:bldP spid="54284" grpId="0" bldLvl="0" animBg="1"/>
      <p:bldP spid="54285" grpId="0" bldLvl="0" animBg="1"/>
      <p:bldP spid="54286" grpId="0" bldLvl="0" animBg="1"/>
      <p:bldP spid="54287" grpId="0" bldLvl="0" animBg="1"/>
      <p:bldP spid="54288" grpId="0" bldLvl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3" name="图片 56321" descr="bl2_1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4" name="矩形 56322"/>
          <p:cNvSpPr/>
          <p:nvPr/>
        </p:nvSpPr>
        <p:spPr>
          <a:xfrm>
            <a:off x="1979613" y="3789363"/>
            <a:ext cx="1008062" cy="431800"/>
          </a:xfrm>
          <a:prstGeom prst="rect">
            <a:avLst/>
          </a:prstGeom>
          <a:solidFill>
            <a:srgbClr val="0000FF">
              <a:alpha val="1999"/>
            </a:srgbClr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5" name="矩形 56323"/>
          <p:cNvSpPr/>
          <p:nvPr/>
        </p:nvSpPr>
        <p:spPr>
          <a:xfrm>
            <a:off x="2484438" y="3644900"/>
            <a:ext cx="1582737" cy="647700"/>
          </a:xfrm>
          <a:prstGeom prst="rect">
            <a:avLst/>
          </a:prstGeom>
          <a:solidFill>
            <a:srgbClr val="0000FF">
              <a:alpha val="1999"/>
            </a:srgbClr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6325" name="图片 56324" descr="bl2_1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969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6" name="文本框 56325"/>
          <p:cNvSpPr txBox="1"/>
          <p:nvPr/>
        </p:nvSpPr>
        <p:spPr>
          <a:xfrm>
            <a:off x="4919663" y="-204787"/>
            <a:ext cx="4248150" cy="7226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6327" name="标题 56326"/>
          <p:cNvSpPr>
            <a:spLocks noGrp="1"/>
          </p:cNvSpPr>
          <p:nvPr>
            <p:ph type="title"/>
          </p:nvPr>
        </p:nvSpPr>
        <p:spPr>
          <a:xfrm>
            <a:off x="349250" y="211138"/>
            <a:ext cx="4113213" cy="585787"/>
          </a:xfrm>
          <a:ln w="57150">
            <a:solidFill>
              <a:srgbClr val="FF0000"/>
            </a:solidFill>
            <a:miter/>
          </a:ln>
        </p:spPr>
        <p:txBody>
          <a:bodyPr vert="horz" wrap="square" lIns="90170" tIns="46990" rIns="90170" bIns="46990" anchor="ctr"/>
          <a:p>
            <a:r>
              <a:rPr lang="zh-CN" altLang="en-US" sz="3600" b="1" dirty="0">
                <a:solidFill>
                  <a:schemeClr val="bg1"/>
                </a:solidFill>
              </a:rPr>
              <a:t>the Eiff</a:t>
            </a:r>
            <a:r>
              <a:rPr lang="en-US" altLang="zh-CN" sz="3600" b="1" dirty="0">
                <a:solidFill>
                  <a:schemeClr val="bg1"/>
                </a:solidFill>
              </a:rPr>
              <a:t>el</a:t>
            </a:r>
            <a:r>
              <a:rPr lang="zh-CN" altLang="en-US" sz="3600" b="1" dirty="0">
                <a:solidFill>
                  <a:schemeClr val="bg1"/>
                </a:solidFill>
              </a:rPr>
              <a:t> Tower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56328" name="矩形 56327"/>
          <p:cNvSpPr/>
          <p:nvPr/>
        </p:nvSpPr>
        <p:spPr>
          <a:xfrm>
            <a:off x="6808788" y="1049338"/>
            <a:ext cx="1804987" cy="4079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France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9" name="矩形 56328"/>
          <p:cNvSpPr/>
          <p:nvPr/>
        </p:nvSpPr>
        <p:spPr>
          <a:xfrm>
            <a:off x="4919663" y="912813"/>
            <a:ext cx="1801812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country: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6330" name="矩形 56329"/>
          <p:cNvSpPr/>
          <p:nvPr/>
        </p:nvSpPr>
        <p:spPr>
          <a:xfrm>
            <a:off x="4984750" y="203200"/>
            <a:ext cx="1012825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city: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6331" name="矩形 56330"/>
          <p:cNvSpPr/>
          <p:nvPr/>
        </p:nvSpPr>
        <p:spPr>
          <a:xfrm>
            <a:off x="5969000" y="195263"/>
            <a:ext cx="1173163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Paris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6333" name="文本框 56332"/>
          <p:cNvSpPr txBox="1"/>
          <p:nvPr/>
        </p:nvSpPr>
        <p:spPr>
          <a:xfrm>
            <a:off x="4956175" y="2495550"/>
            <a:ext cx="320040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What is it made of?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6334" name="矩形 56333"/>
          <p:cNvSpPr/>
          <p:nvPr/>
        </p:nvSpPr>
        <p:spPr>
          <a:xfrm>
            <a:off x="4984750" y="2828925"/>
            <a:ext cx="36290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It's made of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steel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5" name="文本框 56334"/>
          <p:cNvSpPr txBox="1"/>
          <p:nvPr/>
        </p:nvSpPr>
        <p:spPr>
          <a:xfrm>
            <a:off x="5008563" y="3552825"/>
            <a:ext cx="3668712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What can you do there? 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6336" name="矩形 56335"/>
          <p:cNvSpPr/>
          <p:nvPr/>
        </p:nvSpPr>
        <p:spPr>
          <a:xfrm>
            <a:off x="5111750" y="3916363"/>
            <a:ext cx="403225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 can take a lift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the top of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Tower.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37" name="矩形 56336"/>
          <p:cNvSpPr/>
          <p:nvPr/>
        </p:nvSpPr>
        <p:spPr>
          <a:xfrm>
            <a:off x="5146675" y="4937125"/>
            <a:ext cx="3629025" cy="204470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From there you can have a bird's eye view of the whole city.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bldLvl="0" animBg="1"/>
      <p:bldP spid="56327" grpId="0" bldLvl="0" animBg="1"/>
      <p:bldP spid="56328" grpId="0" bldLvl="0" animBg="1"/>
      <p:bldP spid="56329" grpId="0" bldLvl="0" animBg="1"/>
      <p:bldP spid="56330" grpId="0" bldLvl="0" animBg="1"/>
      <p:bldP spid="56331" grpId="0" bldLvl="0" animBg="1"/>
      <p:bldP spid="56333" grpId="0" bldLvl="0" animBg="1"/>
      <p:bldP spid="56334" grpId="0"/>
      <p:bldP spid="56335" grpId="0" bldLvl="0" animBg="1"/>
      <p:bldP spid="56336" grpId="0"/>
      <p:bldP spid="5633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1" name="图片 58369" descr="塞纳河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75"/>
            <a:ext cx="9144000" cy="685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1" name="图片 58370" descr="塞纳河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5241925" cy="6850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2" name="文本框 58371"/>
          <p:cNvSpPr txBox="1"/>
          <p:nvPr/>
        </p:nvSpPr>
        <p:spPr>
          <a:xfrm>
            <a:off x="4895850" y="-366712"/>
            <a:ext cx="4248150" cy="7226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8373" name="Text Box 5"/>
          <p:cNvSpPr txBox="1"/>
          <p:nvPr/>
        </p:nvSpPr>
        <p:spPr>
          <a:xfrm>
            <a:off x="460375" y="79375"/>
            <a:ext cx="3679825" cy="75406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t">
            <a:spAutoFit/>
          </a:bodyPr>
          <a:p>
            <a:pPr algn="just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SzPct val="70000"/>
              <a:buFont typeface="Webdings" panose="05030102010509060703" pitchFamily="18" charset="2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River Seine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374" name="文本框 58373"/>
          <p:cNvSpPr txBox="1"/>
          <p:nvPr/>
        </p:nvSpPr>
        <p:spPr>
          <a:xfrm>
            <a:off x="4956175" y="1662113"/>
            <a:ext cx="372110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How long is it?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8375" name="文本框 58374"/>
          <p:cNvSpPr txBox="1"/>
          <p:nvPr/>
        </p:nvSpPr>
        <p:spPr>
          <a:xfrm>
            <a:off x="5008563" y="2927350"/>
            <a:ext cx="3668712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What can you do there? 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8376" name="矩形 58375"/>
          <p:cNvSpPr/>
          <p:nvPr/>
        </p:nvSpPr>
        <p:spPr>
          <a:xfrm>
            <a:off x="5111750" y="3368675"/>
            <a:ext cx="403225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 can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take a boat trip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7" name="矩形 58376"/>
          <p:cNvSpPr/>
          <p:nvPr/>
        </p:nvSpPr>
        <p:spPr>
          <a:xfrm>
            <a:off x="6808788" y="1231900"/>
            <a:ext cx="1804987" cy="4079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France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8" name="矩形 58377"/>
          <p:cNvSpPr/>
          <p:nvPr/>
        </p:nvSpPr>
        <p:spPr>
          <a:xfrm>
            <a:off x="4919663" y="1095375"/>
            <a:ext cx="1801812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country: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8379" name="矩形 58378"/>
          <p:cNvSpPr/>
          <p:nvPr/>
        </p:nvSpPr>
        <p:spPr>
          <a:xfrm>
            <a:off x="4984750" y="387350"/>
            <a:ext cx="101282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city: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8380" name="矩形 58379"/>
          <p:cNvSpPr/>
          <p:nvPr/>
        </p:nvSpPr>
        <p:spPr>
          <a:xfrm>
            <a:off x="5969000" y="377825"/>
            <a:ext cx="1173163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Paris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81" name="矩形 58380"/>
          <p:cNvSpPr/>
          <p:nvPr/>
        </p:nvSpPr>
        <p:spPr>
          <a:xfrm>
            <a:off x="5211763" y="2152650"/>
            <a:ext cx="221456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780 km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82" name="Text Box 7"/>
          <p:cNvSpPr txBox="1"/>
          <p:nvPr/>
        </p:nvSpPr>
        <p:spPr>
          <a:xfrm>
            <a:off x="66675" y="4286250"/>
            <a:ext cx="4924425" cy="7016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coffee shops </a:t>
            </a: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by</a:t>
            </a:r>
            <a:r>
              <a:rPr lang="en-US" altLang="zh-CN" sz="40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it</a:t>
            </a:r>
            <a:endParaRPr lang="en-US" altLang="zh-CN" sz="40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8383" name="Picture 8" descr="94841ccd-2333-4dc9-82e8-aa6500d613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616075"/>
            <a:ext cx="4168775" cy="2624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505450" y="4435475"/>
            <a:ext cx="31083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=go on a trip by boat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bldLvl="0" animBg="1"/>
      <p:bldP spid="58373" grpId="0" bldLvl="0" animBg="1"/>
      <p:bldP spid="58374" grpId="0" bldLvl="0" animBg="1"/>
      <p:bldP spid="58375" grpId="0" bldLvl="0" animBg="1"/>
      <p:bldP spid="58376" grpId="0"/>
      <p:bldP spid="58377" grpId="0" bldLvl="0" animBg="1"/>
      <p:bldP spid="58378" grpId="0" bldLvl="0" animBg="1"/>
      <p:bldP spid="58379" grpId="0" bldLvl="0" animBg="1"/>
      <p:bldP spid="58380" grpId="0" bldLvl="0" animBg="1"/>
      <p:bldP spid="58381" grpId="0"/>
      <p:bldP spid="58382" grpId="0" bldLvl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矩形 7"/>
          <p:cNvSpPr/>
          <p:nvPr/>
        </p:nvSpPr>
        <p:spPr>
          <a:xfrm>
            <a:off x="1216025" y="1476375"/>
            <a:ext cx="7283450" cy="1246188"/>
          </a:xfrm>
          <a:custGeom>
            <a:avLst/>
            <a:gdLst>
              <a:gd name="txL" fmla="*/ 0 w 2520280"/>
              <a:gd name="txT" fmla="*/ 0 h 1872208"/>
              <a:gd name="txR" fmla="*/ 2520280 w 2520280"/>
              <a:gd name="txB" fmla="*/ 1872208 h 1872208"/>
            </a:gdLst>
            <a:ahLst/>
            <a:cxnLst>
              <a:cxn ang="0">
                <a:pos x="0" y="762000"/>
              </a:cxn>
              <a:cxn ang="0">
                <a:pos x="4303712" y="762000"/>
              </a:cxn>
              <a:cxn ang="0">
                <a:pos x="0" y="762000"/>
              </a:cxn>
              <a:cxn ang="0">
                <a:pos x="0" y="0"/>
              </a:cxn>
              <a:cxn ang="0">
                <a:pos x="1564" y="0"/>
              </a:cxn>
              <a:cxn ang="0">
                <a:pos x="0" y="0"/>
              </a:cxn>
            </a:cxnLst>
            <a:rect l="txL" t="txT" r="txR" b="tx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>
            <a:solidFill>
              <a:srgbClr val="DDDDD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24000" tIns="0" rIns="108000" bIns="144000" anchor="b"/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 recognize the places of interest and their cities.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4" name="任意多边形 16"/>
          <p:cNvSpPr/>
          <p:nvPr/>
        </p:nvSpPr>
        <p:spPr>
          <a:xfrm>
            <a:off x="628650" y="1695450"/>
            <a:ext cx="549275" cy="549275"/>
          </a:xfrm>
          <a:custGeom>
            <a:avLst/>
            <a:gdLst>
              <a:gd name="txL" fmla="*/ 0 w 696310"/>
              <a:gd name="txT" fmla="*/ 0 h 696310"/>
              <a:gd name="txR" fmla="*/ 696310 w 696310"/>
              <a:gd name="txB" fmla="*/ 696310 h 696310"/>
            </a:gdLst>
            <a:ahLst/>
            <a:cxnLst>
              <a:cxn ang="0">
                <a:pos x="0" y="0"/>
              </a:cxn>
              <a:cxn ang="0">
                <a:pos x="362728" y="0"/>
              </a:cxn>
              <a:cxn ang="0">
                <a:pos x="362728" y="186547"/>
              </a:cxn>
              <a:cxn ang="0">
                <a:pos x="549275" y="186547"/>
              </a:cxn>
              <a:cxn ang="0">
                <a:pos x="549275" y="549275"/>
              </a:cxn>
              <a:cxn ang="0">
                <a:pos x="0" y="549275"/>
              </a:cxn>
            </a:cxnLst>
            <a:rect l="txL" t="txT" r="txR" b="txB"/>
            <a:pathLst>
              <a:path w="696310" h="696310">
                <a:moveTo>
                  <a:pt x="0" y="0"/>
                </a:moveTo>
                <a:lnTo>
                  <a:pt x="459827" y="0"/>
                </a:lnTo>
                <a:lnTo>
                  <a:pt x="459827" y="236483"/>
                </a:lnTo>
                <a:lnTo>
                  <a:pt x="696310" y="236483"/>
                </a:lnTo>
                <a:lnTo>
                  <a:pt x="696310" y="696310"/>
                </a:lnTo>
                <a:lnTo>
                  <a:pt x="0" y="696310"/>
                </a:lnTo>
                <a:lnTo>
                  <a:pt x="0" y="0"/>
                </a:lnTo>
                <a:close/>
              </a:path>
            </a:pathLst>
          </a:custGeom>
          <a:solidFill>
            <a:srgbClr val="E779A3"/>
          </a:solidFill>
          <a:ln w="9525">
            <a:noFill/>
          </a:ln>
        </p:spPr>
        <p:txBody>
          <a:bodyPr lIns="0" tIns="180000" rIns="0" bIns="0" anchor="ctr"/>
          <a:p>
            <a:pPr algn="ctr"/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01</a:t>
            </a:r>
            <a:endParaRPr lang="zh-CN" altLang="en-US" sz="20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矩形 17"/>
          <p:cNvSpPr/>
          <p:nvPr/>
        </p:nvSpPr>
        <p:spPr>
          <a:xfrm>
            <a:off x="1016000" y="1689100"/>
            <a:ext cx="163513" cy="168275"/>
          </a:xfrm>
          <a:prstGeom prst="rect">
            <a:avLst/>
          </a:prstGeom>
          <a:solidFill>
            <a:srgbClr val="F5C9DA"/>
          </a:solidFill>
          <a:ln w="9525">
            <a:noFill/>
          </a:ln>
        </p:spPr>
        <p:txBody>
          <a:bodyPr lIns="0" tIns="216000" rIns="180000" bIns="0" anchor="ctr"/>
          <a:p>
            <a:pPr algn="ctr"/>
            <a:endParaRPr lang="zh-CN" altLang="en-US" sz="4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矩形 7"/>
          <p:cNvSpPr/>
          <p:nvPr/>
        </p:nvSpPr>
        <p:spPr>
          <a:xfrm>
            <a:off x="1216025" y="2895600"/>
            <a:ext cx="7008813" cy="1408113"/>
          </a:xfrm>
          <a:custGeom>
            <a:avLst/>
            <a:gdLst>
              <a:gd name="txL" fmla="*/ 0 w 2520280"/>
              <a:gd name="txT" fmla="*/ 0 h 1872208"/>
              <a:gd name="txR" fmla="*/ 2520280 w 2520280"/>
              <a:gd name="txB" fmla="*/ 1872208 h 1872208"/>
            </a:gdLst>
            <a:ahLst/>
            <a:cxnLst>
              <a:cxn ang="0">
                <a:pos x="0" y="762000"/>
              </a:cxn>
              <a:cxn ang="0">
                <a:pos x="4303712" y="762000"/>
              </a:cxn>
              <a:cxn ang="0">
                <a:pos x="0" y="762000"/>
              </a:cxn>
              <a:cxn ang="0">
                <a:pos x="0" y="0"/>
              </a:cxn>
              <a:cxn ang="0">
                <a:pos x="1564" y="0"/>
              </a:cxn>
              <a:cxn ang="0">
                <a:pos x="0" y="0"/>
              </a:cxn>
            </a:cxnLst>
            <a:rect l="txL" t="txT" r="txR" b="tx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>
            <a:solidFill>
              <a:srgbClr val="DDDDD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24000" tIns="0" rIns="108000" bIns="144000" anchor="b"/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 talk about the facts of  these places of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interest.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任意多边形 19"/>
          <p:cNvSpPr/>
          <p:nvPr/>
        </p:nvSpPr>
        <p:spPr>
          <a:xfrm>
            <a:off x="615950" y="3367088"/>
            <a:ext cx="549275" cy="549275"/>
          </a:xfrm>
          <a:custGeom>
            <a:avLst/>
            <a:gdLst>
              <a:gd name="txL" fmla="*/ 0 w 696310"/>
              <a:gd name="txT" fmla="*/ 0 h 696310"/>
              <a:gd name="txR" fmla="*/ 696310 w 696310"/>
              <a:gd name="txB" fmla="*/ 696310 h 696310"/>
            </a:gdLst>
            <a:ahLst/>
            <a:cxnLst>
              <a:cxn ang="0">
                <a:pos x="0" y="0"/>
              </a:cxn>
              <a:cxn ang="0">
                <a:pos x="362728" y="0"/>
              </a:cxn>
              <a:cxn ang="0">
                <a:pos x="362728" y="186547"/>
              </a:cxn>
              <a:cxn ang="0">
                <a:pos x="549275" y="186547"/>
              </a:cxn>
              <a:cxn ang="0">
                <a:pos x="549275" y="549275"/>
              </a:cxn>
              <a:cxn ang="0">
                <a:pos x="0" y="549275"/>
              </a:cxn>
            </a:cxnLst>
            <a:rect l="txL" t="txT" r="txR" b="txB"/>
            <a:pathLst>
              <a:path w="696310" h="696310">
                <a:moveTo>
                  <a:pt x="0" y="0"/>
                </a:moveTo>
                <a:lnTo>
                  <a:pt x="459827" y="0"/>
                </a:lnTo>
                <a:lnTo>
                  <a:pt x="459827" y="236483"/>
                </a:lnTo>
                <a:lnTo>
                  <a:pt x="696310" y="236483"/>
                </a:lnTo>
                <a:lnTo>
                  <a:pt x="696310" y="696310"/>
                </a:lnTo>
                <a:lnTo>
                  <a:pt x="0" y="696310"/>
                </a:lnTo>
                <a:lnTo>
                  <a:pt x="0" y="0"/>
                </a:lnTo>
                <a:close/>
              </a:path>
            </a:pathLst>
          </a:custGeom>
          <a:solidFill>
            <a:srgbClr val="FFC91D"/>
          </a:solidFill>
          <a:ln w="9525">
            <a:noFill/>
          </a:ln>
        </p:spPr>
        <p:txBody>
          <a:bodyPr lIns="0" tIns="180000" rIns="0" bIns="0" anchor="ctr"/>
          <a:p>
            <a:pPr algn="ctr"/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02</a:t>
            </a:r>
            <a:endParaRPr lang="zh-CN" altLang="en-US" sz="20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8" name="矩形 20"/>
          <p:cNvSpPr/>
          <p:nvPr/>
        </p:nvSpPr>
        <p:spPr>
          <a:xfrm>
            <a:off x="1003300" y="3360738"/>
            <a:ext cx="163513" cy="169862"/>
          </a:xfrm>
          <a:prstGeom prst="rect">
            <a:avLst/>
          </a:prstGeom>
          <a:solidFill>
            <a:srgbClr val="FFE9A5"/>
          </a:solidFill>
          <a:ln w="9525">
            <a:noFill/>
          </a:ln>
        </p:spPr>
        <p:txBody>
          <a:bodyPr lIns="0" tIns="216000" rIns="180000" bIns="0" anchor="ctr"/>
          <a:p>
            <a:pPr algn="ctr"/>
            <a:endParaRPr lang="zh-CN" altLang="en-US" sz="4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9" name="矩形 23"/>
          <p:cNvSpPr/>
          <p:nvPr/>
        </p:nvSpPr>
        <p:spPr>
          <a:xfrm>
            <a:off x="1676400" y="4703763"/>
            <a:ext cx="163513" cy="168275"/>
          </a:xfrm>
          <a:prstGeom prst="rect">
            <a:avLst/>
          </a:prstGeom>
          <a:solidFill>
            <a:srgbClr val="E2F1B9"/>
          </a:solidFill>
          <a:ln w="9525">
            <a:noFill/>
          </a:ln>
        </p:spPr>
        <p:txBody>
          <a:bodyPr lIns="0" tIns="216000" rIns="180000" bIns="0" anchor="ctr"/>
          <a:p>
            <a:pPr algn="ctr"/>
            <a:endParaRPr lang="zh-CN" altLang="en-US" sz="4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0" name="矩形 25"/>
          <p:cNvSpPr/>
          <p:nvPr/>
        </p:nvSpPr>
        <p:spPr>
          <a:xfrm>
            <a:off x="4770438" y="998538"/>
            <a:ext cx="85725" cy="90487"/>
          </a:xfrm>
          <a:prstGeom prst="rect">
            <a:avLst/>
          </a:prstGeom>
          <a:solidFill>
            <a:srgbClr val="F5C9DA"/>
          </a:solidFill>
          <a:ln w="9525">
            <a:noFill/>
          </a:ln>
        </p:spPr>
        <p:txBody>
          <a:bodyPr lIns="0" tIns="216000" rIns="180000" bIns="0" anchor="ctr"/>
          <a:p>
            <a:pPr algn="ctr">
              <a:lnSpc>
                <a:spcPct val="80000"/>
              </a:lnSpc>
            </a:pPr>
            <a:endParaRPr lang="zh-CN" altLang="en-US" sz="6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1" name="文本框 26"/>
          <p:cNvSpPr txBox="1"/>
          <p:nvPr/>
        </p:nvSpPr>
        <p:spPr>
          <a:xfrm>
            <a:off x="2774950" y="449263"/>
            <a:ext cx="3535363" cy="6397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Learning aims 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5" name="图片 59393" descr="港湾大桥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5" name="图片 59394" descr="港湾大桥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33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6" name="文本框 59395"/>
          <p:cNvSpPr txBox="1"/>
          <p:nvPr/>
        </p:nvSpPr>
        <p:spPr>
          <a:xfrm>
            <a:off x="4908550" y="-254000"/>
            <a:ext cx="4248150" cy="7226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9397" name="矩形 59396"/>
          <p:cNvSpPr/>
          <p:nvPr/>
        </p:nvSpPr>
        <p:spPr>
          <a:xfrm>
            <a:off x="263525" y="173038"/>
            <a:ext cx="4314825" cy="87471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ctr"/>
          <a:lstStyle>
            <a:lvl1pPr marL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200" u="none" kern="1200" baseline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en-US" altLang="zh-CN" b="1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</a:t>
            </a:r>
            <a:r>
              <a:rPr lang="en-US" altLang="zh-CN" b="1" strike="noStrike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b="1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Harbour</a:t>
            </a:r>
            <a:r>
              <a:rPr lang="en-US" altLang="zh-CN" b="1" strike="noStrike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b="1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Bridge</a:t>
            </a:r>
            <a:r>
              <a:rPr lang="en-US" altLang="zh-CN" sz="2800" b="1" strike="noStrike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lang="en-US" altLang="zh-CN" sz="2800" b="1" strike="noStrike" noProof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9398" name="矩形 59397"/>
          <p:cNvSpPr/>
          <p:nvPr/>
        </p:nvSpPr>
        <p:spPr>
          <a:xfrm>
            <a:off x="6810375" y="1049338"/>
            <a:ext cx="2108200" cy="4079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Australia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399" name="矩形 59398"/>
          <p:cNvSpPr/>
          <p:nvPr/>
        </p:nvSpPr>
        <p:spPr>
          <a:xfrm>
            <a:off x="4919663" y="912813"/>
            <a:ext cx="1801812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country: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9400" name="矩形 59399"/>
          <p:cNvSpPr/>
          <p:nvPr/>
        </p:nvSpPr>
        <p:spPr>
          <a:xfrm>
            <a:off x="4984750" y="203200"/>
            <a:ext cx="1012825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city: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9401" name="矩形 59400"/>
          <p:cNvSpPr/>
          <p:nvPr/>
        </p:nvSpPr>
        <p:spPr>
          <a:xfrm>
            <a:off x="5988050" y="195263"/>
            <a:ext cx="1622425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Sydney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402" name="文本框 59401"/>
          <p:cNvSpPr txBox="1"/>
          <p:nvPr/>
        </p:nvSpPr>
        <p:spPr>
          <a:xfrm>
            <a:off x="5054600" y="1863725"/>
            <a:ext cx="433705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Ask me questions.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9403" name="矩形 59402"/>
          <p:cNvSpPr/>
          <p:nvPr/>
        </p:nvSpPr>
        <p:spPr>
          <a:xfrm>
            <a:off x="5016500" y="2281238"/>
            <a:ext cx="4089400" cy="3078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How long ...?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How wide ...?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404" name="文本框 59403"/>
          <p:cNvSpPr txBox="1"/>
          <p:nvPr/>
        </p:nvSpPr>
        <p:spPr>
          <a:xfrm>
            <a:off x="5019675" y="5200650"/>
            <a:ext cx="337820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“Coat Hanger”</a:t>
            </a: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9405" name="图片 59404" descr="coat hanger"/>
          <p:cNvPicPr>
            <a:picLocks noChangeAspect="1"/>
          </p:cNvPicPr>
          <p:nvPr/>
        </p:nvPicPr>
        <p:blipFill>
          <a:blip r:embed="rId2">
            <a:lum bright="1999" contrast="41999"/>
          </a:blip>
          <a:srcRect t="22849" b="14087"/>
          <a:stretch>
            <a:fillRect/>
          </a:stretch>
        </p:blipFill>
        <p:spPr>
          <a:xfrm rot="-1800000">
            <a:off x="2232025" y="2781300"/>
            <a:ext cx="2095500" cy="1322388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9406" name="矩形 59405"/>
          <p:cNvSpPr/>
          <p:nvPr/>
        </p:nvSpPr>
        <p:spPr>
          <a:xfrm>
            <a:off x="5080000" y="2787650"/>
            <a:ext cx="47847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3,770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feet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(1149m) long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07" name="矩形 59406"/>
          <p:cNvSpPr/>
          <p:nvPr/>
        </p:nvSpPr>
        <p:spPr>
          <a:xfrm>
            <a:off x="5054600" y="4619625"/>
            <a:ext cx="374967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161 feet (49m) wide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08" name="矩形 59407"/>
          <p:cNvSpPr/>
          <p:nvPr/>
        </p:nvSpPr>
        <p:spPr>
          <a:xfrm>
            <a:off x="5018088" y="3302000"/>
            <a:ext cx="3900487" cy="520700"/>
          </a:xfrm>
          <a:prstGeom prst="rect">
            <a:avLst/>
          </a:prstGeom>
          <a:solidFill>
            <a:srgbClr val="FF0066">
              <a:alpha val="64000"/>
            </a:srgbClr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foot (ft)=0.3048 m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ldLvl="0" animBg="1"/>
      <p:bldP spid="59397" grpId="0" bldLvl="0" animBg="1"/>
      <p:bldP spid="59398" grpId="0" bldLvl="0" animBg="1"/>
      <p:bldP spid="59399" grpId="0" bldLvl="0" animBg="1"/>
      <p:bldP spid="59400" grpId="0" bldLvl="0" animBg="1"/>
      <p:bldP spid="59401" grpId="0" bldLvl="0" animBg="1"/>
      <p:bldP spid="59402" grpId="0" bldLvl="0" animBg="1"/>
      <p:bldP spid="59403" grpId="0"/>
      <p:bldP spid="59404" grpId="0" bldLvl="0"/>
      <p:bldP spid="59406" grpId="0"/>
      <p:bldP spid="59407" grpId="0"/>
      <p:bldP spid="5940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3" name="图片 61441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3175"/>
            <a:ext cx="9129713" cy="6897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图片 61442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4763"/>
            <a:ext cx="7508875" cy="6897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4" name="文本框 61443"/>
          <p:cNvSpPr txBox="1"/>
          <p:nvPr/>
        </p:nvSpPr>
        <p:spPr>
          <a:xfrm>
            <a:off x="4954588" y="-323850"/>
            <a:ext cx="4187825" cy="7226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61445" name="矩形 61444"/>
          <p:cNvSpPr/>
          <p:nvPr/>
        </p:nvSpPr>
        <p:spPr>
          <a:xfrm>
            <a:off x="263525" y="187325"/>
            <a:ext cx="4314825" cy="87312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ctr"/>
          <a:lstStyle>
            <a:lvl1pPr marL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200" u="none" kern="1200" baseline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fontAlgn="base"/>
            <a:r>
              <a:rPr lang="zh-CN" altLang="en-US" b="1" strike="noStrike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</a:t>
            </a:r>
            <a:r>
              <a:rPr lang="zh-CN" altLang="en-US" b="1" strike="noStrike" noProof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b="1" strike="noStrike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Opera House</a:t>
            </a:r>
            <a:endParaRPr lang="zh-CN" altLang="en-US" sz="2800" b="1" strike="noStrike" noProof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1446" name="矩形 61445"/>
          <p:cNvSpPr/>
          <p:nvPr/>
        </p:nvSpPr>
        <p:spPr>
          <a:xfrm>
            <a:off x="7099300" y="1049338"/>
            <a:ext cx="2108200" cy="4079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Australia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47" name="矩形 61446"/>
          <p:cNvSpPr/>
          <p:nvPr/>
        </p:nvSpPr>
        <p:spPr>
          <a:xfrm>
            <a:off x="5210175" y="912813"/>
            <a:ext cx="1800225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country: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1448" name="矩形 61447"/>
          <p:cNvSpPr/>
          <p:nvPr/>
        </p:nvSpPr>
        <p:spPr>
          <a:xfrm>
            <a:off x="5273675" y="203200"/>
            <a:ext cx="1012825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city: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1449" name="矩形 61448"/>
          <p:cNvSpPr/>
          <p:nvPr/>
        </p:nvSpPr>
        <p:spPr>
          <a:xfrm>
            <a:off x="6278563" y="195263"/>
            <a:ext cx="1620837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Sydney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50" name="文本框 61449"/>
          <p:cNvSpPr txBox="1"/>
          <p:nvPr/>
        </p:nvSpPr>
        <p:spPr>
          <a:xfrm>
            <a:off x="5210175" y="1714500"/>
            <a:ext cx="286702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What is it used for?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1451" name="矩形 61450"/>
          <p:cNvSpPr/>
          <p:nvPr/>
        </p:nvSpPr>
        <p:spPr>
          <a:xfrm>
            <a:off x="5073650" y="2174875"/>
            <a:ext cx="36290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It's an art centre.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52" name="文本框 61451"/>
          <p:cNvSpPr txBox="1"/>
          <p:nvPr/>
        </p:nvSpPr>
        <p:spPr>
          <a:xfrm>
            <a:off x="5032375" y="4524375"/>
            <a:ext cx="3670300" cy="4587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What can we do there? 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1453" name="矩形 61452"/>
          <p:cNvSpPr/>
          <p:nvPr/>
        </p:nvSpPr>
        <p:spPr>
          <a:xfrm>
            <a:off x="5054600" y="3397250"/>
            <a:ext cx="3665538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looks like a boat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with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sails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帆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54" name="文本框 61453"/>
          <p:cNvSpPr txBox="1"/>
          <p:nvPr/>
        </p:nvSpPr>
        <p:spPr>
          <a:xfrm>
            <a:off x="5118100" y="2936875"/>
            <a:ext cx="358457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What does it look like? 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1455" name="矩形 61454"/>
          <p:cNvSpPr/>
          <p:nvPr/>
        </p:nvSpPr>
        <p:spPr>
          <a:xfrm>
            <a:off x="5100638" y="4910138"/>
            <a:ext cx="3665537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can enjoy the opera shows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ldLvl="0" animBg="1"/>
      <p:bldP spid="61445" grpId="0" bldLvl="0" animBg="1"/>
      <p:bldP spid="61446" grpId="0" bldLvl="0" animBg="1"/>
      <p:bldP spid="61447" grpId="0" bldLvl="0" animBg="1"/>
      <p:bldP spid="61448" grpId="0" bldLvl="0" animBg="1"/>
      <p:bldP spid="61449" grpId="0" bldLvl="0" animBg="1"/>
      <p:bldP spid="61450" grpId="0" bldLvl="0" animBg="1"/>
      <p:bldP spid="61451" grpId="0"/>
      <p:bldP spid="61452" grpId="0" bldLvl="0" animBg="1"/>
      <p:bldP spid="61453" grpId="0"/>
      <p:bldP spid="61454" grpId="0" bldLvl="0" animBg="1"/>
      <p:bldP spid="614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1" name="Picture 4" descr="golden-gate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3175"/>
            <a:ext cx="9185275" cy="692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1" name="Picture 4" descr="golden-gate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3175"/>
            <a:ext cx="6000750" cy="692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2" name="文本框 63491"/>
          <p:cNvSpPr txBox="1"/>
          <p:nvPr/>
        </p:nvSpPr>
        <p:spPr>
          <a:xfrm>
            <a:off x="4968875" y="-254000"/>
            <a:ext cx="4187825" cy="7226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63493" name="Text Box 5"/>
          <p:cNvSpPr txBox="1"/>
          <p:nvPr/>
        </p:nvSpPr>
        <p:spPr>
          <a:xfrm>
            <a:off x="-9525" y="79375"/>
            <a:ext cx="5032375" cy="68738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t">
            <a:spAutoFit/>
          </a:bodyPr>
          <a:p>
            <a:pPr algn="just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SzPct val="70000"/>
              <a:buFont typeface="Webdings" panose="05030102010509060703" pitchFamily="18" charset="2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Golden Gate Bridge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494" name="矩形 63493"/>
          <p:cNvSpPr/>
          <p:nvPr/>
        </p:nvSpPr>
        <p:spPr>
          <a:xfrm>
            <a:off x="7023100" y="1216025"/>
            <a:ext cx="2108200" cy="409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USA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5" name="矩形 63494"/>
          <p:cNvSpPr/>
          <p:nvPr/>
        </p:nvSpPr>
        <p:spPr>
          <a:xfrm>
            <a:off x="5133975" y="1081088"/>
            <a:ext cx="180022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country: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3496" name="矩形 63495"/>
          <p:cNvSpPr/>
          <p:nvPr/>
        </p:nvSpPr>
        <p:spPr>
          <a:xfrm>
            <a:off x="5197475" y="203200"/>
            <a:ext cx="1012825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city: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3497" name="矩形 63496"/>
          <p:cNvSpPr/>
          <p:nvPr/>
        </p:nvSpPr>
        <p:spPr>
          <a:xfrm>
            <a:off x="6054725" y="225425"/>
            <a:ext cx="2952750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San Fransisco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8" name="文本框 63497"/>
          <p:cNvSpPr txBox="1"/>
          <p:nvPr/>
        </p:nvSpPr>
        <p:spPr>
          <a:xfrm>
            <a:off x="6000750" y="409575"/>
            <a:ext cx="2889250" cy="7635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[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sæn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frən'sɪskəu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]</a:t>
            </a:r>
            <a:r>
              <a:rPr lang="zh-CN" altLang="en-US" sz="4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4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9" name="文本框 63498"/>
          <p:cNvSpPr txBox="1"/>
          <p:nvPr/>
        </p:nvSpPr>
        <p:spPr>
          <a:xfrm>
            <a:off x="5002213" y="1844675"/>
            <a:ext cx="4005262" cy="825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What do you know about the Golden Gate Bridge?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3500" name="文本框 63499"/>
          <p:cNvSpPr txBox="1"/>
          <p:nvPr/>
        </p:nvSpPr>
        <p:spPr>
          <a:xfrm>
            <a:off x="5054600" y="2676525"/>
            <a:ext cx="433705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Ask me questions.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3501" name="矩形 63500"/>
          <p:cNvSpPr/>
          <p:nvPr/>
        </p:nvSpPr>
        <p:spPr>
          <a:xfrm>
            <a:off x="5054600" y="3068638"/>
            <a:ext cx="4089400" cy="39544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How long ...?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How wide ...?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How much ... weigh? 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502" name="矩形 63501"/>
          <p:cNvSpPr/>
          <p:nvPr/>
        </p:nvSpPr>
        <p:spPr>
          <a:xfrm>
            <a:off x="5133975" y="3522663"/>
            <a:ext cx="39973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1.7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miles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(2735m) long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503" name="矩形 63502"/>
          <p:cNvSpPr/>
          <p:nvPr/>
        </p:nvSpPr>
        <p:spPr>
          <a:xfrm>
            <a:off x="5135563" y="4964113"/>
            <a:ext cx="3573462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90 feet (27.4m) wide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504" name="矩形 63503"/>
          <p:cNvSpPr/>
          <p:nvPr/>
        </p:nvSpPr>
        <p:spPr>
          <a:xfrm>
            <a:off x="5081588" y="6381750"/>
            <a:ext cx="32226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over 100,000 tons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505" name="矩形 63504"/>
          <p:cNvSpPr/>
          <p:nvPr/>
        </p:nvSpPr>
        <p:spPr>
          <a:xfrm>
            <a:off x="4968875" y="4013200"/>
            <a:ext cx="3900488" cy="523875"/>
          </a:xfrm>
          <a:prstGeom prst="rect">
            <a:avLst/>
          </a:prstGeom>
          <a:solidFill>
            <a:srgbClr val="FF0066">
              <a:alpha val="64000"/>
            </a:srgbClr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mile =1,609m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ldLvl="0" animBg="1"/>
      <p:bldP spid="63493" grpId="0" bldLvl="0" animBg="1"/>
      <p:bldP spid="63494" grpId="0" bldLvl="0" animBg="1"/>
      <p:bldP spid="63495" grpId="0" bldLvl="0" animBg="1"/>
      <p:bldP spid="63496" grpId="0" bldLvl="0" animBg="1"/>
      <p:bldP spid="63497" grpId="0" bldLvl="0" animBg="1"/>
      <p:bldP spid="63498" grpId="0"/>
      <p:bldP spid="63499" grpId="0" bldLvl="0" animBg="1"/>
      <p:bldP spid="63500" grpId="0" bldLvl="0" animBg="1"/>
      <p:bldP spid="63501" grpId="0"/>
      <p:bldP spid="63502" grpId="0"/>
      <p:bldP spid="63503" grpId="0"/>
      <p:bldP spid="63504" grpId="0"/>
      <p:bldP spid="6350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Rectangle 2"/>
          <p:cNvSpPr>
            <a:spLocks noGrp="1"/>
          </p:cNvSpPr>
          <p:nvPr>
            <p:ph type="title"/>
          </p:nvPr>
        </p:nvSpPr>
        <p:spPr>
          <a:xfrm>
            <a:off x="590550" y="152400"/>
            <a:ext cx="8020050" cy="1143000"/>
          </a:xfrm>
        </p:spPr>
        <p:txBody>
          <a:bodyPr vert="horz" wrap="square" anchor="ctr"/>
          <a:p>
            <a:r>
              <a:rPr lang="en-US" altLang="zh-CN" sz="2800" b="1" i="1" dirty="0">
                <a:solidFill>
                  <a:srgbClr val="6B6BCF"/>
                </a:solidFill>
              </a:rPr>
              <a:t>Match each building with its city and country</a:t>
            </a:r>
            <a:endParaRPr lang="en-US" altLang="zh-CN" sz="2800" b="1" i="1" dirty="0">
              <a:solidFill>
                <a:srgbClr val="6B6BCF"/>
              </a:solidFill>
            </a:endParaRPr>
          </a:p>
        </p:txBody>
      </p:sp>
      <p:sp>
        <p:nvSpPr>
          <p:cNvPr id="52226" name="Rectangle 3"/>
          <p:cNvSpPr>
            <a:spLocks noGrp="1"/>
          </p:cNvSpPr>
          <p:nvPr>
            <p:ph type="body" sz="half"/>
          </p:nvPr>
        </p:nvSpPr>
        <p:spPr>
          <a:xfrm>
            <a:off x="0" y="1600200"/>
            <a:ext cx="3695700" cy="4114800"/>
          </a:xfrm>
        </p:spPr>
        <p:txBody>
          <a:bodyPr vert="horz" wrap="square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marL="228600" lvl="2" indent="-228600">
              <a:spcBef>
                <a:spcPts val="1200"/>
              </a:spcBef>
            </a:pPr>
            <a:r>
              <a:rPr lang="en-US" altLang="zh-CN" sz="2800" dirty="0">
                <a:solidFill>
                  <a:srgbClr val="FF3399"/>
                </a:solidFill>
              </a:rPr>
              <a:t>the White House</a:t>
            </a:r>
            <a:endParaRPr lang="en-US" altLang="zh-CN" sz="2800" dirty="0">
              <a:solidFill>
                <a:srgbClr val="FF3399"/>
              </a:solidFill>
            </a:endParaRPr>
          </a:p>
          <a:p>
            <a:pPr marL="228600" lvl="2" indent="-228600">
              <a:spcBef>
                <a:spcPts val="1200"/>
              </a:spcBef>
            </a:pPr>
            <a:r>
              <a:rPr lang="en-US" altLang="zh-CN" sz="2800" dirty="0">
                <a:solidFill>
                  <a:srgbClr val="FF3399"/>
                </a:solidFill>
              </a:rPr>
              <a:t>the Great Wall</a:t>
            </a:r>
            <a:endParaRPr lang="en-US" altLang="zh-CN" sz="2800" dirty="0">
              <a:solidFill>
                <a:srgbClr val="FF3399"/>
              </a:solidFill>
            </a:endParaRPr>
          </a:p>
          <a:p>
            <a:pPr marL="228600" lvl="2" indent="-228600">
              <a:spcBef>
                <a:spcPts val="1200"/>
              </a:spcBef>
            </a:pPr>
            <a:r>
              <a:rPr lang="en-US" altLang="zh-CN" sz="2800" dirty="0">
                <a:solidFill>
                  <a:srgbClr val="FF3399"/>
                </a:solidFill>
              </a:rPr>
              <a:t>the Opera House</a:t>
            </a:r>
            <a:r>
              <a:rPr lang="en-US" altLang="zh-CN" sz="1300" dirty="0"/>
              <a:t> </a:t>
            </a:r>
            <a:endParaRPr lang="en-US" altLang="zh-CN" sz="2800" dirty="0">
              <a:solidFill>
                <a:srgbClr val="FF3399"/>
              </a:solidFill>
            </a:endParaRPr>
          </a:p>
          <a:p>
            <a:pPr marL="228600" lvl="2" indent="-228600">
              <a:spcBef>
                <a:spcPts val="1200"/>
              </a:spcBef>
            </a:pPr>
            <a:r>
              <a:rPr lang="en-US" altLang="zh-CN" sz="2800" dirty="0">
                <a:solidFill>
                  <a:srgbClr val="FF3399"/>
                </a:solidFill>
              </a:rPr>
              <a:t>the Harbour Bridge</a:t>
            </a:r>
            <a:endParaRPr lang="en-US" altLang="zh-CN" sz="2800" dirty="0">
              <a:solidFill>
                <a:srgbClr val="FF3399"/>
              </a:solidFill>
            </a:endParaRPr>
          </a:p>
          <a:p>
            <a:pPr marL="228600" lvl="2" indent="-228600">
              <a:spcBef>
                <a:spcPts val="1200"/>
              </a:spcBef>
            </a:pPr>
            <a:r>
              <a:rPr lang="en-US" altLang="zh-CN" sz="2800" dirty="0">
                <a:solidFill>
                  <a:srgbClr val="FF3399"/>
                </a:solidFill>
              </a:rPr>
              <a:t>the Golden Gate  </a:t>
            </a:r>
            <a:br>
              <a:rPr lang="en-US" altLang="zh-CN" sz="2800" dirty="0">
                <a:solidFill>
                  <a:srgbClr val="FF3399"/>
                </a:solidFill>
              </a:rPr>
            </a:br>
            <a:r>
              <a:rPr lang="en-US" altLang="zh-CN" sz="2800" dirty="0">
                <a:solidFill>
                  <a:srgbClr val="FF3399"/>
                </a:solidFill>
              </a:rPr>
              <a:t>   Bridge</a:t>
            </a:r>
            <a:endParaRPr lang="en-US" altLang="zh-CN" sz="2800" dirty="0">
              <a:solidFill>
                <a:srgbClr val="FF3399"/>
              </a:solidFill>
            </a:endParaRPr>
          </a:p>
          <a:p>
            <a:pPr marL="228600" lvl="2" indent="-228600">
              <a:spcBef>
                <a:spcPts val="1200"/>
              </a:spcBef>
            </a:pPr>
            <a:r>
              <a:rPr lang="en-US" altLang="zh-CN" sz="2800" dirty="0">
                <a:solidFill>
                  <a:srgbClr val="FF3399"/>
                </a:solidFill>
              </a:rPr>
              <a:t>the Eiffel Tower</a:t>
            </a:r>
            <a:endParaRPr lang="zh-CN" altLang="en-US" sz="2800" dirty="0">
              <a:solidFill>
                <a:srgbClr val="FF3399"/>
              </a:solidFill>
            </a:endParaRPr>
          </a:p>
        </p:txBody>
      </p:sp>
      <p:sp>
        <p:nvSpPr>
          <p:cNvPr id="52227" name="Text Box 4"/>
          <p:cNvSpPr txBox="1"/>
          <p:nvPr/>
        </p:nvSpPr>
        <p:spPr>
          <a:xfrm>
            <a:off x="7361238" y="1736725"/>
            <a:ext cx="1752600" cy="344805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ts val="24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China</a:t>
            </a:r>
            <a:endParaRPr lang="en-US" altLang="zh-CN" sz="2800" b="1" dirty="0">
              <a:solidFill>
                <a:srgbClr val="0000FF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>
              <a:spcBef>
                <a:spcPts val="24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France</a:t>
            </a:r>
            <a:endParaRPr lang="en-US" altLang="zh-CN" sz="2800" b="1" dirty="0">
              <a:solidFill>
                <a:srgbClr val="0000FF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>
              <a:spcBef>
                <a:spcPts val="2400"/>
              </a:spcBef>
            </a:pPr>
            <a:endParaRPr lang="en-US" altLang="zh-CN" sz="2800" b="1" dirty="0">
              <a:solidFill>
                <a:srgbClr val="0000FF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>
              <a:spcBef>
                <a:spcPts val="24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America</a:t>
            </a:r>
            <a:endParaRPr lang="en-US" altLang="zh-CN" sz="2800" b="1" dirty="0">
              <a:solidFill>
                <a:srgbClr val="0000FF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>
              <a:spcBef>
                <a:spcPts val="24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Australia</a:t>
            </a:r>
            <a:endParaRPr lang="en-US" altLang="zh-CN" sz="2800" b="1" dirty="0">
              <a:solidFill>
                <a:srgbClr val="0000FF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2228" name="Rectangle 5"/>
          <p:cNvSpPr>
            <a:spLocks noGrp="1"/>
          </p:cNvSpPr>
          <p:nvPr>
            <p:ph type="body" sz="half"/>
          </p:nvPr>
        </p:nvSpPr>
        <p:spPr>
          <a:xfrm>
            <a:off x="4183063" y="1558925"/>
            <a:ext cx="2724150" cy="4425950"/>
          </a:xfrm>
        </p:spPr>
        <p:txBody>
          <a:bodyPr vert="horz" wrap="square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indent="-361950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2" charset="0"/>
              </a:rPr>
              <a:t>San Francisco</a:t>
            </a:r>
            <a:endParaRPr lang="en-US" altLang="zh-CN" sz="2800" dirty="0">
              <a:solidFill>
                <a:srgbClr val="008000"/>
              </a:solidFill>
              <a:latin typeface="Calibri" panose="020F0502020204030204" pitchFamily="2" charset="0"/>
            </a:endParaRPr>
          </a:p>
          <a:p>
            <a:pPr lvl="0" indent="-361950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2" charset="0"/>
              </a:rPr>
              <a:t>Paris</a:t>
            </a:r>
            <a:endParaRPr lang="en-US" altLang="zh-CN" sz="2800" dirty="0">
              <a:solidFill>
                <a:srgbClr val="008000"/>
              </a:solidFill>
              <a:latin typeface="Calibri" panose="020F0502020204030204" pitchFamily="2" charset="0"/>
            </a:endParaRPr>
          </a:p>
          <a:p>
            <a:pPr lvl="0" indent="-361950">
              <a:spcBef>
                <a:spcPts val="1800"/>
              </a:spcBef>
              <a:buFont typeface="Wingdings" panose="05000000000000000000" pitchFamily="2" charset="2"/>
              <a:buNone/>
            </a:pPr>
            <a:endParaRPr lang="en-US" altLang="zh-CN" sz="3200" dirty="0">
              <a:solidFill>
                <a:srgbClr val="008000"/>
              </a:solidFill>
              <a:latin typeface="Calibri" panose="020F0502020204030204" pitchFamily="2" charset="0"/>
            </a:endParaRPr>
          </a:p>
          <a:p>
            <a:pPr lvl="0" indent="-361950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2" charset="0"/>
              </a:rPr>
              <a:t>Beijing</a:t>
            </a:r>
            <a:endParaRPr lang="en-US" altLang="zh-CN" sz="2800" dirty="0">
              <a:solidFill>
                <a:srgbClr val="008000"/>
              </a:solidFill>
              <a:latin typeface="Calibri" panose="020F0502020204030204" pitchFamily="2" charset="0"/>
            </a:endParaRPr>
          </a:p>
          <a:p>
            <a:pPr lvl="0" indent="-361950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2" charset="0"/>
              </a:rPr>
              <a:t>Sydney</a:t>
            </a:r>
            <a:endParaRPr lang="en-US" altLang="zh-CN" sz="2800" dirty="0">
              <a:solidFill>
                <a:srgbClr val="008000"/>
              </a:solidFill>
              <a:latin typeface="Calibri" panose="020F0502020204030204" pitchFamily="2" charset="0"/>
            </a:endParaRPr>
          </a:p>
          <a:p>
            <a:pPr lvl="0" indent="-361950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2" charset="0"/>
              </a:rPr>
              <a:t>Washington</a:t>
            </a:r>
            <a:r>
              <a:rPr lang="zh-CN" altLang="en-US" sz="2800" dirty="0">
                <a:solidFill>
                  <a:srgbClr val="008000"/>
                </a:solidFill>
                <a:latin typeface="Calibri" panose="020F0502020204030204" pitchFamily="2" charset="0"/>
              </a:rPr>
              <a:t> </a:t>
            </a:r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2" charset="0"/>
              </a:rPr>
              <a:t>D.C.</a:t>
            </a:r>
            <a:endParaRPr lang="en-US" altLang="zh-CN" sz="2800" dirty="0">
              <a:solidFill>
                <a:srgbClr val="008000"/>
              </a:solidFill>
              <a:latin typeface="Calibri" panose="020F0502020204030204" pitchFamily="2" charset="0"/>
            </a:endParaRPr>
          </a:p>
        </p:txBody>
      </p:sp>
      <p:sp>
        <p:nvSpPr>
          <p:cNvPr id="64518" name="Line 6"/>
          <p:cNvSpPr/>
          <p:nvPr/>
        </p:nvSpPr>
        <p:spPr>
          <a:xfrm>
            <a:off x="2743200" y="1905000"/>
            <a:ext cx="1439863" cy="34988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519" name="Line 7"/>
          <p:cNvSpPr/>
          <p:nvPr/>
        </p:nvSpPr>
        <p:spPr>
          <a:xfrm flipV="1">
            <a:off x="6692900" y="4267200"/>
            <a:ext cx="698500" cy="11366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520" name="Line 8"/>
          <p:cNvSpPr/>
          <p:nvPr/>
        </p:nvSpPr>
        <p:spPr>
          <a:xfrm>
            <a:off x="2528888" y="2514600"/>
            <a:ext cx="1654175" cy="14827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521" name="Line 9"/>
          <p:cNvSpPr/>
          <p:nvPr/>
        </p:nvSpPr>
        <p:spPr>
          <a:xfrm flipV="1">
            <a:off x="5391150" y="2103438"/>
            <a:ext cx="1997075" cy="18621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522" name="Line 10"/>
          <p:cNvSpPr/>
          <p:nvPr/>
        </p:nvSpPr>
        <p:spPr>
          <a:xfrm>
            <a:off x="2711450" y="2978150"/>
            <a:ext cx="1784350" cy="16541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523" name="Line 12"/>
          <p:cNvSpPr/>
          <p:nvPr/>
        </p:nvSpPr>
        <p:spPr>
          <a:xfrm>
            <a:off x="2974975" y="3552825"/>
            <a:ext cx="1296988" cy="10795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524" name="Line 13"/>
          <p:cNvSpPr/>
          <p:nvPr/>
        </p:nvSpPr>
        <p:spPr>
          <a:xfrm flipH="1" flipV="1">
            <a:off x="5364163" y="4800600"/>
            <a:ext cx="2058987" cy="666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525" name="Line 14"/>
          <p:cNvSpPr/>
          <p:nvPr/>
        </p:nvSpPr>
        <p:spPr>
          <a:xfrm flipV="1">
            <a:off x="2743200" y="1905000"/>
            <a:ext cx="1752600" cy="209073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526" name="Line 15"/>
          <p:cNvSpPr/>
          <p:nvPr/>
        </p:nvSpPr>
        <p:spPr>
          <a:xfrm flipH="1" flipV="1">
            <a:off x="5913438" y="1935163"/>
            <a:ext cx="1524000" cy="2286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527" name="Line 16"/>
          <p:cNvSpPr/>
          <p:nvPr/>
        </p:nvSpPr>
        <p:spPr>
          <a:xfrm flipV="1">
            <a:off x="2743200" y="2743200"/>
            <a:ext cx="1752600" cy="2286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528" name="Line 17"/>
          <p:cNvSpPr/>
          <p:nvPr/>
        </p:nvSpPr>
        <p:spPr>
          <a:xfrm>
            <a:off x="4992688" y="2546350"/>
            <a:ext cx="244475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49" name="图片 65537" descr="图片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0" name="图片 65538" descr="1P6460T3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3806825"/>
            <a:ext cx="3779837" cy="305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0" name="AutoShape 11"/>
          <p:cNvSpPr/>
          <p:nvPr/>
        </p:nvSpPr>
        <p:spPr>
          <a:xfrm>
            <a:off x="-52387" y="1098550"/>
            <a:ext cx="8851900" cy="1784350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/>
          <a:p>
            <a:pPr>
              <a:spcBef>
                <a:spcPct val="20000"/>
              </a:spcBef>
            </a:pPr>
            <a:r>
              <a:rPr lang="zh-CN" altLang="en-US" sz="54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Test 2:</a:t>
            </a:r>
            <a:r>
              <a:rPr lang="zh-CN" altLang="en-US" sz="44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Good abilities to</a:t>
            </a:r>
            <a:endParaRPr lang="zh-CN" altLang="en-US" sz="4400" b="1" dirty="0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44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communicate with others.</a:t>
            </a:r>
            <a:endParaRPr lang="zh-CN" altLang="en-US" sz="4400" b="1" dirty="0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3252" name="文本框 65540"/>
          <p:cNvSpPr txBox="1"/>
          <p:nvPr/>
        </p:nvSpPr>
        <p:spPr>
          <a:xfrm>
            <a:off x="1743075" y="3355975"/>
            <a:ext cx="13493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9ACB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4274" name="Picture 3" descr="26462"/>
          <p:cNvPicPr preferRelativeResize="0"/>
          <p:nvPr/>
        </p:nvPicPr>
        <p:blipFill>
          <a:blip r:embed="rId1"/>
          <a:srcRect l="8214" r="9187"/>
          <a:stretch>
            <a:fillRect/>
          </a:stretch>
        </p:blipFill>
        <p:spPr>
          <a:xfrm>
            <a:off x="1588" y="3400425"/>
            <a:ext cx="1258887" cy="15589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</p:pic>
      <p:pic>
        <p:nvPicPr>
          <p:cNvPr id="54275" name="Picture 5" descr="3823374_020231363306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7288"/>
            <a:ext cx="1258888" cy="1700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6" name="Picture 3" descr="200410251640443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213"/>
            <a:ext cx="1258888" cy="169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Picture 7" descr="1545191_222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0"/>
            <a:ext cx="1258887" cy="177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6" name="矩形 66565"/>
          <p:cNvSpPr/>
          <p:nvPr/>
        </p:nvSpPr>
        <p:spPr>
          <a:xfrm>
            <a:off x="1039813" y="5000625"/>
            <a:ext cx="2771775" cy="1890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183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long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◆118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wide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 67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tall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weigh 15,000 tons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 1000 rooms in it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67" name="矩形 66566"/>
          <p:cNvSpPr/>
          <p:nvPr/>
        </p:nvSpPr>
        <p:spPr>
          <a:xfrm>
            <a:off x="1042988" y="0"/>
            <a:ext cx="2519362" cy="1616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324 metres tall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◆132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wide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7,000 tons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made of steel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teps: 1,711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68" name="矩形 66567"/>
          <p:cNvSpPr/>
          <p:nvPr/>
        </p:nvSpPr>
        <p:spPr>
          <a:xfrm>
            <a:off x="1039813" y="3068638"/>
            <a:ext cx="2447925" cy="1890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b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97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tall</a:t>
            </a:r>
            <a:b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wide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made of st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◆13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.5 tons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 floors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69" name="Rectangle 2"/>
          <p:cNvSpPr/>
          <p:nvPr/>
        </p:nvSpPr>
        <p:spPr>
          <a:xfrm>
            <a:off x="1042988" y="1773238"/>
            <a:ext cx="2592387" cy="15573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1,149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s long</a:t>
            </a:r>
            <a:b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◆134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s tall </a:t>
            </a:r>
            <a:b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◆ 49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s wide</a:t>
            </a:r>
            <a:b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◆ 52,800  tons </a:t>
            </a:r>
            <a:b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◆ made of steel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66570" name="矩形 66569"/>
          <p:cNvSpPr/>
          <p:nvPr/>
        </p:nvSpPr>
        <p:spPr>
          <a:xfrm>
            <a:off x="3527425" y="692150"/>
            <a:ext cx="5541963" cy="5680075"/>
          </a:xfrm>
          <a:prstGeom prst="rect">
            <a:avLst/>
          </a:prstGeom>
          <a:solidFill>
            <a:schemeClr val="tx1">
              <a:alpha val="34999"/>
            </a:schemeClr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Wh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ich place of interest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do you want to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visit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I want to  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Where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is it?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It’s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How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tall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is …?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It’s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about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How … is …?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It’s 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… is made of …, isn’t it?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Yes, and it weighs 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What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can you do there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…?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…</a:t>
            </a:r>
            <a:endParaRPr lang="en-US" altLang="zh-CN" sz="2800" b="1" u="sng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83" name="Rectangle 3"/>
          <p:cNvSpPr/>
          <p:nvPr/>
        </p:nvSpPr>
        <p:spPr>
          <a:xfrm>
            <a:off x="7164388" y="0"/>
            <a:ext cx="1504950" cy="641350"/>
          </a:xfrm>
          <a:prstGeom prst="rect">
            <a:avLst/>
          </a:prstGeom>
          <a:solidFill>
            <a:srgbClr val="99CC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Model</a:t>
            </a:r>
            <a:endParaRPr lang="en-US" altLang="zh-CN" sz="36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84" name="直接连接符 66571"/>
          <p:cNvSpPr/>
          <p:nvPr/>
        </p:nvSpPr>
        <p:spPr>
          <a:xfrm>
            <a:off x="0" y="1773238"/>
            <a:ext cx="3384550" cy="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285" name="直接连接符 66572"/>
          <p:cNvSpPr/>
          <p:nvPr/>
        </p:nvSpPr>
        <p:spPr>
          <a:xfrm>
            <a:off x="0" y="3357563"/>
            <a:ext cx="3384550" cy="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286" name="直接连接符 66573"/>
          <p:cNvSpPr/>
          <p:nvPr/>
        </p:nvSpPr>
        <p:spPr>
          <a:xfrm>
            <a:off x="0" y="5013325"/>
            <a:ext cx="3384550" cy="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67" grpId="0"/>
      <p:bldP spid="66568" grpId="0"/>
      <p:bldP spid="66569" grpId="0"/>
      <p:bldP spid="6657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9ACB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6322" name="Picture 3" descr="26462"/>
          <p:cNvPicPr preferRelativeResize="0"/>
          <p:nvPr/>
        </p:nvPicPr>
        <p:blipFill>
          <a:blip r:embed="rId1"/>
          <a:srcRect l="8214" r="9187"/>
          <a:stretch>
            <a:fillRect/>
          </a:stretch>
        </p:blipFill>
        <p:spPr>
          <a:xfrm>
            <a:off x="1588" y="3400425"/>
            <a:ext cx="1258887" cy="15589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</p:pic>
      <p:pic>
        <p:nvPicPr>
          <p:cNvPr id="56323" name="Picture 5" descr="3823374_020231363306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7288"/>
            <a:ext cx="1258888" cy="1700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4" name="Picture 3" descr="200410251640443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213"/>
            <a:ext cx="1258888" cy="169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7" descr="1545191_222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58888" cy="177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6" name="矩形 68613"/>
          <p:cNvSpPr/>
          <p:nvPr/>
        </p:nvSpPr>
        <p:spPr>
          <a:xfrm>
            <a:off x="1039813" y="5000625"/>
            <a:ext cx="2771775" cy="1890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183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long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◆118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wide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 67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tall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weigh 15,000 tons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 1000 rooms in it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7" name="矩形 68614"/>
          <p:cNvSpPr/>
          <p:nvPr/>
        </p:nvSpPr>
        <p:spPr>
          <a:xfrm>
            <a:off x="1042988" y="0"/>
            <a:ext cx="2519362" cy="1616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324 metres tall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◆132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wide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7,000 tons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made of steel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teps: 1,711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8" name="矩形 68615"/>
          <p:cNvSpPr/>
          <p:nvPr/>
        </p:nvSpPr>
        <p:spPr>
          <a:xfrm>
            <a:off x="1039813" y="3068638"/>
            <a:ext cx="2447925" cy="1890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b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97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tall</a:t>
            </a:r>
            <a:b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wide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made of st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◆13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.5 tons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 floors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9" name="Rectangle 2"/>
          <p:cNvSpPr/>
          <p:nvPr/>
        </p:nvSpPr>
        <p:spPr>
          <a:xfrm>
            <a:off x="1042988" y="1773238"/>
            <a:ext cx="2592387" cy="15573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1,149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s long</a:t>
            </a:r>
            <a:b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◆134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s tall </a:t>
            </a:r>
            <a:b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◆ 49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s wide</a:t>
            </a:r>
            <a:b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◆ 52,800  tons </a:t>
            </a:r>
            <a:b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◆ made of steel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6330" name="矩形 68617"/>
          <p:cNvSpPr/>
          <p:nvPr/>
        </p:nvSpPr>
        <p:spPr>
          <a:xfrm>
            <a:off x="3527425" y="692150"/>
            <a:ext cx="5541963" cy="5680075"/>
          </a:xfrm>
          <a:prstGeom prst="rect">
            <a:avLst/>
          </a:prstGeom>
          <a:solidFill>
            <a:schemeClr val="tx1">
              <a:alpha val="34999"/>
            </a:schemeClr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Wh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ich ...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do you want to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visit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I  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Where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is it?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It’s  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How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tall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is …?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It’s 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How … is …?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It’s 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… is made of …, isn’t it?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Yes,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...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it weighs 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What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can you do there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…?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…</a:t>
            </a:r>
            <a:endParaRPr lang="en-US" altLang="zh-CN" sz="2800" b="1" u="sng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31" name="Rectangle 3"/>
          <p:cNvSpPr/>
          <p:nvPr/>
        </p:nvSpPr>
        <p:spPr>
          <a:xfrm>
            <a:off x="7164388" y="0"/>
            <a:ext cx="1504950" cy="641350"/>
          </a:xfrm>
          <a:prstGeom prst="rect">
            <a:avLst/>
          </a:prstGeom>
          <a:solidFill>
            <a:srgbClr val="99CC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Model</a:t>
            </a:r>
            <a:endParaRPr lang="en-US" altLang="zh-CN" sz="36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32" name="直接连接符 68619"/>
          <p:cNvSpPr/>
          <p:nvPr/>
        </p:nvSpPr>
        <p:spPr>
          <a:xfrm>
            <a:off x="0" y="1773238"/>
            <a:ext cx="3384550" cy="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333" name="直接连接符 68620"/>
          <p:cNvSpPr/>
          <p:nvPr/>
        </p:nvSpPr>
        <p:spPr>
          <a:xfrm>
            <a:off x="0" y="3357563"/>
            <a:ext cx="3384550" cy="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334" name="直接连接符 68621"/>
          <p:cNvSpPr/>
          <p:nvPr/>
        </p:nvSpPr>
        <p:spPr>
          <a:xfrm>
            <a:off x="0" y="5013325"/>
            <a:ext cx="3384550" cy="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9ACB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8370" name="Picture 3" descr="26462"/>
          <p:cNvPicPr preferRelativeResize="0"/>
          <p:nvPr/>
        </p:nvPicPr>
        <p:blipFill>
          <a:blip r:embed="rId1"/>
          <a:srcRect l="8214" r="9187"/>
          <a:stretch>
            <a:fillRect/>
          </a:stretch>
        </p:blipFill>
        <p:spPr>
          <a:xfrm>
            <a:off x="1588" y="3400425"/>
            <a:ext cx="1258887" cy="15589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</p:pic>
      <p:pic>
        <p:nvPicPr>
          <p:cNvPr id="58371" name="Picture 5" descr="3823374_020231363306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7288"/>
            <a:ext cx="1258888" cy="1700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2" name="Picture 3" descr="200410251640443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213"/>
            <a:ext cx="1258888" cy="169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3" name="Picture 7" descr="1545191_222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58888" cy="177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4" name="矩形 70661"/>
          <p:cNvSpPr/>
          <p:nvPr/>
        </p:nvSpPr>
        <p:spPr>
          <a:xfrm>
            <a:off x="1039813" y="5000625"/>
            <a:ext cx="2771775" cy="1890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183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long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◆118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wide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 67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tall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weigh 15,000 tons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 1000 rooms in it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5" name="矩形 70662"/>
          <p:cNvSpPr/>
          <p:nvPr/>
        </p:nvSpPr>
        <p:spPr>
          <a:xfrm>
            <a:off x="1042988" y="0"/>
            <a:ext cx="2519362" cy="1616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324 metres tall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◆132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wide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7,000 tons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made of steel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teps: 1,711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6" name="矩形 70663"/>
          <p:cNvSpPr/>
          <p:nvPr/>
        </p:nvSpPr>
        <p:spPr>
          <a:xfrm>
            <a:off x="1039813" y="3068638"/>
            <a:ext cx="2447925" cy="1890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b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97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tall</a:t>
            </a:r>
            <a:b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wide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made of st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◆13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.5 tons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 floors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7" name="Rectangle 2"/>
          <p:cNvSpPr/>
          <p:nvPr/>
        </p:nvSpPr>
        <p:spPr>
          <a:xfrm>
            <a:off x="1042988" y="1773238"/>
            <a:ext cx="2592387" cy="15573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1,149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s long</a:t>
            </a:r>
            <a:b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◆134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s tall </a:t>
            </a:r>
            <a:b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◆ 49 metr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s wide</a:t>
            </a:r>
            <a:b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◆ 52,800  tons </a:t>
            </a:r>
            <a:b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◆ made of steel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8378" name="矩形 70665"/>
          <p:cNvSpPr/>
          <p:nvPr/>
        </p:nvSpPr>
        <p:spPr>
          <a:xfrm>
            <a:off x="3527425" y="692150"/>
            <a:ext cx="5541963" cy="5253038"/>
          </a:xfrm>
          <a:prstGeom prst="rect">
            <a:avLst/>
          </a:prstGeom>
          <a:solidFill>
            <a:schemeClr val="tx1">
              <a:alpha val="34999"/>
            </a:schemeClr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Wh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ich ...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 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Where ...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 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How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...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 …?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How … is …?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… is made of …, isn’t it?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Yes,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...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weighs 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What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can ... do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…?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…</a:t>
            </a:r>
            <a:endParaRPr lang="en-US" altLang="zh-CN" sz="2800" b="1" u="sng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9" name="Rectangle 3"/>
          <p:cNvSpPr/>
          <p:nvPr/>
        </p:nvSpPr>
        <p:spPr>
          <a:xfrm>
            <a:off x="7164388" y="0"/>
            <a:ext cx="1504950" cy="641350"/>
          </a:xfrm>
          <a:prstGeom prst="rect">
            <a:avLst/>
          </a:prstGeom>
          <a:solidFill>
            <a:srgbClr val="99CC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Model</a:t>
            </a:r>
            <a:endParaRPr lang="en-US" altLang="zh-CN" sz="36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80" name="直接连接符 70667"/>
          <p:cNvSpPr/>
          <p:nvPr/>
        </p:nvSpPr>
        <p:spPr>
          <a:xfrm>
            <a:off x="0" y="1773238"/>
            <a:ext cx="3384550" cy="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381" name="直接连接符 70668"/>
          <p:cNvSpPr/>
          <p:nvPr/>
        </p:nvSpPr>
        <p:spPr>
          <a:xfrm>
            <a:off x="0" y="3357563"/>
            <a:ext cx="3384550" cy="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382" name="直接连接符 70669"/>
          <p:cNvSpPr/>
          <p:nvPr/>
        </p:nvSpPr>
        <p:spPr>
          <a:xfrm>
            <a:off x="0" y="5013325"/>
            <a:ext cx="3384550" cy="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7" name="图片 72705" descr="图片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18" name="图片 72706" descr="1P6460T3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3806825"/>
            <a:ext cx="3779837" cy="305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8" name="AutoShape 11"/>
          <p:cNvSpPr/>
          <p:nvPr/>
        </p:nvSpPr>
        <p:spPr>
          <a:xfrm>
            <a:off x="900113" y="1844675"/>
            <a:ext cx="7164387" cy="1368425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/>
          <a:p>
            <a:pPr algn="ctr">
              <a:spcBef>
                <a:spcPct val="20000"/>
              </a:spcBef>
            </a:pPr>
            <a:r>
              <a:rPr lang="zh-CN" altLang="en-US" sz="5400" b="1" dirty="0">
                <a:solidFill>
                  <a:srgbClr val="FF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Test 3:</a:t>
            </a:r>
            <a:r>
              <a:rPr lang="zh-CN" altLang="en-US" sz="4800" b="1" dirty="0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</a:t>
            </a:r>
            <a:endParaRPr lang="zh-CN" altLang="en-US" sz="4800" b="1" dirty="0">
              <a:solidFill>
                <a:srgbClr val="0000CC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ctr"/>
            <a:r>
              <a:rPr lang="zh-CN" altLang="en-US" sz="4800" b="1" dirty="0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Good </a:t>
            </a:r>
            <a:r>
              <a:rPr lang="en-US" altLang="zh-CN" sz="4800" b="1" dirty="0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reading</a:t>
            </a:r>
            <a:endParaRPr lang="zh-CN" altLang="en-US" sz="4800" b="1" dirty="0">
              <a:solidFill>
                <a:srgbClr val="0000CC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0420" name="文本框 72708"/>
          <p:cNvSpPr txBox="1"/>
          <p:nvPr/>
        </p:nvSpPr>
        <p:spPr>
          <a:xfrm>
            <a:off x="2916238" y="2924175"/>
            <a:ext cx="13493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文本占位符 73729"/>
          <p:cNvSpPr>
            <a:spLocks noGrp="1"/>
          </p:cNvSpPr>
          <p:nvPr>
            <p:ph idx="1"/>
          </p:nvPr>
        </p:nvSpPr>
        <p:spPr>
          <a:xfrm>
            <a:off x="447675" y="790575"/>
            <a:ext cx="8239125" cy="4548188"/>
          </a:xfrm>
        </p:spPr>
        <p:txBody>
          <a:bodyPr anchor="t"/>
          <a:p>
            <a:r>
              <a:rPr lang="en-US" altLang="zh-CN" sz="3600" dirty="0"/>
              <a:t>Read the postcards.</a:t>
            </a:r>
            <a:r>
              <a:rPr lang="zh-CN" altLang="en-US" sz="3600" dirty="0"/>
              <a:t>Match their postcards with the correct pictures.</a:t>
            </a:r>
            <a:endParaRPr lang="zh-CN" altLang="en-US" sz="3600" dirty="0"/>
          </a:p>
        </p:txBody>
      </p:sp>
      <p:pic>
        <p:nvPicPr>
          <p:cNvPr id="61442" name="图片 73730" descr="20090424124024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25" y="3933825"/>
            <a:ext cx="180975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图片 73731" descr="06122AS3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38" y="2997200"/>
            <a:ext cx="1485900" cy="81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6" name="组合 31745"/>
          <p:cNvGrpSpPr/>
          <p:nvPr/>
        </p:nvGrpSpPr>
        <p:grpSpPr>
          <a:xfrm>
            <a:off x="6332538" y="266700"/>
            <a:ext cx="2520950" cy="2235200"/>
            <a:chOff x="0" y="0"/>
            <a:chExt cx="1588" cy="1408"/>
          </a:xfrm>
        </p:grpSpPr>
        <p:pic>
          <p:nvPicPr>
            <p:cNvPr id="19458" name="图片 31746" descr="d564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2" y="0"/>
              <a:ext cx="1225" cy="10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59" name="文本框 31747"/>
            <p:cNvSpPr txBox="1"/>
            <p:nvPr/>
          </p:nvSpPr>
          <p:spPr>
            <a:xfrm>
              <a:off x="0" y="1043"/>
              <a:ext cx="158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>
                  <a:solidFill>
                    <a:srgbClr val="80008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play…</a:t>
              </a:r>
              <a:endParaRPr lang="en-US" altLang="zh-CN" sz="3200">
                <a:solidFill>
                  <a:srgbClr val="80008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49" name="组合 31748"/>
          <p:cNvGrpSpPr/>
          <p:nvPr/>
        </p:nvGrpSpPr>
        <p:grpSpPr>
          <a:xfrm>
            <a:off x="6335713" y="4529138"/>
            <a:ext cx="2520950" cy="2379662"/>
            <a:chOff x="0" y="0"/>
            <a:chExt cx="1588" cy="1499"/>
          </a:xfrm>
        </p:grpSpPr>
        <p:pic>
          <p:nvPicPr>
            <p:cNvPr id="19461" name="图片 31749" descr="www6Lucn00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" y="0"/>
              <a:ext cx="1134" cy="10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2" name="文本框 31750"/>
            <p:cNvSpPr txBox="1"/>
            <p:nvPr/>
          </p:nvSpPr>
          <p:spPr>
            <a:xfrm>
              <a:off x="0" y="1134"/>
              <a:ext cx="158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>
                  <a:solidFill>
                    <a:srgbClr val="80008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eat…</a:t>
              </a:r>
              <a:endParaRPr lang="en-US" altLang="zh-CN" sz="3200">
                <a:solidFill>
                  <a:srgbClr val="80008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1752" name="图片 31751" descr="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2592388"/>
            <a:ext cx="1222375" cy="122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文本框 31752"/>
          <p:cNvSpPr txBox="1"/>
          <p:nvPr/>
        </p:nvSpPr>
        <p:spPr>
          <a:xfrm>
            <a:off x="7159625" y="6156325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4" name="文本框 31753"/>
          <p:cNvSpPr txBox="1"/>
          <p:nvPr/>
        </p:nvSpPr>
        <p:spPr>
          <a:xfrm>
            <a:off x="7067550" y="3800475"/>
            <a:ext cx="17875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80008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climb…</a:t>
            </a:r>
            <a:endParaRPr lang="zh-CN" altLang="en-US" sz="2800" dirty="0">
              <a:solidFill>
                <a:srgbClr val="80008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1755" name="文本框 31754"/>
          <p:cNvSpPr txBox="1"/>
          <p:nvPr/>
        </p:nvSpPr>
        <p:spPr>
          <a:xfrm>
            <a:off x="296863" y="642938"/>
            <a:ext cx="58213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What is Eddie going to do?</a:t>
            </a:r>
            <a:endParaRPr lang="zh-CN" altLang="en-US" sz="3200" b="1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9467" name="图片 31755" descr="U3Comi0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75" y="1616075"/>
            <a:ext cx="5068888" cy="3654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bldLvl="0"/>
      <p:bldP spid="31755" grpId="0" bldLvl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754" name="组合 74753"/>
          <p:cNvGrpSpPr/>
          <p:nvPr/>
        </p:nvGrpSpPr>
        <p:grpSpPr>
          <a:xfrm>
            <a:off x="611188" y="4076700"/>
            <a:ext cx="3240087" cy="2089150"/>
            <a:chOff x="0" y="0"/>
            <a:chExt cx="2041" cy="1316"/>
          </a:xfrm>
        </p:grpSpPr>
        <p:pic>
          <p:nvPicPr>
            <p:cNvPr id="62466" name="图片 74754" descr="白宫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99828">
              <a:off x="0" y="228"/>
              <a:ext cx="2041" cy="1088"/>
            </a:xfrm>
            <a:prstGeom prst="rect">
              <a:avLst/>
            </a:prstGeom>
            <a:noFill/>
            <a:ln w="317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62467" name="文本框 74755"/>
            <p:cNvSpPr txBox="1"/>
            <p:nvPr/>
          </p:nvSpPr>
          <p:spPr>
            <a:xfrm>
              <a:off x="227" y="0"/>
              <a:ext cx="454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6000">
                  <a:solidFill>
                    <a:srgbClr val="FF3300"/>
                  </a:solidFill>
                  <a:latin typeface="Pristina" pitchFamily="2" charset="0"/>
                  <a:ea typeface="宋体" panose="02010600030101010101" pitchFamily="2" charset="-122"/>
                </a:rPr>
                <a:t>A</a:t>
              </a:r>
              <a:endParaRPr lang="en-US" altLang="zh-CN" sz="6000">
                <a:solidFill>
                  <a:srgbClr val="FF3300"/>
                </a:solidFill>
                <a:latin typeface="Pristina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2468" name="组合 74756"/>
          <p:cNvGrpSpPr/>
          <p:nvPr/>
        </p:nvGrpSpPr>
        <p:grpSpPr>
          <a:xfrm>
            <a:off x="5508625" y="4724400"/>
            <a:ext cx="3168650" cy="1638300"/>
            <a:chOff x="0" y="0"/>
            <a:chExt cx="1996" cy="1032"/>
          </a:xfrm>
        </p:grpSpPr>
        <p:pic>
          <p:nvPicPr>
            <p:cNvPr id="62469" name="图片 74757" descr="255306-AUS065-embe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96" cy="1032"/>
            </a:xfrm>
            <a:prstGeom prst="rect">
              <a:avLst/>
            </a:prstGeom>
            <a:noFill/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62470" name="文本框 74758"/>
            <p:cNvSpPr txBox="1"/>
            <p:nvPr/>
          </p:nvSpPr>
          <p:spPr>
            <a:xfrm>
              <a:off x="46" y="6"/>
              <a:ext cx="454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6000">
                  <a:solidFill>
                    <a:srgbClr val="FF3300"/>
                  </a:solidFill>
                  <a:latin typeface="Pristina" pitchFamily="2" charset="0"/>
                  <a:ea typeface="宋体" panose="02010600030101010101" pitchFamily="2" charset="-122"/>
                </a:rPr>
                <a:t>C</a:t>
              </a:r>
              <a:endParaRPr lang="en-US" altLang="zh-CN" sz="6000">
                <a:solidFill>
                  <a:srgbClr val="FF3300"/>
                </a:solidFill>
                <a:latin typeface="Pristina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4760" name="组合 74759"/>
          <p:cNvGrpSpPr/>
          <p:nvPr/>
        </p:nvGrpSpPr>
        <p:grpSpPr>
          <a:xfrm>
            <a:off x="2484438" y="4437063"/>
            <a:ext cx="2952750" cy="2154237"/>
            <a:chOff x="0" y="0"/>
            <a:chExt cx="1860" cy="1357"/>
          </a:xfrm>
        </p:grpSpPr>
        <p:pic>
          <p:nvPicPr>
            <p:cNvPr id="62472" name="图片 74760" descr="Pari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2291591">
              <a:off x="0" y="286"/>
              <a:ext cx="1860" cy="1071"/>
            </a:xfrm>
            <a:prstGeom prst="rect">
              <a:avLst/>
            </a:prstGeom>
            <a:noFill/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62473" name="文本框 74761"/>
            <p:cNvSpPr txBox="1"/>
            <p:nvPr/>
          </p:nvSpPr>
          <p:spPr>
            <a:xfrm>
              <a:off x="1029" y="0"/>
              <a:ext cx="454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6000">
                  <a:solidFill>
                    <a:srgbClr val="FF3300"/>
                  </a:solidFill>
                  <a:latin typeface="Pristina" pitchFamily="2" charset="0"/>
                  <a:ea typeface="宋体" panose="02010600030101010101" pitchFamily="2" charset="-122"/>
                </a:rPr>
                <a:t>B</a:t>
              </a:r>
              <a:endParaRPr lang="en-US" altLang="zh-CN" sz="6000">
                <a:solidFill>
                  <a:srgbClr val="FF3300"/>
                </a:solidFill>
                <a:latin typeface="Pristina" pitchFamily="2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62474" name="图片 74762" descr="u=1520014243,1990657847&amp;gp=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5" y="115888"/>
            <a:ext cx="1296988" cy="13335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4764" name="表格 74763"/>
          <p:cNvGraphicFramePr/>
          <p:nvPr/>
        </p:nvGraphicFramePr>
        <p:xfrm>
          <a:off x="179388" y="44450"/>
          <a:ext cx="8820150" cy="5610225"/>
        </p:xfrm>
        <a:graphic>
          <a:graphicData uri="http://schemas.openxmlformats.org/drawingml/2006/table">
            <a:tbl>
              <a:tblPr/>
              <a:tblGrid>
                <a:gridCol w="5364163"/>
                <a:gridCol w="3455987"/>
              </a:tblGrid>
              <a:tr h="5610225">
                <a:tc>
                  <a:txBody>
                    <a:bodyPr/>
                    <a:lstStyle>
                      <a:lvl1pPr marL="361950" lvl="0" indent="-361950" algn="just" defTabSz="685800" rtl="0" eaLnBrk="1" fontAlgn="base" latinLnBrk="0" hangingPunct="1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ebdings" panose="05030102010509060703" pitchFamily="18" charset="2"/>
                        <a:buChar char=""/>
                        <a:defRPr sz="2000" b="1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361950" lvl="1" indent="-36195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DCE38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857250" lvl="2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3pPr>
                      <a:lvl4pPr marL="1200150" lvl="3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1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4pPr>
                      <a:lvl5pPr marL="1543050" lvl="4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1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 Amy</a:t>
                      </a:r>
                      <a:endParaRPr lang="en-US" altLang="zh-CN" sz="32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3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Yesterday, I took a boat trip under the famous Harbour Bridge and went past the Opera House.</a:t>
                      </a:r>
                      <a:endParaRPr lang="en-US" altLang="zh-CN" sz="32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3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I’m having a great time here!</a:t>
                      </a:r>
                      <a:endParaRPr lang="en-US" altLang="zh-CN" sz="32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Take care!</a:t>
                      </a:r>
                      <a:endParaRPr lang="en-US" altLang="zh-CN" sz="32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Nick</a:t>
                      </a:r>
                      <a:endParaRPr lang="en-US" altLang="zh-CN" sz="32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just" defTabSz="685800" rtl="0" eaLnBrk="1" fontAlgn="base" latinLnBrk="0" hangingPunct="1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ebdings" panose="05030102010509060703" pitchFamily="18" charset="2"/>
                        <a:buChar char=""/>
                        <a:defRPr sz="2000" b="1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361950" lvl="1" indent="-36195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DCE38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857250" lvl="2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3pPr>
                      <a:lvl4pPr marL="1200150" lvl="3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1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4pPr>
                      <a:lvl5pPr marL="1543050" lvl="4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1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Amy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Room 401 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38Hill Building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Sunshine Town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Beijing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China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2483" name="图片 74771" descr="06122AS36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625" y="5953125"/>
            <a:ext cx="1485900" cy="81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89" name="图片 75777" descr="yp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0650" y="115888"/>
            <a:ext cx="1162050" cy="122396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5779" name="表格 75778"/>
          <p:cNvGraphicFramePr/>
          <p:nvPr/>
        </p:nvGraphicFramePr>
        <p:xfrm>
          <a:off x="190500" y="115888"/>
          <a:ext cx="8820150" cy="5419725"/>
        </p:xfrm>
        <a:graphic>
          <a:graphicData uri="http://schemas.openxmlformats.org/drawingml/2006/table">
            <a:tbl>
              <a:tblPr/>
              <a:tblGrid>
                <a:gridCol w="5364163"/>
                <a:gridCol w="3455987"/>
              </a:tblGrid>
              <a:tr h="5419725">
                <a:tc>
                  <a:txBody>
                    <a:bodyPr/>
                    <a:lstStyle>
                      <a:lvl1pPr marL="361950" lvl="0" indent="-361950" algn="just" defTabSz="685800" rtl="0" eaLnBrk="1" fontAlgn="base" latinLnBrk="0" hangingPunct="1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ebdings" panose="05030102010509060703" pitchFamily="18" charset="2"/>
                        <a:buChar char=""/>
                        <a:defRPr sz="2000" b="1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361950" lvl="1" indent="-36195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DCE38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857250" lvl="2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3pPr>
                      <a:lvl4pPr marL="1200150" lvl="3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1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4pPr>
                      <a:lvl5pPr marL="1543050" lvl="4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1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 Amy</a:t>
                      </a:r>
                      <a:endParaRPr lang="zh-CN" altLang="en-US" sz="3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 are sitting in a little coffee shop by the River Seine. We are going to the top of the Eiffel Tower this afternoon!</a:t>
                      </a:r>
                      <a:endParaRPr lang="zh-CN" altLang="en-US" sz="3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All the best!</a:t>
                      </a:r>
                      <a:endParaRPr lang="zh-CN" altLang="en-US" sz="3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Leo</a:t>
                      </a:r>
                      <a:endParaRPr lang="zh-CN" altLang="en-US" sz="3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just" defTabSz="685800" rtl="0" eaLnBrk="1" fontAlgn="base" latinLnBrk="0" hangingPunct="1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ebdings" panose="05030102010509060703" pitchFamily="18" charset="2"/>
                        <a:buChar char=""/>
                        <a:defRPr sz="2000" b="1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361950" lvl="1" indent="-36195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DCE38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857250" lvl="2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3pPr>
                      <a:lvl4pPr marL="1200150" lvl="3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1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4pPr>
                      <a:lvl5pPr marL="1543050" lvl="4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1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Amy</a:t>
                      </a:r>
                      <a:endParaRPr lang="en-US" altLang="zh-CN" sz="32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Room 401 </a:t>
                      </a:r>
                      <a:endParaRPr lang="en-US" altLang="zh-CN" sz="32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38Hill Building</a:t>
                      </a:r>
                      <a:endParaRPr lang="en-US" altLang="zh-CN" sz="32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Sunshine Town</a:t>
                      </a:r>
                      <a:endParaRPr lang="en-US" altLang="zh-CN" sz="32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Beijing</a:t>
                      </a:r>
                      <a:endParaRPr lang="en-US" altLang="zh-CN" sz="32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China</a:t>
                      </a:r>
                      <a:endParaRPr lang="en-US" altLang="zh-CN" sz="32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75787" name="组合 75786"/>
          <p:cNvGrpSpPr/>
          <p:nvPr/>
        </p:nvGrpSpPr>
        <p:grpSpPr>
          <a:xfrm>
            <a:off x="611188" y="4076700"/>
            <a:ext cx="3240087" cy="2089150"/>
            <a:chOff x="0" y="0"/>
            <a:chExt cx="2041" cy="1316"/>
          </a:xfrm>
        </p:grpSpPr>
        <p:pic>
          <p:nvPicPr>
            <p:cNvPr id="63499" name="图片 75787" descr="白宫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99828">
              <a:off x="0" y="228"/>
              <a:ext cx="2041" cy="1088"/>
            </a:xfrm>
            <a:prstGeom prst="rect">
              <a:avLst/>
            </a:prstGeom>
            <a:noFill/>
            <a:ln w="317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63500" name="文本框 75788"/>
            <p:cNvSpPr txBox="1"/>
            <p:nvPr/>
          </p:nvSpPr>
          <p:spPr>
            <a:xfrm>
              <a:off x="227" y="0"/>
              <a:ext cx="454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6000">
                  <a:solidFill>
                    <a:srgbClr val="FF3300"/>
                  </a:solidFill>
                  <a:latin typeface="Pristina" pitchFamily="2" charset="0"/>
                  <a:ea typeface="宋体" panose="02010600030101010101" pitchFamily="2" charset="-122"/>
                </a:rPr>
                <a:t>A</a:t>
              </a:r>
              <a:endParaRPr lang="en-US" altLang="zh-CN" sz="6000">
                <a:solidFill>
                  <a:srgbClr val="FF3300"/>
                </a:solidFill>
                <a:latin typeface="Pristina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5790" name="组合 75789"/>
          <p:cNvGrpSpPr/>
          <p:nvPr/>
        </p:nvGrpSpPr>
        <p:grpSpPr>
          <a:xfrm rot="-1380000">
            <a:off x="5842000" y="4903788"/>
            <a:ext cx="3168650" cy="1638300"/>
            <a:chOff x="0" y="0"/>
            <a:chExt cx="1996" cy="1032"/>
          </a:xfrm>
        </p:grpSpPr>
        <p:pic>
          <p:nvPicPr>
            <p:cNvPr id="63502" name="图片 75790" descr="255306-AUS065-embe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96" cy="1032"/>
            </a:xfrm>
            <a:prstGeom prst="rect">
              <a:avLst/>
            </a:prstGeom>
            <a:noFill/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63503" name="文本框 75791"/>
            <p:cNvSpPr txBox="1"/>
            <p:nvPr/>
          </p:nvSpPr>
          <p:spPr>
            <a:xfrm>
              <a:off x="46" y="6"/>
              <a:ext cx="454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6000" dirty="0">
                  <a:solidFill>
                    <a:srgbClr val="FF3300"/>
                  </a:solidFill>
                  <a:latin typeface="Pristina" pitchFamily="2" charset="0"/>
                  <a:ea typeface="宋体" panose="02010600030101010101" pitchFamily="2" charset="-122"/>
                </a:rPr>
                <a:t>C</a:t>
              </a:r>
              <a:endParaRPr lang="zh-CN" altLang="en-US" sz="6000" dirty="0">
                <a:solidFill>
                  <a:srgbClr val="FF3300"/>
                </a:solidFill>
                <a:latin typeface="Pristina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3504" name="组合 75792"/>
          <p:cNvGrpSpPr/>
          <p:nvPr/>
        </p:nvGrpSpPr>
        <p:grpSpPr>
          <a:xfrm rot="1920000">
            <a:off x="3259138" y="4387850"/>
            <a:ext cx="2952750" cy="2154238"/>
            <a:chOff x="0" y="0"/>
            <a:chExt cx="1860" cy="1357"/>
          </a:xfrm>
        </p:grpSpPr>
        <p:pic>
          <p:nvPicPr>
            <p:cNvPr id="63505" name="图片 75793" descr="Pari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291591">
              <a:off x="0" y="286"/>
              <a:ext cx="1860" cy="1071"/>
            </a:xfrm>
            <a:prstGeom prst="rect">
              <a:avLst/>
            </a:prstGeom>
            <a:noFill/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63506" name="文本框 75794"/>
            <p:cNvSpPr txBox="1"/>
            <p:nvPr/>
          </p:nvSpPr>
          <p:spPr>
            <a:xfrm>
              <a:off x="1029" y="0"/>
              <a:ext cx="454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6000" dirty="0">
                  <a:solidFill>
                    <a:srgbClr val="FF3300"/>
                  </a:solidFill>
                  <a:latin typeface="Pristina" pitchFamily="2" charset="0"/>
                  <a:ea typeface="宋体" panose="02010600030101010101" pitchFamily="2" charset="-122"/>
                </a:rPr>
                <a:t>B</a:t>
              </a:r>
              <a:endParaRPr lang="zh-CN" altLang="en-US" sz="6000" dirty="0">
                <a:solidFill>
                  <a:srgbClr val="FF3300"/>
                </a:solidFill>
                <a:latin typeface="Pristina" pitchFamily="2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63507" name="图片 75795" descr="06122AS36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625" y="5953125"/>
            <a:ext cx="1485900" cy="81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3" name="图片 76801" descr="yp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6488" y="187325"/>
            <a:ext cx="1436687" cy="151288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6803" name="表格 76802"/>
          <p:cNvGraphicFramePr/>
          <p:nvPr/>
        </p:nvGraphicFramePr>
        <p:xfrm>
          <a:off x="173038" y="117475"/>
          <a:ext cx="8793163" cy="6480175"/>
        </p:xfrm>
        <a:graphic>
          <a:graphicData uri="http://schemas.openxmlformats.org/drawingml/2006/table">
            <a:tbl>
              <a:tblPr/>
              <a:tblGrid>
                <a:gridCol w="5203825"/>
                <a:gridCol w="3589338"/>
              </a:tblGrid>
              <a:tr h="6480175">
                <a:tc>
                  <a:txBody>
                    <a:bodyPr/>
                    <a:lstStyle>
                      <a:lvl1pPr marL="361950" lvl="0" indent="-361950" algn="just" defTabSz="685800" rtl="0" eaLnBrk="1" fontAlgn="base" latinLnBrk="0" hangingPunct="1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ebdings" panose="05030102010509060703" pitchFamily="18" charset="2"/>
                        <a:buChar char=""/>
                        <a:defRPr sz="2000" b="1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361950" lvl="1" indent="-36195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DCE38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857250" lvl="2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3pPr>
                      <a:lvl4pPr marL="1200150" lvl="3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1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4pPr>
                      <a:lvl5pPr marL="1543050" lvl="4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1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 Simon</a:t>
                      </a:r>
                      <a:endParaRPr lang="en-US" altLang="zh-CN" sz="32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saw the White House. The President of the USA lives there. It is a beautiful building with a big garden and many trees.</a:t>
                      </a:r>
                      <a:endParaRPr lang="en-US" altLang="zh-CN" sz="32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See you soon.</a:t>
                      </a:r>
                      <a:endParaRPr lang="en-US" altLang="zh-CN" sz="32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Jane</a:t>
                      </a:r>
                      <a:endParaRPr lang="en-US" altLang="zh-CN" sz="32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just" defTabSz="685800" rtl="0" eaLnBrk="1" fontAlgn="base" latinLnBrk="0" hangingPunct="1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ebdings" panose="05030102010509060703" pitchFamily="18" charset="2"/>
                        <a:buChar char=""/>
                        <a:defRPr sz="2000" b="1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361950" lvl="1" indent="-36195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DCE38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857250" lvl="2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3pPr>
                      <a:lvl4pPr marL="1200150" lvl="3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1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4pPr>
                      <a:lvl5pPr marL="1543050" lvl="4" indent="-1714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1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Simon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Flat A, 6/F, Block3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North Street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Sunshine Town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Beijing 100000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China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64522" name="组合 76810"/>
          <p:cNvGrpSpPr/>
          <p:nvPr/>
        </p:nvGrpSpPr>
        <p:grpSpPr>
          <a:xfrm rot="-540000">
            <a:off x="1041400" y="4508500"/>
            <a:ext cx="3240088" cy="2089150"/>
            <a:chOff x="0" y="0"/>
            <a:chExt cx="2041" cy="1316"/>
          </a:xfrm>
        </p:grpSpPr>
        <p:pic>
          <p:nvPicPr>
            <p:cNvPr id="64523" name="图片 76811" descr="白宫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99828">
              <a:off x="0" y="228"/>
              <a:ext cx="2041" cy="1088"/>
            </a:xfrm>
            <a:prstGeom prst="rect">
              <a:avLst/>
            </a:prstGeom>
            <a:noFill/>
            <a:ln w="317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64524" name="文本框 76812"/>
            <p:cNvSpPr txBox="1"/>
            <p:nvPr/>
          </p:nvSpPr>
          <p:spPr>
            <a:xfrm>
              <a:off x="227" y="0"/>
              <a:ext cx="454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6000">
                  <a:solidFill>
                    <a:srgbClr val="FF3300"/>
                  </a:solidFill>
                  <a:latin typeface="Pristina" pitchFamily="2" charset="0"/>
                  <a:ea typeface="宋体" panose="02010600030101010101" pitchFamily="2" charset="-122"/>
                </a:rPr>
                <a:t>A</a:t>
              </a:r>
              <a:endParaRPr lang="en-US" altLang="zh-CN" sz="6000">
                <a:solidFill>
                  <a:srgbClr val="FF3300"/>
                </a:solidFill>
                <a:latin typeface="Pristina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6814" name="组合 76813"/>
          <p:cNvGrpSpPr/>
          <p:nvPr/>
        </p:nvGrpSpPr>
        <p:grpSpPr>
          <a:xfrm>
            <a:off x="3468688" y="5219700"/>
            <a:ext cx="3168650" cy="1638300"/>
            <a:chOff x="0" y="0"/>
            <a:chExt cx="1996" cy="1032"/>
          </a:xfrm>
        </p:grpSpPr>
        <p:pic>
          <p:nvPicPr>
            <p:cNvPr id="64526" name="图片 76814" descr="255306-AUS065-embe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96" cy="1032"/>
            </a:xfrm>
            <a:prstGeom prst="rect">
              <a:avLst/>
            </a:prstGeom>
            <a:noFill/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64527" name="文本框 76815"/>
            <p:cNvSpPr txBox="1"/>
            <p:nvPr/>
          </p:nvSpPr>
          <p:spPr>
            <a:xfrm>
              <a:off x="46" y="6"/>
              <a:ext cx="454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6000">
                  <a:solidFill>
                    <a:srgbClr val="FF3300"/>
                  </a:solidFill>
                  <a:latin typeface="Pristina" pitchFamily="2" charset="0"/>
                  <a:ea typeface="宋体" panose="02010600030101010101" pitchFamily="2" charset="-122"/>
                </a:rPr>
                <a:t>B</a:t>
              </a:r>
              <a:endParaRPr lang="en-US" altLang="zh-CN" sz="6000">
                <a:solidFill>
                  <a:srgbClr val="FF3300"/>
                </a:solidFill>
                <a:latin typeface="Pristina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6817" name="组合 76816"/>
          <p:cNvGrpSpPr/>
          <p:nvPr/>
        </p:nvGrpSpPr>
        <p:grpSpPr>
          <a:xfrm>
            <a:off x="5867400" y="3933825"/>
            <a:ext cx="2952750" cy="2154238"/>
            <a:chOff x="0" y="0"/>
            <a:chExt cx="1860" cy="1357"/>
          </a:xfrm>
        </p:grpSpPr>
        <p:pic>
          <p:nvPicPr>
            <p:cNvPr id="64529" name="图片 76817" descr="Pari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291591">
              <a:off x="0" y="286"/>
              <a:ext cx="1860" cy="1071"/>
            </a:xfrm>
            <a:prstGeom prst="rect">
              <a:avLst/>
            </a:prstGeom>
            <a:noFill/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64530" name="文本框 76818"/>
            <p:cNvSpPr txBox="1"/>
            <p:nvPr/>
          </p:nvSpPr>
          <p:spPr>
            <a:xfrm>
              <a:off x="1029" y="0"/>
              <a:ext cx="454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6000">
                  <a:solidFill>
                    <a:srgbClr val="FF3300"/>
                  </a:solidFill>
                  <a:latin typeface="Pristina" pitchFamily="2" charset="0"/>
                  <a:ea typeface="宋体" panose="02010600030101010101" pitchFamily="2" charset="-122"/>
                </a:rPr>
                <a:t>C</a:t>
              </a:r>
              <a:endParaRPr lang="en-US" altLang="zh-CN" sz="6000">
                <a:solidFill>
                  <a:srgbClr val="FF3300"/>
                </a:solidFill>
                <a:latin typeface="Pristina" pitchFamily="2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64531" name="图片 76819" descr="06122AS36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0013" y="5778500"/>
            <a:ext cx="1485900" cy="81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1" name="标题 93185"/>
          <p:cNvSpPr>
            <a:spLocks noGrp="1"/>
          </p:cNvSpPr>
          <p:nvPr>
            <p:ph type="ctrTitle"/>
          </p:nvPr>
        </p:nvSpPr>
        <p:spPr>
          <a:xfrm>
            <a:off x="161925" y="160338"/>
            <a:ext cx="6400800" cy="708025"/>
          </a:xfrm>
          <a:solidFill>
            <a:schemeClr val="tx1"/>
          </a:solidFill>
          <a:ln w="38100" cap="rnd">
            <a:solidFill>
              <a:srgbClr val="000000"/>
            </a:solidFill>
            <a:prstDash val="sysDot"/>
            <a:miter/>
          </a:ln>
        </p:spPr>
        <p:txBody>
          <a:bodyPr lIns="90170" tIns="46990" rIns="90170" bIns="46990" anchor="ctr"/>
          <a:p>
            <a:pPr defTabSz="514350">
              <a:buNone/>
            </a:pPr>
            <a:r>
              <a:rPr lang="zh-CN" altLang="en-US" kern="120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Why do people travel a lot?</a:t>
            </a:r>
            <a:endParaRPr lang="zh-CN" altLang="en-US" kern="1200" baseline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3187" name="副标题 93186"/>
          <p:cNvSpPr>
            <a:spLocks noGrp="1"/>
          </p:cNvSpPr>
          <p:nvPr>
            <p:ph type="subTitle" idx="1"/>
          </p:nvPr>
        </p:nvSpPr>
        <p:spPr>
          <a:xfrm>
            <a:off x="742950" y="1417638"/>
            <a:ext cx="8008938" cy="4518025"/>
          </a:xfrm>
          <a:solidFill>
            <a:schemeClr val="bg1">
              <a:alpha val="67000"/>
            </a:schemeClr>
          </a:solidFill>
        </p:spPr>
        <p:txBody>
          <a:bodyPr lIns="90170" tIns="46990" rIns="90170" bIns="46990" anchor="t"/>
          <a:p>
            <a:pPr defTabSz="514350">
              <a:buSzPct val="70000"/>
            </a:pPr>
            <a:endParaRPr lang="zh-CN" altLang="en-US" kern="120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93188" name="文本框 93187"/>
          <p:cNvSpPr txBox="1"/>
          <p:nvPr/>
        </p:nvSpPr>
        <p:spPr>
          <a:xfrm>
            <a:off x="915988" y="2098675"/>
            <a:ext cx="7343775" cy="7620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400" b="1">
                <a:latin typeface="Times New Roman" panose="02020603050405020304" pitchFamily="18" charset="0"/>
                <a:ea typeface="隶书" panose="02010509060101010101" pitchFamily="49" charset="-122"/>
              </a:rPr>
              <a:t>Traveling can open our mind!</a:t>
            </a:r>
            <a:endParaRPr lang="en-US" altLang="zh-CN" sz="4400" b="1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93189" name="文本框 93188"/>
          <p:cNvSpPr txBox="1"/>
          <p:nvPr/>
        </p:nvSpPr>
        <p:spPr>
          <a:xfrm>
            <a:off x="989013" y="3106738"/>
            <a:ext cx="7416800" cy="7620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400" b="1">
                <a:latin typeface="Times New Roman" panose="02020603050405020304" pitchFamily="18" charset="0"/>
                <a:ea typeface="隶书" panose="02010509060101010101" pitchFamily="49" charset="-122"/>
              </a:rPr>
              <a:t>Traveling can enrich our life!</a:t>
            </a:r>
            <a:endParaRPr lang="en-US" altLang="zh-CN" sz="4400" b="1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93190" name="文本框 93189"/>
          <p:cNvSpPr txBox="1"/>
          <p:nvPr/>
        </p:nvSpPr>
        <p:spPr>
          <a:xfrm>
            <a:off x="915988" y="4114800"/>
            <a:ext cx="7272337" cy="14319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400" b="1">
                <a:latin typeface="Times New Roman" panose="02020603050405020304" pitchFamily="18" charset="0"/>
                <a:ea typeface="隶书" panose="02010509060101010101" pitchFamily="49" charset="-122"/>
              </a:rPr>
              <a:t>Traveling will bring us a whole new world !</a:t>
            </a:r>
            <a:endParaRPr lang="en-US" altLang="zh-CN" sz="4400" b="1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7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7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187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 build="p"/>
      <p:bldP spid="93188" grpId="0"/>
      <p:bldP spid="93189" grpId="0"/>
      <p:bldP spid="931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7826" name="Picture 2" descr="200941402249988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5459413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Line 4"/>
          <p:cNvSpPr/>
          <p:nvPr/>
        </p:nvSpPr>
        <p:spPr>
          <a:xfrm flipV="1">
            <a:off x="1752600" y="1447800"/>
            <a:ext cx="2133600" cy="304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57" name="Line 5"/>
          <p:cNvSpPr/>
          <p:nvPr/>
        </p:nvSpPr>
        <p:spPr>
          <a:xfrm flipV="1">
            <a:off x="1828800" y="2514600"/>
            <a:ext cx="1524000" cy="228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58" name="Line 6"/>
          <p:cNvSpPr/>
          <p:nvPr/>
        </p:nvSpPr>
        <p:spPr>
          <a:xfrm flipV="1">
            <a:off x="685800" y="3733800"/>
            <a:ext cx="2743200" cy="304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59" name="Line 7"/>
          <p:cNvSpPr/>
          <p:nvPr/>
        </p:nvSpPr>
        <p:spPr>
          <a:xfrm flipV="1">
            <a:off x="228600" y="5105400"/>
            <a:ext cx="1524000" cy="228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60" name="Rectangle 8"/>
          <p:cNvSpPr/>
          <p:nvPr/>
        </p:nvSpPr>
        <p:spPr>
          <a:xfrm>
            <a:off x="3962400" y="990600"/>
            <a:ext cx="3886200" cy="114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=have a trip by boat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乘游船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3561" name="Rectangle 9"/>
          <p:cNvSpPr/>
          <p:nvPr/>
        </p:nvSpPr>
        <p:spPr>
          <a:xfrm>
            <a:off x="3124200" y="266700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 </a:t>
            </a:r>
            <a:r>
              <a:rPr lang="en-US" altLang="zh-CN" sz="3200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past</a:t>
            </a:r>
            <a:endParaRPr lang="en-US" altLang="zh-CN" sz="3200" dirty="0">
              <a:solidFill>
                <a:schemeClr val="accent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2538" name="AutoShape 10"/>
          <p:cNvSpPr/>
          <p:nvPr/>
        </p:nvSpPr>
        <p:spPr>
          <a:xfrm rot="-10077540">
            <a:off x="4495800" y="3048000"/>
            <a:ext cx="1600200" cy="762000"/>
          </a:xfrm>
          <a:prstGeom prst="leftArrow">
            <a:avLst>
              <a:gd name="adj1" fmla="val 50000"/>
              <a:gd name="adj2" fmla="val 5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Prep.</a:t>
            </a: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介词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3" name="AutoShape 11"/>
          <p:cNvSpPr/>
          <p:nvPr/>
        </p:nvSpPr>
        <p:spPr>
          <a:xfrm>
            <a:off x="609600" y="3886200"/>
            <a:ext cx="8229600" cy="19812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2400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Past/pass</a:t>
            </a:r>
            <a:endParaRPr lang="en-US" altLang="zh-CN" sz="2400" dirty="0">
              <a:solidFill>
                <a:schemeClr val="accent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Past</a:t>
            </a:r>
            <a:r>
              <a:rPr lang="zh-CN" altLang="en-US" sz="2400" dirty="0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：介词 经过 </a:t>
            </a:r>
            <a:r>
              <a:rPr lang="en-US" altLang="zh-CN" sz="2400" dirty="0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e.g. She walked past my window just now.</a:t>
            </a:r>
            <a:endParaRPr lang="en-US" altLang="zh-CN" sz="2400" dirty="0">
              <a:solidFill>
                <a:srgbClr val="66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99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Pass</a:t>
            </a:r>
            <a:r>
              <a:rPr lang="zh-CN" altLang="en-US" sz="2400" dirty="0">
                <a:solidFill>
                  <a:srgbClr val="99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：动词 过，传递 </a:t>
            </a:r>
            <a:r>
              <a:rPr lang="en-US" altLang="zh-CN" sz="2400" dirty="0">
                <a:solidFill>
                  <a:srgbClr val="99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e.g. Please pass me the salt</a:t>
            </a:r>
            <a:r>
              <a:rPr lang="en-US" altLang="zh-CN" dirty="0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dirty="0">
              <a:solidFill>
                <a:srgbClr val="99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4" name="AutoShape 12"/>
          <p:cNvSpPr/>
          <p:nvPr/>
        </p:nvSpPr>
        <p:spPr>
          <a:xfrm>
            <a:off x="1905000" y="4114800"/>
            <a:ext cx="3429000" cy="16002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照顾，照看</a:t>
            </a:r>
            <a:endParaRPr lang="zh-CN" altLang="en-US" sz="2400" b="1" dirty="0">
              <a:solidFill>
                <a:schemeClr val="accent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400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take (good) care of sb.</a:t>
            </a:r>
            <a:endParaRPr lang="en-US" altLang="zh-CN" sz="2400" dirty="0">
              <a:solidFill>
                <a:schemeClr val="accent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400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=look after sb. (well)</a:t>
            </a:r>
            <a:endParaRPr lang="en-US" altLang="zh-CN" sz="2400" dirty="0">
              <a:solidFill>
                <a:schemeClr val="accent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3565" name="Rectangle 13"/>
          <p:cNvSpPr/>
          <p:nvPr/>
        </p:nvSpPr>
        <p:spPr>
          <a:xfrm>
            <a:off x="914400" y="5334000"/>
            <a:ext cx="1600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保重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6" name="AutoShape 14"/>
          <p:cNvSpPr/>
          <p:nvPr/>
        </p:nvSpPr>
        <p:spPr>
          <a:xfrm>
            <a:off x="3505200" y="3124200"/>
            <a:ext cx="3733800" cy="13716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=have fun</a:t>
            </a:r>
            <a:endParaRPr lang="en-US" altLang="zh-CN" sz="2400" dirty="0">
              <a:solidFill>
                <a:schemeClr val="accent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400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=enjoy oneself</a:t>
            </a:r>
            <a:endParaRPr lang="en-US" altLang="zh-CN" sz="2400" dirty="0">
              <a:solidFill>
                <a:schemeClr val="accent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400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=play happily </a:t>
            </a:r>
            <a:r>
              <a:rPr lang="zh-CN" altLang="en-US" sz="24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玩的开心</a:t>
            </a:r>
            <a:endParaRPr lang="zh-CN" altLang="en-US" sz="2400" b="1" dirty="0">
              <a:solidFill>
                <a:schemeClr val="accent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bldLvl="0" animBg="1"/>
      <p:bldP spid="23560" grpId="1" bldLvl="0" animBg="1"/>
      <p:bldP spid="23561" grpId="0" bldLvl="0" animBg="1"/>
      <p:bldP spid="23561" grpId="1" bldLvl="0" animBg="1"/>
      <p:bldP spid="22538" grpId="0" bldLvl="0" animBg="1"/>
      <p:bldP spid="22538" grpId="1" bldLvl="0" animBg="1"/>
      <p:bldP spid="23563" grpId="0" bldLvl="0" animBg="1"/>
      <p:bldP spid="23563" grpId="1" bldLvl="0" animBg="1"/>
      <p:bldP spid="23564" grpId="0" bldLvl="0" animBg="1"/>
      <p:bldP spid="23564" grpId="1" bldLvl="0" animBg="1"/>
      <p:bldP spid="23565" grpId="0" bldLvl="0" animBg="1"/>
      <p:bldP spid="23565" grpId="1" bldLvl="0" animBg="1"/>
      <p:bldP spid="23566" grpId="0" bldLvl="0" animBg="1"/>
      <p:bldP spid="23566" grpId="1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Text Box 5"/>
          <p:cNvSpPr txBox="1"/>
          <p:nvPr/>
        </p:nvSpPr>
        <p:spPr>
          <a:xfrm>
            <a:off x="611188" y="1341438"/>
            <a:ext cx="8083550" cy="5780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5.take a boat trip/take a trip by boat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6.go past the Sydney Opera House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7.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 sit in a little coffee shop by the River Seine.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8.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 the top of the Eiffel Tower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9.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 a beautiful building with a big garden and many trees.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10. the president of the USA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11.take care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12.I’m having a great time in Australia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      I’m enjoying myself in Australia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</p:txBody>
      </p:sp>
      <p:sp>
        <p:nvSpPr>
          <p:cNvPr id="93187" name="Text Box 8"/>
          <p:cNvSpPr txBox="1"/>
          <p:nvPr/>
        </p:nvSpPr>
        <p:spPr>
          <a:xfrm>
            <a:off x="323850" y="404813"/>
            <a:ext cx="3960813" cy="6985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Language points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Text Box 5"/>
          <p:cNvSpPr txBox="1"/>
          <p:nvPr/>
        </p:nvSpPr>
        <p:spPr>
          <a:xfrm>
            <a:off x="611188" y="1341438"/>
            <a:ext cx="8083550" cy="4746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13. How long is …?/what’s the length of…?</a:t>
            </a:r>
            <a:endParaRPr lang="en-US" altLang="zh-CN" sz="2800" b="1">
              <a:solidFill>
                <a:srgbClr val="008000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      How tall/high is…?/ What’s the height of…?</a:t>
            </a:r>
            <a:endParaRPr lang="en-US" altLang="zh-CN" sz="2800" b="1">
              <a:solidFill>
                <a:srgbClr val="008000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      How heavy is …?/What’s the weight of..?</a:t>
            </a:r>
            <a:endParaRPr lang="en-US" altLang="zh-CN" sz="2800" b="1">
              <a:solidFill>
                <a:srgbClr val="008000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14.How wide is the bridge ?</a:t>
            </a:r>
            <a:endParaRPr lang="en-US" altLang="zh-CN" sz="2800" b="1">
              <a:solidFill>
                <a:srgbClr val="008000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15. 90 feet wide   90</a:t>
            </a: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英尺宽</a:t>
            </a:r>
            <a:endParaRPr lang="zh-CN" alt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16. be made of steel     </a:t>
            </a: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由钢材制成</a:t>
            </a:r>
            <a:endParaRPr lang="zh-CN" alt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17.It weighs over 100,000 tons.</a:t>
            </a: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重十万多吨</a:t>
            </a:r>
            <a:endParaRPr lang="zh-CN" alt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     </a:t>
            </a:r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Its weight is more than 100,000 tons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</p:txBody>
      </p:sp>
      <p:sp>
        <p:nvSpPr>
          <p:cNvPr id="102403" name="Text Box 8"/>
          <p:cNvSpPr txBox="1"/>
          <p:nvPr/>
        </p:nvSpPr>
        <p:spPr>
          <a:xfrm>
            <a:off x="323850" y="404813"/>
            <a:ext cx="3960813" cy="6985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Language points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Text Box 6"/>
          <p:cNvSpPr txBox="1"/>
          <p:nvPr/>
        </p:nvSpPr>
        <p:spPr>
          <a:xfrm>
            <a:off x="360363" y="1166813"/>
            <a:ext cx="8604250" cy="2235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9900FF"/>
                </a:solidFill>
                <a:latin typeface="Times New Roman" panose="02020603050405020304" pitchFamily="18" charset="0"/>
              </a:rPr>
              <a:t>Situation: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You want to discuss with your friend about something. The following ideas may help you.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 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                 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</p:txBody>
      </p:sp>
      <p:sp>
        <p:nvSpPr>
          <p:cNvPr id="103427" name="Text Box 10"/>
          <p:cNvSpPr txBox="1"/>
          <p:nvPr/>
        </p:nvSpPr>
        <p:spPr>
          <a:xfrm>
            <a:off x="404813" y="333375"/>
            <a:ext cx="3159125" cy="862013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>
                <a:latin typeface="Times New Roman" panose="02020603050405020304" pitchFamily="18" charset="0"/>
              </a:rPr>
              <a:t>Discussion </a:t>
            </a:r>
            <a:endParaRPr lang="en-US" altLang="zh-CN" sz="4800" b="1">
              <a:latin typeface="Times New Roman" panose="02020603050405020304" pitchFamily="18" charset="0"/>
            </a:endParaRPr>
          </a:p>
        </p:txBody>
      </p:sp>
      <p:sp>
        <p:nvSpPr>
          <p:cNvPr id="103428" name="Text Box 14"/>
          <p:cNvSpPr txBox="1"/>
          <p:nvPr/>
        </p:nvSpPr>
        <p:spPr>
          <a:xfrm>
            <a:off x="1042988" y="3500438"/>
            <a:ext cx="7010400" cy="2619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99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1) where/what            2)  how wide    </a:t>
            </a:r>
            <a:br>
              <a:rPr lang="en-US" altLang="zh-CN" sz="3600" b="1">
                <a:solidFill>
                  <a:srgbClr val="99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</a:br>
            <a:r>
              <a:rPr lang="en-US" altLang="zh-CN" sz="3600" b="1">
                <a:solidFill>
                  <a:srgbClr val="99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3)  how high       4) how long</a:t>
            </a:r>
            <a:endParaRPr lang="en-US" altLang="zh-CN" sz="3600" b="1">
              <a:solidFill>
                <a:srgbClr val="9900FF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99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5) what’s it made of </a:t>
            </a:r>
            <a:endParaRPr lang="en-US" altLang="zh-CN" sz="3600" b="1">
              <a:solidFill>
                <a:srgbClr val="9900FF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99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6)  …</a:t>
            </a:r>
            <a:endParaRPr lang="en-US" altLang="zh-CN" sz="3600" b="1">
              <a:solidFill>
                <a:srgbClr val="9900FF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/>
      <p:bldP spid="1034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Box 1"/>
          <p:cNvSpPr txBox="1"/>
          <p:nvPr/>
        </p:nvSpPr>
        <p:spPr>
          <a:xfrm>
            <a:off x="0" y="596900"/>
            <a:ext cx="8532813" cy="6186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dirty="0">
                <a:latin typeface="Verdana" panose="020B0604030504040204" pitchFamily="34" charset="0"/>
              </a:rPr>
              <a:t>多长 </a:t>
            </a:r>
            <a:endParaRPr lang="zh-CN" altLang="en-US" sz="3600" dirty="0">
              <a:latin typeface="Verdana" panose="020B0604030504040204" pitchFamily="34" charset="0"/>
            </a:endParaRPr>
          </a:p>
          <a:p>
            <a:pPr algn="ctr"/>
            <a:r>
              <a:rPr lang="zh-CN" altLang="en-US" sz="3600" dirty="0">
                <a:latin typeface="Verdana" panose="020B0604030504040204" pitchFamily="34" charset="0"/>
              </a:rPr>
              <a:t>多高</a:t>
            </a:r>
            <a:endParaRPr lang="zh-CN" altLang="en-US" sz="3600" dirty="0">
              <a:latin typeface="Verdana" panose="020B0604030504040204" pitchFamily="34" charset="0"/>
            </a:endParaRPr>
          </a:p>
          <a:p>
            <a:pPr algn="ctr"/>
            <a:r>
              <a:rPr lang="zh-CN" altLang="en-US" sz="3600" dirty="0">
                <a:latin typeface="Verdana" panose="020B0604030504040204" pitchFamily="34" charset="0"/>
              </a:rPr>
              <a:t>多宽</a:t>
            </a:r>
            <a:endParaRPr lang="zh-CN" altLang="en-US" sz="3600" dirty="0">
              <a:latin typeface="Verdana" panose="020B0604030504040204" pitchFamily="34" charset="0"/>
            </a:endParaRPr>
          </a:p>
          <a:p>
            <a:pPr algn="ctr"/>
            <a:r>
              <a:rPr lang="zh-CN" altLang="en-US" sz="3600" dirty="0">
                <a:latin typeface="Verdana" panose="020B0604030504040204" pitchFamily="34" charset="0"/>
              </a:rPr>
              <a:t>多少</a:t>
            </a:r>
            <a:endParaRPr lang="zh-CN" altLang="en-US" sz="3600" dirty="0">
              <a:latin typeface="Verdana" panose="020B0604030504040204" pitchFamily="34" charset="0"/>
            </a:endParaRPr>
          </a:p>
          <a:p>
            <a:pPr algn="ctr"/>
            <a:r>
              <a:rPr lang="zh-CN" altLang="en-US" sz="3600" dirty="0">
                <a:latin typeface="Verdana" panose="020B0604030504040204" pitchFamily="34" charset="0"/>
              </a:rPr>
              <a:t>     多大年纪</a:t>
            </a:r>
            <a:endParaRPr lang="zh-CN" altLang="en-US" sz="3600" dirty="0">
              <a:latin typeface="Verdana" panose="020B0604030504040204" pitchFamily="34" charset="0"/>
            </a:endParaRPr>
          </a:p>
          <a:p>
            <a:pPr algn="ctr"/>
            <a:r>
              <a:rPr lang="zh-CN" altLang="en-US" sz="3600" dirty="0">
                <a:latin typeface="Verdana" panose="020B0604030504040204" pitchFamily="34" charset="0"/>
              </a:rPr>
              <a:t>多重</a:t>
            </a:r>
            <a:endParaRPr lang="zh-CN" altLang="en-US" sz="3600" dirty="0">
              <a:latin typeface="Verdana" panose="020B0604030504040204" pitchFamily="34" charset="0"/>
            </a:endParaRPr>
          </a:p>
          <a:p>
            <a:pPr algn="ctr"/>
            <a:r>
              <a:rPr lang="zh-CN" altLang="en-US" sz="3600" dirty="0">
                <a:latin typeface="Verdana" panose="020B0604030504040204" pitchFamily="34" charset="0"/>
              </a:rPr>
              <a:t>多远</a:t>
            </a:r>
            <a:endParaRPr lang="zh-CN" altLang="en-US" sz="3600" dirty="0">
              <a:latin typeface="Verdana" panose="020B0604030504040204" pitchFamily="34" charset="0"/>
            </a:endParaRPr>
          </a:p>
          <a:p>
            <a:pPr algn="ctr"/>
            <a:r>
              <a:rPr lang="zh-CN" altLang="en-US" sz="3600" dirty="0">
                <a:latin typeface="Verdana" panose="020B0604030504040204" pitchFamily="34" charset="0"/>
              </a:rPr>
              <a:t>    隔多久</a:t>
            </a:r>
            <a:endParaRPr lang="zh-CN" altLang="en-US" sz="3600" dirty="0">
              <a:latin typeface="Verdana" panose="020B0604030504040204" pitchFamily="34" charset="0"/>
            </a:endParaRPr>
          </a:p>
          <a:p>
            <a:pPr algn="ctr"/>
            <a:r>
              <a:rPr lang="zh-CN" altLang="en-US" sz="3600" dirty="0">
                <a:latin typeface="Verdana" panose="020B0604030504040204" pitchFamily="34" charset="0"/>
              </a:rPr>
              <a:t>      多久之后</a:t>
            </a:r>
            <a:endParaRPr lang="zh-CN" altLang="en-US" sz="3600" dirty="0">
              <a:latin typeface="Verdana" panose="020B0604030504040204" pitchFamily="34" charset="0"/>
            </a:endParaRPr>
          </a:p>
          <a:p>
            <a:pPr algn="ctr"/>
            <a:r>
              <a:rPr lang="zh-CN" altLang="en-US" sz="3600" dirty="0">
                <a:latin typeface="Verdana" panose="020B0604030504040204" pitchFamily="34" charset="0"/>
              </a:rPr>
              <a:t>多大</a:t>
            </a:r>
            <a:endParaRPr lang="zh-CN" altLang="en-US" sz="3600" dirty="0">
              <a:latin typeface="Verdana" panose="020B0604030504040204" pitchFamily="34" charset="0"/>
            </a:endParaRPr>
          </a:p>
          <a:p>
            <a:pPr algn="ctr"/>
            <a:endParaRPr lang="zh-CN" altLang="en-US" dirty="0">
              <a:latin typeface="Verdana" panose="020B0604030504040204" pitchFamily="34" charset="0"/>
            </a:endParaRPr>
          </a:p>
          <a:p>
            <a:pPr algn="ctr"/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106499" name="TextBox 3"/>
          <p:cNvSpPr txBox="1"/>
          <p:nvPr/>
        </p:nvSpPr>
        <p:spPr>
          <a:xfrm>
            <a:off x="5437188" y="677863"/>
            <a:ext cx="216535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>
                <a:solidFill>
                  <a:srgbClr val="FF0000"/>
                </a:solidFill>
                <a:latin typeface="Verdana" panose="020B0604030504040204" pitchFamily="34" charset="0"/>
              </a:rPr>
              <a:t>how long</a:t>
            </a:r>
            <a:endParaRPr lang="en-US" altLang="zh-CN" sz="2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06500" name="TextBox 4"/>
          <p:cNvSpPr txBox="1"/>
          <p:nvPr/>
        </p:nvSpPr>
        <p:spPr>
          <a:xfrm>
            <a:off x="5221288" y="1314450"/>
            <a:ext cx="331152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>
                <a:solidFill>
                  <a:srgbClr val="FF0000"/>
                </a:solidFill>
                <a:latin typeface="Verdana" panose="020B0604030504040204" pitchFamily="34" charset="0"/>
              </a:rPr>
              <a:t>how tall/high</a:t>
            </a:r>
            <a:endParaRPr lang="en-US" altLang="zh-CN" sz="2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06501" name="TextBox 5"/>
          <p:cNvSpPr txBox="1"/>
          <p:nvPr/>
        </p:nvSpPr>
        <p:spPr>
          <a:xfrm>
            <a:off x="5003800" y="1838325"/>
            <a:ext cx="316865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>
                <a:solidFill>
                  <a:srgbClr val="FF0000"/>
                </a:solidFill>
                <a:latin typeface="Verdana" panose="020B0604030504040204" pitchFamily="34" charset="0"/>
              </a:rPr>
              <a:t>how wide</a:t>
            </a:r>
            <a:endParaRPr lang="en-US" altLang="zh-CN" sz="2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06502" name="TextBox 7"/>
          <p:cNvSpPr txBox="1"/>
          <p:nvPr/>
        </p:nvSpPr>
        <p:spPr>
          <a:xfrm>
            <a:off x="5181600" y="2317750"/>
            <a:ext cx="414337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>
                <a:solidFill>
                  <a:srgbClr val="FF0000"/>
                </a:solidFill>
                <a:latin typeface="Verdana" panose="020B0604030504040204" pitchFamily="34" charset="0"/>
              </a:rPr>
              <a:t>how many/much</a:t>
            </a:r>
            <a:endParaRPr lang="en-US" altLang="zh-CN" sz="2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06503" name="TextBox 8"/>
          <p:cNvSpPr txBox="1"/>
          <p:nvPr/>
        </p:nvSpPr>
        <p:spPr>
          <a:xfrm>
            <a:off x="5003800" y="2841625"/>
            <a:ext cx="315595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>
                <a:solidFill>
                  <a:srgbClr val="FF0000"/>
                </a:solidFill>
                <a:latin typeface="Verdana" panose="020B0604030504040204" pitchFamily="34" charset="0"/>
              </a:rPr>
              <a:t>how old</a:t>
            </a:r>
            <a:endParaRPr lang="en-US" altLang="zh-CN" sz="2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06504" name="TextBox 9"/>
          <p:cNvSpPr txBox="1"/>
          <p:nvPr/>
        </p:nvSpPr>
        <p:spPr>
          <a:xfrm>
            <a:off x="5181600" y="3344863"/>
            <a:ext cx="335121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>
                <a:solidFill>
                  <a:srgbClr val="FF0000"/>
                </a:solidFill>
                <a:latin typeface="Verdana" panose="020B0604030504040204" pitchFamily="34" charset="0"/>
              </a:rPr>
              <a:t>how heavy</a:t>
            </a:r>
            <a:endParaRPr lang="en-US" altLang="zh-CN" sz="2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06505" name="TextBox 10"/>
          <p:cNvSpPr txBox="1"/>
          <p:nvPr/>
        </p:nvSpPr>
        <p:spPr>
          <a:xfrm>
            <a:off x="5003800" y="4005263"/>
            <a:ext cx="324008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>
                <a:solidFill>
                  <a:srgbClr val="FF0000"/>
                </a:solidFill>
                <a:latin typeface="Verdana" panose="020B0604030504040204" pitchFamily="34" charset="0"/>
              </a:rPr>
              <a:t>how far</a:t>
            </a:r>
            <a:endParaRPr lang="en-US" altLang="zh-CN" sz="2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06506" name="TextBox 11"/>
          <p:cNvSpPr txBox="1"/>
          <p:nvPr/>
        </p:nvSpPr>
        <p:spPr>
          <a:xfrm>
            <a:off x="5003800" y="4527550"/>
            <a:ext cx="352901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how often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06507" name="TextBox 12"/>
          <p:cNvSpPr txBox="1"/>
          <p:nvPr/>
        </p:nvSpPr>
        <p:spPr>
          <a:xfrm>
            <a:off x="4859338" y="5072063"/>
            <a:ext cx="388937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how soon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06508" name="TextBox 13"/>
          <p:cNvSpPr txBox="1"/>
          <p:nvPr/>
        </p:nvSpPr>
        <p:spPr>
          <a:xfrm>
            <a:off x="5181600" y="5618163"/>
            <a:ext cx="284638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how big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5853" name="TextBox 2"/>
          <p:cNvSpPr txBox="1"/>
          <p:nvPr/>
        </p:nvSpPr>
        <p:spPr>
          <a:xfrm>
            <a:off x="539750" y="404813"/>
            <a:ext cx="287972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How questions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500" grpId="0"/>
      <p:bldP spid="106501" grpId="0"/>
      <p:bldP spid="106502" grpId="0"/>
      <p:bldP spid="106503" grpId="0"/>
      <p:bldP spid="106504" grpId="0"/>
      <p:bldP spid="106505" grpId="0"/>
      <p:bldP spid="106506" grpId="0"/>
      <p:bldP spid="106507" grpId="0"/>
      <p:bldP spid="10650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endParaRPr lang="zh-CN" altLang="en-US" dirty="0"/>
          </a:p>
        </p:txBody>
      </p:sp>
      <p:pic>
        <p:nvPicPr>
          <p:cNvPr id="78850" name="Picture 3" descr="2009414022499882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27838"/>
          </a:xfrm>
        </p:spPr>
      </p:pic>
      <p:pic>
        <p:nvPicPr>
          <p:cNvPr id="2458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5292725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Line 5"/>
          <p:cNvSpPr/>
          <p:nvPr/>
        </p:nvSpPr>
        <p:spPr>
          <a:xfrm>
            <a:off x="914400" y="3276600"/>
            <a:ext cx="2895600" cy="228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82" name="Oval 6"/>
          <p:cNvSpPr/>
          <p:nvPr/>
        </p:nvSpPr>
        <p:spPr>
          <a:xfrm>
            <a:off x="2590800" y="1981200"/>
            <a:ext cx="381000" cy="533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3" name="AutoShape 7"/>
          <p:cNvSpPr/>
          <p:nvPr/>
        </p:nvSpPr>
        <p:spPr>
          <a:xfrm>
            <a:off x="2057400" y="685800"/>
            <a:ext cx="6705600" cy="44196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by</a:t>
            </a:r>
            <a:r>
              <a:rPr lang="zh-CN" altLang="en-US" sz="2400" dirty="0">
                <a:latin typeface="Comic Sans MS" panose="030F0702030302020204" pitchFamily="66" charset="0"/>
                <a:ea typeface="宋体" panose="02010600030101010101" pitchFamily="2" charset="-122"/>
              </a:rPr>
              <a:t>：</a:t>
            </a:r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在</a:t>
            </a: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..</a:t>
            </a:r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旁，靠近</a:t>
            </a:r>
            <a:endParaRPr lang="zh-CN" altLang="en-US" sz="24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zh-CN" altLang="en-US" sz="24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by</a:t>
            </a:r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的用法</a:t>
            </a:r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  <a:sym typeface="Wingdings" panose="05000000000000000000" pitchFamily="2" charset="2"/>
              </a:rPr>
              <a:t>）乘（车，船等）（</a:t>
            </a: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  <a:sym typeface="Wingdings" panose="05000000000000000000" pitchFamily="2" charset="2"/>
              </a:rPr>
              <a:t>by+</a:t>
            </a:r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  <a:sym typeface="Wingdings" panose="05000000000000000000" pitchFamily="2" charset="2"/>
              </a:rPr>
              <a:t>交通工具）</a:t>
            </a:r>
            <a:endParaRPr lang="zh-CN" altLang="en-US" sz="2400" b="1" dirty="0">
              <a:latin typeface="Comic Sans MS" panose="030F0702030302020204" pitchFamily="66" charset="0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  <a:sym typeface="Wingdings" panose="05000000000000000000" pitchFamily="2" charset="2"/>
              </a:rPr>
              <a:t>e.g. She often goes to school by bike.</a:t>
            </a:r>
            <a:endParaRPr lang="en-US" altLang="zh-CN" sz="2400" dirty="0">
              <a:latin typeface="Comic Sans MS" panose="030F0702030302020204" pitchFamily="66" charset="0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  <a:sym typeface="Wingdings" panose="05000000000000000000" pitchFamily="2" charset="2"/>
              </a:rPr>
              <a:t>=she often rides a bike to school.</a:t>
            </a:r>
            <a:endParaRPr lang="en-US" altLang="zh-CN" sz="2400" dirty="0">
              <a:latin typeface="Comic Sans MS" panose="030F0702030302020204" pitchFamily="66" charset="0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endParaRPr lang="en-US" altLang="zh-CN" sz="2400" dirty="0">
              <a:latin typeface="Comic Sans MS" panose="030F0702030302020204" pitchFamily="66" charset="0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  <a:sym typeface="Wingdings" panose="05000000000000000000" pitchFamily="2" charset="2"/>
              </a:rPr>
              <a:t>）固定搭配：</a:t>
            </a:r>
            <a:endParaRPr lang="zh-CN" altLang="en-US" sz="2400" b="1" dirty="0">
              <a:latin typeface="Comic Sans MS" panose="030F0702030302020204" pitchFamily="66" charset="0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  <a:sym typeface="Wingdings" panose="05000000000000000000" pitchFamily="2" charset="2"/>
              </a:rPr>
              <a:t>by the way</a:t>
            </a:r>
            <a:endParaRPr lang="en-US" altLang="zh-CN" sz="2400" dirty="0">
              <a:latin typeface="Comic Sans MS" panose="030F0702030302020204" pitchFamily="66" charset="0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endParaRPr lang="en-US" altLang="zh-CN" sz="2400" dirty="0">
              <a:latin typeface="Comic Sans MS" panose="030F0702030302020204" pitchFamily="66" charset="0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  <a:sym typeface="Wingdings" panose="05000000000000000000" pitchFamily="2" charset="2"/>
              </a:rPr>
              <a:t>by oneself</a:t>
            </a:r>
            <a:endParaRPr lang="en-US" altLang="zh-CN" sz="24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4584" name="AutoShape 8"/>
          <p:cNvSpPr/>
          <p:nvPr/>
        </p:nvSpPr>
        <p:spPr>
          <a:xfrm>
            <a:off x="4114800" y="3657600"/>
            <a:ext cx="1676400" cy="4572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顺便说一下</a:t>
            </a:r>
            <a:endParaRPr lang="zh-CN" altLang="en-US" sz="24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4585" name="AutoShape 9"/>
          <p:cNvSpPr/>
          <p:nvPr/>
        </p:nvSpPr>
        <p:spPr>
          <a:xfrm>
            <a:off x="4114800" y="4343400"/>
            <a:ext cx="2667000" cy="4572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独自，单独</a:t>
            </a: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=alone</a:t>
            </a:r>
            <a:endParaRPr lang="en-US" altLang="zh-CN" sz="24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ldLvl="0" animBg="1"/>
      <p:bldP spid="24583" grpId="0" bldLvl="0" animBg="1"/>
      <p:bldP spid="24583" grpId="1" bldLvl="0" animBg="1"/>
      <p:bldP spid="24584" grpId="0" bldLvl="0" animBg="1"/>
      <p:bldP spid="24584" grpId="1" bldLvl="0" animBg="1"/>
      <p:bldP spid="24585" grpId="0" bldLvl="0" animBg="1"/>
      <p:bldP spid="2458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33793"/>
          <p:cNvSpPr txBox="1"/>
          <p:nvPr/>
        </p:nvSpPr>
        <p:spPr>
          <a:xfrm>
            <a:off x="7159625" y="6156325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506" name="" r:id="rId1" imgW="8169275" imgH="5826125"/>
        </mc:Choice>
        <mc:Fallback>
          <p:control name="" r:id="rId1" imgW="8169275" imgH="5826125">
            <p:pic>
              <p:nvPicPr>
                <p:cNvPr id="0" name="Host Control  21505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73075" y="331788"/>
                  <a:ext cx="8169275" cy="58261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466725" y="1628775"/>
            <a:ext cx="6911975" cy="922338"/>
          </a:xfrm>
        </p:spPr>
        <p:txBody>
          <a:bodyPr wrap="square" lIns="91440" tIns="45720" rIns="91440" bIns="45720" anchor="ctr"/>
          <a:p>
            <a:pPr algn="l">
              <a:lnSpc>
                <a:spcPct val="130000"/>
              </a:lnSpc>
            </a:pPr>
            <a:r>
              <a:rPr lang="en-US" altLang="zh-CN" sz="40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Fill in the following sentences.</a:t>
            </a:r>
            <a:endParaRPr lang="en-US" altLang="zh-CN" sz="40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3" name="Rectangle 4"/>
          <p:cNvSpPr>
            <a:spLocks noGrp="1"/>
          </p:cNvSpPr>
          <p:nvPr>
            <p:ph type="body"/>
          </p:nvPr>
        </p:nvSpPr>
        <p:spPr>
          <a:xfrm>
            <a:off x="609600" y="2636838"/>
            <a:ext cx="8139113" cy="3168650"/>
          </a:xfrm>
        </p:spPr>
        <p:txBody>
          <a:bodyPr wrap="square" lIns="91440" tIns="45720" rIns="91440" bIns="45720" anchor="t"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你需要锻炼来保持体形。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You ____  ___exercise to _____ ____.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让我们玩得开心点吧！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Let’s ______  _________!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4" name="Text Box 8"/>
          <p:cNvSpPr txBox="1"/>
          <p:nvPr/>
        </p:nvSpPr>
        <p:spPr>
          <a:xfrm>
            <a:off x="1978025" y="3508375"/>
            <a:ext cx="140176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need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endParaRPr lang="en-US" altLang="zh-CN" sz="2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7525" name="Text Box 9"/>
          <p:cNvSpPr txBox="1"/>
          <p:nvPr/>
        </p:nvSpPr>
        <p:spPr>
          <a:xfrm>
            <a:off x="3275013" y="3500438"/>
            <a:ext cx="565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to</a:t>
            </a:r>
            <a:endParaRPr lang="en-US" altLang="zh-CN" sz="36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6" name="Text Box 10"/>
          <p:cNvSpPr txBox="1"/>
          <p:nvPr/>
        </p:nvSpPr>
        <p:spPr>
          <a:xfrm>
            <a:off x="6111875" y="3429000"/>
            <a:ext cx="1987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keep    fit</a:t>
            </a:r>
            <a:endParaRPr lang="en-US" altLang="zh-CN" sz="36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7" name="Text Box 11"/>
          <p:cNvSpPr txBox="1"/>
          <p:nvPr/>
        </p:nvSpPr>
        <p:spPr>
          <a:xfrm>
            <a:off x="2276475" y="4875213"/>
            <a:ext cx="13652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enjoy</a:t>
            </a: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lang="en-US" altLang="zh-CN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8" name="Text Box 24"/>
          <p:cNvSpPr txBox="1"/>
          <p:nvPr/>
        </p:nvSpPr>
        <p:spPr>
          <a:xfrm>
            <a:off x="3879850" y="4941888"/>
            <a:ext cx="1987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ourselves</a:t>
            </a:r>
            <a:endParaRPr lang="en-US" altLang="zh-CN" sz="36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9" name="Rectangle 45"/>
          <p:cNvSpPr/>
          <p:nvPr/>
        </p:nvSpPr>
        <p:spPr>
          <a:xfrm>
            <a:off x="611188" y="836613"/>
            <a:ext cx="2274888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ctr" fontAlgn="base"/>
            <a:r>
              <a:rPr lang="en-US" altLang="zh-CN" sz="40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Exercise</a:t>
            </a:r>
            <a:endParaRPr lang="en-US" altLang="zh-CN" sz="40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/>
      <p:bldP spid="107524" grpId="0"/>
      <p:bldP spid="107525" grpId="0"/>
      <p:bldP spid="107526" grpId="0"/>
      <p:bldP spid="107527" grpId="0"/>
      <p:bldP spid="107528" grpId="0"/>
      <p:bldP spid="1075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Rectangle 5"/>
          <p:cNvSpPr/>
          <p:nvPr/>
        </p:nvSpPr>
        <p:spPr>
          <a:xfrm>
            <a:off x="539750" y="1066800"/>
            <a:ext cx="8064500" cy="4378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我乘船旅行经过港湾大桥。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We take __  ____  ____ under the  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Harbour Bridge.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美国总统住在白宫里。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________ of the USA _____ in 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the White House.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Text Box 6"/>
          <p:cNvSpPr txBox="1"/>
          <p:nvPr/>
        </p:nvSpPr>
        <p:spPr>
          <a:xfrm>
            <a:off x="2838450" y="1931988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a </a:t>
            </a:r>
            <a:endParaRPr lang="en-US" altLang="zh-CN" sz="36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8" name="Text Box 7"/>
          <p:cNvSpPr txBox="1"/>
          <p:nvPr/>
        </p:nvSpPr>
        <p:spPr>
          <a:xfrm>
            <a:off x="1908175" y="4090988"/>
            <a:ext cx="237648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President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3300"/>
                </a:solidFill>
                <a:latin typeface="Arial" panose="020B0604020202020204" pitchFamily="34" charset="0"/>
              </a:rPr>
              <a:t>                           </a:t>
            </a:r>
            <a:endParaRPr lang="en-US" altLang="zh-CN" sz="2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Text Box 8"/>
          <p:cNvSpPr txBox="1"/>
          <p:nvPr/>
        </p:nvSpPr>
        <p:spPr>
          <a:xfrm>
            <a:off x="6156325" y="4097338"/>
            <a:ext cx="1047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lives</a:t>
            </a:r>
            <a:endParaRPr lang="en-US" altLang="zh-CN" sz="36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0" name="Text Box 12"/>
          <p:cNvSpPr txBox="1"/>
          <p:nvPr/>
        </p:nvSpPr>
        <p:spPr>
          <a:xfrm>
            <a:off x="3635375" y="1930400"/>
            <a:ext cx="1047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boat</a:t>
            </a:r>
            <a:endParaRPr lang="en-US" altLang="zh-CN" sz="36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1" name="Text Box 13"/>
          <p:cNvSpPr txBox="1"/>
          <p:nvPr/>
        </p:nvSpPr>
        <p:spPr>
          <a:xfrm>
            <a:off x="4859338" y="1865313"/>
            <a:ext cx="920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trip</a:t>
            </a:r>
            <a:endParaRPr lang="en-US" altLang="zh-CN" sz="36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/>
      <p:bldP spid="108548" grpId="0"/>
      <p:bldP spid="108549" grpId="0"/>
      <p:bldP spid="108550" grpId="0"/>
      <p:bldP spid="10855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Rectangle 5"/>
          <p:cNvSpPr/>
          <p:nvPr/>
        </p:nvSpPr>
        <p:spPr>
          <a:xfrm>
            <a:off x="611188" y="1138238"/>
            <a:ext cx="7921625" cy="4378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这是一间带有漂亮花园的大房子。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This is a big house _____ a  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beautiful _______.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6. 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我坐在塞纳河边的咖啡店里。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sit in a coffee shop _____  _____ 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______   ______.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1" name="Text Box 6"/>
          <p:cNvSpPr txBox="1"/>
          <p:nvPr/>
        </p:nvSpPr>
        <p:spPr>
          <a:xfrm>
            <a:off x="5037138" y="2009775"/>
            <a:ext cx="1047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with</a:t>
            </a:r>
            <a:endParaRPr lang="en-US" altLang="zh-CN" sz="36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2" name="Text Box 7"/>
          <p:cNvSpPr txBox="1"/>
          <p:nvPr/>
        </p:nvSpPr>
        <p:spPr>
          <a:xfrm>
            <a:off x="3303588" y="2657475"/>
            <a:ext cx="1555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garden</a:t>
            </a:r>
            <a:endParaRPr lang="en-US" altLang="zh-CN" sz="36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3" name="Text Box 12"/>
          <p:cNvSpPr txBox="1"/>
          <p:nvPr/>
        </p:nvSpPr>
        <p:spPr>
          <a:xfrm>
            <a:off x="5364163" y="4097338"/>
            <a:ext cx="10795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by</a:t>
            </a:r>
            <a:r>
              <a:rPr lang="en-US" altLang="zh-CN" sz="2800" dirty="0">
                <a:solidFill>
                  <a:srgbClr val="FF3300"/>
                </a:solidFill>
                <a:latin typeface="Arial" panose="020B0604020202020204" pitchFamily="34" charset="0"/>
              </a:rPr>
              <a:t>       </a:t>
            </a:r>
            <a:endParaRPr lang="en-US" altLang="zh-CN" sz="2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9574" name="Text Box 13"/>
          <p:cNvSpPr txBox="1"/>
          <p:nvPr/>
        </p:nvSpPr>
        <p:spPr>
          <a:xfrm>
            <a:off x="6877050" y="4168775"/>
            <a:ext cx="793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the</a:t>
            </a:r>
            <a:endParaRPr lang="en-US" altLang="zh-CN" sz="36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5" name="Text Box 14"/>
          <p:cNvSpPr txBox="1"/>
          <p:nvPr/>
        </p:nvSpPr>
        <p:spPr>
          <a:xfrm>
            <a:off x="1403350" y="4810125"/>
            <a:ext cx="1276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River</a:t>
            </a:r>
            <a:endParaRPr lang="en-US" altLang="zh-CN" sz="36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6" name="Text Box 15"/>
          <p:cNvSpPr txBox="1"/>
          <p:nvPr/>
        </p:nvSpPr>
        <p:spPr>
          <a:xfrm>
            <a:off x="3203575" y="4818063"/>
            <a:ext cx="1225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Seine</a:t>
            </a:r>
            <a:endParaRPr lang="en-US" altLang="zh-CN" sz="36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/>
      <p:bldP spid="109572" grpId="0"/>
      <p:bldP spid="109573" grpId="0"/>
      <p:bldP spid="109574" grpId="0"/>
      <p:bldP spid="109575" grpId="0"/>
      <p:bldP spid="10957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内容占位符 1"/>
          <p:cNvSpPr>
            <a:spLocks noGrp="1"/>
          </p:cNvSpPr>
          <p:nvPr>
            <p:ph idx="4294967295"/>
          </p:nvPr>
        </p:nvSpPr>
        <p:spPr>
          <a:xfrm>
            <a:off x="457200" y="274638"/>
            <a:ext cx="8229600" cy="5851525"/>
          </a:xfrm>
        </p:spPr>
        <p:txBody>
          <a:bodyPr wrap="square" lIns="91440" tIns="45720" rIns="91440" bIns="45720" anchor="t"/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en-US" sz="2800" dirty="0"/>
              <a:t>你可以通过多练习来提高你的英语</a:t>
            </a:r>
            <a:endParaRPr lang="zh-CN" altLang="en-US" sz="2800" dirty="0"/>
          </a:p>
          <a:p>
            <a:pPr marL="0" indent="0">
              <a:buNone/>
            </a:pPr>
            <a:r>
              <a:rPr lang="zh-CN" altLang="en-US" sz="2800" dirty="0"/>
              <a:t>     </a:t>
            </a:r>
            <a:r>
              <a:rPr lang="en-US" altLang="zh-CN" sz="2800" dirty="0"/>
              <a:t>You can improve your English </a:t>
            </a:r>
            <a:r>
              <a:rPr lang="en-US" altLang="zh-CN" dirty="0"/>
              <a:t>_____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_______  _______.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en-US" dirty="0"/>
              <a:t>昨天你和</a:t>
            </a:r>
            <a:r>
              <a:rPr lang="en-US" altLang="zh-CN" dirty="0"/>
              <a:t>Mike</a:t>
            </a:r>
            <a:r>
              <a:rPr lang="zh-CN" altLang="en-US" dirty="0"/>
              <a:t>玩的开心吗？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/>
              <a:t>____ you and Mike ____ _____ yesterday?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8.</a:t>
            </a:r>
            <a:r>
              <a:rPr lang="zh-CN" altLang="en-US" dirty="0"/>
              <a:t>当他们到达山顶时我们还在山脚下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When they _______ the ____ ____ the hill,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we were still ___ the ____ ____ the hill.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9.</a:t>
            </a:r>
            <a:r>
              <a:rPr lang="zh-CN" altLang="en-US" dirty="0"/>
              <a:t>这是顶皮制的帽子 </a:t>
            </a:r>
            <a:r>
              <a:rPr lang="en-US" altLang="zh-CN" dirty="0"/>
              <a:t>The hat ___ ____ ___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leather/ It’s a hat _____ ____ leather.</a:t>
            </a:r>
            <a:endParaRPr lang="en-US" altLang="zh-CN" dirty="0"/>
          </a:p>
        </p:txBody>
      </p:sp>
      <p:sp>
        <p:nvSpPr>
          <p:cNvPr id="110595" name="TextBox 2"/>
          <p:cNvSpPr txBox="1"/>
          <p:nvPr/>
        </p:nvSpPr>
        <p:spPr>
          <a:xfrm>
            <a:off x="5580063" y="790575"/>
            <a:ext cx="187166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by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596" name="TextBox 3"/>
          <p:cNvSpPr txBox="1"/>
          <p:nvPr/>
        </p:nvSpPr>
        <p:spPr>
          <a:xfrm>
            <a:off x="515938" y="1443038"/>
            <a:ext cx="23749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practicing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597" name="TextBox 4"/>
          <p:cNvSpPr txBox="1"/>
          <p:nvPr/>
        </p:nvSpPr>
        <p:spPr>
          <a:xfrm>
            <a:off x="2916238" y="1466850"/>
            <a:ext cx="187166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more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598" name="TextBox 5"/>
          <p:cNvSpPr txBox="1"/>
          <p:nvPr/>
        </p:nvSpPr>
        <p:spPr>
          <a:xfrm>
            <a:off x="0" y="2565400"/>
            <a:ext cx="1871663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Did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599" name="TextBox 6"/>
          <p:cNvSpPr txBox="1"/>
          <p:nvPr/>
        </p:nvSpPr>
        <p:spPr>
          <a:xfrm>
            <a:off x="3724275" y="2641600"/>
            <a:ext cx="165576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enjoy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600" name="TextBox 7"/>
          <p:cNvSpPr txBox="1"/>
          <p:nvPr/>
        </p:nvSpPr>
        <p:spPr>
          <a:xfrm>
            <a:off x="5243513" y="2324100"/>
            <a:ext cx="211296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yourselves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601" name="TextBox 8"/>
          <p:cNvSpPr txBox="1"/>
          <p:nvPr/>
        </p:nvSpPr>
        <p:spPr>
          <a:xfrm>
            <a:off x="2268538" y="3716338"/>
            <a:ext cx="187166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reached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602" name="TextBox 10"/>
          <p:cNvSpPr txBox="1"/>
          <p:nvPr/>
        </p:nvSpPr>
        <p:spPr>
          <a:xfrm>
            <a:off x="4427538" y="3754438"/>
            <a:ext cx="187325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top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603" name="TextBox 11"/>
          <p:cNvSpPr txBox="1"/>
          <p:nvPr/>
        </p:nvSpPr>
        <p:spPr>
          <a:xfrm>
            <a:off x="5364163" y="3756025"/>
            <a:ext cx="187166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of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604" name="TextBox 12"/>
          <p:cNvSpPr txBox="1"/>
          <p:nvPr/>
        </p:nvSpPr>
        <p:spPr>
          <a:xfrm>
            <a:off x="2555875" y="4365625"/>
            <a:ext cx="1871663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at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605" name="TextBox 13"/>
          <p:cNvSpPr txBox="1"/>
          <p:nvPr/>
        </p:nvSpPr>
        <p:spPr>
          <a:xfrm>
            <a:off x="4140200" y="4365625"/>
            <a:ext cx="1223963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foot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606" name="TextBox 14"/>
          <p:cNvSpPr txBox="1"/>
          <p:nvPr/>
        </p:nvSpPr>
        <p:spPr>
          <a:xfrm>
            <a:off x="5364163" y="4381500"/>
            <a:ext cx="13462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of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607" name="TextBox 15"/>
          <p:cNvSpPr txBox="1"/>
          <p:nvPr/>
        </p:nvSpPr>
        <p:spPr>
          <a:xfrm>
            <a:off x="5580063" y="5013325"/>
            <a:ext cx="9779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is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608" name="TextBox 16"/>
          <p:cNvSpPr txBox="1"/>
          <p:nvPr/>
        </p:nvSpPr>
        <p:spPr>
          <a:xfrm>
            <a:off x="6557963" y="5013325"/>
            <a:ext cx="12541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made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609" name="TextBox 17"/>
          <p:cNvSpPr txBox="1"/>
          <p:nvPr/>
        </p:nvSpPr>
        <p:spPr>
          <a:xfrm>
            <a:off x="7667625" y="498792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of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610" name="TextBox 18"/>
          <p:cNvSpPr txBox="1"/>
          <p:nvPr/>
        </p:nvSpPr>
        <p:spPr>
          <a:xfrm>
            <a:off x="3452813" y="5535613"/>
            <a:ext cx="140652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made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0611" name="TextBox 19"/>
          <p:cNvSpPr txBox="1"/>
          <p:nvPr/>
        </p:nvSpPr>
        <p:spPr>
          <a:xfrm>
            <a:off x="4787900" y="5511800"/>
            <a:ext cx="1319213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of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  <p:bldP spid="110597" grpId="0"/>
      <p:bldP spid="110598" grpId="0"/>
      <p:bldP spid="110599" grpId="0"/>
      <p:bldP spid="110600" grpId="0"/>
      <p:bldP spid="110601" grpId="0"/>
      <p:bldP spid="110602" grpId="0"/>
      <p:bldP spid="110603" grpId="0"/>
      <p:bldP spid="110604" grpId="0"/>
      <p:bldP spid="110605" grpId="0"/>
      <p:bldP spid="110606" grpId="0"/>
      <p:bldP spid="110607" grpId="0"/>
      <p:bldP spid="110608" grpId="0"/>
      <p:bldP spid="110609" grpId="0"/>
      <p:bldP spid="110610" grpId="0"/>
      <p:bldP spid="1106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内容占位符 1"/>
          <p:cNvSpPr>
            <a:spLocks noGrp="1"/>
          </p:cNvSpPr>
          <p:nvPr>
            <p:ph idx="4294967295"/>
          </p:nvPr>
        </p:nvSpPr>
        <p:spPr>
          <a:xfrm>
            <a:off x="457200" y="274638"/>
            <a:ext cx="8229600" cy="5851525"/>
          </a:xfrm>
        </p:spPr>
        <p:txBody>
          <a:bodyPr wrap="square" lIns="91440" tIns="45720" rIns="91440" bIns="45720" anchor="t"/>
          <a:p>
            <a:pPr marL="0" indent="0">
              <a:buNone/>
            </a:pPr>
            <a:r>
              <a:rPr lang="en-US" altLang="zh-CN" dirty="0"/>
              <a:t>10. </a:t>
            </a:r>
            <a:r>
              <a:rPr lang="zh-CN" altLang="en-US" dirty="0"/>
              <a:t>这个婴儿出生时只有</a:t>
            </a:r>
            <a:r>
              <a:rPr lang="en-US" altLang="zh-CN" dirty="0"/>
              <a:t>2</a:t>
            </a:r>
            <a:r>
              <a:rPr lang="zh-CN" altLang="en-US" dirty="0"/>
              <a:t>公斤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/>
              <a:t>The baby ______ only 2 kilograms when   she _____ _____.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The ______ ____ the baby was only 2 kilograms ___  ____.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11.</a:t>
            </a:r>
            <a:r>
              <a:rPr lang="zh-CN" altLang="en-US" dirty="0"/>
              <a:t>这条河有多宽？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</a:t>
            </a:r>
            <a:r>
              <a:rPr lang="en-US" altLang="zh-CN" dirty="0"/>
              <a:t>____ _____ is this river?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12.</a:t>
            </a:r>
            <a:r>
              <a:rPr lang="zh-CN" altLang="en-US" dirty="0"/>
              <a:t>那株古树将近</a:t>
            </a:r>
            <a:r>
              <a:rPr lang="en-US" altLang="zh-CN" dirty="0"/>
              <a:t>30 </a:t>
            </a:r>
            <a:r>
              <a:rPr lang="zh-CN" altLang="en-US" dirty="0"/>
              <a:t>米高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/>
              <a:t>That old tree is _____ 30 metres _____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That old tree is _____ 30 metres __ ______</a:t>
            </a:r>
            <a:endParaRPr lang="en-US" altLang="zh-CN" dirty="0"/>
          </a:p>
        </p:txBody>
      </p:sp>
      <p:sp>
        <p:nvSpPr>
          <p:cNvPr id="111619" name="TextBox 2"/>
          <p:cNvSpPr txBox="1"/>
          <p:nvPr/>
        </p:nvSpPr>
        <p:spPr>
          <a:xfrm>
            <a:off x="2339975" y="908050"/>
            <a:ext cx="187166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weighed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1620" name="TextBox 3"/>
          <p:cNvSpPr txBox="1"/>
          <p:nvPr/>
        </p:nvSpPr>
        <p:spPr>
          <a:xfrm>
            <a:off x="900113" y="1431925"/>
            <a:ext cx="187166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was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1621" name="TextBox 4"/>
          <p:cNvSpPr txBox="1"/>
          <p:nvPr/>
        </p:nvSpPr>
        <p:spPr>
          <a:xfrm>
            <a:off x="2051050" y="1414463"/>
            <a:ext cx="187325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born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1622" name="TextBox 5"/>
          <p:cNvSpPr txBox="1"/>
          <p:nvPr/>
        </p:nvSpPr>
        <p:spPr>
          <a:xfrm>
            <a:off x="1114425" y="1955483"/>
            <a:ext cx="187325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weight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1623" name="TextBox 6"/>
          <p:cNvSpPr txBox="1"/>
          <p:nvPr/>
        </p:nvSpPr>
        <p:spPr>
          <a:xfrm>
            <a:off x="2340293" y="1955800"/>
            <a:ext cx="1871662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of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1624" name="TextBox 7"/>
          <p:cNvSpPr txBox="1"/>
          <p:nvPr/>
        </p:nvSpPr>
        <p:spPr>
          <a:xfrm>
            <a:off x="1692275" y="2478088"/>
            <a:ext cx="187166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at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1625" name="TextBox 8"/>
          <p:cNvSpPr txBox="1"/>
          <p:nvPr/>
        </p:nvSpPr>
        <p:spPr>
          <a:xfrm>
            <a:off x="3563938" y="2460625"/>
            <a:ext cx="187166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birth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1626" name="TextBox 9"/>
          <p:cNvSpPr txBox="1"/>
          <p:nvPr/>
        </p:nvSpPr>
        <p:spPr>
          <a:xfrm>
            <a:off x="414338" y="3716338"/>
            <a:ext cx="187166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How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1627" name="TextBox 10"/>
          <p:cNvSpPr txBox="1"/>
          <p:nvPr/>
        </p:nvSpPr>
        <p:spPr>
          <a:xfrm>
            <a:off x="1403350" y="3700463"/>
            <a:ext cx="187325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wide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1628" name="TextBox 11"/>
          <p:cNvSpPr txBox="1"/>
          <p:nvPr/>
        </p:nvSpPr>
        <p:spPr>
          <a:xfrm>
            <a:off x="2987675" y="4724400"/>
            <a:ext cx="187166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nearly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1629" name="TextBox 12"/>
          <p:cNvSpPr txBox="1"/>
          <p:nvPr/>
        </p:nvSpPr>
        <p:spPr>
          <a:xfrm>
            <a:off x="5940425" y="4724400"/>
            <a:ext cx="208756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high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1630" name="TextBox 13"/>
          <p:cNvSpPr txBox="1"/>
          <p:nvPr/>
        </p:nvSpPr>
        <p:spPr>
          <a:xfrm>
            <a:off x="2987675" y="5319713"/>
            <a:ext cx="1871663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nearly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1631" name="TextBox 14"/>
          <p:cNvSpPr txBox="1"/>
          <p:nvPr/>
        </p:nvSpPr>
        <p:spPr>
          <a:xfrm>
            <a:off x="5940425" y="5380038"/>
            <a:ext cx="1871663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in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1632" name="TextBox 15"/>
          <p:cNvSpPr txBox="1"/>
          <p:nvPr/>
        </p:nvSpPr>
        <p:spPr>
          <a:xfrm>
            <a:off x="7092950" y="5319713"/>
            <a:ext cx="1871663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</a:rPr>
              <a:t>height</a:t>
            </a:r>
            <a:endParaRPr lang="en-US" altLang="zh-CN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  <p:bldP spid="111621" grpId="0"/>
      <p:bldP spid="111622" grpId="0"/>
      <p:bldP spid="111623" grpId="0"/>
      <p:bldP spid="111624" grpId="0"/>
      <p:bldP spid="111625" grpId="0"/>
      <p:bldP spid="111626" grpId="0"/>
      <p:bldP spid="111627" grpId="0"/>
      <p:bldP spid="111628" grpId="0"/>
      <p:bldP spid="111629" grpId="0"/>
      <p:bldP spid="111630" grpId="0"/>
      <p:bldP spid="111631" grpId="0"/>
      <p:bldP spid="1116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标题 9420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Homework</a:t>
            </a:r>
            <a:endParaRPr lang="zh-CN" altLang="en-US" dirty="0"/>
          </a:p>
        </p:txBody>
      </p:sp>
      <p:sp>
        <p:nvSpPr>
          <p:cNvPr id="79874" name="文本占位符 94210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 sz="4000" b="1" dirty="0"/>
              <a:t>Work in a group and write a postcard to me.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7" name="横卷形 95233"/>
          <p:cNvSpPr/>
          <p:nvPr/>
        </p:nvSpPr>
        <p:spPr>
          <a:xfrm>
            <a:off x="0" y="1196975"/>
            <a:ext cx="8569325" cy="64008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898" name="文本框 95234"/>
          <p:cNvSpPr txBox="1"/>
          <p:nvPr/>
        </p:nvSpPr>
        <p:spPr>
          <a:xfrm>
            <a:off x="5703888" y="98107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5236" name="横卷形 95235"/>
          <p:cNvSpPr/>
          <p:nvPr/>
        </p:nvSpPr>
        <p:spPr>
          <a:xfrm>
            <a:off x="0" y="1524000"/>
            <a:ext cx="8001000" cy="5334000"/>
          </a:xfrm>
          <a:prstGeom prst="horizontalScroll">
            <a:avLst>
              <a:gd name="adj" fmla="val 12500"/>
            </a:avLst>
          </a:prstGeom>
          <a:noFill/>
          <a:ln w="9525">
            <a:noFill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5237" name="文本框 95236"/>
          <p:cNvSpPr txBox="1"/>
          <p:nvPr/>
        </p:nvSpPr>
        <p:spPr>
          <a:xfrm>
            <a:off x="827088" y="2205038"/>
            <a:ext cx="4176712" cy="44926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600" b="1" dirty="0">
                <a:latin typeface="Comic Sans MS" panose="030F0702030302020204" pitchFamily="66" charset="0"/>
                <a:ea typeface="宋体" panose="02010600030101010101" pitchFamily="2" charset="-122"/>
              </a:rPr>
              <a:t>Dear Miss </a:t>
            </a:r>
            <a:r>
              <a:rPr lang="en-US" altLang="zh-CN" sz="2600" b="1" dirty="0">
                <a:latin typeface="Comic Sans MS" panose="030F0702030302020204" pitchFamily="66" charset="0"/>
                <a:ea typeface="宋体" panose="02010600030101010101" pitchFamily="2" charset="-122"/>
              </a:rPr>
              <a:t>Bu</a:t>
            </a:r>
            <a:endParaRPr lang="zh-CN" altLang="en-US" sz="2600" b="1" u="sng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zh-CN" altLang="en-US" sz="26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zh-CN" altLang="en-US" sz="2600" b="1" dirty="0">
                <a:latin typeface="Comic Sans MS" panose="030F0702030302020204" pitchFamily="66" charset="0"/>
                <a:ea typeface="宋体" panose="02010600030101010101" pitchFamily="2" charset="-122"/>
              </a:rPr>
              <a:t>I (went to/saw/visited)…</a:t>
            </a:r>
            <a:endParaRPr lang="zh-CN" altLang="en-US" sz="26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zh-CN" altLang="en-US" sz="2600" b="1" dirty="0">
                <a:latin typeface="Comic Sans MS" panose="030F0702030302020204" pitchFamily="66" charset="0"/>
                <a:ea typeface="宋体" panose="02010600030101010101" pitchFamily="2" charset="-122"/>
              </a:rPr>
              <a:t>……  </a:t>
            </a:r>
            <a:endParaRPr lang="zh-CN" altLang="en-US" sz="26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zh-CN" altLang="en-US" sz="26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zh-CN" altLang="en-US" sz="2600" b="1" dirty="0">
                <a:latin typeface="Comic Sans MS" panose="030F0702030302020204" pitchFamily="66" charset="0"/>
                <a:ea typeface="宋体" panose="02010600030101010101" pitchFamily="2" charset="-122"/>
              </a:rPr>
              <a:t>I am going to……</a:t>
            </a:r>
            <a:endParaRPr lang="zh-CN" altLang="en-US" sz="26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zh-CN" altLang="en-US" sz="2600" b="1" dirty="0">
                <a:latin typeface="Comic Sans MS" panose="030F0702030302020204" pitchFamily="66" charset="0"/>
                <a:ea typeface="宋体" panose="02010600030101010101" pitchFamily="2" charset="-122"/>
              </a:rPr>
              <a:t>……</a:t>
            </a:r>
            <a:endParaRPr lang="zh-CN" altLang="en-US" sz="26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zh-CN" altLang="en-US" sz="26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zh-CN" altLang="en-US" sz="2600" b="1" dirty="0">
                <a:latin typeface="Comic Sans MS" panose="030F0702030302020204" pitchFamily="66" charset="0"/>
                <a:ea typeface="宋体" panose="02010600030101010101" pitchFamily="2" charset="-122"/>
              </a:rPr>
              <a:t>Take care.</a:t>
            </a:r>
            <a:endParaRPr lang="zh-CN" altLang="en-US" sz="26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Comic Sans MS" panose="030F0702030302020204" pitchFamily="66" charset="0"/>
                <a:ea typeface="宋体" panose="02010600030101010101" pitchFamily="2" charset="-122"/>
              </a:rPr>
              <a:t>_______</a:t>
            </a:r>
            <a:endParaRPr lang="zh-CN" altLang="en-US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zh-CN" altLang="en-US" sz="24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95238" name="文本框 95237"/>
          <p:cNvSpPr txBox="1"/>
          <p:nvPr/>
        </p:nvSpPr>
        <p:spPr>
          <a:xfrm>
            <a:off x="4932363" y="2205038"/>
            <a:ext cx="3644900" cy="4230687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endParaRPr lang="zh-CN" altLang="en-US" sz="2400" dirty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Selene</a:t>
            </a:r>
            <a:endParaRPr lang="zh-CN" altLang="en-US" sz="2400" dirty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zh-CN" altLang="en-US" sz="2400" dirty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Suzhou International Foreign Language School</a:t>
            </a:r>
            <a:endParaRPr lang="zh-CN" altLang="en-US" sz="2400" dirty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zh-CN" altLang="en-US" sz="2400" dirty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222100 Jiangsu </a:t>
            </a:r>
            <a:endParaRPr lang="zh-CN" altLang="en-US" sz="2400" dirty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China</a:t>
            </a:r>
            <a:endParaRPr lang="zh-CN" altLang="en-US" sz="3100" dirty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zh-CN" altLang="en-US" sz="2400" dirty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zh-CN" altLang="en-US" sz="3100" dirty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95239" name="图片 95238" descr="3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8850" y="4652963"/>
            <a:ext cx="1150938" cy="104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40" name="图片 95239" descr="3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325" y="5445125"/>
            <a:ext cx="863600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41" name="图片 95240" descr="00002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2205038"/>
            <a:ext cx="909637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5" name="矩形 95241"/>
          <p:cNvSpPr/>
          <p:nvPr/>
        </p:nvSpPr>
        <p:spPr>
          <a:xfrm>
            <a:off x="1258888" y="260350"/>
            <a:ext cx="4464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400" b="1">
                <a:ln w="190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Design a postcard</a:t>
            </a:r>
            <a:endParaRPr lang="zh-CN" altLang="en-US" sz="4400" b="1">
              <a:ln w="190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33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95243" name="图片 95242" descr="3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25" y="5589588"/>
            <a:ext cx="720725" cy="59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7" name="文本框 95243"/>
          <p:cNvSpPr txBox="1"/>
          <p:nvPr/>
        </p:nvSpPr>
        <p:spPr>
          <a:xfrm>
            <a:off x="395288" y="188913"/>
            <a:ext cx="8208962" cy="18002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lIns="90000" tIns="46800" rIns="90000" bIns="4680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Maybe you want to travel to one of the places of interest. Suppose you are in one of them. Write a postcard to Miss Liu. You can say something about 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what you see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, 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what you do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and 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how you feel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.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0908" name="左箭头 95244">
            <a:hlinkClick r:id="rId3" action="ppaction://hlinksldjump"/>
          </p:cNvPr>
          <p:cNvSpPr/>
          <p:nvPr/>
        </p:nvSpPr>
        <p:spPr>
          <a:xfrm>
            <a:off x="6877050" y="6092825"/>
            <a:ext cx="1582738" cy="476250"/>
          </a:xfrm>
          <a:prstGeom prst="leftArrow">
            <a:avLst>
              <a:gd name="adj1" fmla="val 50000"/>
              <a:gd name="adj2" fmla="val 83021"/>
            </a:avLst>
          </a:prstGeom>
          <a:solidFill>
            <a:schemeClr val="tx2"/>
          </a:solidFill>
          <a:ln w="31750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7" grpId="0" bldLvl="0" animBg="1"/>
      <p:bldP spid="95238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1" name="矩形 2"/>
          <p:cNvSpPr/>
          <p:nvPr/>
        </p:nvSpPr>
        <p:spPr>
          <a:xfrm>
            <a:off x="0" y="-26987"/>
            <a:ext cx="9144000" cy="6884987"/>
          </a:xfrm>
          <a:prstGeom prst="rect">
            <a:avLst/>
          </a:prstGeom>
          <a:solidFill>
            <a:srgbClr val="C9F1FF"/>
          </a:solidFill>
          <a:ln w="9525">
            <a:noFill/>
          </a:ln>
        </p:spPr>
        <p:txBody>
          <a:bodyPr anchor="ctr"/>
          <a:p>
            <a:pPr algn="ctr"/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22" name="Freeform 11"/>
          <p:cNvSpPr/>
          <p:nvPr/>
        </p:nvSpPr>
        <p:spPr>
          <a:xfrm>
            <a:off x="2824163" y="3560763"/>
            <a:ext cx="963612" cy="1992312"/>
          </a:xfrm>
          <a:custGeom>
            <a:avLst/>
            <a:gdLst/>
            <a:ahLst/>
            <a:cxnLst>
              <a:cxn ang="0">
                <a:pos x="0" y="28575"/>
              </a:cxn>
              <a:cxn ang="0">
                <a:pos x="66675" y="0"/>
              </a:cxn>
              <a:cxn ang="0">
                <a:pos x="963613" y="1965325"/>
              </a:cxn>
              <a:cxn ang="0">
                <a:pos x="898525" y="1992313"/>
              </a:cxn>
              <a:cxn ang="0">
                <a:pos x="0" y="28575"/>
              </a:cxn>
              <a:cxn ang="0">
                <a:pos x="0" y="28575"/>
              </a:cxn>
            </a:cxnLst>
            <a:pathLst>
              <a:path w="607" h="1255">
                <a:moveTo>
                  <a:pt x="0" y="18"/>
                </a:moveTo>
                <a:lnTo>
                  <a:pt x="42" y="0"/>
                </a:lnTo>
                <a:lnTo>
                  <a:pt x="607" y="1238"/>
                </a:lnTo>
                <a:lnTo>
                  <a:pt x="566" y="1255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7D9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23" name="Freeform 12"/>
          <p:cNvSpPr/>
          <p:nvPr/>
        </p:nvSpPr>
        <p:spPr>
          <a:xfrm>
            <a:off x="5148263" y="3514725"/>
            <a:ext cx="925512" cy="2038350"/>
          </a:xfrm>
          <a:custGeom>
            <a:avLst/>
            <a:gdLst/>
            <a:ahLst/>
            <a:cxnLst>
              <a:cxn ang="0">
                <a:pos x="0" y="2011363"/>
              </a:cxn>
              <a:cxn ang="0">
                <a:pos x="858838" y="0"/>
              </a:cxn>
              <a:cxn ang="0">
                <a:pos x="925513" y="26988"/>
              </a:cxn>
              <a:cxn ang="0">
                <a:pos x="65088" y="2038350"/>
              </a:cxn>
              <a:cxn ang="0">
                <a:pos x="0" y="2011363"/>
              </a:cxn>
              <a:cxn ang="0">
                <a:pos x="0" y="2011363"/>
              </a:cxn>
            </a:cxnLst>
            <a:pathLst>
              <a:path w="583" h="1284">
                <a:moveTo>
                  <a:pt x="0" y="1267"/>
                </a:moveTo>
                <a:lnTo>
                  <a:pt x="541" y="0"/>
                </a:lnTo>
                <a:lnTo>
                  <a:pt x="583" y="17"/>
                </a:lnTo>
                <a:lnTo>
                  <a:pt x="41" y="1284"/>
                </a:lnTo>
                <a:lnTo>
                  <a:pt x="0" y="1267"/>
                </a:lnTo>
                <a:lnTo>
                  <a:pt x="0" y="1267"/>
                </a:lnTo>
                <a:close/>
              </a:path>
            </a:pathLst>
          </a:custGeom>
          <a:solidFill>
            <a:srgbClr val="FF7D9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24" name="Freeform 13"/>
          <p:cNvSpPr/>
          <p:nvPr/>
        </p:nvSpPr>
        <p:spPr>
          <a:xfrm>
            <a:off x="3883025" y="4344988"/>
            <a:ext cx="311150" cy="1284287"/>
          </a:xfrm>
          <a:custGeom>
            <a:avLst/>
            <a:gdLst/>
            <a:ahLst/>
            <a:cxnLst>
              <a:cxn ang="0">
                <a:pos x="0" y="9525"/>
              </a:cxn>
              <a:cxn ang="0">
                <a:pos x="65088" y="0"/>
              </a:cxn>
              <a:cxn ang="0">
                <a:pos x="311150" y="1274763"/>
              </a:cxn>
              <a:cxn ang="0">
                <a:pos x="234950" y="1284288"/>
              </a:cxn>
              <a:cxn ang="0">
                <a:pos x="0" y="9525"/>
              </a:cxn>
              <a:cxn ang="0">
                <a:pos x="0" y="9525"/>
              </a:cxn>
            </a:cxnLst>
            <a:pathLst>
              <a:path w="196" h="809">
                <a:moveTo>
                  <a:pt x="0" y="6"/>
                </a:moveTo>
                <a:lnTo>
                  <a:pt x="41" y="0"/>
                </a:lnTo>
                <a:lnTo>
                  <a:pt x="196" y="803"/>
                </a:lnTo>
                <a:lnTo>
                  <a:pt x="148" y="809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FF7D9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25" name="Freeform 14"/>
          <p:cNvSpPr/>
          <p:nvPr/>
        </p:nvSpPr>
        <p:spPr>
          <a:xfrm>
            <a:off x="4741863" y="4297363"/>
            <a:ext cx="273050" cy="1331912"/>
          </a:xfrm>
          <a:custGeom>
            <a:avLst/>
            <a:gdLst/>
            <a:ahLst/>
            <a:cxnLst>
              <a:cxn ang="0">
                <a:pos x="0" y="1322388"/>
              </a:cxn>
              <a:cxn ang="0">
                <a:pos x="207963" y="0"/>
              </a:cxn>
              <a:cxn ang="0">
                <a:pos x="273050" y="9525"/>
              </a:cxn>
              <a:cxn ang="0">
                <a:pos x="76200" y="1331913"/>
              </a:cxn>
              <a:cxn ang="0">
                <a:pos x="0" y="1322388"/>
              </a:cxn>
              <a:cxn ang="0">
                <a:pos x="0" y="1322388"/>
              </a:cxn>
            </a:cxnLst>
            <a:pathLst>
              <a:path w="172" h="839">
                <a:moveTo>
                  <a:pt x="0" y="833"/>
                </a:moveTo>
                <a:lnTo>
                  <a:pt x="131" y="0"/>
                </a:lnTo>
                <a:lnTo>
                  <a:pt x="172" y="6"/>
                </a:lnTo>
                <a:lnTo>
                  <a:pt x="48" y="839"/>
                </a:lnTo>
                <a:lnTo>
                  <a:pt x="0" y="833"/>
                </a:lnTo>
                <a:lnTo>
                  <a:pt x="0" y="833"/>
                </a:lnTo>
                <a:close/>
              </a:path>
            </a:pathLst>
          </a:custGeom>
          <a:solidFill>
            <a:srgbClr val="FF7D9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26" name="Freeform 19"/>
          <p:cNvSpPr/>
          <p:nvPr/>
        </p:nvSpPr>
        <p:spPr>
          <a:xfrm>
            <a:off x="3448050" y="5430838"/>
            <a:ext cx="2124075" cy="1009650"/>
          </a:xfrm>
          <a:custGeom>
            <a:avLst/>
            <a:gdLst/>
            <a:ahLst/>
            <a:cxnLst>
              <a:cxn ang="0">
                <a:pos x="169926" y="198156"/>
              </a:cxn>
              <a:cxn ang="0">
                <a:pos x="339852" y="877546"/>
              </a:cxn>
              <a:cxn ang="0">
                <a:pos x="1689820" y="896418"/>
              </a:cxn>
              <a:cxn ang="0">
                <a:pos x="1859746" y="179284"/>
              </a:cxn>
              <a:cxn ang="0">
                <a:pos x="169926" y="198156"/>
              </a:cxn>
            </a:cxnLst>
            <a:pathLst>
              <a:path w="225" h="107">
                <a:moveTo>
                  <a:pt x="18" y="21"/>
                </a:moveTo>
                <a:cubicBezTo>
                  <a:pt x="18" y="21"/>
                  <a:pt x="0" y="91"/>
                  <a:pt x="36" y="93"/>
                </a:cubicBezTo>
                <a:cubicBezTo>
                  <a:pt x="36" y="93"/>
                  <a:pt x="131" y="107"/>
                  <a:pt x="179" y="95"/>
                </a:cubicBezTo>
                <a:cubicBezTo>
                  <a:pt x="179" y="95"/>
                  <a:pt x="225" y="93"/>
                  <a:pt x="197" y="19"/>
                </a:cubicBezTo>
                <a:cubicBezTo>
                  <a:pt x="197" y="19"/>
                  <a:pt x="30" y="0"/>
                  <a:pt x="18" y="21"/>
                </a:cubicBezTo>
                <a:close/>
              </a:path>
            </a:pathLst>
          </a:custGeom>
          <a:solidFill>
            <a:srgbClr val="FF7D9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27" name="Freeform 20"/>
          <p:cNvSpPr/>
          <p:nvPr/>
        </p:nvSpPr>
        <p:spPr>
          <a:xfrm>
            <a:off x="3486150" y="5430838"/>
            <a:ext cx="1935163" cy="320675"/>
          </a:xfrm>
          <a:custGeom>
            <a:avLst/>
            <a:gdLst/>
            <a:ahLst/>
            <a:cxnLst>
              <a:cxn ang="0">
                <a:pos x="226556" y="18863"/>
              </a:cxn>
              <a:cxn ang="0">
                <a:pos x="1821885" y="132043"/>
              </a:cxn>
              <a:cxn ang="0">
                <a:pos x="1736927" y="292380"/>
              </a:cxn>
              <a:cxn ang="0">
                <a:pos x="217116" y="216927"/>
              </a:cxn>
              <a:cxn ang="0">
                <a:pos x="226556" y="18863"/>
              </a:cxn>
            </a:cxnLst>
            <a:pathLst>
              <a:path w="205" h="34">
                <a:moveTo>
                  <a:pt x="24" y="2"/>
                </a:moveTo>
                <a:cubicBezTo>
                  <a:pt x="24" y="2"/>
                  <a:pt x="181" y="0"/>
                  <a:pt x="193" y="14"/>
                </a:cubicBezTo>
                <a:cubicBezTo>
                  <a:pt x="205" y="28"/>
                  <a:pt x="199" y="29"/>
                  <a:pt x="184" y="31"/>
                </a:cubicBezTo>
                <a:cubicBezTo>
                  <a:pt x="160" y="34"/>
                  <a:pt x="23" y="23"/>
                  <a:pt x="23" y="23"/>
                </a:cubicBezTo>
                <a:cubicBezTo>
                  <a:pt x="23" y="23"/>
                  <a:pt x="0" y="23"/>
                  <a:pt x="24" y="2"/>
                </a:cubicBezTo>
                <a:close/>
              </a:path>
            </a:pathLst>
          </a:custGeom>
          <a:solidFill>
            <a:srgbClr val="C9F1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28" name="Freeform 21"/>
          <p:cNvSpPr>
            <a:spLocks noEditPoints="1"/>
          </p:cNvSpPr>
          <p:nvPr/>
        </p:nvSpPr>
        <p:spPr>
          <a:xfrm>
            <a:off x="3589338" y="5421313"/>
            <a:ext cx="1803400" cy="330200"/>
          </a:xfrm>
          <a:custGeom>
            <a:avLst/>
            <a:gdLst/>
            <a:ahLst/>
            <a:cxnLst>
              <a:cxn ang="0">
                <a:pos x="113303" y="245291"/>
              </a:cxn>
              <a:cxn ang="0">
                <a:pos x="56651" y="245291"/>
              </a:cxn>
              <a:cxn ang="0">
                <a:pos x="0" y="169817"/>
              </a:cxn>
              <a:cxn ang="0">
                <a:pos x="113303" y="9434"/>
              </a:cxn>
              <a:cxn ang="0">
                <a:pos x="113303" y="0"/>
              </a:cxn>
              <a:cxn ang="0">
                <a:pos x="122745" y="0"/>
              </a:cxn>
              <a:cxn ang="0">
                <a:pos x="283257" y="0"/>
              </a:cxn>
              <a:cxn ang="0">
                <a:pos x="1510702" y="56606"/>
              </a:cxn>
              <a:cxn ang="0">
                <a:pos x="1737307" y="122646"/>
              </a:cxn>
              <a:cxn ang="0">
                <a:pos x="1803400" y="245291"/>
              </a:cxn>
              <a:cxn ang="0">
                <a:pos x="1746749" y="311331"/>
              </a:cxn>
              <a:cxn ang="0">
                <a:pos x="1633446" y="330200"/>
              </a:cxn>
              <a:cxn ang="0">
                <a:pos x="1520143" y="330200"/>
              </a:cxn>
              <a:cxn ang="0">
                <a:pos x="113303" y="245291"/>
              </a:cxn>
              <a:cxn ang="0">
                <a:pos x="47209" y="169817"/>
              </a:cxn>
              <a:cxn ang="0">
                <a:pos x="47209" y="169817"/>
              </a:cxn>
              <a:cxn ang="0">
                <a:pos x="75535" y="188686"/>
              </a:cxn>
              <a:cxn ang="0">
                <a:pos x="113303" y="198120"/>
              </a:cxn>
              <a:cxn ang="0">
                <a:pos x="1520143" y="283029"/>
              </a:cxn>
              <a:cxn ang="0">
                <a:pos x="1633446" y="273594"/>
              </a:cxn>
              <a:cxn ang="0">
                <a:pos x="1727865" y="254726"/>
              </a:cxn>
              <a:cxn ang="0">
                <a:pos x="1756191" y="245291"/>
              </a:cxn>
              <a:cxn ang="0">
                <a:pos x="1699539" y="160383"/>
              </a:cxn>
              <a:cxn ang="0">
                <a:pos x="1501260" y="103777"/>
              </a:cxn>
              <a:cxn ang="0">
                <a:pos x="1104701" y="75474"/>
              </a:cxn>
              <a:cxn ang="0">
                <a:pos x="283257" y="56606"/>
              </a:cxn>
              <a:cxn ang="0">
                <a:pos x="132186" y="56606"/>
              </a:cxn>
              <a:cxn ang="0">
                <a:pos x="47209" y="169817"/>
              </a:cxn>
            </a:cxnLst>
            <a:pathLst>
              <a:path w="191" h="35">
                <a:moveTo>
                  <a:pt x="12" y="26"/>
                </a:moveTo>
                <a:cubicBezTo>
                  <a:pt x="12" y="26"/>
                  <a:pt x="9" y="26"/>
                  <a:pt x="6" y="26"/>
                </a:cubicBezTo>
                <a:cubicBezTo>
                  <a:pt x="4" y="25"/>
                  <a:pt x="0" y="23"/>
                  <a:pt x="0" y="18"/>
                </a:cubicBezTo>
                <a:cubicBezTo>
                  <a:pt x="0" y="13"/>
                  <a:pt x="3" y="8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9" y="0"/>
                  <a:pt x="30" y="0"/>
                </a:cubicBezTo>
                <a:cubicBezTo>
                  <a:pt x="60" y="0"/>
                  <a:pt x="125" y="1"/>
                  <a:pt x="160" y="6"/>
                </a:cubicBezTo>
                <a:cubicBezTo>
                  <a:pt x="172" y="7"/>
                  <a:pt x="180" y="9"/>
                  <a:pt x="184" y="13"/>
                </a:cubicBezTo>
                <a:cubicBezTo>
                  <a:pt x="188" y="18"/>
                  <a:pt x="190" y="22"/>
                  <a:pt x="191" y="26"/>
                </a:cubicBezTo>
                <a:cubicBezTo>
                  <a:pt x="191" y="30"/>
                  <a:pt x="188" y="32"/>
                  <a:pt x="185" y="33"/>
                </a:cubicBezTo>
                <a:cubicBezTo>
                  <a:pt x="182" y="34"/>
                  <a:pt x="178" y="34"/>
                  <a:pt x="173" y="35"/>
                </a:cubicBezTo>
                <a:cubicBezTo>
                  <a:pt x="170" y="35"/>
                  <a:pt x="166" y="35"/>
                  <a:pt x="161" y="35"/>
                </a:cubicBezTo>
                <a:cubicBezTo>
                  <a:pt x="121" y="35"/>
                  <a:pt x="12" y="26"/>
                  <a:pt x="12" y="26"/>
                </a:cubicBezTo>
                <a:close/>
                <a:moveTo>
                  <a:pt x="5" y="18"/>
                </a:move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9"/>
                  <a:pt x="8" y="20"/>
                </a:cubicBezTo>
                <a:cubicBezTo>
                  <a:pt x="10" y="21"/>
                  <a:pt x="12" y="21"/>
                  <a:pt x="12" y="21"/>
                </a:cubicBezTo>
                <a:cubicBezTo>
                  <a:pt x="12" y="21"/>
                  <a:pt x="121" y="30"/>
                  <a:pt x="161" y="30"/>
                </a:cubicBezTo>
                <a:cubicBezTo>
                  <a:pt x="166" y="30"/>
                  <a:pt x="170" y="30"/>
                  <a:pt x="173" y="29"/>
                </a:cubicBezTo>
                <a:cubicBezTo>
                  <a:pt x="177" y="29"/>
                  <a:pt x="181" y="28"/>
                  <a:pt x="183" y="27"/>
                </a:cubicBezTo>
                <a:cubicBezTo>
                  <a:pt x="186" y="26"/>
                  <a:pt x="186" y="26"/>
                  <a:pt x="186" y="26"/>
                </a:cubicBezTo>
                <a:cubicBezTo>
                  <a:pt x="186" y="25"/>
                  <a:pt x="184" y="22"/>
                  <a:pt x="180" y="17"/>
                </a:cubicBezTo>
                <a:cubicBezTo>
                  <a:pt x="179" y="15"/>
                  <a:pt x="171" y="13"/>
                  <a:pt x="159" y="11"/>
                </a:cubicBezTo>
                <a:cubicBezTo>
                  <a:pt x="148" y="10"/>
                  <a:pt x="133" y="8"/>
                  <a:pt x="117" y="8"/>
                </a:cubicBezTo>
                <a:cubicBezTo>
                  <a:pt x="85" y="6"/>
                  <a:pt x="50" y="6"/>
                  <a:pt x="30" y="6"/>
                </a:cubicBezTo>
                <a:cubicBezTo>
                  <a:pt x="22" y="6"/>
                  <a:pt x="16" y="6"/>
                  <a:pt x="14" y="6"/>
                </a:cubicBezTo>
                <a:cubicBezTo>
                  <a:pt x="6" y="12"/>
                  <a:pt x="5" y="17"/>
                  <a:pt x="5" y="18"/>
                </a:cubicBezTo>
                <a:close/>
              </a:path>
            </a:pathLst>
          </a:custGeom>
          <a:solidFill>
            <a:srgbClr val="FF7D9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29" name="Freeform 35"/>
          <p:cNvSpPr/>
          <p:nvPr/>
        </p:nvSpPr>
        <p:spPr>
          <a:xfrm>
            <a:off x="2297113" y="1374775"/>
            <a:ext cx="4192587" cy="3540125"/>
          </a:xfrm>
          <a:custGeom>
            <a:avLst/>
            <a:gdLst/>
            <a:ahLst/>
            <a:cxnLst>
              <a:cxn ang="0">
                <a:pos x="1108838" y="2712734"/>
              </a:cxn>
              <a:cxn ang="0">
                <a:pos x="439599" y="2147855"/>
              </a:cxn>
              <a:cxn ang="0">
                <a:pos x="26245" y="1083780"/>
              </a:cxn>
              <a:cxn ang="0">
                <a:pos x="478966" y="216756"/>
              </a:cxn>
              <a:cxn ang="0">
                <a:pos x="1095716" y="0"/>
              </a:cxn>
              <a:cxn ang="0">
                <a:pos x="2112698" y="742225"/>
              </a:cxn>
              <a:cxn ang="0">
                <a:pos x="3109996" y="52547"/>
              </a:cxn>
              <a:cxn ang="0">
                <a:pos x="3766114" y="302145"/>
              </a:cxn>
              <a:cxn ang="0">
                <a:pos x="4179468" y="1195442"/>
              </a:cxn>
              <a:cxn ang="0">
                <a:pos x="3726747" y="2226675"/>
              </a:cxn>
              <a:cxn ang="0">
                <a:pos x="3037823" y="2758713"/>
              </a:cxn>
              <a:cxn ang="0">
                <a:pos x="2066770" y="3540348"/>
              </a:cxn>
              <a:cxn ang="0">
                <a:pos x="1108838" y="2712734"/>
              </a:cxn>
            </a:cxnLst>
            <a:pathLst>
              <a:path w="639" h="539">
                <a:moveTo>
                  <a:pt x="169" y="413"/>
                </a:moveTo>
                <a:cubicBezTo>
                  <a:pt x="136" y="388"/>
                  <a:pt x="101" y="363"/>
                  <a:pt x="67" y="327"/>
                </a:cubicBezTo>
                <a:cubicBezTo>
                  <a:pt x="23" y="281"/>
                  <a:pt x="0" y="223"/>
                  <a:pt x="4" y="165"/>
                </a:cubicBezTo>
                <a:cubicBezTo>
                  <a:pt x="8" y="112"/>
                  <a:pt x="33" y="64"/>
                  <a:pt x="73" y="33"/>
                </a:cubicBezTo>
                <a:cubicBezTo>
                  <a:pt x="101" y="11"/>
                  <a:pt x="134" y="0"/>
                  <a:pt x="167" y="0"/>
                </a:cubicBezTo>
                <a:cubicBezTo>
                  <a:pt x="237" y="0"/>
                  <a:pt x="297" y="46"/>
                  <a:pt x="322" y="113"/>
                </a:cubicBezTo>
                <a:cubicBezTo>
                  <a:pt x="348" y="50"/>
                  <a:pt x="407" y="8"/>
                  <a:pt x="474" y="8"/>
                </a:cubicBezTo>
                <a:cubicBezTo>
                  <a:pt x="510" y="8"/>
                  <a:pt x="545" y="21"/>
                  <a:pt x="574" y="46"/>
                </a:cubicBezTo>
                <a:cubicBezTo>
                  <a:pt x="613" y="79"/>
                  <a:pt x="636" y="129"/>
                  <a:pt x="637" y="182"/>
                </a:cubicBezTo>
                <a:cubicBezTo>
                  <a:pt x="639" y="239"/>
                  <a:pt x="614" y="295"/>
                  <a:pt x="568" y="339"/>
                </a:cubicBezTo>
                <a:cubicBezTo>
                  <a:pt x="532" y="373"/>
                  <a:pt x="497" y="397"/>
                  <a:pt x="463" y="420"/>
                </a:cubicBezTo>
                <a:cubicBezTo>
                  <a:pt x="412" y="454"/>
                  <a:pt x="315" y="539"/>
                  <a:pt x="315" y="539"/>
                </a:cubicBezTo>
                <a:cubicBezTo>
                  <a:pt x="315" y="539"/>
                  <a:pt x="219" y="450"/>
                  <a:pt x="169" y="413"/>
                </a:cubicBezTo>
                <a:close/>
              </a:path>
            </a:pathLst>
          </a:custGeom>
          <a:solidFill>
            <a:srgbClr val="FF7D9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30" name="Freeform 6"/>
          <p:cNvSpPr/>
          <p:nvPr/>
        </p:nvSpPr>
        <p:spPr>
          <a:xfrm>
            <a:off x="6597650" y="3906838"/>
            <a:ext cx="1841500" cy="1057275"/>
          </a:xfrm>
          <a:custGeom>
            <a:avLst/>
            <a:gdLst/>
            <a:ahLst/>
            <a:cxnLst>
              <a:cxn ang="0">
                <a:pos x="604390" y="273759"/>
              </a:cxn>
              <a:cxn ang="0">
                <a:pos x="821592" y="94400"/>
              </a:cxn>
              <a:cxn ang="0">
                <a:pos x="991577" y="198239"/>
              </a:cxn>
              <a:cxn ang="0">
                <a:pos x="1255997" y="56640"/>
              </a:cxn>
              <a:cxn ang="0">
                <a:pos x="1492087" y="368158"/>
              </a:cxn>
              <a:cxn ang="0">
                <a:pos x="1747064" y="481438"/>
              </a:cxn>
              <a:cxn ang="0">
                <a:pos x="1501531" y="764636"/>
              </a:cxn>
              <a:cxn ang="0">
                <a:pos x="1010464" y="859036"/>
              </a:cxn>
              <a:cxn ang="0">
                <a:pos x="755487" y="896796"/>
              </a:cxn>
              <a:cxn ang="0">
                <a:pos x="273864" y="859036"/>
              </a:cxn>
              <a:cxn ang="0">
                <a:pos x="311638" y="519198"/>
              </a:cxn>
              <a:cxn ang="0">
                <a:pos x="604390" y="273759"/>
              </a:cxn>
            </a:cxnLst>
            <a:pathLst>
              <a:path w="195" h="112">
                <a:moveTo>
                  <a:pt x="64" y="29"/>
                </a:moveTo>
                <a:cubicBezTo>
                  <a:pt x="64" y="29"/>
                  <a:pt x="57" y="6"/>
                  <a:pt x="87" y="10"/>
                </a:cubicBezTo>
                <a:cubicBezTo>
                  <a:pt x="87" y="10"/>
                  <a:pt x="101" y="12"/>
                  <a:pt x="105" y="21"/>
                </a:cubicBezTo>
                <a:cubicBezTo>
                  <a:pt x="105" y="21"/>
                  <a:pt x="106" y="0"/>
                  <a:pt x="133" y="6"/>
                </a:cubicBezTo>
                <a:cubicBezTo>
                  <a:pt x="133" y="6"/>
                  <a:pt x="169" y="9"/>
                  <a:pt x="158" y="39"/>
                </a:cubicBezTo>
                <a:cubicBezTo>
                  <a:pt x="158" y="39"/>
                  <a:pt x="175" y="34"/>
                  <a:pt x="185" y="51"/>
                </a:cubicBezTo>
                <a:cubicBezTo>
                  <a:pt x="195" y="68"/>
                  <a:pt x="180" y="82"/>
                  <a:pt x="159" y="81"/>
                </a:cubicBezTo>
                <a:cubicBezTo>
                  <a:pt x="162" y="86"/>
                  <a:pt x="148" y="110"/>
                  <a:pt x="107" y="91"/>
                </a:cubicBezTo>
                <a:cubicBezTo>
                  <a:pt x="107" y="91"/>
                  <a:pt x="103" y="106"/>
                  <a:pt x="80" y="95"/>
                </a:cubicBezTo>
                <a:cubicBezTo>
                  <a:pt x="80" y="95"/>
                  <a:pt x="63" y="112"/>
                  <a:pt x="29" y="91"/>
                </a:cubicBezTo>
                <a:cubicBezTo>
                  <a:pt x="24" y="88"/>
                  <a:pt x="0" y="66"/>
                  <a:pt x="33" y="55"/>
                </a:cubicBezTo>
                <a:cubicBezTo>
                  <a:pt x="33" y="55"/>
                  <a:pt x="18" y="18"/>
                  <a:pt x="64" y="2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31" name="Freeform 7"/>
          <p:cNvSpPr/>
          <p:nvPr/>
        </p:nvSpPr>
        <p:spPr>
          <a:xfrm>
            <a:off x="0" y="4194175"/>
            <a:ext cx="1368425" cy="1208088"/>
          </a:xfrm>
          <a:custGeom>
            <a:avLst/>
            <a:gdLst/>
            <a:ahLst/>
            <a:cxnLst>
              <a:cxn ang="0">
                <a:pos x="962616" y="415280"/>
              </a:cxn>
              <a:cxn ang="0">
                <a:pos x="688931" y="56629"/>
              </a:cxn>
              <a:cxn ang="0">
                <a:pos x="377497" y="226517"/>
              </a:cxn>
              <a:cxn ang="0">
                <a:pos x="179311" y="103820"/>
              </a:cxn>
              <a:cxn ang="0">
                <a:pos x="0" y="113258"/>
              </a:cxn>
              <a:cxn ang="0">
                <a:pos x="0" y="1104268"/>
              </a:cxn>
              <a:cxn ang="0">
                <a:pos x="94374" y="1047639"/>
              </a:cxn>
              <a:cxn ang="0">
                <a:pos x="405809" y="1000448"/>
              </a:cxn>
              <a:cxn ang="0">
                <a:pos x="972054" y="887190"/>
              </a:cxn>
              <a:cxn ang="0">
                <a:pos x="1255176" y="556853"/>
              </a:cxn>
              <a:cxn ang="0">
                <a:pos x="962616" y="415280"/>
              </a:cxn>
            </a:cxnLst>
            <a:pathLst>
              <a:path w="145" h="128">
                <a:moveTo>
                  <a:pt x="102" y="44"/>
                </a:moveTo>
                <a:cubicBezTo>
                  <a:pt x="114" y="10"/>
                  <a:pt x="73" y="6"/>
                  <a:pt x="73" y="6"/>
                </a:cubicBezTo>
                <a:cubicBezTo>
                  <a:pt x="41" y="0"/>
                  <a:pt x="40" y="24"/>
                  <a:pt x="40" y="24"/>
                </a:cubicBezTo>
                <a:cubicBezTo>
                  <a:pt x="35" y="14"/>
                  <a:pt x="19" y="11"/>
                  <a:pt x="19" y="11"/>
                </a:cubicBezTo>
                <a:cubicBezTo>
                  <a:pt x="10" y="9"/>
                  <a:pt x="4" y="10"/>
                  <a:pt x="0" y="12"/>
                </a:cubicBezTo>
                <a:cubicBezTo>
                  <a:pt x="0" y="117"/>
                  <a:pt x="0" y="117"/>
                  <a:pt x="0" y="117"/>
                </a:cubicBezTo>
                <a:cubicBezTo>
                  <a:pt x="7" y="114"/>
                  <a:pt x="10" y="111"/>
                  <a:pt x="10" y="111"/>
                </a:cubicBezTo>
                <a:cubicBezTo>
                  <a:pt x="37" y="123"/>
                  <a:pt x="43" y="106"/>
                  <a:pt x="43" y="106"/>
                </a:cubicBezTo>
                <a:cubicBezTo>
                  <a:pt x="90" y="128"/>
                  <a:pt x="107" y="100"/>
                  <a:pt x="103" y="94"/>
                </a:cubicBezTo>
                <a:cubicBezTo>
                  <a:pt x="128" y="95"/>
                  <a:pt x="145" y="79"/>
                  <a:pt x="133" y="59"/>
                </a:cubicBezTo>
                <a:cubicBezTo>
                  <a:pt x="122" y="39"/>
                  <a:pt x="102" y="44"/>
                  <a:pt x="102" y="4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32" name="Freeform 8"/>
          <p:cNvSpPr/>
          <p:nvPr/>
        </p:nvSpPr>
        <p:spPr>
          <a:xfrm>
            <a:off x="5775325" y="473075"/>
            <a:ext cx="2068513" cy="1184275"/>
          </a:xfrm>
          <a:custGeom>
            <a:avLst/>
            <a:gdLst/>
            <a:ahLst/>
            <a:cxnLst>
              <a:cxn ang="0">
                <a:pos x="681230" y="302571"/>
              </a:cxn>
              <a:cxn ang="0">
                <a:pos x="925127" y="100857"/>
              </a:cxn>
              <a:cxn ang="0">
                <a:pos x="1118562" y="226928"/>
              </a:cxn>
              <a:cxn ang="0">
                <a:pos x="1412921" y="58833"/>
              </a:cxn>
              <a:cxn ang="0">
                <a:pos x="1673639" y="403427"/>
              </a:cxn>
              <a:cxn ang="0">
                <a:pos x="1959587" y="529498"/>
              </a:cxn>
              <a:cxn ang="0">
                <a:pos x="1682049" y="848878"/>
              </a:cxn>
              <a:cxn ang="0">
                <a:pos x="1143793" y="958140"/>
              </a:cxn>
              <a:cxn ang="0">
                <a:pos x="849435" y="1008569"/>
              </a:cxn>
              <a:cxn ang="0">
                <a:pos x="302769" y="949735"/>
              </a:cxn>
              <a:cxn ang="0">
                <a:pos x="353230" y="579927"/>
              </a:cxn>
              <a:cxn ang="0">
                <a:pos x="681230" y="302571"/>
              </a:cxn>
            </a:cxnLst>
            <a:pathLst>
              <a:path w="246" h="141">
                <a:moveTo>
                  <a:pt x="81" y="36"/>
                </a:moveTo>
                <a:cubicBezTo>
                  <a:pt x="81" y="36"/>
                  <a:pt x="72" y="7"/>
                  <a:pt x="110" y="12"/>
                </a:cubicBezTo>
                <a:cubicBezTo>
                  <a:pt x="110" y="12"/>
                  <a:pt x="128" y="15"/>
                  <a:pt x="133" y="27"/>
                </a:cubicBezTo>
                <a:cubicBezTo>
                  <a:pt x="133" y="27"/>
                  <a:pt x="134" y="0"/>
                  <a:pt x="168" y="7"/>
                </a:cubicBezTo>
                <a:cubicBezTo>
                  <a:pt x="168" y="7"/>
                  <a:pt x="213" y="11"/>
                  <a:pt x="199" y="48"/>
                </a:cubicBezTo>
                <a:cubicBezTo>
                  <a:pt x="199" y="48"/>
                  <a:pt x="221" y="43"/>
                  <a:pt x="233" y="63"/>
                </a:cubicBezTo>
                <a:cubicBezTo>
                  <a:pt x="246" y="85"/>
                  <a:pt x="227" y="102"/>
                  <a:pt x="200" y="101"/>
                </a:cubicBezTo>
                <a:cubicBezTo>
                  <a:pt x="204" y="107"/>
                  <a:pt x="186" y="138"/>
                  <a:pt x="136" y="114"/>
                </a:cubicBezTo>
                <a:cubicBezTo>
                  <a:pt x="136" y="114"/>
                  <a:pt x="130" y="133"/>
                  <a:pt x="101" y="120"/>
                </a:cubicBezTo>
                <a:cubicBezTo>
                  <a:pt x="101" y="120"/>
                  <a:pt x="80" y="141"/>
                  <a:pt x="36" y="113"/>
                </a:cubicBezTo>
                <a:cubicBezTo>
                  <a:pt x="31" y="111"/>
                  <a:pt x="0" y="82"/>
                  <a:pt x="42" y="69"/>
                </a:cubicBezTo>
                <a:cubicBezTo>
                  <a:pt x="42" y="69"/>
                  <a:pt x="23" y="23"/>
                  <a:pt x="81" y="3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33" name="Freeform 9"/>
          <p:cNvSpPr/>
          <p:nvPr/>
        </p:nvSpPr>
        <p:spPr>
          <a:xfrm>
            <a:off x="361950" y="188913"/>
            <a:ext cx="1889125" cy="1085850"/>
          </a:xfrm>
          <a:custGeom>
            <a:avLst/>
            <a:gdLst/>
            <a:ahLst/>
            <a:cxnLst>
              <a:cxn ang="0">
                <a:pos x="1265714" y="273823"/>
              </a:cxn>
              <a:cxn ang="0">
                <a:pos x="1039019" y="94422"/>
              </a:cxn>
              <a:cxn ang="0">
                <a:pos x="868998" y="207728"/>
              </a:cxn>
              <a:cxn ang="0">
                <a:pos x="595074" y="56653"/>
              </a:cxn>
              <a:cxn ang="0">
                <a:pos x="358934" y="368245"/>
              </a:cxn>
              <a:cxn ang="0">
                <a:pos x="94456" y="490993"/>
              </a:cxn>
              <a:cxn ang="0">
                <a:pos x="349488" y="783700"/>
              </a:cxn>
              <a:cxn ang="0">
                <a:pos x="850106" y="878122"/>
              </a:cxn>
              <a:cxn ang="0">
                <a:pos x="1114584" y="925333"/>
              </a:cxn>
              <a:cxn ang="0">
                <a:pos x="1615202" y="878122"/>
              </a:cxn>
              <a:cxn ang="0">
                <a:pos x="1567974" y="538204"/>
              </a:cxn>
              <a:cxn ang="0">
                <a:pos x="1265714" y="273823"/>
              </a:cxn>
            </a:cxnLst>
            <a:pathLst>
              <a:path w="200" h="115">
                <a:moveTo>
                  <a:pt x="134" y="29"/>
                </a:moveTo>
                <a:cubicBezTo>
                  <a:pt x="134" y="29"/>
                  <a:pt x="142" y="6"/>
                  <a:pt x="110" y="10"/>
                </a:cubicBezTo>
                <a:cubicBezTo>
                  <a:pt x="110" y="10"/>
                  <a:pt x="96" y="13"/>
                  <a:pt x="92" y="22"/>
                </a:cubicBezTo>
                <a:cubicBezTo>
                  <a:pt x="92" y="22"/>
                  <a:pt x="91" y="0"/>
                  <a:pt x="63" y="6"/>
                </a:cubicBezTo>
                <a:cubicBezTo>
                  <a:pt x="63" y="6"/>
                  <a:pt x="27" y="9"/>
                  <a:pt x="38" y="39"/>
                </a:cubicBezTo>
                <a:cubicBezTo>
                  <a:pt x="38" y="39"/>
                  <a:pt x="20" y="35"/>
                  <a:pt x="10" y="52"/>
                </a:cubicBezTo>
                <a:cubicBezTo>
                  <a:pt x="0" y="69"/>
                  <a:pt x="15" y="84"/>
                  <a:pt x="37" y="83"/>
                </a:cubicBezTo>
                <a:cubicBezTo>
                  <a:pt x="34" y="88"/>
                  <a:pt x="48" y="113"/>
                  <a:pt x="90" y="93"/>
                </a:cubicBezTo>
                <a:cubicBezTo>
                  <a:pt x="90" y="93"/>
                  <a:pt x="94" y="108"/>
                  <a:pt x="118" y="98"/>
                </a:cubicBezTo>
                <a:cubicBezTo>
                  <a:pt x="118" y="98"/>
                  <a:pt x="135" y="115"/>
                  <a:pt x="171" y="93"/>
                </a:cubicBezTo>
                <a:cubicBezTo>
                  <a:pt x="175" y="90"/>
                  <a:pt x="200" y="67"/>
                  <a:pt x="166" y="57"/>
                </a:cubicBezTo>
                <a:cubicBezTo>
                  <a:pt x="166" y="57"/>
                  <a:pt x="181" y="19"/>
                  <a:pt x="134" y="2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34" name="Freeform 10"/>
          <p:cNvSpPr/>
          <p:nvPr/>
        </p:nvSpPr>
        <p:spPr>
          <a:xfrm>
            <a:off x="8378825" y="1766888"/>
            <a:ext cx="736600" cy="717550"/>
          </a:xfrm>
          <a:custGeom>
            <a:avLst/>
            <a:gdLst/>
            <a:ahLst/>
            <a:cxnLst>
              <a:cxn ang="0">
                <a:pos x="736600" y="56649"/>
              </a:cxn>
              <a:cxn ang="0">
                <a:pos x="689382" y="56649"/>
              </a:cxn>
              <a:cxn ang="0">
                <a:pos x="576059" y="141622"/>
              </a:cxn>
              <a:cxn ang="0">
                <a:pos x="396631" y="37766"/>
              </a:cxn>
              <a:cxn ang="0">
                <a:pos x="236090" y="245478"/>
              </a:cxn>
              <a:cxn ang="0">
                <a:pos x="56662" y="330451"/>
              </a:cxn>
              <a:cxn ang="0">
                <a:pos x="226646" y="519280"/>
              </a:cxn>
              <a:cxn ang="0">
                <a:pos x="566615" y="585370"/>
              </a:cxn>
              <a:cxn ang="0">
                <a:pos x="736600" y="623136"/>
              </a:cxn>
              <a:cxn ang="0">
                <a:pos x="736600" y="56649"/>
              </a:cxn>
            </a:cxnLst>
            <a:pathLst>
              <a:path w="78" h="76">
                <a:moveTo>
                  <a:pt x="78" y="6"/>
                </a:moveTo>
                <a:cubicBezTo>
                  <a:pt x="76" y="6"/>
                  <a:pt x="75" y="6"/>
                  <a:pt x="73" y="6"/>
                </a:cubicBezTo>
                <a:cubicBezTo>
                  <a:pt x="73" y="6"/>
                  <a:pt x="64" y="8"/>
                  <a:pt x="61" y="15"/>
                </a:cubicBezTo>
                <a:cubicBezTo>
                  <a:pt x="61" y="15"/>
                  <a:pt x="60" y="0"/>
                  <a:pt x="42" y="4"/>
                </a:cubicBezTo>
                <a:cubicBezTo>
                  <a:pt x="42" y="4"/>
                  <a:pt x="18" y="6"/>
                  <a:pt x="25" y="26"/>
                </a:cubicBezTo>
                <a:cubicBezTo>
                  <a:pt x="25" y="26"/>
                  <a:pt x="13" y="23"/>
                  <a:pt x="6" y="35"/>
                </a:cubicBezTo>
                <a:cubicBezTo>
                  <a:pt x="0" y="46"/>
                  <a:pt x="9" y="56"/>
                  <a:pt x="24" y="55"/>
                </a:cubicBezTo>
                <a:cubicBezTo>
                  <a:pt x="22" y="59"/>
                  <a:pt x="32" y="76"/>
                  <a:pt x="60" y="62"/>
                </a:cubicBezTo>
                <a:cubicBezTo>
                  <a:pt x="60" y="62"/>
                  <a:pt x="63" y="72"/>
                  <a:pt x="78" y="66"/>
                </a:cubicBezTo>
                <a:lnTo>
                  <a:pt x="78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35" name="任意多边形 18"/>
          <p:cNvSpPr/>
          <p:nvPr/>
        </p:nvSpPr>
        <p:spPr>
          <a:xfrm>
            <a:off x="3000375" y="2457450"/>
            <a:ext cx="2786063" cy="1397000"/>
          </a:xfrm>
          <a:custGeom>
            <a:avLst/>
            <a:gdLst/>
            <a:ahLst/>
            <a:cxnLst/>
            <a:pathLst>
              <a:path w="2785244" h="1395934">
                <a:moveTo>
                  <a:pt x="2035820" y="1385218"/>
                </a:moveTo>
                <a:lnTo>
                  <a:pt x="2035820" y="1387227"/>
                </a:lnTo>
                <a:lnTo>
                  <a:pt x="2037159" y="1387227"/>
                </a:lnTo>
                <a:lnTo>
                  <a:pt x="2037159" y="1385218"/>
                </a:lnTo>
                <a:lnTo>
                  <a:pt x="2035820" y="1385218"/>
                </a:lnTo>
                <a:close/>
                <a:moveTo>
                  <a:pt x="967234" y="1381869"/>
                </a:moveTo>
                <a:lnTo>
                  <a:pt x="967904" y="1383209"/>
                </a:lnTo>
                <a:lnTo>
                  <a:pt x="967904" y="1383878"/>
                </a:lnTo>
                <a:lnTo>
                  <a:pt x="967234" y="1383878"/>
                </a:lnTo>
                <a:cubicBezTo>
                  <a:pt x="966341" y="1383878"/>
                  <a:pt x="965894" y="1383432"/>
                  <a:pt x="965894" y="1382539"/>
                </a:cubicBezTo>
                <a:lnTo>
                  <a:pt x="967234" y="1381869"/>
                </a:lnTo>
                <a:close/>
                <a:moveTo>
                  <a:pt x="914995" y="1380195"/>
                </a:moveTo>
                <a:lnTo>
                  <a:pt x="914995" y="1381869"/>
                </a:lnTo>
                <a:lnTo>
                  <a:pt x="921692" y="1381869"/>
                </a:lnTo>
                <a:lnTo>
                  <a:pt x="921692" y="1380195"/>
                </a:lnTo>
                <a:lnTo>
                  <a:pt x="914995" y="1380195"/>
                </a:lnTo>
                <a:close/>
                <a:moveTo>
                  <a:pt x="2035820" y="1379190"/>
                </a:moveTo>
                <a:lnTo>
                  <a:pt x="2035820" y="1381200"/>
                </a:lnTo>
                <a:lnTo>
                  <a:pt x="2037159" y="1381200"/>
                </a:lnTo>
                <a:lnTo>
                  <a:pt x="2037159" y="1379190"/>
                </a:lnTo>
                <a:lnTo>
                  <a:pt x="2035820" y="1379190"/>
                </a:lnTo>
                <a:close/>
                <a:moveTo>
                  <a:pt x="2061269" y="1377181"/>
                </a:moveTo>
                <a:cubicBezTo>
                  <a:pt x="2061269" y="1378521"/>
                  <a:pt x="2060823" y="1379190"/>
                  <a:pt x="2059930" y="1379190"/>
                </a:cubicBezTo>
                <a:lnTo>
                  <a:pt x="2059930" y="1383209"/>
                </a:lnTo>
                <a:lnTo>
                  <a:pt x="2061269" y="1383209"/>
                </a:lnTo>
                <a:lnTo>
                  <a:pt x="2061269" y="1379190"/>
                </a:lnTo>
                <a:lnTo>
                  <a:pt x="2062609" y="1379190"/>
                </a:lnTo>
                <a:lnTo>
                  <a:pt x="2062609" y="1377181"/>
                </a:lnTo>
                <a:lnTo>
                  <a:pt x="2061269" y="1377181"/>
                </a:lnTo>
                <a:close/>
                <a:moveTo>
                  <a:pt x="1953443" y="1375507"/>
                </a:moveTo>
                <a:lnTo>
                  <a:pt x="1954783" y="1375507"/>
                </a:lnTo>
                <a:lnTo>
                  <a:pt x="1954783" y="1377181"/>
                </a:lnTo>
                <a:cubicBezTo>
                  <a:pt x="1953890" y="1377181"/>
                  <a:pt x="1953443" y="1376735"/>
                  <a:pt x="1953443" y="1375842"/>
                </a:cubicBezTo>
                <a:lnTo>
                  <a:pt x="1953443" y="1375507"/>
                </a:lnTo>
                <a:close/>
                <a:moveTo>
                  <a:pt x="941115" y="1373163"/>
                </a:moveTo>
                <a:lnTo>
                  <a:pt x="941115" y="1375172"/>
                </a:lnTo>
                <a:lnTo>
                  <a:pt x="946472" y="1375172"/>
                </a:lnTo>
                <a:lnTo>
                  <a:pt x="946472" y="1373163"/>
                </a:lnTo>
                <a:lnTo>
                  <a:pt x="941115" y="1373163"/>
                </a:lnTo>
                <a:close/>
                <a:moveTo>
                  <a:pt x="1927324" y="1370819"/>
                </a:moveTo>
                <a:lnTo>
                  <a:pt x="1927324" y="1373163"/>
                </a:lnTo>
                <a:lnTo>
                  <a:pt x="1928663" y="1373163"/>
                </a:lnTo>
                <a:lnTo>
                  <a:pt x="1928663" y="1370819"/>
                </a:lnTo>
                <a:lnTo>
                  <a:pt x="1927324" y="1370819"/>
                </a:lnTo>
                <a:close/>
                <a:moveTo>
                  <a:pt x="2064618" y="1369144"/>
                </a:moveTo>
                <a:lnTo>
                  <a:pt x="2065957" y="1369144"/>
                </a:lnTo>
                <a:lnTo>
                  <a:pt x="2065957" y="1369479"/>
                </a:lnTo>
                <a:cubicBezTo>
                  <a:pt x="2065957" y="1370372"/>
                  <a:pt x="2065511" y="1370819"/>
                  <a:pt x="2064618" y="1370819"/>
                </a:cubicBezTo>
                <a:lnTo>
                  <a:pt x="2064618" y="1369144"/>
                </a:lnTo>
                <a:close/>
                <a:moveTo>
                  <a:pt x="1978893" y="1368475"/>
                </a:moveTo>
                <a:lnTo>
                  <a:pt x="1978893" y="1370819"/>
                </a:lnTo>
                <a:lnTo>
                  <a:pt x="1980902" y="1370819"/>
                </a:lnTo>
                <a:lnTo>
                  <a:pt x="1980902" y="1368475"/>
                </a:lnTo>
                <a:lnTo>
                  <a:pt x="1978893" y="1368475"/>
                </a:lnTo>
                <a:close/>
                <a:moveTo>
                  <a:pt x="1555402" y="1368475"/>
                </a:moveTo>
                <a:cubicBezTo>
                  <a:pt x="1555402" y="1370707"/>
                  <a:pt x="1554733" y="1371823"/>
                  <a:pt x="1553393" y="1371823"/>
                </a:cubicBezTo>
                <a:lnTo>
                  <a:pt x="1553393" y="1374167"/>
                </a:lnTo>
                <a:lnTo>
                  <a:pt x="1560090" y="1374167"/>
                </a:lnTo>
                <a:lnTo>
                  <a:pt x="1560090" y="1371823"/>
                </a:lnTo>
                <a:cubicBezTo>
                  <a:pt x="1558751" y="1371823"/>
                  <a:pt x="1558081" y="1370707"/>
                  <a:pt x="1558081" y="1368475"/>
                </a:cubicBezTo>
                <a:lnTo>
                  <a:pt x="1555402" y="1368475"/>
                </a:lnTo>
                <a:close/>
                <a:moveTo>
                  <a:pt x="967234" y="1368140"/>
                </a:moveTo>
                <a:lnTo>
                  <a:pt x="967904" y="1368140"/>
                </a:lnTo>
                <a:lnTo>
                  <a:pt x="967904" y="1371823"/>
                </a:lnTo>
                <a:cubicBezTo>
                  <a:pt x="967904" y="1372716"/>
                  <a:pt x="967457" y="1373163"/>
                  <a:pt x="966564" y="1373163"/>
                </a:cubicBezTo>
                <a:lnTo>
                  <a:pt x="965894" y="1371823"/>
                </a:lnTo>
                <a:lnTo>
                  <a:pt x="965894" y="1369479"/>
                </a:lnTo>
                <a:cubicBezTo>
                  <a:pt x="966118" y="1368586"/>
                  <a:pt x="966564" y="1368140"/>
                  <a:pt x="967234" y="1368140"/>
                </a:cubicBezTo>
                <a:close/>
                <a:moveTo>
                  <a:pt x="2040508" y="1366800"/>
                </a:moveTo>
                <a:cubicBezTo>
                  <a:pt x="2040508" y="1367917"/>
                  <a:pt x="2040061" y="1368475"/>
                  <a:pt x="2039168" y="1368475"/>
                </a:cubicBezTo>
                <a:lnTo>
                  <a:pt x="2033810" y="1368475"/>
                </a:lnTo>
                <a:lnTo>
                  <a:pt x="2033810" y="1374837"/>
                </a:lnTo>
                <a:cubicBezTo>
                  <a:pt x="2035150" y="1374837"/>
                  <a:pt x="2035820" y="1375618"/>
                  <a:pt x="2035820" y="1377181"/>
                </a:cubicBezTo>
                <a:lnTo>
                  <a:pt x="2037159" y="1377181"/>
                </a:lnTo>
                <a:cubicBezTo>
                  <a:pt x="2037159" y="1375842"/>
                  <a:pt x="2038498" y="1373944"/>
                  <a:pt x="2041177" y="1371488"/>
                </a:cubicBezTo>
                <a:lnTo>
                  <a:pt x="2041847" y="1370149"/>
                </a:lnTo>
                <a:lnTo>
                  <a:pt x="2041847" y="1366800"/>
                </a:lnTo>
                <a:lnTo>
                  <a:pt x="2040508" y="1366800"/>
                </a:lnTo>
                <a:close/>
                <a:moveTo>
                  <a:pt x="919683" y="1366466"/>
                </a:moveTo>
                <a:lnTo>
                  <a:pt x="919683" y="1368140"/>
                </a:lnTo>
                <a:lnTo>
                  <a:pt x="921692" y="1368140"/>
                </a:lnTo>
                <a:lnTo>
                  <a:pt x="921692" y="1366466"/>
                </a:lnTo>
                <a:lnTo>
                  <a:pt x="919683" y="1366466"/>
                </a:lnTo>
                <a:close/>
                <a:moveTo>
                  <a:pt x="1625054" y="1365126"/>
                </a:moveTo>
                <a:lnTo>
                  <a:pt x="1625054" y="1368475"/>
                </a:lnTo>
                <a:lnTo>
                  <a:pt x="1627063" y="1368475"/>
                </a:lnTo>
                <a:lnTo>
                  <a:pt x="1627063" y="1365126"/>
                </a:lnTo>
                <a:lnTo>
                  <a:pt x="1625054" y="1365126"/>
                </a:lnTo>
                <a:close/>
                <a:moveTo>
                  <a:pt x="2048544" y="1364456"/>
                </a:moveTo>
                <a:lnTo>
                  <a:pt x="2048544" y="1368475"/>
                </a:lnTo>
                <a:lnTo>
                  <a:pt x="2049884" y="1368475"/>
                </a:lnTo>
                <a:cubicBezTo>
                  <a:pt x="2049884" y="1367359"/>
                  <a:pt x="2050554" y="1366800"/>
                  <a:pt x="2051893" y="1366800"/>
                </a:cubicBezTo>
                <a:lnTo>
                  <a:pt x="2051893" y="1364456"/>
                </a:lnTo>
                <a:lnTo>
                  <a:pt x="2048544" y="1364456"/>
                </a:lnTo>
                <a:close/>
                <a:moveTo>
                  <a:pt x="987326" y="1363787"/>
                </a:moveTo>
                <a:lnTo>
                  <a:pt x="987326" y="1370819"/>
                </a:lnTo>
                <a:lnTo>
                  <a:pt x="982638" y="1370819"/>
                </a:lnTo>
                <a:lnTo>
                  <a:pt x="982638" y="1373163"/>
                </a:lnTo>
                <a:lnTo>
                  <a:pt x="987326" y="1373163"/>
                </a:lnTo>
                <a:cubicBezTo>
                  <a:pt x="987326" y="1371377"/>
                  <a:pt x="988219" y="1370372"/>
                  <a:pt x="990005" y="1370149"/>
                </a:cubicBezTo>
                <a:cubicBezTo>
                  <a:pt x="990005" y="1368810"/>
                  <a:pt x="990674" y="1368140"/>
                  <a:pt x="992014" y="1368140"/>
                </a:cubicBezTo>
                <a:lnTo>
                  <a:pt x="992014" y="1363787"/>
                </a:lnTo>
                <a:lnTo>
                  <a:pt x="987326" y="1363787"/>
                </a:lnTo>
                <a:close/>
                <a:moveTo>
                  <a:pt x="951160" y="1363787"/>
                </a:moveTo>
                <a:lnTo>
                  <a:pt x="951160" y="1366466"/>
                </a:lnTo>
                <a:lnTo>
                  <a:pt x="953839" y="1366466"/>
                </a:lnTo>
                <a:lnTo>
                  <a:pt x="953839" y="1363787"/>
                </a:lnTo>
                <a:lnTo>
                  <a:pt x="951160" y="1363787"/>
                </a:lnTo>
                <a:close/>
                <a:moveTo>
                  <a:pt x="2079352" y="1362782"/>
                </a:moveTo>
                <a:lnTo>
                  <a:pt x="2079352" y="1367805"/>
                </a:lnTo>
                <a:cubicBezTo>
                  <a:pt x="2080245" y="1368921"/>
                  <a:pt x="2080691" y="1369926"/>
                  <a:pt x="2080691" y="1370819"/>
                </a:cubicBezTo>
                <a:lnTo>
                  <a:pt x="2082031" y="1370819"/>
                </a:lnTo>
                <a:lnTo>
                  <a:pt x="2082031" y="1362782"/>
                </a:lnTo>
                <a:lnTo>
                  <a:pt x="2079352" y="1362782"/>
                </a:lnTo>
                <a:close/>
                <a:moveTo>
                  <a:pt x="795784" y="1362112"/>
                </a:moveTo>
                <a:lnTo>
                  <a:pt x="795784" y="1363787"/>
                </a:lnTo>
                <a:cubicBezTo>
                  <a:pt x="797570" y="1363787"/>
                  <a:pt x="798463" y="1364233"/>
                  <a:pt x="798463" y="1365126"/>
                </a:cubicBezTo>
                <a:lnTo>
                  <a:pt x="798463" y="1368140"/>
                </a:lnTo>
                <a:lnTo>
                  <a:pt x="793775" y="1368140"/>
                </a:lnTo>
                <a:lnTo>
                  <a:pt x="793775" y="1373163"/>
                </a:lnTo>
                <a:lnTo>
                  <a:pt x="801142" y="1373163"/>
                </a:lnTo>
                <a:lnTo>
                  <a:pt x="801142" y="1370819"/>
                </a:lnTo>
                <a:cubicBezTo>
                  <a:pt x="799356" y="1370819"/>
                  <a:pt x="798463" y="1370372"/>
                  <a:pt x="798463" y="1369479"/>
                </a:cubicBezTo>
                <a:lnTo>
                  <a:pt x="798463" y="1368140"/>
                </a:lnTo>
                <a:lnTo>
                  <a:pt x="801142" y="1368140"/>
                </a:lnTo>
                <a:lnTo>
                  <a:pt x="801142" y="1362112"/>
                </a:lnTo>
                <a:lnTo>
                  <a:pt x="795784" y="1362112"/>
                </a:lnTo>
                <a:close/>
                <a:moveTo>
                  <a:pt x="1978893" y="1360438"/>
                </a:moveTo>
                <a:lnTo>
                  <a:pt x="1978893" y="1362782"/>
                </a:lnTo>
                <a:lnTo>
                  <a:pt x="1980902" y="1362782"/>
                </a:lnTo>
                <a:lnTo>
                  <a:pt x="1980902" y="1360438"/>
                </a:lnTo>
                <a:lnTo>
                  <a:pt x="1978893" y="1360438"/>
                </a:lnTo>
                <a:close/>
                <a:moveTo>
                  <a:pt x="771674" y="1359433"/>
                </a:moveTo>
                <a:lnTo>
                  <a:pt x="771674" y="1362112"/>
                </a:lnTo>
                <a:lnTo>
                  <a:pt x="774353" y="1362112"/>
                </a:lnTo>
                <a:lnTo>
                  <a:pt x="774353" y="1359433"/>
                </a:lnTo>
                <a:lnTo>
                  <a:pt x="771674" y="1359433"/>
                </a:lnTo>
                <a:close/>
                <a:moveTo>
                  <a:pt x="2046535" y="1358094"/>
                </a:moveTo>
                <a:lnTo>
                  <a:pt x="2046535" y="1360438"/>
                </a:lnTo>
                <a:lnTo>
                  <a:pt x="2048544" y="1360438"/>
                </a:lnTo>
                <a:lnTo>
                  <a:pt x="2048544" y="1358094"/>
                </a:lnTo>
                <a:lnTo>
                  <a:pt x="2046535" y="1358094"/>
                </a:lnTo>
                <a:close/>
                <a:moveTo>
                  <a:pt x="2038498" y="1358094"/>
                </a:moveTo>
                <a:lnTo>
                  <a:pt x="2038498" y="1360438"/>
                </a:lnTo>
                <a:lnTo>
                  <a:pt x="2040508" y="1360438"/>
                </a:lnTo>
                <a:lnTo>
                  <a:pt x="2040508" y="1358094"/>
                </a:lnTo>
                <a:lnTo>
                  <a:pt x="2038498" y="1358094"/>
                </a:lnTo>
                <a:close/>
                <a:moveTo>
                  <a:pt x="2088728" y="1351732"/>
                </a:moveTo>
                <a:lnTo>
                  <a:pt x="2088728" y="1353741"/>
                </a:lnTo>
                <a:lnTo>
                  <a:pt x="2090067" y="1355415"/>
                </a:lnTo>
                <a:lnTo>
                  <a:pt x="2088728" y="1357089"/>
                </a:lnTo>
                <a:lnTo>
                  <a:pt x="2088728" y="1358094"/>
                </a:lnTo>
                <a:lnTo>
                  <a:pt x="2092077" y="1358094"/>
                </a:lnTo>
                <a:lnTo>
                  <a:pt x="2092077" y="1351732"/>
                </a:lnTo>
                <a:lnTo>
                  <a:pt x="2088728" y="1351732"/>
                </a:lnTo>
                <a:close/>
                <a:moveTo>
                  <a:pt x="2043856" y="1351732"/>
                </a:moveTo>
                <a:lnTo>
                  <a:pt x="2043856" y="1358094"/>
                </a:lnTo>
                <a:lnTo>
                  <a:pt x="2045196" y="1358094"/>
                </a:lnTo>
                <a:lnTo>
                  <a:pt x="2045196" y="1351732"/>
                </a:lnTo>
                <a:lnTo>
                  <a:pt x="2043856" y="1351732"/>
                </a:lnTo>
                <a:close/>
                <a:moveTo>
                  <a:pt x="1492448" y="1350392"/>
                </a:moveTo>
                <a:lnTo>
                  <a:pt x="1492448" y="1357089"/>
                </a:lnTo>
                <a:lnTo>
                  <a:pt x="1494457" y="1357089"/>
                </a:lnTo>
                <a:lnTo>
                  <a:pt x="1494457" y="1350392"/>
                </a:lnTo>
                <a:lnTo>
                  <a:pt x="1492448" y="1350392"/>
                </a:lnTo>
                <a:close/>
                <a:moveTo>
                  <a:pt x="1486421" y="1350392"/>
                </a:moveTo>
                <a:lnTo>
                  <a:pt x="1486421" y="1353741"/>
                </a:lnTo>
                <a:lnTo>
                  <a:pt x="1488430" y="1353741"/>
                </a:lnTo>
                <a:lnTo>
                  <a:pt x="1488430" y="1350392"/>
                </a:lnTo>
                <a:lnTo>
                  <a:pt x="1486421" y="1350392"/>
                </a:lnTo>
                <a:close/>
                <a:moveTo>
                  <a:pt x="2049884" y="1350057"/>
                </a:moveTo>
                <a:cubicBezTo>
                  <a:pt x="2049884" y="1351173"/>
                  <a:pt x="2049437" y="1351732"/>
                  <a:pt x="2048544" y="1351732"/>
                </a:cubicBezTo>
                <a:lnTo>
                  <a:pt x="2048544" y="1354076"/>
                </a:lnTo>
                <a:lnTo>
                  <a:pt x="2049884" y="1354076"/>
                </a:lnTo>
                <a:cubicBezTo>
                  <a:pt x="2049884" y="1352513"/>
                  <a:pt x="2050554" y="1351732"/>
                  <a:pt x="2051893" y="1351732"/>
                </a:cubicBezTo>
                <a:lnTo>
                  <a:pt x="2051893" y="1350057"/>
                </a:lnTo>
                <a:lnTo>
                  <a:pt x="2049884" y="1350057"/>
                </a:lnTo>
                <a:close/>
                <a:moveTo>
                  <a:pt x="1938709" y="1350057"/>
                </a:moveTo>
                <a:lnTo>
                  <a:pt x="1938709" y="1351732"/>
                </a:lnTo>
                <a:lnTo>
                  <a:pt x="1940049" y="1351732"/>
                </a:lnTo>
                <a:lnTo>
                  <a:pt x="1940049" y="1350057"/>
                </a:lnTo>
                <a:lnTo>
                  <a:pt x="1938709" y="1350057"/>
                </a:lnTo>
                <a:close/>
                <a:moveTo>
                  <a:pt x="2053232" y="1348048"/>
                </a:moveTo>
                <a:lnTo>
                  <a:pt x="2053232" y="1350057"/>
                </a:lnTo>
                <a:lnTo>
                  <a:pt x="2054572" y="1350057"/>
                </a:lnTo>
                <a:lnTo>
                  <a:pt x="2054572" y="1348048"/>
                </a:lnTo>
                <a:lnTo>
                  <a:pt x="2053232" y="1348048"/>
                </a:lnTo>
                <a:close/>
                <a:moveTo>
                  <a:pt x="2035820" y="1348048"/>
                </a:moveTo>
                <a:lnTo>
                  <a:pt x="2035820" y="1354076"/>
                </a:lnTo>
                <a:lnTo>
                  <a:pt x="2037159" y="1354076"/>
                </a:lnTo>
                <a:lnTo>
                  <a:pt x="2037159" y="1348048"/>
                </a:lnTo>
                <a:lnTo>
                  <a:pt x="2035820" y="1348048"/>
                </a:lnTo>
                <a:close/>
                <a:moveTo>
                  <a:pt x="1967507" y="1348048"/>
                </a:moveTo>
                <a:lnTo>
                  <a:pt x="1967507" y="1350057"/>
                </a:lnTo>
                <a:lnTo>
                  <a:pt x="1969517" y="1350057"/>
                </a:lnTo>
                <a:lnTo>
                  <a:pt x="1969517" y="1348048"/>
                </a:lnTo>
                <a:lnTo>
                  <a:pt x="1967507" y="1348048"/>
                </a:lnTo>
                <a:close/>
                <a:moveTo>
                  <a:pt x="1964159" y="1348048"/>
                </a:moveTo>
                <a:lnTo>
                  <a:pt x="1964159" y="1350057"/>
                </a:lnTo>
                <a:lnTo>
                  <a:pt x="1966168" y="1350057"/>
                </a:lnTo>
                <a:lnTo>
                  <a:pt x="1966168" y="1348048"/>
                </a:lnTo>
                <a:lnTo>
                  <a:pt x="1964159" y="1348048"/>
                </a:lnTo>
                <a:close/>
                <a:moveTo>
                  <a:pt x="2120875" y="1346039"/>
                </a:moveTo>
                <a:lnTo>
                  <a:pt x="2120875" y="1350057"/>
                </a:lnTo>
                <a:lnTo>
                  <a:pt x="2122884" y="1350057"/>
                </a:lnTo>
                <a:lnTo>
                  <a:pt x="2122884" y="1346039"/>
                </a:lnTo>
                <a:lnTo>
                  <a:pt x="2120875" y="1346039"/>
                </a:lnTo>
                <a:close/>
                <a:moveTo>
                  <a:pt x="1928663" y="1346039"/>
                </a:moveTo>
                <a:lnTo>
                  <a:pt x="1928663" y="1348048"/>
                </a:lnTo>
                <a:lnTo>
                  <a:pt x="1930673" y="1348048"/>
                </a:lnTo>
                <a:lnTo>
                  <a:pt x="1930673" y="1346039"/>
                </a:lnTo>
                <a:lnTo>
                  <a:pt x="1928663" y="1346039"/>
                </a:lnTo>
                <a:close/>
                <a:moveTo>
                  <a:pt x="1619026" y="1344699"/>
                </a:moveTo>
                <a:lnTo>
                  <a:pt x="1619026" y="1348048"/>
                </a:lnTo>
                <a:lnTo>
                  <a:pt x="1621036" y="1348048"/>
                </a:lnTo>
                <a:lnTo>
                  <a:pt x="1621036" y="1344699"/>
                </a:lnTo>
                <a:lnTo>
                  <a:pt x="1619026" y="1344699"/>
                </a:lnTo>
                <a:close/>
                <a:moveTo>
                  <a:pt x="2077343" y="1344030"/>
                </a:moveTo>
                <a:cubicBezTo>
                  <a:pt x="2077343" y="1345816"/>
                  <a:pt x="2076226" y="1346709"/>
                  <a:pt x="2073994" y="1346709"/>
                </a:cubicBezTo>
                <a:lnTo>
                  <a:pt x="2072655" y="1348383"/>
                </a:lnTo>
                <a:lnTo>
                  <a:pt x="2072655" y="1350057"/>
                </a:lnTo>
                <a:cubicBezTo>
                  <a:pt x="2075780" y="1350057"/>
                  <a:pt x="2077343" y="1351397"/>
                  <a:pt x="2077343" y="1354076"/>
                </a:cubicBezTo>
                <a:lnTo>
                  <a:pt x="2079352" y="1354076"/>
                </a:lnTo>
                <a:lnTo>
                  <a:pt x="2079352" y="1344030"/>
                </a:lnTo>
                <a:lnTo>
                  <a:pt x="2077343" y="1344030"/>
                </a:lnTo>
                <a:close/>
                <a:moveTo>
                  <a:pt x="2035820" y="1344030"/>
                </a:moveTo>
                <a:lnTo>
                  <a:pt x="2035820" y="1346039"/>
                </a:lnTo>
                <a:lnTo>
                  <a:pt x="2037159" y="1346039"/>
                </a:lnTo>
                <a:lnTo>
                  <a:pt x="2037159" y="1344030"/>
                </a:lnTo>
                <a:lnTo>
                  <a:pt x="2035820" y="1344030"/>
                </a:lnTo>
                <a:close/>
                <a:moveTo>
                  <a:pt x="805830" y="1344030"/>
                </a:moveTo>
                <a:lnTo>
                  <a:pt x="805830" y="1345704"/>
                </a:lnTo>
                <a:lnTo>
                  <a:pt x="807839" y="1345704"/>
                </a:lnTo>
                <a:lnTo>
                  <a:pt x="807839" y="1344030"/>
                </a:lnTo>
                <a:lnTo>
                  <a:pt x="805830" y="1344030"/>
                </a:lnTo>
                <a:close/>
                <a:moveTo>
                  <a:pt x="2040508" y="1341686"/>
                </a:moveTo>
                <a:lnTo>
                  <a:pt x="2040508" y="1344030"/>
                </a:lnTo>
                <a:lnTo>
                  <a:pt x="2041847" y="1344030"/>
                </a:lnTo>
                <a:lnTo>
                  <a:pt x="2041847" y="1341686"/>
                </a:lnTo>
                <a:lnTo>
                  <a:pt x="2040508" y="1341686"/>
                </a:lnTo>
                <a:close/>
                <a:moveTo>
                  <a:pt x="1508522" y="1341686"/>
                </a:moveTo>
                <a:lnTo>
                  <a:pt x="1508522" y="1344699"/>
                </a:lnTo>
                <a:lnTo>
                  <a:pt x="1510531" y="1344699"/>
                </a:lnTo>
                <a:lnTo>
                  <a:pt x="1510531" y="1341686"/>
                </a:lnTo>
                <a:lnTo>
                  <a:pt x="1508522" y="1341686"/>
                </a:lnTo>
                <a:close/>
                <a:moveTo>
                  <a:pt x="1473696" y="1339007"/>
                </a:moveTo>
                <a:lnTo>
                  <a:pt x="1474366" y="1340681"/>
                </a:lnTo>
                <a:lnTo>
                  <a:pt x="1474366" y="1343025"/>
                </a:lnTo>
                <a:cubicBezTo>
                  <a:pt x="1474366" y="1344141"/>
                  <a:pt x="1473919" y="1344699"/>
                  <a:pt x="1473026" y="1344699"/>
                </a:cubicBezTo>
                <a:lnTo>
                  <a:pt x="1472356" y="1344699"/>
                </a:lnTo>
                <a:lnTo>
                  <a:pt x="1472356" y="1340681"/>
                </a:lnTo>
                <a:cubicBezTo>
                  <a:pt x="1472580" y="1339565"/>
                  <a:pt x="1473026" y="1339007"/>
                  <a:pt x="1473696" y="1339007"/>
                </a:cubicBezTo>
                <a:close/>
                <a:moveTo>
                  <a:pt x="1923975" y="1337667"/>
                </a:moveTo>
                <a:lnTo>
                  <a:pt x="1923975" y="1340011"/>
                </a:lnTo>
                <a:lnTo>
                  <a:pt x="1925984" y="1340011"/>
                </a:lnTo>
                <a:lnTo>
                  <a:pt x="1925984" y="1337667"/>
                </a:lnTo>
                <a:lnTo>
                  <a:pt x="1923975" y="1337667"/>
                </a:lnTo>
                <a:close/>
                <a:moveTo>
                  <a:pt x="2046535" y="1335993"/>
                </a:moveTo>
                <a:cubicBezTo>
                  <a:pt x="2046535" y="1336439"/>
                  <a:pt x="2046089" y="1337109"/>
                  <a:pt x="2045196" y="1338002"/>
                </a:cubicBezTo>
                <a:lnTo>
                  <a:pt x="2045196" y="1339342"/>
                </a:lnTo>
                <a:lnTo>
                  <a:pt x="2046535" y="1341016"/>
                </a:lnTo>
                <a:lnTo>
                  <a:pt x="2046535" y="1344030"/>
                </a:lnTo>
                <a:lnTo>
                  <a:pt x="2049884" y="1344030"/>
                </a:lnTo>
                <a:lnTo>
                  <a:pt x="2049884" y="1338002"/>
                </a:lnTo>
                <a:cubicBezTo>
                  <a:pt x="2048991" y="1337109"/>
                  <a:pt x="2048544" y="1336439"/>
                  <a:pt x="2048544" y="1335993"/>
                </a:cubicBezTo>
                <a:lnTo>
                  <a:pt x="2046535" y="1335993"/>
                </a:lnTo>
                <a:close/>
                <a:moveTo>
                  <a:pt x="2033810" y="1335993"/>
                </a:moveTo>
                <a:lnTo>
                  <a:pt x="2033810" y="1337667"/>
                </a:lnTo>
                <a:lnTo>
                  <a:pt x="2038498" y="1337667"/>
                </a:lnTo>
                <a:lnTo>
                  <a:pt x="2038498" y="1335993"/>
                </a:lnTo>
                <a:lnTo>
                  <a:pt x="2033810" y="1335993"/>
                </a:lnTo>
                <a:close/>
                <a:moveTo>
                  <a:pt x="1647825" y="1335658"/>
                </a:moveTo>
                <a:lnTo>
                  <a:pt x="1647825" y="1339007"/>
                </a:lnTo>
                <a:lnTo>
                  <a:pt x="1649834" y="1339007"/>
                </a:lnTo>
                <a:lnTo>
                  <a:pt x="1649834" y="1335658"/>
                </a:lnTo>
                <a:lnTo>
                  <a:pt x="1647825" y="1335658"/>
                </a:lnTo>
                <a:close/>
                <a:moveTo>
                  <a:pt x="2029122" y="1333649"/>
                </a:moveTo>
                <a:lnTo>
                  <a:pt x="2029122" y="1337667"/>
                </a:lnTo>
                <a:lnTo>
                  <a:pt x="2030462" y="1337667"/>
                </a:lnTo>
                <a:lnTo>
                  <a:pt x="2030462" y="1333649"/>
                </a:lnTo>
                <a:lnTo>
                  <a:pt x="2029122" y="1333649"/>
                </a:lnTo>
                <a:close/>
                <a:moveTo>
                  <a:pt x="917004" y="1331975"/>
                </a:moveTo>
                <a:lnTo>
                  <a:pt x="917004" y="1334654"/>
                </a:lnTo>
                <a:lnTo>
                  <a:pt x="921692" y="1334654"/>
                </a:lnTo>
                <a:lnTo>
                  <a:pt x="921692" y="1331975"/>
                </a:lnTo>
                <a:lnTo>
                  <a:pt x="917004" y="1331975"/>
                </a:lnTo>
                <a:close/>
                <a:moveTo>
                  <a:pt x="2120875" y="1331305"/>
                </a:moveTo>
                <a:cubicBezTo>
                  <a:pt x="2120875" y="1332198"/>
                  <a:pt x="2120428" y="1333202"/>
                  <a:pt x="2119535" y="1334319"/>
                </a:cubicBezTo>
                <a:lnTo>
                  <a:pt x="2119535" y="1337667"/>
                </a:lnTo>
                <a:lnTo>
                  <a:pt x="2120875" y="1337667"/>
                </a:lnTo>
                <a:cubicBezTo>
                  <a:pt x="2120875" y="1336551"/>
                  <a:pt x="2121991" y="1335993"/>
                  <a:pt x="2124223" y="1335993"/>
                </a:cubicBezTo>
                <a:lnTo>
                  <a:pt x="2124223" y="1331305"/>
                </a:lnTo>
                <a:lnTo>
                  <a:pt x="2120875" y="1331305"/>
                </a:lnTo>
                <a:close/>
                <a:moveTo>
                  <a:pt x="1962819" y="1331305"/>
                </a:moveTo>
                <a:cubicBezTo>
                  <a:pt x="1962819" y="1332198"/>
                  <a:pt x="1962373" y="1333202"/>
                  <a:pt x="1961480" y="1334319"/>
                </a:cubicBezTo>
                <a:lnTo>
                  <a:pt x="1961480" y="1337667"/>
                </a:lnTo>
                <a:lnTo>
                  <a:pt x="1962819" y="1337667"/>
                </a:lnTo>
                <a:cubicBezTo>
                  <a:pt x="1962819" y="1336998"/>
                  <a:pt x="1963266" y="1336216"/>
                  <a:pt x="1964159" y="1335323"/>
                </a:cubicBezTo>
                <a:lnTo>
                  <a:pt x="1964159" y="1331305"/>
                </a:lnTo>
                <a:lnTo>
                  <a:pt x="1962819" y="1331305"/>
                </a:lnTo>
                <a:close/>
                <a:moveTo>
                  <a:pt x="936426" y="1330300"/>
                </a:moveTo>
                <a:lnTo>
                  <a:pt x="936426" y="1336998"/>
                </a:lnTo>
                <a:cubicBezTo>
                  <a:pt x="938212" y="1336998"/>
                  <a:pt x="939105" y="1337667"/>
                  <a:pt x="939105" y="1339007"/>
                </a:cubicBezTo>
                <a:lnTo>
                  <a:pt x="941115" y="1339007"/>
                </a:lnTo>
                <a:lnTo>
                  <a:pt x="941115" y="1336998"/>
                </a:lnTo>
                <a:lnTo>
                  <a:pt x="939105" y="1336998"/>
                </a:lnTo>
                <a:lnTo>
                  <a:pt x="939105" y="1330300"/>
                </a:lnTo>
                <a:lnTo>
                  <a:pt x="936426" y="1330300"/>
                </a:lnTo>
                <a:close/>
                <a:moveTo>
                  <a:pt x="2051893" y="1329631"/>
                </a:moveTo>
                <a:lnTo>
                  <a:pt x="2051893" y="1331305"/>
                </a:lnTo>
                <a:lnTo>
                  <a:pt x="2054572" y="1331305"/>
                </a:lnTo>
                <a:lnTo>
                  <a:pt x="2054572" y="1329631"/>
                </a:lnTo>
                <a:lnTo>
                  <a:pt x="2051893" y="1329631"/>
                </a:lnTo>
                <a:close/>
                <a:moveTo>
                  <a:pt x="2069306" y="1324942"/>
                </a:moveTo>
                <a:lnTo>
                  <a:pt x="2069306" y="1328961"/>
                </a:lnTo>
                <a:lnTo>
                  <a:pt x="2067966" y="1328961"/>
                </a:lnTo>
                <a:lnTo>
                  <a:pt x="2067966" y="1326282"/>
                </a:lnTo>
                <a:cubicBezTo>
                  <a:pt x="2068190" y="1325389"/>
                  <a:pt x="2068636" y="1324942"/>
                  <a:pt x="2069306" y="1324942"/>
                </a:cubicBezTo>
                <a:close/>
                <a:moveTo>
                  <a:pt x="2119535" y="1323268"/>
                </a:moveTo>
                <a:lnTo>
                  <a:pt x="2119535" y="1329631"/>
                </a:lnTo>
                <a:lnTo>
                  <a:pt x="2120875" y="1329631"/>
                </a:lnTo>
                <a:lnTo>
                  <a:pt x="2120875" y="1326282"/>
                </a:lnTo>
                <a:cubicBezTo>
                  <a:pt x="2120875" y="1325389"/>
                  <a:pt x="2121545" y="1324942"/>
                  <a:pt x="2122884" y="1324942"/>
                </a:cubicBezTo>
                <a:lnTo>
                  <a:pt x="2122884" y="1323268"/>
                </a:lnTo>
                <a:lnTo>
                  <a:pt x="2119535" y="1323268"/>
                </a:lnTo>
                <a:close/>
                <a:moveTo>
                  <a:pt x="2037159" y="1323268"/>
                </a:moveTo>
                <a:lnTo>
                  <a:pt x="2037159" y="1324942"/>
                </a:lnTo>
                <a:lnTo>
                  <a:pt x="2038498" y="1324942"/>
                </a:lnTo>
                <a:lnTo>
                  <a:pt x="2038498" y="1323268"/>
                </a:lnTo>
                <a:lnTo>
                  <a:pt x="2037159" y="1323268"/>
                </a:lnTo>
                <a:close/>
                <a:moveTo>
                  <a:pt x="1353815" y="1321259"/>
                </a:moveTo>
                <a:lnTo>
                  <a:pt x="1353815" y="1324273"/>
                </a:lnTo>
                <a:lnTo>
                  <a:pt x="1355824" y="1324273"/>
                </a:lnTo>
                <a:lnTo>
                  <a:pt x="1355824" y="1321259"/>
                </a:lnTo>
                <a:lnTo>
                  <a:pt x="1353815" y="1321259"/>
                </a:lnTo>
                <a:close/>
                <a:moveTo>
                  <a:pt x="2082031" y="1320924"/>
                </a:moveTo>
                <a:lnTo>
                  <a:pt x="2082031" y="1327287"/>
                </a:lnTo>
                <a:lnTo>
                  <a:pt x="2079352" y="1327287"/>
                </a:lnTo>
                <a:lnTo>
                  <a:pt x="2079352" y="1329631"/>
                </a:lnTo>
                <a:lnTo>
                  <a:pt x="2082031" y="1329631"/>
                </a:lnTo>
                <a:cubicBezTo>
                  <a:pt x="2082031" y="1328738"/>
                  <a:pt x="2082700" y="1327621"/>
                  <a:pt x="2084040" y="1326282"/>
                </a:cubicBezTo>
                <a:lnTo>
                  <a:pt x="2085379" y="1324273"/>
                </a:lnTo>
                <a:lnTo>
                  <a:pt x="2085379" y="1320924"/>
                </a:lnTo>
                <a:lnTo>
                  <a:pt x="2082031" y="1320924"/>
                </a:lnTo>
                <a:close/>
                <a:moveTo>
                  <a:pt x="2057921" y="1320924"/>
                </a:moveTo>
                <a:lnTo>
                  <a:pt x="2057921" y="1323268"/>
                </a:lnTo>
                <a:lnTo>
                  <a:pt x="2059930" y="1323268"/>
                </a:lnTo>
                <a:lnTo>
                  <a:pt x="2059930" y="1320924"/>
                </a:lnTo>
                <a:lnTo>
                  <a:pt x="2057921" y="1320924"/>
                </a:lnTo>
                <a:close/>
                <a:moveTo>
                  <a:pt x="810518" y="1320924"/>
                </a:moveTo>
                <a:lnTo>
                  <a:pt x="810518" y="1323268"/>
                </a:lnTo>
                <a:lnTo>
                  <a:pt x="815206" y="1323268"/>
                </a:lnTo>
                <a:lnTo>
                  <a:pt x="815206" y="1320924"/>
                </a:lnTo>
                <a:lnTo>
                  <a:pt x="810518" y="1320924"/>
                </a:lnTo>
                <a:close/>
                <a:moveTo>
                  <a:pt x="1954783" y="1319250"/>
                </a:moveTo>
                <a:lnTo>
                  <a:pt x="1954783" y="1320589"/>
                </a:lnTo>
                <a:lnTo>
                  <a:pt x="1956122" y="1322264"/>
                </a:lnTo>
                <a:lnTo>
                  <a:pt x="1956122" y="1324942"/>
                </a:lnTo>
                <a:lnTo>
                  <a:pt x="1953443" y="1324942"/>
                </a:lnTo>
                <a:lnTo>
                  <a:pt x="1953443" y="1329631"/>
                </a:lnTo>
                <a:lnTo>
                  <a:pt x="1958131" y="1329631"/>
                </a:lnTo>
                <a:lnTo>
                  <a:pt x="1958131" y="1327287"/>
                </a:lnTo>
                <a:cubicBezTo>
                  <a:pt x="1956792" y="1327287"/>
                  <a:pt x="1956122" y="1326952"/>
                  <a:pt x="1956122" y="1326282"/>
                </a:cubicBezTo>
                <a:lnTo>
                  <a:pt x="1956122" y="1324942"/>
                </a:lnTo>
                <a:lnTo>
                  <a:pt x="1958131" y="1324942"/>
                </a:lnTo>
                <a:lnTo>
                  <a:pt x="1958131" y="1319250"/>
                </a:lnTo>
                <a:lnTo>
                  <a:pt x="1954783" y="1319250"/>
                </a:lnTo>
                <a:close/>
                <a:moveTo>
                  <a:pt x="961876" y="1318915"/>
                </a:moveTo>
                <a:lnTo>
                  <a:pt x="963215" y="1318915"/>
                </a:lnTo>
                <a:lnTo>
                  <a:pt x="963215" y="1319585"/>
                </a:lnTo>
                <a:cubicBezTo>
                  <a:pt x="963215" y="1320478"/>
                  <a:pt x="962769" y="1320924"/>
                  <a:pt x="961876" y="1320924"/>
                </a:cubicBezTo>
                <a:lnTo>
                  <a:pt x="960537" y="1320924"/>
                </a:lnTo>
                <a:lnTo>
                  <a:pt x="960537" y="1320254"/>
                </a:lnTo>
                <a:cubicBezTo>
                  <a:pt x="960760" y="1319361"/>
                  <a:pt x="961206" y="1318915"/>
                  <a:pt x="961876" y="1318915"/>
                </a:cubicBezTo>
                <a:close/>
                <a:moveTo>
                  <a:pt x="820564" y="1318915"/>
                </a:moveTo>
                <a:lnTo>
                  <a:pt x="820564" y="1323268"/>
                </a:lnTo>
                <a:lnTo>
                  <a:pt x="817885" y="1323268"/>
                </a:lnTo>
                <a:lnTo>
                  <a:pt x="817885" y="1327621"/>
                </a:lnTo>
                <a:lnTo>
                  <a:pt x="820564" y="1327621"/>
                </a:lnTo>
                <a:lnTo>
                  <a:pt x="820564" y="1323268"/>
                </a:lnTo>
                <a:lnTo>
                  <a:pt x="822573" y="1323268"/>
                </a:lnTo>
                <a:lnTo>
                  <a:pt x="822573" y="1318915"/>
                </a:lnTo>
                <a:lnTo>
                  <a:pt x="820564" y="1318915"/>
                </a:lnTo>
                <a:close/>
                <a:moveTo>
                  <a:pt x="1938709" y="1316906"/>
                </a:moveTo>
                <a:lnTo>
                  <a:pt x="1938709" y="1319250"/>
                </a:lnTo>
                <a:lnTo>
                  <a:pt x="1940049" y="1319250"/>
                </a:lnTo>
                <a:lnTo>
                  <a:pt x="1940049" y="1316906"/>
                </a:lnTo>
                <a:lnTo>
                  <a:pt x="1938709" y="1316906"/>
                </a:lnTo>
                <a:close/>
                <a:moveTo>
                  <a:pt x="1934021" y="1316906"/>
                </a:moveTo>
                <a:lnTo>
                  <a:pt x="1934021" y="1319250"/>
                </a:lnTo>
                <a:lnTo>
                  <a:pt x="1935361" y="1319250"/>
                </a:lnTo>
                <a:lnTo>
                  <a:pt x="1935361" y="1316906"/>
                </a:lnTo>
                <a:lnTo>
                  <a:pt x="1934021" y="1316906"/>
                </a:lnTo>
                <a:close/>
                <a:moveTo>
                  <a:pt x="1925984" y="1316906"/>
                </a:moveTo>
                <a:lnTo>
                  <a:pt x="1925984" y="1322264"/>
                </a:lnTo>
                <a:lnTo>
                  <a:pt x="1922636" y="1325612"/>
                </a:lnTo>
                <a:lnTo>
                  <a:pt x="1922636" y="1327287"/>
                </a:lnTo>
                <a:lnTo>
                  <a:pt x="1925984" y="1327287"/>
                </a:lnTo>
                <a:cubicBezTo>
                  <a:pt x="1925984" y="1326394"/>
                  <a:pt x="1926431" y="1325389"/>
                  <a:pt x="1927324" y="1324273"/>
                </a:cubicBezTo>
                <a:lnTo>
                  <a:pt x="1927324" y="1316906"/>
                </a:lnTo>
                <a:lnTo>
                  <a:pt x="1925984" y="1316906"/>
                </a:lnTo>
                <a:close/>
                <a:moveTo>
                  <a:pt x="1475705" y="1312218"/>
                </a:moveTo>
                <a:lnTo>
                  <a:pt x="1476375" y="1313892"/>
                </a:lnTo>
                <a:lnTo>
                  <a:pt x="1476375" y="1316236"/>
                </a:lnTo>
                <a:cubicBezTo>
                  <a:pt x="1476375" y="1317352"/>
                  <a:pt x="1475928" y="1317910"/>
                  <a:pt x="1475035" y="1317910"/>
                </a:cubicBezTo>
                <a:lnTo>
                  <a:pt x="1474366" y="1317910"/>
                </a:lnTo>
                <a:lnTo>
                  <a:pt x="1474366" y="1313892"/>
                </a:lnTo>
                <a:cubicBezTo>
                  <a:pt x="1474589" y="1312776"/>
                  <a:pt x="1475035" y="1312218"/>
                  <a:pt x="1475705" y="1312218"/>
                </a:cubicBezTo>
                <a:close/>
                <a:moveTo>
                  <a:pt x="1375916" y="1312218"/>
                </a:moveTo>
                <a:cubicBezTo>
                  <a:pt x="1375916" y="1314450"/>
                  <a:pt x="1375246" y="1315566"/>
                  <a:pt x="1373907" y="1315566"/>
                </a:cubicBezTo>
                <a:lnTo>
                  <a:pt x="1373907" y="1321259"/>
                </a:lnTo>
                <a:lnTo>
                  <a:pt x="1371897" y="1321259"/>
                </a:lnTo>
                <a:lnTo>
                  <a:pt x="1371897" y="1324273"/>
                </a:lnTo>
                <a:lnTo>
                  <a:pt x="1373907" y="1324273"/>
                </a:lnTo>
                <a:lnTo>
                  <a:pt x="1373907" y="1321259"/>
                </a:lnTo>
                <a:lnTo>
                  <a:pt x="1374576" y="1321259"/>
                </a:lnTo>
                <a:cubicBezTo>
                  <a:pt x="1375469" y="1321259"/>
                  <a:pt x="1375916" y="1321817"/>
                  <a:pt x="1375916" y="1322933"/>
                </a:cubicBezTo>
                <a:lnTo>
                  <a:pt x="1375916" y="1329965"/>
                </a:lnTo>
                <a:lnTo>
                  <a:pt x="1377925" y="1329965"/>
                </a:lnTo>
                <a:lnTo>
                  <a:pt x="1377925" y="1325947"/>
                </a:lnTo>
                <a:cubicBezTo>
                  <a:pt x="1377925" y="1324831"/>
                  <a:pt x="1378818" y="1324273"/>
                  <a:pt x="1380604" y="1324273"/>
                </a:cubicBezTo>
                <a:lnTo>
                  <a:pt x="1380604" y="1317910"/>
                </a:lnTo>
                <a:cubicBezTo>
                  <a:pt x="1378818" y="1317910"/>
                  <a:pt x="1377925" y="1317352"/>
                  <a:pt x="1377925" y="1316236"/>
                </a:cubicBezTo>
                <a:lnTo>
                  <a:pt x="1377925" y="1312218"/>
                </a:lnTo>
                <a:lnTo>
                  <a:pt x="1375916" y="1312218"/>
                </a:lnTo>
                <a:close/>
                <a:moveTo>
                  <a:pt x="2122884" y="1304516"/>
                </a:moveTo>
                <a:lnTo>
                  <a:pt x="2122884" y="1306860"/>
                </a:lnTo>
                <a:lnTo>
                  <a:pt x="2124223" y="1306860"/>
                </a:lnTo>
                <a:lnTo>
                  <a:pt x="2124223" y="1304516"/>
                </a:lnTo>
                <a:lnTo>
                  <a:pt x="2122884" y="1304516"/>
                </a:lnTo>
                <a:close/>
                <a:moveTo>
                  <a:pt x="1504503" y="1303176"/>
                </a:moveTo>
                <a:lnTo>
                  <a:pt x="1504503" y="1306525"/>
                </a:lnTo>
                <a:lnTo>
                  <a:pt x="1506513" y="1306525"/>
                </a:lnTo>
                <a:lnTo>
                  <a:pt x="1506513" y="1303176"/>
                </a:lnTo>
                <a:lnTo>
                  <a:pt x="1504503" y="1303176"/>
                </a:lnTo>
                <a:close/>
                <a:moveTo>
                  <a:pt x="1377925" y="1303176"/>
                </a:moveTo>
                <a:lnTo>
                  <a:pt x="1377925" y="1306525"/>
                </a:lnTo>
                <a:lnTo>
                  <a:pt x="1380604" y="1306525"/>
                </a:lnTo>
                <a:lnTo>
                  <a:pt x="1380604" y="1303176"/>
                </a:lnTo>
                <a:lnTo>
                  <a:pt x="1377925" y="1303176"/>
                </a:lnTo>
                <a:close/>
                <a:moveTo>
                  <a:pt x="2116187" y="1302842"/>
                </a:moveTo>
                <a:lnTo>
                  <a:pt x="2116187" y="1306860"/>
                </a:lnTo>
                <a:cubicBezTo>
                  <a:pt x="2117080" y="1306860"/>
                  <a:pt x="2117526" y="1307418"/>
                  <a:pt x="2117526" y="1308534"/>
                </a:cubicBezTo>
                <a:lnTo>
                  <a:pt x="2119535" y="1308534"/>
                </a:lnTo>
                <a:lnTo>
                  <a:pt x="2119535" y="1306860"/>
                </a:lnTo>
                <a:lnTo>
                  <a:pt x="2117526" y="1306860"/>
                </a:lnTo>
                <a:lnTo>
                  <a:pt x="2117526" y="1302842"/>
                </a:lnTo>
                <a:lnTo>
                  <a:pt x="2116187" y="1302842"/>
                </a:lnTo>
                <a:close/>
                <a:moveTo>
                  <a:pt x="1961480" y="1302842"/>
                </a:moveTo>
                <a:lnTo>
                  <a:pt x="1961480" y="1304516"/>
                </a:lnTo>
                <a:lnTo>
                  <a:pt x="1962819" y="1304516"/>
                </a:lnTo>
                <a:lnTo>
                  <a:pt x="1962819" y="1302842"/>
                </a:lnTo>
                <a:lnTo>
                  <a:pt x="1961480" y="1302842"/>
                </a:lnTo>
                <a:close/>
                <a:moveTo>
                  <a:pt x="919683" y="1298488"/>
                </a:moveTo>
                <a:lnTo>
                  <a:pt x="919683" y="1300832"/>
                </a:lnTo>
                <a:lnTo>
                  <a:pt x="921692" y="1300832"/>
                </a:lnTo>
                <a:lnTo>
                  <a:pt x="921692" y="1298488"/>
                </a:lnTo>
                <a:lnTo>
                  <a:pt x="919683" y="1298488"/>
                </a:lnTo>
                <a:close/>
                <a:moveTo>
                  <a:pt x="2117526" y="1298153"/>
                </a:moveTo>
                <a:lnTo>
                  <a:pt x="2117526" y="1300497"/>
                </a:lnTo>
                <a:lnTo>
                  <a:pt x="2119535" y="1300497"/>
                </a:lnTo>
                <a:lnTo>
                  <a:pt x="2119535" y="1298153"/>
                </a:lnTo>
                <a:lnTo>
                  <a:pt x="2117526" y="1298153"/>
                </a:lnTo>
                <a:close/>
                <a:moveTo>
                  <a:pt x="1930673" y="1298153"/>
                </a:moveTo>
                <a:lnTo>
                  <a:pt x="1930673" y="1304516"/>
                </a:lnTo>
                <a:lnTo>
                  <a:pt x="1932012" y="1304516"/>
                </a:lnTo>
                <a:lnTo>
                  <a:pt x="1932012" y="1298153"/>
                </a:lnTo>
                <a:lnTo>
                  <a:pt x="1930673" y="1298153"/>
                </a:lnTo>
                <a:close/>
                <a:moveTo>
                  <a:pt x="1708770" y="1297484"/>
                </a:moveTo>
                <a:lnTo>
                  <a:pt x="1708770" y="1303176"/>
                </a:lnTo>
                <a:lnTo>
                  <a:pt x="1710779" y="1303176"/>
                </a:lnTo>
                <a:lnTo>
                  <a:pt x="1710779" y="1297484"/>
                </a:lnTo>
                <a:lnTo>
                  <a:pt x="1708770" y="1297484"/>
                </a:lnTo>
                <a:close/>
                <a:moveTo>
                  <a:pt x="2071315" y="1296479"/>
                </a:moveTo>
                <a:cubicBezTo>
                  <a:pt x="2068636" y="1300497"/>
                  <a:pt x="2067073" y="1302618"/>
                  <a:pt x="2066627" y="1302842"/>
                </a:cubicBezTo>
                <a:lnTo>
                  <a:pt x="2065957" y="1301502"/>
                </a:lnTo>
                <a:lnTo>
                  <a:pt x="2065957" y="1298153"/>
                </a:lnTo>
                <a:lnTo>
                  <a:pt x="2064618" y="1298153"/>
                </a:lnTo>
                <a:lnTo>
                  <a:pt x="2064618" y="1303176"/>
                </a:lnTo>
                <a:cubicBezTo>
                  <a:pt x="2064618" y="1304069"/>
                  <a:pt x="2063948" y="1304516"/>
                  <a:pt x="2062609" y="1304516"/>
                </a:cubicBezTo>
                <a:lnTo>
                  <a:pt x="2062609" y="1306860"/>
                </a:lnTo>
                <a:cubicBezTo>
                  <a:pt x="2063948" y="1306860"/>
                  <a:pt x="2064618" y="1307195"/>
                  <a:pt x="2064618" y="1307864"/>
                </a:cubicBezTo>
                <a:lnTo>
                  <a:pt x="2064618" y="1309539"/>
                </a:lnTo>
                <a:cubicBezTo>
                  <a:pt x="2064618" y="1310209"/>
                  <a:pt x="2063948" y="1310543"/>
                  <a:pt x="2062609" y="1310543"/>
                </a:cubicBezTo>
                <a:lnTo>
                  <a:pt x="2062609" y="1319920"/>
                </a:lnTo>
                <a:lnTo>
                  <a:pt x="2061269" y="1321594"/>
                </a:lnTo>
                <a:lnTo>
                  <a:pt x="2061269" y="1323268"/>
                </a:lnTo>
                <a:cubicBezTo>
                  <a:pt x="2063502" y="1323268"/>
                  <a:pt x="2064618" y="1323603"/>
                  <a:pt x="2064618" y="1324273"/>
                </a:cubicBezTo>
                <a:lnTo>
                  <a:pt x="2064618" y="1326282"/>
                </a:lnTo>
                <a:cubicBezTo>
                  <a:pt x="2064618" y="1326952"/>
                  <a:pt x="2063948" y="1327287"/>
                  <a:pt x="2062609" y="1327287"/>
                </a:cubicBezTo>
                <a:lnTo>
                  <a:pt x="2062609" y="1329631"/>
                </a:lnTo>
                <a:cubicBezTo>
                  <a:pt x="2063948" y="1329631"/>
                  <a:pt x="2064618" y="1329965"/>
                  <a:pt x="2064618" y="1330635"/>
                </a:cubicBezTo>
                <a:cubicBezTo>
                  <a:pt x="2063725" y="1331082"/>
                  <a:pt x="2063055" y="1331305"/>
                  <a:pt x="2062609" y="1331305"/>
                </a:cubicBezTo>
                <a:lnTo>
                  <a:pt x="2062609" y="1340011"/>
                </a:lnTo>
                <a:cubicBezTo>
                  <a:pt x="2063948" y="1340011"/>
                  <a:pt x="2064618" y="1340346"/>
                  <a:pt x="2064618" y="1341016"/>
                </a:cubicBezTo>
                <a:cubicBezTo>
                  <a:pt x="2063725" y="1341462"/>
                  <a:pt x="2063055" y="1341686"/>
                  <a:pt x="2062609" y="1341686"/>
                </a:cubicBezTo>
                <a:lnTo>
                  <a:pt x="2062609" y="1344030"/>
                </a:lnTo>
                <a:cubicBezTo>
                  <a:pt x="2063948" y="1344030"/>
                  <a:pt x="2064618" y="1344699"/>
                  <a:pt x="2064618" y="1346039"/>
                </a:cubicBezTo>
                <a:lnTo>
                  <a:pt x="2067966" y="1346039"/>
                </a:lnTo>
                <a:lnTo>
                  <a:pt x="2067966" y="1341686"/>
                </a:lnTo>
                <a:cubicBezTo>
                  <a:pt x="2066627" y="1341686"/>
                  <a:pt x="2065957" y="1341239"/>
                  <a:pt x="2065957" y="1340346"/>
                </a:cubicBezTo>
                <a:cubicBezTo>
                  <a:pt x="2067297" y="1340346"/>
                  <a:pt x="2067966" y="1339565"/>
                  <a:pt x="2067966" y="1338002"/>
                </a:cubicBezTo>
                <a:lnTo>
                  <a:pt x="2069306" y="1338002"/>
                </a:lnTo>
                <a:lnTo>
                  <a:pt x="2069306" y="1341686"/>
                </a:lnTo>
                <a:lnTo>
                  <a:pt x="2071315" y="1341686"/>
                </a:lnTo>
                <a:cubicBezTo>
                  <a:pt x="2071315" y="1341016"/>
                  <a:pt x="2071762" y="1340235"/>
                  <a:pt x="2072655" y="1339342"/>
                </a:cubicBezTo>
                <a:lnTo>
                  <a:pt x="2072655" y="1332309"/>
                </a:lnTo>
                <a:lnTo>
                  <a:pt x="2073994" y="1330635"/>
                </a:lnTo>
                <a:lnTo>
                  <a:pt x="2073994" y="1327956"/>
                </a:lnTo>
                <a:cubicBezTo>
                  <a:pt x="2073548" y="1325947"/>
                  <a:pt x="2071985" y="1324942"/>
                  <a:pt x="2069306" y="1324942"/>
                </a:cubicBezTo>
                <a:lnTo>
                  <a:pt x="2069306" y="1322264"/>
                </a:lnTo>
                <a:cubicBezTo>
                  <a:pt x="2069306" y="1321371"/>
                  <a:pt x="2070422" y="1320924"/>
                  <a:pt x="2072655" y="1320924"/>
                </a:cubicBezTo>
                <a:lnTo>
                  <a:pt x="2072655" y="1306860"/>
                </a:lnTo>
                <a:lnTo>
                  <a:pt x="2071315" y="1306860"/>
                </a:lnTo>
                <a:lnTo>
                  <a:pt x="2071315" y="1309539"/>
                </a:lnTo>
                <a:cubicBezTo>
                  <a:pt x="2071315" y="1310209"/>
                  <a:pt x="2070645" y="1310543"/>
                  <a:pt x="2069306" y="1310543"/>
                </a:cubicBezTo>
                <a:lnTo>
                  <a:pt x="2069306" y="1313557"/>
                </a:lnTo>
                <a:cubicBezTo>
                  <a:pt x="2069306" y="1314227"/>
                  <a:pt x="2068859" y="1314562"/>
                  <a:pt x="2067966" y="1314562"/>
                </a:cubicBezTo>
                <a:lnTo>
                  <a:pt x="2067297" y="1314562"/>
                </a:lnTo>
                <a:cubicBezTo>
                  <a:pt x="2066404" y="1314562"/>
                  <a:pt x="2065957" y="1314227"/>
                  <a:pt x="2065957" y="1313557"/>
                </a:cubicBezTo>
                <a:cubicBezTo>
                  <a:pt x="2066850" y="1313111"/>
                  <a:pt x="2067520" y="1312887"/>
                  <a:pt x="2067966" y="1312887"/>
                </a:cubicBezTo>
                <a:lnTo>
                  <a:pt x="2067966" y="1308534"/>
                </a:lnTo>
                <a:cubicBezTo>
                  <a:pt x="2066627" y="1308534"/>
                  <a:pt x="2065957" y="1308088"/>
                  <a:pt x="2065957" y="1307195"/>
                </a:cubicBezTo>
                <a:cubicBezTo>
                  <a:pt x="2066627" y="1307195"/>
                  <a:pt x="2067743" y="1306302"/>
                  <a:pt x="2069306" y="1304516"/>
                </a:cubicBezTo>
                <a:cubicBezTo>
                  <a:pt x="2070645" y="1304516"/>
                  <a:pt x="2072208" y="1303176"/>
                  <a:pt x="2073994" y="1300497"/>
                </a:cubicBezTo>
                <a:lnTo>
                  <a:pt x="2077343" y="1300497"/>
                </a:lnTo>
                <a:lnTo>
                  <a:pt x="2077343" y="1296479"/>
                </a:lnTo>
                <a:lnTo>
                  <a:pt x="2076003" y="1296479"/>
                </a:lnTo>
                <a:cubicBezTo>
                  <a:pt x="2076003" y="1297595"/>
                  <a:pt x="2075557" y="1298153"/>
                  <a:pt x="2074664" y="1298153"/>
                </a:cubicBezTo>
                <a:lnTo>
                  <a:pt x="2073994" y="1298153"/>
                </a:lnTo>
                <a:cubicBezTo>
                  <a:pt x="2073101" y="1298153"/>
                  <a:pt x="2072655" y="1297595"/>
                  <a:pt x="2072655" y="1296479"/>
                </a:cubicBezTo>
                <a:lnTo>
                  <a:pt x="2071315" y="1296479"/>
                </a:lnTo>
                <a:close/>
                <a:moveTo>
                  <a:pt x="837307" y="1296479"/>
                </a:moveTo>
                <a:lnTo>
                  <a:pt x="837307" y="1300832"/>
                </a:lnTo>
                <a:lnTo>
                  <a:pt x="839316" y="1300832"/>
                </a:lnTo>
                <a:lnTo>
                  <a:pt x="839316" y="1296479"/>
                </a:lnTo>
                <a:lnTo>
                  <a:pt x="837307" y="1296479"/>
                </a:lnTo>
                <a:close/>
                <a:moveTo>
                  <a:pt x="2117526" y="1294135"/>
                </a:moveTo>
                <a:lnTo>
                  <a:pt x="2117526" y="1296479"/>
                </a:lnTo>
                <a:lnTo>
                  <a:pt x="2119535" y="1296479"/>
                </a:lnTo>
                <a:lnTo>
                  <a:pt x="2119535" y="1294135"/>
                </a:lnTo>
                <a:lnTo>
                  <a:pt x="2117526" y="1294135"/>
                </a:lnTo>
                <a:close/>
                <a:moveTo>
                  <a:pt x="1377925" y="1294135"/>
                </a:moveTo>
                <a:lnTo>
                  <a:pt x="1377925" y="1297484"/>
                </a:lnTo>
                <a:lnTo>
                  <a:pt x="1380604" y="1297484"/>
                </a:lnTo>
                <a:lnTo>
                  <a:pt x="1380604" y="1294135"/>
                </a:lnTo>
                <a:lnTo>
                  <a:pt x="1377925" y="1294135"/>
                </a:lnTo>
                <a:close/>
                <a:moveTo>
                  <a:pt x="825252" y="1294135"/>
                </a:moveTo>
                <a:lnTo>
                  <a:pt x="825252" y="1296479"/>
                </a:lnTo>
                <a:lnTo>
                  <a:pt x="827261" y="1296479"/>
                </a:lnTo>
                <a:lnTo>
                  <a:pt x="827261" y="1294135"/>
                </a:lnTo>
                <a:lnTo>
                  <a:pt x="825252" y="1294135"/>
                </a:lnTo>
                <a:close/>
                <a:moveTo>
                  <a:pt x="1694706" y="1291791"/>
                </a:moveTo>
                <a:lnTo>
                  <a:pt x="1695375" y="1291791"/>
                </a:lnTo>
                <a:cubicBezTo>
                  <a:pt x="1696268" y="1292014"/>
                  <a:pt x="1696715" y="1292572"/>
                  <a:pt x="1696715" y="1293465"/>
                </a:cubicBezTo>
                <a:lnTo>
                  <a:pt x="1696715" y="1295809"/>
                </a:lnTo>
                <a:cubicBezTo>
                  <a:pt x="1696715" y="1296926"/>
                  <a:pt x="1696268" y="1297484"/>
                  <a:pt x="1695375" y="1297484"/>
                </a:cubicBezTo>
                <a:lnTo>
                  <a:pt x="1694706" y="1295809"/>
                </a:lnTo>
                <a:lnTo>
                  <a:pt x="1694706" y="1291791"/>
                </a:lnTo>
                <a:close/>
                <a:moveTo>
                  <a:pt x="1369888" y="1291791"/>
                </a:moveTo>
                <a:lnTo>
                  <a:pt x="1369888" y="1294135"/>
                </a:lnTo>
                <a:lnTo>
                  <a:pt x="1371897" y="1294135"/>
                </a:lnTo>
                <a:lnTo>
                  <a:pt x="1371897" y="1291791"/>
                </a:lnTo>
                <a:lnTo>
                  <a:pt x="1369888" y="1291791"/>
                </a:lnTo>
                <a:close/>
                <a:moveTo>
                  <a:pt x="2140297" y="1290117"/>
                </a:moveTo>
                <a:lnTo>
                  <a:pt x="2140297" y="1294135"/>
                </a:lnTo>
                <a:lnTo>
                  <a:pt x="2142306" y="1294135"/>
                </a:lnTo>
                <a:lnTo>
                  <a:pt x="2142306" y="1290117"/>
                </a:lnTo>
                <a:lnTo>
                  <a:pt x="2140297" y="1290117"/>
                </a:lnTo>
                <a:close/>
                <a:moveTo>
                  <a:pt x="1936700" y="1290117"/>
                </a:moveTo>
                <a:lnTo>
                  <a:pt x="1936700" y="1291791"/>
                </a:lnTo>
                <a:lnTo>
                  <a:pt x="1938709" y="1291791"/>
                </a:lnTo>
                <a:lnTo>
                  <a:pt x="1938709" y="1290117"/>
                </a:lnTo>
                <a:lnTo>
                  <a:pt x="1936700" y="1290117"/>
                </a:lnTo>
                <a:close/>
                <a:moveTo>
                  <a:pt x="827261" y="1289782"/>
                </a:moveTo>
                <a:lnTo>
                  <a:pt x="827261" y="1291456"/>
                </a:lnTo>
                <a:lnTo>
                  <a:pt x="829940" y="1291456"/>
                </a:lnTo>
                <a:lnTo>
                  <a:pt x="829940" y="1289782"/>
                </a:lnTo>
                <a:lnTo>
                  <a:pt x="827261" y="1289782"/>
                </a:lnTo>
                <a:close/>
                <a:moveTo>
                  <a:pt x="2124223" y="1283754"/>
                </a:moveTo>
                <a:lnTo>
                  <a:pt x="2124223" y="1287773"/>
                </a:lnTo>
                <a:lnTo>
                  <a:pt x="2126233" y="1287773"/>
                </a:lnTo>
                <a:lnTo>
                  <a:pt x="2126233" y="1283754"/>
                </a:lnTo>
                <a:lnTo>
                  <a:pt x="2124223" y="1283754"/>
                </a:lnTo>
                <a:close/>
                <a:moveTo>
                  <a:pt x="1964159" y="1281410"/>
                </a:moveTo>
                <a:lnTo>
                  <a:pt x="1964159" y="1283754"/>
                </a:lnTo>
                <a:lnTo>
                  <a:pt x="1967507" y="1283754"/>
                </a:lnTo>
                <a:lnTo>
                  <a:pt x="1967507" y="1281410"/>
                </a:lnTo>
                <a:lnTo>
                  <a:pt x="1964159" y="1281410"/>
                </a:lnTo>
                <a:close/>
                <a:moveTo>
                  <a:pt x="1970856" y="1279736"/>
                </a:moveTo>
                <a:lnTo>
                  <a:pt x="1970856" y="1283754"/>
                </a:lnTo>
                <a:lnTo>
                  <a:pt x="1969517" y="1283754"/>
                </a:lnTo>
                <a:lnTo>
                  <a:pt x="1969517" y="1287773"/>
                </a:lnTo>
                <a:lnTo>
                  <a:pt x="1970856" y="1287773"/>
                </a:lnTo>
                <a:lnTo>
                  <a:pt x="1970856" y="1283754"/>
                </a:lnTo>
                <a:lnTo>
                  <a:pt x="1972196" y="1283754"/>
                </a:lnTo>
                <a:lnTo>
                  <a:pt x="1972196" y="1279736"/>
                </a:lnTo>
                <a:lnTo>
                  <a:pt x="1970856" y="1279736"/>
                </a:lnTo>
                <a:close/>
                <a:moveTo>
                  <a:pt x="907628" y="1271699"/>
                </a:moveTo>
                <a:cubicBezTo>
                  <a:pt x="907628" y="1272815"/>
                  <a:pt x="906735" y="1273374"/>
                  <a:pt x="904949" y="1273374"/>
                </a:cubicBezTo>
                <a:lnTo>
                  <a:pt x="904949" y="1276052"/>
                </a:lnTo>
                <a:lnTo>
                  <a:pt x="909637" y="1276052"/>
                </a:lnTo>
                <a:cubicBezTo>
                  <a:pt x="909637" y="1274267"/>
                  <a:pt x="910084" y="1273374"/>
                  <a:pt x="910977" y="1273374"/>
                </a:cubicBezTo>
                <a:lnTo>
                  <a:pt x="914995" y="1273374"/>
                </a:lnTo>
                <a:lnTo>
                  <a:pt x="914995" y="1271699"/>
                </a:lnTo>
                <a:lnTo>
                  <a:pt x="907628" y="1271699"/>
                </a:lnTo>
                <a:close/>
                <a:moveTo>
                  <a:pt x="1954783" y="1271364"/>
                </a:moveTo>
                <a:lnTo>
                  <a:pt x="1954783" y="1273374"/>
                </a:lnTo>
                <a:lnTo>
                  <a:pt x="1956122" y="1273374"/>
                </a:lnTo>
                <a:lnTo>
                  <a:pt x="1956122" y="1271364"/>
                </a:lnTo>
                <a:lnTo>
                  <a:pt x="1954783" y="1271364"/>
                </a:lnTo>
                <a:close/>
                <a:moveTo>
                  <a:pt x="1706761" y="1268351"/>
                </a:moveTo>
                <a:lnTo>
                  <a:pt x="1706761" y="1282750"/>
                </a:lnTo>
                <a:cubicBezTo>
                  <a:pt x="1705198" y="1282750"/>
                  <a:pt x="1704305" y="1283866"/>
                  <a:pt x="1704082" y="1286098"/>
                </a:cubicBezTo>
                <a:lnTo>
                  <a:pt x="1702742" y="1286098"/>
                </a:lnTo>
                <a:lnTo>
                  <a:pt x="1702742" y="1288442"/>
                </a:lnTo>
                <a:lnTo>
                  <a:pt x="1704751" y="1288442"/>
                </a:lnTo>
                <a:cubicBezTo>
                  <a:pt x="1704751" y="1287549"/>
                  <a:pt x="1705421" y="1286210"/>
                  <a:pt x="1706761" y="1284424"/>
                </a:cubicBezTo>
                <a:cubicBezTo>
                  <a:pt x="1706761" y="1283308"/>
                  <a:pt x="1707430" y="1282750"/>
                  <a:pt x="1708770" y="1282750"/>
                </a:cubicBezTo>
                <a:lnTo>
                  <a:pt x="1708770" y="1275383"/>
                </a:lnTo>
                <a:cubicBezTo>
                  <a:pt x="1708770" y="1274490"/>
                  <a:pt x="1709440" y="1274043"/>
                  <a:pt x="1710779" y="1274043"/>
                </a:cubicBezTo>
                <a:lnTo>
                  <a:pt x="1710779" y="1268351"/>
                </a:lnTo>
                <a:lnTo>
                  <a:pt x="1706761" y="1268351"/>
                </a:lnTo>
                <a:close/>
                <a:moveTo>
                  <a:pt x="2143646" y="1265002"/>
                </a:moveTo>
                <a:lnTo>
                  <a:pt x="2143646" y="1269020"/>
                </a:lnTo>
                <a:cubicBezTo>
                  <a:pt x="2144539" y="1269913"/>
                  <a:pt x="2144985" y="1270695"/>
                  <a:pt x="2144985" y="1271364"/>
                </a:cubicBezTo>
                <a:lnTo>
                  <a:pt x="2146994" y="1271364"/>
                </a:lnTo>
                <a:lnTo>
                  <a:pt x="2146994" y="1267346"/>
                </a:lnTo>
                <a:cubicBezTo>
                  <a:pt x="2145655" y="1267346"/>
                  <a:pt x="2144985" y="1266565"/>
                  <a:pt x="2144985" y="1265002"/>
                </a:cubicBezTo>
                <a:lnTo>
                  <a:pt x="2143646" y="1265002"/>
                </a:lnTo>
                <a:close/>
                <a:moveTo>
                  <a:pt x="2124223" y="1265002"/>
                </a:moveTo>
                <a:lnTo>
                  <a:pt x="2124223" y="1267346"/>
                </a:lnTo>
                <a:lnTo>
                  <a:pt x="2126233" y="1267346"/>
                </a:lnTo>
                <a:lnTo>
                  <a:pt x="2126233" y="1265002"/>
                </a:lnTo>
                <a:lnTo>
                  <a:pt x="2124223" y="1265002"/>
                </a:lnTo>
                <a:close/>
                <a:moveTo>
                  <a:pt x="1938709" y="1265002"/>
                </a:moveTo>
                <a:lnTo>
                  <a:pt x="1938709" y="1267346"/>
                </a:lnTo>
                <a:lnTo>
                  <a:pt x="1940049" y="1267346"/>
                </a:lnTo>
                <a:lnTo>
                  <a:pt x="1940049" y="1265002"/>
                </a:lnTo>
                <a:lnTo>
                  <a:pt x="1938709" y="1265002"/>
                </a:lnTo>
                <a:close/>
                <a:moveTo>
                  <a:pt x="1375916" y="1262658"/>
                </a:moveTo>
                <a:lnTo>
                  <a:pt x="1375916" y="1265002"/>
                </a:lnTo>
                <a:lnTo>
                  <a:pt x="1377925" y="1265002"/>
                </a:lnTo>
                <a:lnTo>
                  <a:pt x="1377925" y="1281075"/>
                </a:lnTo>
                <a:cubicBezTo>
                  <a:pt x="1377925" y="1282192"/>
                  <a:pt x="1377255" y="1282750"/>
                  <a:pt x="1375916" y="1282750"/>
                </a:cubicBezTo>
                <a:lnTo>
                  <a:pt x="1375916" y="1288442"/>
                </a:lnTo>
                <a:cubicBezTo>
                  <a:pt x="1377255" y="1288442"/>
                  <a:pt x="1377925" y="1289559"/>
                  <a:pt x="1377925" y="1291791"/>
                </a:cubicBezTo>
                <a:lnTo>
                  <a:pt x="1380604" y="1291791"/>
                </a:lnTo>
                <a:cubicBezTo>
                  <a:pt x="1380604" y="1289559"/>
                  <a:pt x="1381274" y="1288442"/>
                  <a:pt x="1382613" y="1288442"/>
                </a:cubicBezTo>
                <a:lnTo>
                  <a:pt x="1382613" y="1286098"/>
                </a:lnTo>
                <a:cubicBezTo>
                  <a:pt x="1381274" y="1286098"/>
                  <a:pt x="1380604" y="1285540"/>
                  <a:pt x="1380604" y="1284424"/>
                </a:cubicBezTo>
                <a:lnTo>
                  <a:pt x="1380604" y="1265002"/>
                </a:lnTo>
                <a:cubicBezTo>
                  <a:pt x="1378818" y="1265002"/>
                  <a:pt x="1377925" y="1264221"/>
                  <a:pt x="1377925" y="1262658"/>
                </a:cubicBezTo>
                <a:lnTo>
                  <a:pt x="1375916" y="1262658"/>
                </a:lnTo>
                <a:close/>
                <a:moveTo>
                  <a:pt x="1934021" y="1260984"/>
                </a:moveTo>
                <a:lnTo>
                  <a:pt x="1934021" y="1263328"/>
                </a:lnTo>
                <a:lnTo>
                  <a:pt x="1935361" y="1263328"/>
                </a:lnTo>
                <a:lnTo>
                  <a:pt x="1935361" y="1260984"/>
                </a:lnTo>
                <a:lnTo>
                  <a:pt x="1934021" y="1260984"/>
                </a:lnTo>
                <a:close/>
                <a:moveTo>
                  <a:pt x="2138957" y="1259309"/>
                </a:moveTo>
                <a:lnTo>
                  <a:pt x="2138957" y="1260984"/>
                </a:lnTo>
                <a:lnTo>
                  <a:pt x="2140297" y="1260984"/>
                </a:lnTo>
                <a:lnTo>
                  <a:pt x="2140297" y="1259309"/>
                </a:lnTo>
                <a:lnTo>
                  <a:pt x="2138957" y="1259309"/>
                </a:lnTo>
                <a:close/>
                <a:moveTo>
                  <a:pt x="1982241" y="1259309"/>
                </a:moveTo>
                <a:lnTo>
                  <a:pt x="1982241" y="1263328"/>
                </a:lnTo>
                <a:lnTo>
                  <a:pt x="1983581" y="1263328"/>
                </a:lnTo>
                <a:lnTo>
                  <a:pt x="1983581" y="1259309"/>
                </a:lnTo>
                <a:lnTo>
                  <a:pt x="1982241" y="1259309"/>
                </a:lnTo>
                <a:close/>
                <a:moveTo>
                  <a:pt x="888206" y="1257970"/>
                </a:moveTo>
                <a:cubicBezTo>
                  <a:pt x="888206" y="1259533"/>
                  <a:pt x="887313" y="1260314"/>
                  <a:pt x="885527" y="1260314"/>
                </a:cubicBezTo>
                <a:lnTo>
                  <a:pt x="885527" y="1262323"/>
                </a:lnTo>
                <a:lnTo>
                  <a:pt x="892894" y="1262323"/>
                </a:lnTo>
                <a:lnTo>
                  <a:pt x="892894" y="1260314"/>
                </a:lnTo>
                <a:cubicBezTo>
                  <a:pt x="891108" y="1260314"/>
                  <a:pt x="890215" y="1259533"/>
                  <a:pt x="890215" y="1257970"/>
                </a:cubicBezTo>
                <a:lnTo>
                  <a:pt x="888206" y="1257970"/>
                </a:lnTo>
                <a:close/>
                <a:moveTo>
                  <a:pt x="1974205" y="1256965"/>
                </a:moveTo>
                <a:lnTo>
                  <a:pt x="1974205" y="1259309"/>
                </a:lnTo>
                <a:lnTo>
                  <a:pt x="1975544" y="1259309"/>
                </a:lnTo>
                <a:lnTo>
                  <a:pt x="1975544" y="1256965"/>
                </a:lnTo>
                <a:lnTo>
                  <a:pt x="1974205" y="1256965"/>
                </a:lnTo>
                <a:close/>
                <a:moveTo>
                  <a:pt x="2146994" y="1254621"/>
                </a:moveTo>
                <a:cubicBezTo>
                  <a:pt x="2146994" y="1256184"/>
                  <a:pt x="2146324" y="1256965"/>
                  <a:pt x="2144985" y="1256965"/>
                </a:cubicBezTo>
                <a:lnTo>
                  <a:pt x="2144985" y="1259309"/>
                </a:lnTo>
                <a:lnTo>
                  <a:pt x="2146994" y="1259309"/>
                </a:lnTo>
                <a:cubicBezTo>
                  <a:pt x="2146994" y="1257747"/>
                  <a:pt x="2147441" y="1256965"/>
                  <a:pt x="2148334" y="1256965"/>
                </a:cubicBezTo>
                <a:lnTo>
                  <a:pt x="2148334" y="1254621"/>
                </a:lnTo>
                <a:lnTo>
                  <a:pt x="2146994" y="1254621"/>
                </a:lnTo>
                <a:close/>
                <a:moveTo>
                  <a:pt x="1934021" y="1254621"/>
                </a:moveTo>
                <a:lnTo>
                  <a:pt x="1934021" y="1259309"/>
                </a:lnTo>
                <a:lnTo>
                  <a:pt x="1935361" y="1259309"/>
                </a:lnTo>
                <a:lnTo>
                  <a:pt x="1935361" y="1254621"/>
                </a:lnTo>
                <a:lnTo>
                  <a:pt x="1934021" y="1254621"/>
                </a:lnTo>
                <a:close/>
                <a:moveTo>
                  <a:pt x="2120875" y="1252947"/>
                </a:moveTo>
                <a:lnTo>
                  <a:pt x="2120875" y="1254621"/>
                </a:lnTo>
                <a:lnTo>
                  <a:pt x="2122884" y="1254621"/>
                </a:lnTo>
                <a:lnTo>
                  <a:pt x="2122884" y="1252947"/>
                </a:lnTo>
                <a:lnTo>
                  <a:pt x="2120875" y="1252947"/>
                </a:lnTo>
                <a:close/>
                <a:moveTo>
                  <a:pt x="1975544" y="1252947"/>
                </a:moveTo>
                <a:lnTo>
                  <a:pt x="1975544" y="1254621"/>
                </a:lnTo>
                <a:lnTo>
                  <a:pt x="1977553" y="1254621"/>
                </a:lnTo>
                <a:lnTo>
                  <a:pt x="1977553" y="1252947"/>
                </a:lnTo>
                <a:lnTo>
                  <a:pt x="1975544" y="1252947"/>
                </a:lnTo>
                <a:close/>
                <a:moveTo>
                  <a:pt x="1280145" y="1247924"/>
                </a:moveTo>
                <a:lnTo>
                  <a:pt x="1280145" y="1253617"/>
                </a:lnTo>
                <a:lnTo>
                  <a:pt x="1278136" y="1253617"/>
                </a:lnTo>
                <a:lnTo>
                  <a:pt x="1278136" y="1255961"/>
                </a:lnTo>
                <a:lnTo>
                  <a:pt x="1280145" y="1255961"/>
                </a:lnTo>
                <a:cubicBezTo>
                  <a:pt x="1280145" y="1254398"/>
                  <a:pt x="1280815" y="1253617"/>
                  <a:pt x="1282154" y="1253617"/>
                </a:cubicBezTo>
                <a:lnTo>
                  <a:pt x="1282154" y="1247924"/>
                </a:lnTo>
                <a:lnTo>
                  <a:pt x="1280145" y="1247924"/>
                </a:lnTo>
                <a:close/>
                <a:moveTo>
                  <a:pt x="813197" y="1244240"/>
                </a:moveTo>
                <a:lnTo>
                  <a:pt x="813197" y="1249263"/>
                </a:lnTo>
                <a:lnTo>
                  <a:pt x="815206" y="1249263"/>
                </a:lnTo>
                <a:lnTo>
                  <a:pt x="815206" y="1244240"/>
                </a:lnTo>
                <a:lnTo>
                  <a:pt x="813197" y="1244240"/>
                </a:lnTo>
                <a:close/>
                <a:moveTo>
                  <a:pt x="805830" y="1244240"/>
                </a:moveTo>
                <a:lnTo>
                  <a:pt x="805830" y="1246584"/>
                </a:lnTo>
                <a:lnTo>
                  <a:pt x="807839" y="1246584"/>
                </a:lnTo>
                <a:lnTo>
                  <a:pt x="807839" y="1244240"/>
                </a:lnTo>
                <a:lnTo>
                  <a:pt x="805830" y="1244240"/>
                </a:lnTo>
                <a:close/>
                <a:moveTo>
                  <a:pt x="832619" y="1237208"/>
                </a:moveTo>
                <a:lnTo>
                  <a:pt x="832619" y="1239887"/>
                </a:lnTo>
                <a:lnTo>
                  <a:pt x="834628" y="1239887"/>
                </a:lnTo>
                <a:lnTo>
                  <a:pt x="834628" y="1237208"/>
                </a:lnTo>
                <a:lnTo>
                  <a:pt x="832619" y="1237208"/>
                </a:lnTo>
                <a:close/>
                <a:moveTo>
                  <a:pt x="789756" y="1235534"/>
                </a:moveTo>
                <a:cubicBezTo>
                  <a:pt x="790649" y="1235534"/>
                  <a:pt x="791096" y="1235980"/>
                  <a:pt x="791096" y="1236873"/>
                </a:cubicBezTo>
                <a:lnTo>
                  <a:pt x="791096" y="1238548"/>
                </a:lnTo>
                <a:cubicBezTo>
                  <a:pt x="791096" y="1239441"/>
                  <a:pt x="790649" y="1239887"/>
                  <a:pt x="789756" y="1239887"/>
                </a:cubicBezTo>
                <a:lnTo>
                  <a:pt x="788417" y="1239887"/>
                </a:lnTo>
                <a:lnTo>
                  <a:pt x="788417" y="1236873"/>
                </a:lnTo>
                <a:cubicBezTo>
                  <a:pt x="788640" y="1235980"/>
                  <a:pt x="789087" y="1235534"/>
                  <a:pt x="789756" y="1235534"/>
                </a:cubicBezTo>
                <a:close/>
                <a:moveTo>
                  <a:pt x="1377925" y="1224149"/>
                </a:moveTo>
                <a:lnTo>
                  <a:pt x="1377925" y="1250268"/>
                </a:lnTo>
                <a:lnTo>
                  <a:pt x="1382613" y="1250268"/>
                </a:lnTo>
                <a:lnTo>
                  <a:pt x="1382613" y="1247924"/>
                </a:lnTo>
                <a:cubicBezTo>
                  <a:pt x="1381274" y="1247924"/>
                  <a:pt x="1380604" y="1247366"/>
                  <a:pt x="1380604" y="1246250"/>
                </a:cubicBezTo>
                <a:lnTo>
                  <a:pt x="1380604" y="1224149"/>
                </a:lnTo>
                <a:lnTo>
                  <a:pt x="1377925" y="1224149"/>
                </a:lnTo>
                <a:close/>
                <a:moveTo>
                  <a:pt x="1278136" y="1215107"/>
                </a:moveTo>
                <a:cubicBezTo>
                  <a:pt x="1278136" y="1216893"/>
                  <a:pt x="1277466" y="1217786"/>
                  <a:pt x="1276127" y="1217786"/>
                </a:cubicBezTo>
                <a:lnTo>
                  <a:pt x="1276127" y="1226493"/>
                </a:lnTo>
                <a:lnTo>
                  <a:pt x="1280145" y="1226493"/>
                </a:lnTo>
                <a:cubicBezTo>
                  <a:pt x="1280145" y="1224930"/>
                  <a:pt x="1280815" y="1224149"/>
                  <a:pt x="1282154" y="1224149"/>
                </a:cubicBezTo>
                <a:lnTo>
                  <a:pt x="1282154" y="1215107"/>
                </a:lnTo>
                <a:lnTo>
                  <a:pt x="1278136" y="1215107"/>
                </a:lnTo>
                <a:close/>
                <a:moveTo>
                  <a:pt x="792435" y="1214772"/>
                </a:moveTo>
                <a:cubicBezTo>
                  <a:pt x="793328" y="1214996"/>
                  <a:pt x="793775" y="1215442"/>
                  <a:pt x="793775" y="1216112"/>
                </a:cubicBezTo>
                <a:lnTo>
                  <a:pt x="793775" y="1218121"/>
                </a:lnTo>
                <a:cubicBezTo>
                  <a:pt x="793775" y="1218791"/>
                  <a:pt x="793328" y="1219126"/>
                  <a:pt x="792435" y="1219126"/>
                </a:cubicBezTo>
                <a:lnTo>
                  <a:pt x="791096" y="1219126"/>
                </a:lnTo>
                <a:lnTo>
                  <a:pt x="791096" y="1216112"/>
                </a:lnTo>
                <a:cubicBezTo>
                  <a:pt x="791319" y="1215219"/>
                  <a:pt x="791765" y="1214772"/>
                  <a:pt x="792435" y="1214772"/>
                </a:cubicBezTo>
                <a:close/>
                <a:moveTo>
                  <a:pt x="1966168" y="1211089"/>
                </a:moveTo>
                <a:lnTo>
                  <a:pt x="1966168" y="1215777"/>
                </a:lnTo>
                <a:lnTo>
                  <a:pt x="1967507" y="1215777"/>
                </a:lnTo>
                <a:lnTo>
                  <a:pt x="1967507" y="1211089"/>
                </a:lnTo>
                <a:lnTo>
                  <a:pt x="1966168" y="1211089"/>
                </a:lnTo>
                <a:close/>
                <a:moveTo>
                  <a:pt x="1961480" y="1211089"/>
                </a:moveTo>
                <a:lnTo>
                  <a:pt x="1961480" y="1213433"/>
                </a:lnTo>
                <a:lnTo>
                  <a:pt x="1962819" y="1213433"/>
                </a:lnTo>
                <a:lnTo>
                  <a:pt x="1962819" y="1211089"/>
                </a:lnTo>
                <a:lnTo>
                  <a:pt x="1961480" y="1211089"/>
                </a:lnTo>
                <a:close/>
                <a:moveTo>
                  <a:pt x="827261" y="1208075"/>
                </a:moveTo>
                <a:lnTo>
                  <a:pt x="827261" y="1210419"/>
                </a:lnTo>
                <a:lnTo>
                  <a:pt x="829940" y="1210419"/>
                </a:lnTo>
                <a:lnTo>
                  <a:pt x="829940" y="1208075"/>
                </a:lnTo>
                <a:lnTo>
                  <a:pt x="827261" y="1208075"/>
                </a:lnTo>
                <a:close/>
                <a:moveTo>
                  <a:pt x="1978893" y="1204727"/>
                </a:moveTo>
                <a:lnTo>
                  <a:pt x="1978893" y="1207071"/>
                </a:lnTo>
                <a:lnTo>
                  <a:pt x="1980902" y="1207071"/>
                </a:lnTo>
                <a:lnTo>
                  <a:pt x="1980902" y="1204727"/>
                </a:lnTo>
                <a:lnTo>
                  <a:pt x="1978893" y="1204727"/>
                </a:lnTo>
                <a:close/>
                <a:moveTo>
                  <a:pt x="1950095" y="1203722"/>
                </a:moveTo>
                <a:lnTo>
                  <a:pt x="1951434" y="1203722"/>
                </a:lnTo>
                <a:lnTo>
                  <a:pt x="1951434" y="1206066"/>
                </a:lnTo>
                <a:cubicBezTo>
                  <a:pt x="1951434" y="1206736"/>
                  <a:pt x="1950988" y="1207071"/>
                  <a:pt x="1950095" y="1207071"/>
                </a:cubicBezTo>
                <a:lnTo>
                  <a:pt x="1950095" y="1203722"/>
                </a:lnTo>
                <a:close/>
                <a:moveTo>
                  <a:pt x="2134269" y="1188318"/>
                </a:moveTo>
                <a:lnTo>
                  <a:pt x="2134269" y="1192671"/>
                </a:lnTo>
                <a:lnTo>
                  <a:pt x="2135609" y="1192671"/>
                </a:lnTo>
                <a:cubicBezTo>
                  <a:pt x="2135609" y="1191779"/>
                  <a:pt x="2136055" y="1190886"/>
                  <a:pt x="2136948" y="1189993"/>
                </a:cubicBezTo>
                <a:lnTo>
                  <a:pt x="2136948" y="1188318"/>
                </a:lnTo>
                <a:lnTo>
                  <a:pt x="2134269" y="1188318"/>
                </a:lnTo>
                <a:close/>
                <a:moveTo>
                  <a:pt x="805830" y="1187983"/>
                </a:moveTo>
                <a:cubicBezTo>
                  <a:pt x="805830" y="1189100"/>
                  <a:pt x="804937" y="1189993"/>
                  <a:pt x="803151" y="1190662"/>
                </a:cubicBezTo>
                <a:lnTo>
                  <a:pt x="803151" y="1192337"/>
                </a:lnTo>
                <a:lnTo>
                  <a:pt x="802481" y="1192337"/>
                </a:lnTo>
                <a:cubicBezTo>
                  <a:pt x="801588" y="1192337"/>
                  <a:pt x="801142" y="1191555"/>
                  <a:pt x="801142" y="1189993"/>
                </a:cubicBezTo>
                <a:lnTo>
                  <a:pt x="798463" y="1189993"/>
                </a:lnTo>
                <a:cubicBezTo>
                  <a:pt x="798463" y="1191555"/>
                  <a:pt x="797570" y="1192560"/>
                  <a:pt x="795784" y="1193006"/>
                </a:cubicBezTo>
                <a:cubicBezTo>
                  <a:pt x="795784" y="1194346"/>
                  <a:pt x="795114" y="1195016"/>
                  <a:pt x="793775" y="1195016"/>
                </a:cubicBezTo>
                <a:lnTo>
                  <a:pt x="793775" y="1199369"/>
                </a:lnTo>
                <a:lnTo>
                  <a:pt x="798463" y="1199369"/>
                </a:lnTo>
                <a:cubicBezTo>
                  <a:pt x="798463" y="1197806"/>
                  <a:pt x="799356" y="1196801"/>
                  <a:pt x="801142" y="1196355"/>
                </a:cubicBezTo>
                <a:cubicBezTo>
                  <a:pt x="802481" y="1195239"/>
                  <a:pt x="803151" y="1193899"/>
                  <a:pt x="803151" y="1192337"/>
                </a:cubicBezTo>
                <a:lnTo>
                  <a:pt x="807839" y="1192337"/>
                </a:lnTo>
                <a:cubicBezTo>
                  <a:pt x="807839" y="1190774"/>
                  <a:pt x="808732" y="1189993"/>
                  <a:pt x="810518" y="1189993"/>
                </a:cubicBezTo>
                <a:lnTo>
                  <a:pt x="810518" y="1187983"/>
                </a:lnTo>
                <a:lnTo>
                  <a:pt x="805830" y="1187983"/>
                </a:lnTo>
                <a:close/>
                <a:moveTo>
                  <a:pt x="1952773" y="1184300"/>
                </a:moveTo>
                <a:lnTo>
                  <a:pt x="1953443" y="1185305"/>
                </a:lnTo>
                <a:lnTo>
                  <a:pt x="1953443" y="1186979"/>
                </a:lnTo>
                <a:cubicBezTo>
                  <a:pt x="1953443" y="1187872"/>
                  <a:pt x="1952997" y="1188318"/>
                  <a:pt x="1952104" y="1188318"/>
                </a:cubicBezTo>
                <a:lnTo>
                  <a:pt x="1951434" y="1188318"/>
                </a:lnTo>
                <a:lnTo>
                  <a:pt x="1951434" y="1185305"/>
                </a:lnTo>
                <a:cubicBezTo>
                  <a:pt x="1951657" y="1184635"/>
                  <a:pt x="1952104" y="1184300"/>
                  <a:pt x="1952773" y="1184300"/>
                </a:cubicBezTo>
                <a:close/>
                <a:moveTo>
                  <a:pt x="791096" y="1183630"/>
                </a:moveTo>
                <a:lnTo>
                  <a:pt x="791096" y="1189993"/>
                </a:lnTo>
                <a:lnTo>
                  <a:pt x="788417" y="1189993"/>
                </a:lnTo>
                <a:lnTo>
                  <a:pt x="788417" y="1192337"/>
                </a:lnTo>
                <a:lnTo>
                  <a:pt x="791096" y="1192337"/>
                </a:lnTo>
                <a:lnTo>
                  <a:pt x="791096" y="1189993"/>
                </a:lnTo>
                <a:lnTo>
                  <a:pt x="795784" y="1189993"/>
                </a:lnTo>
                <a:lnTo>
                  <a:pt x="795784" y="1185639"/>
                </a:lnTo>
                <a:cubicBezTo>
                  <a:pt x="794444" y="1185639"/>
                  <a:pt x="793775" y="1184970"/>
                  <a:pt x="793775" y="1183630"/>
                </a:cubicBezTo>
                <a:lnTo>
                  <a:pt x="791096" y="1183630"/>
                </a:lnTo>
                <a:close/>
                <a:moveTo>
                  <a:pt x="1975544" y="1177938"/>
                </a:moveTo>
                <a:lnTo>
                  <a:pt x="1975544" y="1180282"/>
                </a:lnTo>
                <a:lnTo>
                  <a:pt x="1977553" y="1180282"/>
                </a:lnTo>
                <a:lnTo>
                  <a:pt x="1977553" y="1177938"/>
                </a:lnTo>
                <a:lnTo>
                  <a:pt x="1975544" y="1177938"/>
                </a:lnTo>
                <a:close/>
                <a:moveTo>
                  <a:pt x="2136948" y="1173919"/>
                </a:moveTo>
                <a:lnTo>
                  <a:pt x="2136948" y="1177938"/>
                </a:lnTo>
                <a:lnTo>
                  <a:pt x="2138957" y="1177938"/>
                </a:lnTo>
                <a:lnTo>
                  <a:pt x="2138957" y="1173919"/>
                </a:lnTo>
                <a:lnTo>
                  <a:pt x="2136948" y="1173919"/>
                </a:lnTo>
                <a:close/>
                <a:moveTo>
                  <a:pt x="1954783" y="1171575"/>
                </a:moveTo>
                <a:cubicBezTo>
                  <a:pt x="1953890" y="1175817"/>
                  <a:pt x="1952997" y="1177938"/>
                  <a:pt x="1952104" y="1177938"/>
                </a:cubicBezTo>
                <a:cubicBezTo>
                  <a:pt x="1951657" y="1177268"/>
                  <a:pt x="1951434" y="1176710"/>
                  <a:pt x="1951434" y="1176263"/>
                </a:cubicBezTo>
                <a:lnTo>
                  <a:pt x="1950095" y="1176263"/>
                </a:lnTo>
                <a:lnTo>
                  <a:pt x="1950095" y="1182960"/>
                </a:lnTo>
                <a:cubicBezTo>
                  <a:pt x="1950095" y="1183853"/>
                  <a:pt x="1949425" y="1184300"/>
                  <a:pt x="1948085" y="1184300"/>
                </a:cubicBezTo>
                <a:lnTo>
                  <a:pt x="1948085" y="1190662"/>
                </a:lnTo>
                <a:lnTo>
                  <a:pt x="1950095" y="1190662"/>
                </a:lnTo>
                <a:cubicBezTo>
                  <a:pt x="1950095" y="1189100"/>
                  <a:pt x="1950541" y="1188318"/>
                  <a:pt x="1951434" y="1188318"/>
                </a:cubicBezTo>
                <a:lnTo>
                  <a:pt x="1951434" y="1193341"/>
                </a:lnTo>
                <a:cubicBezTo>
                  <a:pt x="1951434" y="1194234"/>
                  <a:pt x="1950318" y="1194681"/>
                  <a:pt x="1948085" y="1194681"/>
                </a:cubicBezTo>
                <a:lnTo>
                  <a:pt x="1948085" y="1207071"/>
                </a:lnTo>
                <a:lnTo>
                  <a:pt x="1950095" y="1207071"/>
                </a:lnTo>
                <a:lnTo>
                  <a:pt x="1950095" y="1220465"/>
                </a:lnTo>
                <a:cubicBezTo>
                  <a:pt x="1950095" y="1221135"/>
                  <a:pt x="1949425" y="1221470"/>
                  <a:pt x="1948085" y="1221470"/>
                </a:cubicBezTo>
                <a:lnTo>
                  <a:pt x="1948085" y="1226158"/>
                </a:lnTo>
                <a:cubicBezTo>
                  <a:pt x="1949425" y="1226158"/>
                  <a:pt x="1950095" y="1226493"/>
                  <a:pt x="1950095" y="1227162"/>
                </a:cubicBezTo>
                <a:lnTo>
                  <a:pt x="1950095" y="1228837"/>
                </a:lnTo>
                <a:cubicBezTo>
                  <a:pt x="1950095" y="1229730"/>
                  <a:pt x="1949425" y="1230176"/>
                  <a:pt x="1948085" y="1230176"/>
                </a:cubicBezTo>
                <a:lnTo>
                  <a:pt x="1948085" y="1239217"/>
                </a:lnTo>
                <a:cubicBezTo>
                  <a:pt x="1947192" y="1241450"/>
                  <a:pt x="1946299" y="1242566"/>
                  <a:pt x="1945406" y="1242566"/>
                </a:cubicBezTo>
                <a:lnTo>
                  <a:pt x="1945406" y="1244240"/>
                </a:lnTo>
                <a:lnTo>
                  <a:pt x="1946746" y="1244240"/>
                </a:lnTo>
                <a:lnTo>
                  <a:pt x="1946746" y="1242566"/>
                </a:lnTo>
                <a:cubicBezTo>
                  <a:pt x="1947639" y="1242789"/>
                  <a:pt x="1948085" y="1243236"/>
                  <a:pt x="1948085" y="1243906"/>
                </a:cubicBezTo>
                <a:lnTo>
                  <a:pt x="1948085" y="1248259"/>
                </a:lnTo>
                <a:cubicBezTo>
                  <a:pt x="1949425" y="1248259"/>
                  <a:pt x="1950095" y="1248705"/>
                  <a:pt x="1950095" y="1249598"/>
                </a:cubicBezTo>
                <a:cubicBezTo>
                  <a:pt x="1950095" y="1250268"/>
                  <a:pt x="1949425" y="1250603"/>
                  <a:pt x="1948085" y="1250603"/>
                </a:cubicBezTo>
                <a:lnTo>
                  <a:pt x="1948085" y="1255626"/>
                </a:lnTo>
                <a:lnTo>
                  <a:pt x="1946746" y="1257635"/>
                </a:lnTo>
                <a:lnTo>
                  <a:pt x="1946746" y="1263663"/>
                </a:lnTo>
                <a:lnTo>
                  <a:pt x="1945406" y="1265337"/>
                </a:lnTo>
                <a:lnTo>
                  <a:pt x="1945406" y="1266676"/>
                </a:lnTo>
                <a:cubicBezTo>
                  <a:pt x="1947192" y="1269132"/>
                  <a:pt x="1948085" y="1270695"/>
                  <a:pt x="1948085" y="1271364"/>
                </a:cubicBezTo>
                <a:lnTo>
                  <a:pt x="1950095" y="1271364"/>
                </a:lnTo>
                <a:lnTo>
                  <a:pt x="1950095" y="1270025"/>
                </a:lnTo>
                <a:lnTo>
                  <a:pt x="1951434" y="1270025"/>
                </a:lnTo>
                <a:lnTo>
                  <a:pt x="1951434" y="1273374"/>
                </a:lnTo>
                <a:lnTo>
                  <a:pt x="1948085" y="1273374"/>
                </a:lnTo>
                <a:lnTo>
                  <a:pt x="1948085" y="1276387"/>
                </a:lnTo>
                <a:lnTo>
                  <a:pt x="1946746" y="1278062"/>
                </a:lnTo>
                <a:lnTo>
                  <a:pt x="1946746" y="1281075"/>
                </a:lnTo>
                <a:lnTo>
                  <a:pt x="1948085" y="1282750"/>
                </a:lnTo>
                <a:lnTo>
                  <a:pt x="1946746" y="1284424"/>
                </a:lnTo>
                <a:lnTo>
                  <a:pt x="1946746" y="1295140"/>
                </a:lnTo>
                <a:lnTo>
                  <a:pt x="1945406" y="1296814"/>
                </a:lnTo>
                <a:lnTo>
                  <a:pt x="1945406" y="1302842"/>
                </a:lnTo>
                <a:lnTo>
                  <a:pt x="1948085" y="1302842"/>
                </a:lnTo>
                <a:cubicBezTo>
                  <a:pt x="1948085" y="1301279"/>
                  <a:pt x="1948532" y="1300497"/>
                  <a:pt x="1949425" y="1300497"/>
                </a:cubicBezTo>
                <a:lnTo>
                  <a:pt x="1954783" y="1300497"/>
                </a:lnTo>
                <a:lnTo>
                  <a:pt x="1954783" y="1297484"/>
                </a:lnTo>
                <a:lnTo>
                  <a:pt x="1956122" y="1295809"/>
                </a:lnTo>
                <a:lnTo>
                  <a:pt x="1956122" y="1291791"/>
                </a:lnTo>
                <a:lnTo>
                  <a:pt x="1958131" y="1291791"/>
                </a:lnTo>
                <a:lnTo>
                  <a:pt x="1958131" y="1287773"/>
                </a:lnTo>
                <a:lnTo>
                  <a:pt x="1956122" y="1287773"/>
                </a:lnTo>
                <a:lnTo>
                  <a:pt x="1956122" y="1291791"/>
                </a:lnTo>
                <a:cubicBezTo>
                  <a:pt x="1955229" y="1291791"/>
                  <a:pt x="1954783" y="1292349"/>
                  <a:pt x="1954783" y="1293465"/>
                </a:cubicBezTo>
                <a:lnTo>
                  <a:pt x="1953443" y="1293465"/>
                </a:lnTo>
                <a:lnTo>
                  <a:pt x="1953443" y="1290117"/>
                </a:lnTo>
                <a:cubicBezTo>
                  <a:pt x="1952104" y="1290117"/>
                  <a:pt x="1951434" y="1289782"/>
                  <a:pt x="1951434" y="1289112"/>
                </a:cubicBezTo>
                <a:lnTo>
                  <a:pt x="1951434" y="1287103"/>
                </a:lnTo>
                <a:cubicBezTo>
                  <a:pt x="1951657" y="1286433"/>
                  <a:pt x="1952104" y="1286098"/>
                  <a:pt x="1952773" y="1286098"/>
                </a:cubicBezTo>
                <a:lnTo>
                  <a:pt x="1956122" y="1286098"/>
                </a:lnTo>
                <a:lnTo>
                  <a:pt x="1956122" y="1279736"/>
                </a:lnTo>
                <a:cubicBezTo>
                  <a:pt x="1954559" y="1279736"/>
                  <a:pt x="1953443" y="1278955"/>
                  <a:pt x="1952773" y="1277392"/>
                </a:cubicBezTo>
                <a:cubicBezTo>
                  <a:pt x="1951881" y="1277392"/>
                  <a:pt x="1951434" y="1277057"/>
                  <a:pt x="1951434" y="1276387"/>
                </a:cubicBezTo>
                <a:lnTo>
                  <a:pt x="1951434" y="1273374"/>
                </a:lnTo>
                <a:lnTo>
                  <a:pt x="1953443" y="1273374"/>
                </a:lnTo>
                <a:lnTo>
                  <a:pt x="1953443" y="1270695"/>
                </a:lnTo>
                <a:lnTo>
                  <a:pt x="1954783" y="1269020"/>
                </a:lnTo>
                <a:lnTo>
                  <a:pt x="1954783" y="1265337"/>
                </a:lnTo>
                <a:lnTo>
                  <a:pt x="1951434" y="1261988"/>
                </a:lnTo>
                <a:lnTo>
                  <a:pt x="1951434" y="1257970"/>
                </a:lnTo>
                <a:cubicBezTo>
                  <a:pt x="1951657" y="1257300"/>
                  <a:pt x="1952104" y="1256965"/>
                  <a:pt x="1952773" y="1256965"/>
                </a:cubicBezTo>
                <a:lnTo>
                  <a:pt x="1956122" y="1256965"/>
                </a:lnTo>
                <a:lnTo>
                  <a:pt x="1956122" y="1251607"/>
                </a:lnTo>
                <a:cubicBezTo>
                  <a:pt x="1956122" y="1250938"/>
                  <a:pt x="1956792" y="1250603"/>
                  <a:pt x="1958131" y="1250603"/>
                </a:cubicBezTo>
                <a:lnTo>
                  <a:pt x="1958131" y="1246584"/>
                </a:lnTo>
                <a:lnTo>
                  <a:pt x="1956122" y="1246584"/>
                </a:lnTo>
                <a:lnTo>
                  <a:pt x="1954783" y="1249933"/>
                </a:lnTo>
                <a:lnTo>
                  <a:pt x="1953443" y="1249933"/>
                </a:lnTo>
                <a:lnTo>
                  <a:pt x="1953443" y="1242566"/>
                </a:lnTo>
                <a:cubicBezTo>
                  <a:pt x="1952104" y="1242566"/>
                  <a:pt x="1951434" y="1242231"/>
                  <a:pt x="1951434" y="1241562"/>
                </a:cubicBezTo>
                <a:lnTo>
                  <a:pt x="1951434" y="1239217"/>
                </a:lnTo>
                <a:cubicBezTo>
                  <a:pt x="1951434" y="1238325"/>
                  <a:pt x="1952104" y="1237878"/>
                  <a:pt x="1953443" y="1237878"/>
                </a:cubicBezTo>
                <a:lnTo>
                  <a:pt x="1953443" y="1224818"/>
                </a:lnTo>
                <a:lnTo>
                  <a:pt x="1954783" y="1223144"/>
                </a:lnTo>
                <a:lnTo>
                  <a:pt x="1954783" y="1222139"/>
                </a:lnTo>
                <a:lnTo>
                  <a:pt x="1953443" y="1220465"/>
                </a:lnTo>
                <a:lnTo>
                  <a:pt x="1953443" y="1215777"/>
                </a:lnTo>
                <a:cubicBezTo>
                  <a:pt x="1952104" y="1215777"/>
                  <a:pt x="1951434" y="1215331"/>
                  <a:pt x="1951434" y="1214438"/>
                </a:cubicBezTo>
                <a:cubicBezTo>
                  <a:pt x="1954559" y="1211089"/>
                  <a:pt x="1956122" y="1209191"/>
                  <a:pt x="1956122" y="1208745"/>
                </a:cubicBezTo>
                <a:lnTo>
                  <a:pt x="1956122" y="1202048"/>
                </a:lnTo>
                <a:cubicBezTo>
                  <a:pt x="1956122" y="1201155"/>
                  <a:pt x="1956792" y="1200708"/>
                  <a:pt x="1958131" y="1200708"/>
                </a:cubicBezTo>
                <a:lnTo>
                  <a:pt x="1958131" y="1198029"/>
                </a:lnTo>
                <a:lnTo>
                  <a:pt x="1959471" y="1196355"/>
                </a:lnTo>
                <a:lnTo>
                  <a:pt x="1959471" y="1193341"/>
                </a:lnTo>
                <a:lnTo>
                  <a:pt x="1958131" y="1191667"/>
                </a:lnTo>
                <a:lnTo>
                  <a:pt x="1958131" y="1186644"/>
                </a:lnTo>
                <a:cubicBezTo>
                  <a:pt x="1955899" y="1186644"/>
                  <a:pt x="1954783" y="1186197"/>
                  <a:pt x="1954783" y="1185305"/>
                </a:cubicBezTo>
                <a:lnTo>
                  <a:pt x="1954783" y="1181286"/>
                </a:lnTo>
                <a:cubicBezTo>
                  <a:pt x="1955006" y="1180616"/>
                  <a:pt x="1955452" y="1180282"/>
                  <a:pt x="1956122" y="1180282"/>
                </a:cubicBezTo>
                <a:lnTo>
                  <a:pt x="1959471" y="1180282"/>
                </a:lnTo>
                <a:lnTo>
                  <a:pt x="1959471" y="1178607"/>
                </a:lnTo>
                <a:lnTo>
                  <a:pt x="1958131" y="1176933"/>
                </a:lnTo>
                <a:lnTo>
                  <a:pt x="1958131" y="1173919"/>
                </a:lnTo>
                <a:cubicBezTo>
                  <a:pt x="1956792" y="1173919"/>
                  <a:pt x="1956122" y="1173138"/>
                  <a:pt x="1956122" y="1171575"/>
                </a:cubicBezTo>
                <a:lnTo>
                  <a:pt x="1954783" y="1171575"/>
                </a:lnTo>
                <a:close/>
                <a:moveTo>
                  <a:pt x="1357833" y="1170571"/>
                </a:moveTo>
                <a:lnTo>
                  <a:pt x="1357833" y="1173584"/>
                </a:lnTo>
                <a:lnTo>
                  <a:pt x="1359842" y="1173584"/>
                </a:lnTo>
                <a:lnTo>
                  <a:pt x="1359842" y="1170571"/>
                </a:lnTo>
                <a:lnTo>
                  <a:pt x="1357833" y="1170571"/>
                </a:lnTo>
                <a:close/>
                <a:moveTo>
                  <a:pt x="2126233" y="1169901"/>
                </a:moveTo>
                <a:cubicBezTo>
                  <a:pt x="2127126" y="1170124"/>
                  <a:pt x="2127572" y="1170571"/>
                  <a:pt x="2127572" y="1171240"/>
                </a:cubicBezTo>
                <a:lnTo>
                  <a:pt x="2127572" y="1173249"/>
                </a:lnTo>
                <a:lnTo>
                  <a:pt x="2126233" y="1173249"/>
                </a:lnTo>
                <a:lnTo>
                  <a:pt x="2126233" y="1169901"/>
                </a:lnTo>
                <a:close/>
                <a:moveTo>
                  <a:pt x="791096" y="1169901"/>
                </a:moveTo>
                <a:lnTo>
                  <a:pt x="791096" y="1171910"/>
                </a:lnTo>
                <a:cubicBezTo>
                  <a:pt x="792882" y="1171910"/>
                  <a:pt x="793775" y="1172580"/>
                  <a:pt x="793775" y="1173919"/>
                </a:cubicBezTo>
                <a:lnTo>
                  <a:pt x="793775" y="1174254"/>
                </a:lnTo>
                <a:lnTo>
                  <a:pt x="795784" y="1174254"/>
                </a:lnTo>
                <a:lnTo>
                  <a:pt x="795784" y="1171910"/>
                </a:lnTo>
                <a:cubicBezTo>
                  <a:pt x="794444" y="1171910"/>
                  <a:pt x="793775" y="1171240"/>
                  <a:pt x="793775" y="1169901"/>
                </a:cubicBezTo>
                <a:lnTo>
                  <a:pt x="791096" y="1169901"/>
                </a:lnTo>
                <a:close/>
                <a:moveTo>
                  <a:pt x="1377925" y="1164878"/>
                </a:moveTo>
                <a:lnTo>
                  <a:pt x="1377925" y="1168896"/>
                </a:lnTo>
                <a:cubicBezTo>
                  <a:pt x="1377925" y="1170012"/>
                  <a:pt x="1377255" y="1170571"/>
                  <a:pt x="1375916" y="1170571"/>
                </a:cubicBezTo>
                <a:lnTo>
                  <a:pt x="1375916" y="1177938"/>
                </a:lnTo>
                <a:cubicBezTo>
                  <a:pt x="1375916" y="1178830"/>
                  <a:pt x="1375246" y="1179277"/>
                  <a:pt x="1373907" y="1179277"/>
                </a:cubicBezTo>
                <a:lnTo>
                  <a:pt x="1373907" y="1182626"/>
                </a:lnTo>
                <a:cubicBezTo>
                  <a:pt x="1377032" y="1182626"/>
                  <a:pt x="1378595" y="1183742"/>
                  <a:pt x="1378595" y="1185974"/>
                </a:cubicBezTo>
                <a:cubicBezTo>
                  <a:pt x="1379934" y="1185974"/>
                  <a:pt x="1380604" y="1186532"/>
                  <a:pt x="1380604" y="1187649"/>
                </a:cubicBezTo>
                <a:cubicBezTo>
                  <a:pt x="1379934" y="1188095"/>
                  <a:pt x="1379041" y="1188318"/>
                  <a:pt x="1377925" y="1188318"/>
                </a:cubicBezTo>
                <a:lnTo>
                  <a:pt x="1377925" y="1191667"/>
                </a:lnTo>
                <a:lnTo>
                  <a:pt x="1382613" y="1191667"/>
                </a:lnTo>
                <a:lnTo>
                  <a:pt x="1382613" y="1176933"/>
                </a:lnTo>
                <a:cubicBezTo>
                  <a:pt x="1381274" y="1176933"/>
                  <a:pt x="1380604" y="1176375"/>
                  <a:pt x="1380604" y="1175259"/>
                </a:cubicBezTo>
                <a:lnTo>
                  <a:pt x="1380604" y="1164878"/>
                </a:lnTo>
                <a:lnTo>
                  <a:pt x="1377925" y="1164878"/>
                </a:lnTo>
                <a:close/>
                <a:moveTo>
                  <a:pt x="1367879" y="1164878"/>
                </a:moveTo>
                <a:lnTo>
                  <a:pt x="1367879" y="1167892"/>
                </a:lnTo>
                <a:lnTo>
                  <a:pt x="1369888" y="1167892"/>
                </a:lnTo>
                <a:lnTo>
                  <a:pt x="1369888" y="1164878"/>
                </a:lnTo>
                <a:lnTo>
                  <a:pt x="1367879" y="1164878"/>
                </a:lnTo>
                <a:close/>
                <a:moveTo>
                  <a:pt x="1359842" y="1164878"/>
                </a:moveTo>
                <a:lnTo>
                  <a:pt x="1359842" y="1167892"/>
                </a:lnTo>
                <a:lnTo>
                  <a:pt x="1361852" y="1167892"/>
                </a:lnTo>
                <a:lnTo>
                  <a:pt x="1361852" y="1164878"/>
                </a:lnTo>
                <a:lnTo>
                  <a:pt x="1359842" y="1164878"/>
                </a:lnTo>
                <a:close/>
                <a:moveTo>
                  <a:pt x="797123" y="1163204"/>
                </a:moveTo>
                <a:lnTo>
                  <a:pt x="798463" y="1163204"/>
                </a:lnTo>
                <a:lnTo>
                  <a:pt x="798463" y="1164543"/>
                </a:lnTo>
                <a:cubicBezTo>
                  <a:pt x="798463" y="1165213"/>
                  <a:pt x="798016" y="1165548"/>
                  <a:pt x="797123" y="1165548"/>
                </a:cubicBezTo>
                <a:cubicBezTo>
                  <a:pt x="796230" y="1165548"/>
                  <a:pt x="795784" y="1165213"/>
                  <a:pt x="795784" y="1164543"/>
                </a:cubicBezTo>
                <a:cubicBezTo>
                  <a:pt x="796007" y="1163650"/>
                  <a:pt x="796454" y="1163204"/>
                  <a:pt x="797123" y="1163204"/>
                </a:cubicBezTo>
                <a:close/>
                <a:moveTo>
                  <a:pt x="1961480" y="1159520"/>
                </a:moveTo>
                <a:cubicBezTo>
                  <a:pt x="1960140" y="1161306"/>
                  <a:pt x="1959471" y="1162645"/>
                  <a:pt x="1959471" y="1163538"/>
                </a:cubicBezTo>
                <a:cubicBezTo>
                  <a:pt x="1958578" y="1163538"/>
                  <a:pt x="1958131" y="1162869"/>
                  <a:pt x="1958131" y="1161529"/>
                </a:cubicBezTo>
                <a:lnTo>
                  <a:pt x="1956122" y="1161529"/>
                </a:lnTo>
                <a:cubicBezTo>
                  <a:pt x="1956122" y="1162645"/>
                  <a:pt x="1955229" y="1164320"/>
                  <a:pt x="1953443" y="1166552"/>
                </a:cubicBezTo>
                <a:lnTo>
                  <a:pt x="1953443" y="1169901"/>
                </a:lnTo>
                <a:lnTo>
                  <a:pt x="1956122" y="1169901"/>
                </a:lnTo>
                <a:cubicBezTo>
                  <a:pt x="1956122" y="1169008"/>
                  <a:pt x="1957238" y="1167445"/>
                  <a:pt x="1959471" y="1165213"/>
                </a:cubicBezTo>
                <a:cubicBezTo>
                  <a:pt x="1959471" y="1164096"/>
                  <a:pt x="1960587" y="1163427"/>
                  <a:pt x="1962819" y="1163204"/>
                </a:cubicBezTo>
                <a:cubicBezTo>
                  <a:pt x="1962819" y="1162534"/>
                  <a:pt x="1963266" y="1161752"/>
                  <a:pt x="1964159" y="1160859"/>
                </a:cubicBezTo>
                <a:lnTo>
                  <a:pt x="1964159" y="1159520"/>
                </a:lnTo>
                <a:lnTo>
                  <a:pt x="1961480" y="1159520"/>
                </a:lnTo>
                <a:close/>
                <a:moveTo>
                  <a:pt x="1369888" y="1155837"/>
                </a:moveTo>
                <a:lnTo>
                  <a:pt x="1369888" y="1162199"/>
                </a:lnTo>
                <a:lnTo>
                  <a:pt x="1371897" y="1162199"/>
                </a:lnTo>
                <a:lnTo>
                  <a:pt x="1371897" y="1155837"/>
                </a:lnTo>
                <a:lnTo>
                  <a:pt x="1369888" y="1155837"/>
                </a:lnTo>
                <a:close/>
                <a:moveTo>
                  <a:pt x="1951434" y="1155502"/>
                </a:moveTo>
                <a:lnTo>
                  <a:pt x="1951434" y="1161529"/>
                </a:lnTo>
                <a:lnTo>
                  <a:pt x="1950095" y="1161529"/>
                </a:lnTo>
                <a:lnTo>
                  <a:pt x="1950095" y="1163538"/>
                </a:lnTo>
                <a:lnTo>
                  <a:pt x="1951434" y="1163538"/>
                </a:lnTo>
                <a:cubicBezTo>
                  <a:pt x="1951434" y="1162199"/>
                  <a:pt x="1952104" y="1161529"/>
                  <a:pt x="1953443" y="1161529"/>
                </a:cubicBezTo>
                <a:lnTo>
                  <a:pt x="1954783" y="1161529"/>
                </a:lnTo>
                <a:lnTo>
                  <a:pt x="1954783" y="1157846"/>
                </a:lnTo>
                <a:cubicBezTo>
                  <a:pt x="1953890" y="1156953"/>
                  <a:pt x="1953443" y="1156171"/>
                  <a:pt x="1953443" y="1155502"/>
                </a:cubicBezTo>
                <a:lnTo>
                  <a:pt x="1951434" y="1155502"/>
                </a:lnTo>
                <a:close/>
                <a:moveTo>
                  <a:pt x="2135609" y="1153492"/>
                </a:moveTo>
                <a:lnTo>
                  <a:pt x="2135609" y="1163538"/>
                </a:lnTo>
                <a:cubicBezTo>
                  <a:pt x="2134716" y="1163538"/>
                  <a:pt x="2134046" y="1164320"/>
                  <a:pt x="2133600" y="1165882"/>
                </a:cubicBezTo>
                <a:lnTo>
                  <a:pt x="2132260" y="1165882"/>
                </a:lnTo>
                <a:lnTo>
                  <a:pt x="2132260" y="1167557"/>
                </a:lnTo>
                <a:lnTo>
                  <a:pt x="2134269" y="1167557"/>
                </a:lnTo>
                <a:cubicBezTo>
                  <a:pt x="2134939" y="1164878"/>
                  <a:pt x="2135832" y="1163538"/>
                  <a:pt x="2136948" y="1163538"/>
                </a:cubicBezTo>
                <a:lnTo>
                  <a:pt x="2136948" y="1158515"/>
                </a:lnTo>
                <a:cubicBezTo>
                  <a:pt x="2136948" y="1157846"/>
                  <a:pt x="2137618" y="1157511"/>
                  <a:pt x="2138957" y="1157511"/>
                </a:cubicBezTo>
                <a:lnTo>
                  <a:pt x="2138957" y="1153492"/>
                </a:lnTo>
                <a:lnTo>
                  <a:pt x="2135609" y="1153492"/>
                </a:lnTo>
                <a:close/>
                <a:moveTo>
                  <a:pt x="798463" y="1151818"/>
                </a:moveTo>
                <a:cubicBezTo>
                  <a:pt x="798463" y="1153158"/>
                  <a:pt x="798016" y="1153827"/>
                  <a:pt x="797123" y="1153827"/>
                </a:cubicBezTo>
                <a:lnTo>
                  <a:pt x="791096" y="1153827"/>
                </a:lnTo>
                <a:lnTo>
                  <a:pt x="791096" y="1167557"/>
                </a:lnTo>
                <a:lnTo>
                  <a:pt x="797123" y="1167557"/>
                </a:lnTo>
                <a:cubicBezTo>
                  <a:pt x="798016" y="1167557"/>
                  <a:pt x="798463" y="1168338"/>
                  <a:pt x="798463" y="1169901"/>
                </a:cubicBezTo>
                <a:lnTo>
                  <a:pt x="801142" y="1169901"/>
                </a:lnTo>
                <a:cubicBezTo>
                  <a:pt x="801142" y="1168338"/>
                  <a:pt x="801811" y="1167557"/>
                  <a:pt x="803151" y="1167557"/>
                </a:cubicBezTo>
                <a:lnTo>
                  <a:pt x="803151" y="1160859"/>
                </a:lnTo>
                <a:lnTo>
                  <a:pt x="801142" y="1160859"/>
                </a:lnTo>
                <a:cubicBezTo>
                  <a:pt x="801142" y="1162422"/>
                  <a:pt x="800695" y="1163204"/>
                  <a:pt x="799802" y="1163204"/>
                </a:cubicBezTo>
                <a:lnTo>
                  <a:pt x="798463" y="1163204"/>
                </a:lnTo>
                <a:lnTo>
                  <a:pt x="798463" y="1157511"/>
                </a:lnTo>
                <a:cubicBezTo>
                  <a:pt x="798463" y="1156618"/>
                  <a:pt x="799356" y="1156171"/>
                  <a:pt x="801142" y="1156171"/>
                </a:cubicBezTo>
                <a:lnTo>
                  <a:pt x="801142" y="1151818"/>
                </a:lnTo>
                <a:lnTo>
                  <a:pt x="798463" y="1151818"/>
                </a:lnTo>
                <a:close/>
                <a:moveTo>
                  <a:pt x="960537" y="1145121"/>
                </a:moveTo>
                <a:lnTo>
                  <a:pt x="960537" y="1149474"/>
                </a:lnTo>
                <a:lnTo>
                  <a:pt x="963215" y="1149474"/>
                </a:lnTo>
                <a:lnTo>
                  <a:pt x="963215" y="1145121"/>
                </a:lnTo>
                <a:lnTo>
                  <a:pt x="960537" y="1145121"/>
                </a:lnTo>
                <a:close/>
                <a:moveTo>
                  <a:pt x="1951434" y="1143112"/>
                </a:moveTo>
                <a:lnTo>
                  <a:pt x="1951434" y="1144786"/>
                </a:lnTo>
                <a:cubicBezTo>
                  <a:pt x="1952773" y="1144786"/>
                  <a:pt x="1953443" y="1145567"/>
                  <a:pt x="1953443" y="1147130"/>
                </a:cubicBezTo>
                <a:lnTo>
                  <a:pt x="1954783" y="1147130"/>
                </a:lnTo>
                <a:lnTo>
                  <a:pt x="1954783" y="1144786"/>
                </a:lnTo>
                <a:cubicBezTo>
                  <a:pt x="1953890" y="1144786"/>
                  <a:pt x="1953443" y="1144228"/>
                  <a:pt x="1953443" y="1143112"/>
                </a:cubicBezTo>
                <a:lnTo>
                  <a:pt x="1951434" y="1143112"/>
                </a:lnTo>
                <a:close/>
                <a:moveTo>
                  <a:pt x="1956122" y="1136749"/>
                </a:moveTo>
                <a:lnTo>
                  <a:pt x="1956122" y="1138424"/>
                </a:lnTo>
                <a:lnTo>
                  <a:pt x="1954783" y="1138424"/>
                </a:lnTo>
                <a:lnTo>
                  <a:pt x="1954783" y="1137754"/>
                </a:lnTo>
                <a:cubicBezTo>
                  <a:pt x="1955006" y="1137084"/>
                  <a:pt x="1955452" y="1136749"/>
                  <a:pt x="1956122" y="1136749"/>
                </a:cubicBezTo>
                <a:close/>
                <a:moveTo>
                  <a:pt x="1280145" y="1135410"/>
                </a:moveTo>
                <a:lnTo>
                  <a:pt x="1280145" y="1138759"/>
                </a:lnTo>
                <a:lnTo>
                  <a:pt x="1284163" y="1138759"/>
                </a:lnTo>
                <a:lnTo>
                  <a:pt x="1284163" y="1135410"/>
                </a:lnTo>
                <a:lnTo>
                  <a:pt x="1280145" y="1135410"/>
                </a:lnTo>
                <a:close/>
                <a:moveTo>
                  <a:pt x="798463" y="1133736"/>
                </a:moveTo>
                <a:lnTo>
                  <a:pt x="798463" y="1142777"/>
                </a:lnTo>
                <a:lnTo>
                  <a:pt x="801142" y="1142777"/>
                </a:lnTo>
                <a:lnTo>
                  <a:pt x="801142" y="1133736"/>
                </a:lnTo>
                <a:lnTo>
                  <a:pt x="798463" y="1133736"/>
                </a:lnTo>
                <a:close/>
                <a:moveTo>
                  <a:pt x="1956122" y="1126369"/>
                </a:moveTo>
                <a:cubicBezTo>
                  <a:pt x="1956122" y="1127485"/>
                  <a:pt x="1955676" y="1128043"/>
                  <a:pt x="1954783" y="1128043"/>
                </a:cubicBezTo>
                <a:lnTo>
                  <a:pt x="1951434" y="1128043"/>
                </a:lnTo>
                <a:lnTo>
                  <a:pt x="1951434" y="1140768"/>
                </a:lnTo>
                <a:lnTo>
                  <a:pt x="1954783" y="1140768"/>
                </a:lnTo>
                <a:cubicBezTo>
                  <a:pt x="1955676" y="1140768"/>
                  <a:pt x="1956122" y="1141549"/>
                  <a:pt x="1956122" y="1143112"/>
                </a:cubicBezTo>
                <a:lnTo>
                  <a:pt x="1958131" y="1143112"/>
                </a:lnTo>
                <a:cubicBezTo>
                  <a:pt x="1958131" y="1142219"/>
                  <a:pt x="1958578" y="1141214"/>
                  <a:pt x="1959471" y="1140098"/>
                </a:cubicBezTo>
                <a:lnTo>
                  <a:pt x="1959471" y="1134405"/>
                </a:lnTo>
                <a:lnTo>
                  <a:pt x="1958131" y="1134405"/>
                </a:lnTo>
                <a:cubicBezTo>
                  <a:pt x="1958131" y="1135968"/>
                  <a:pt x="1957685" y="1136749"/>
                  <a:pt x="1956792" y="1136749"/>
                </a:cubicBezTo>
                <a:lnTo>
                  <a:pt x="1956122" y="1136749"/>
                </a:lnTo>
                <a:lnTo>
                  <a:pt x="1956122" y="1131726"/>
                </a:lnTo>
                <a:cubicBezTo>
                  <a:pt x="1956122" y="1130833"/>
                  <a:pt x="1956792" y="1130387"/>
                  <a:pt x="1958131" y="1130387"/>
                </a:cubicBezTo>
                <a:lnTo>
                  <a:pt x="1958131" y="1126369"/>
                </a:lnTo>
                <a:lnTo>
                  <a:pt x="1956122" y="1126369"/>
                </a:lnTo>
                <a:close/>
                <a:moveTo>
                  <a:pt x="958527" y="1124694"/>
                </a:moveTo>
                <a:lnTo>
                  <a:pt x="958527" y="1133736"/>
                </a:lnTo>
                <a:lnTo>
                  <a:pt x="965894" y="1133736"/>
                </a:lnTo>
                <a:lnTo>
                  <a:pt x="965894" y="1131392"/>
                </a:lnTo>
                <a:cubicBezTo>
                  <a:pt x="964108" y="1131392"/>
                  <a:pt x="963215" y="1130945"/>
                  <a:pt x="963215" y="1130052"/>
                </a:cubicBezTo>
                <a:lnTo>
                  <a:pt x="963215" y="1127038"/>
                </a:lnTo>
                <a:cubicBezTo>
                  <a:pt x="961430" y="1127038"/>
                  <a:pt x="960537" y="1126257"/>
                  <a:pt x="960537" y="1124694"/>
                </a:cubicBezTo>
                <a:lnTo>
                  <a:pt x="958527" y="1124694"/>
                </a:lnTo>
                <a:close/>
                <a:moveTo>
                  <a:pt x="960537" y="1111300"/>
                </a:moveTo>
                <a:lnTo>
                  <a:pt x="960537" y="1113309"/>
                </a:lnTo>
                <a:lnTo>
                  <a:pt x="965894" y="1113309"/>
                </a:lnTo>
                <a:lnTo>
                  <a:pt x="965894" y="1111300"/>
                </a:lnTo>
                <a:lnTo>
                  <a:pt x="960537" y="1111300"/>
                </a:lnTo>
                <a:close/>
                <a:moveTo>
                  <a:pt x="1956122" y="1109960"/>
                </a:moveTo>
                <a:lnTo>
                  <a:pt x="1956122" y="1117997"/>
                </a:lnTo>
                <a:lnTo>
                  <a:pt x="1958131" y="1117997"/>
                </a:lnTo>
                <a:lnTo>
                  <a:pt x="1958131" y="1109960"/>
                </a:lnTo>
                <a:lnTo>
                  <a:pt x="1956122" y="1109960"/>
                </a:lnTo>
                <a:close/>
                <a:moveTo>
                  <a:pt x="829940" y="1108956"/>
                </a:moveTo>
                <a:cubicBezTo>
                  <a:pt x="829940" y="1110518"/>
                  <a:pt x="829047" y="1111523"/>
                  <a:pt x="827261" y="1111969"/>
                </a:cubicBezTo>
                <a:cubicBezTo>
                  <a:pt x="827261" y="1112862"/>
                  <a:pt x="826815" y="1113309"/>
                  <a:pt x="825922" y="1113309"/>
                </a:cubicBezTo>
                <a:lnTo>
                  <a:pt x="825252" y="1113309"/>
                </a:lnTo>
                <a:lnTo>
                  <a:pt x="825252" y="1111300"/>
                </a:lnTo>
                <a:lnTo>
                  <a:pt x="822573" y="1111300"/>
                </a:lnTo>
                <a:lnTo>
                  <a:pt x="822573" y="1113309"/>
                </a:lnTo>
                <a:lnTo>
                  <a:pt x="825252" y="1113309"/>
                </a:lnTo>
                <a:lnTo>
                  <a:pt x="825252" y="1120341"/>
                </a:lnTo>
                <a:cubicBezTo>
                  <a:pt x="826591" y="1120341"/>
                  <a:pt x="827261" y="1120676"/>
                  <a:pt x="827261" y="1121346"/>
                </a:cubicBezTo>
                <a:lnTo>
                  <a:pt x="827261" y="1127038"/>
                </a:lnTo>
                <a:cubicBezTo>
                  <a:pt x="828824" y="1127038"/>
                  <a:pt x="829940" y="1127820"/>
                  <a:pt x="830610" y="1129382"/>
                </a:cubicBezTo>
                <a:cubicBezTo>
                  <a:pt x="831949" y="1129382"/>
                  <a:pt x="832619" y="1130052"/>
                  <a:pt x="832619" y="1131392"/>
                </a:cubicBezTo>
                <a:lnTo>
                  <a:pt x="834628" y="1131392"/>
                </a:lnTo>
                <a:cubicBezTo>
                  <a:pt x="834628" y="1130052"/>
                  <a:pt x="835074" y="1129382"/>
                  <a:pt x="835967" y="1129382"/>
                </a:cubicBezTo>
                <a:lnTo>
                  <a:pt x="839316" y="1129382"/>
                </a:lnTo>
                <a:lnTo>
                  <a:pt x="839316" y="1122685"/>
                </a:lnTo>
                <a:cubicBezTo>
                  <a:pt x="837977" y="1122685"/>
                  <a:pt x="837307" y="1122239"/>
                  <a:pt x="837307" y="1121346"/>
                </a:cubicBezTo>
                <a:lnTo>
                  <a:pt x="837307" y="1111300"/>
                </a:lnTo>
                <a:cubicBezTo>
                  <a:pt x="835521" y="1111300"/>
                  <a:pt x="834628" y="1110518"/>
                  <a:pt x="834628" y="1108956"/>
                </a:cubicBezTo>
                <a:lnTo>
                  <a:pt x="829940" y="1108956"/>
                </a:lnTo>
                <a:close/>
                <a:moveTo>
                  <a:pt x="2183829" y="1107616"/>
                </a:moveTo>
                <a:lnTo>
                  <a:pt x="2183829" y="1109960"/>
                </a:lnTo>
                <a:lnTo>
                  <a:pt x="2185838" y="1109960"/>
                </a:lnTo>
                <a:lnTo>
                  <a:pt x="2185838" y="1107616"/>
                </a:lnTo>
                <a:lnTo>
                  <a:pt x="2183829" y="1107616"/>
                </a:lnTo>
                <a:close/>
                <a:moveTo>
                  <a:pt x="921692" y="1102258"/>
                </a:moveTo>
                <a:lnTo>
                  <a:pt x="921692" y="1104602"/>
                </a:lnTo>
                <a:cubicBezTo>
                  <a:pt x="923478" y="1104602"/>
                  <a:pt x="924371" y="1105272"/>
                  <a:pt x="924371" y="1106612"/>
                </a:cubicBezTo>
                <a:lnTo>
                  <a:pt x="927050" y="1106612"/>
                </a:lnTo>
                <a:lnTo>
                  <a:pt x="927050" y="1102258"/>
                </a:lnTo>
                <a:lnTo>
                  <a:pt x="921692" y="1102258"/>
                </a:lnTo>
                <a:close/>
                <a:moveTo>
                  <a:pt x="958527" y="1100249"/>
                </a:moveTo>
                <a:lnTo>
                  <a:pt x="958527" y="1104602"/>
                </a:lnTo>
                <a:lnTo>
                  <a:pt x="960537" y="1104602"/>
                </a:lnTo>
                <a:cubicBezTo>
                  <a:pt x="960537" y="1103040"/>
                  <a:pt x="961430" y="1102258"/>
                  <a:pt x="963215" y="1102258"/>
                </a:cubicBezTo>
                <a:lnTo>
                  <a:pt x="963215" y="1100249"/>
                </a:lnTo>
                <a:lnTo>
                  <a:pt x="958527" y="1100249"/>
                </a:lnTo>
                <a:close/>
                <a:moveTo>
                  <a:pt x="946472" y="1097905"/>
                </a:moveTo>
                <a:lnTo>
                  <a:pt x="946472" y="1100249"/>
                </a:lnTo>
                <a:lnTo>
                  <a:pt x="948482" y="1100249"/>
                </a:lnTo>
                <a:lnTo>
                  <a:pt x="948482" y="1097905"/>
                </a:lnTo>
                <a:lnTo>
                  <a:pt x="946472" y="1097905"/>
                </a:lnTo>
                <a:close/>
                <a:moveTo>
                  <a:pt x="958527" y="1095226"/>
                </a:moveTo>
                <a:lnTo>
                  <a:pt x="958527" y="1097905"/>
                </a:lnTo>
                <a:lnTo>
                  <a:pt x="963215" y="1097905"/>
                </a:lnTo>
                <a:lnTo>
                  <a:pt x="963215" y="1095226"/>
                </a:lnTo>
                <a:lnTo>
                  <a:pt x="958527" y="1095226"/>
                </a:lnTo>
                <a:close/>
                <a:moveTo>
                  <a:pt x="1398687" y="1093887"/>
                </a:moveTo>
                <a:lnTo>
                  <a:pt x="1398687" y="1097235"/>
                </a:lnTo>
                <a:lnTo>
                  <a:pt x="1400696" y="1097235"/>
                </a:lnTo>
                <a:lnTo>
                  <a:pt x="1400696" y="1093887"/>
                </a:lnTo>
                <a:lnTo>
                  <a:pt x="1398687" y="1093887"/>
                </a:lnTo>
                <a:close/>
                <a:moveTo>
                  <a:pt x="1704751" y="1091543"/>
                </a:moveTo>
                <a:lnTo>
                  <a:pt x="1704751" y="1097235"/>
                </a:lnTo>
                <a:lnTo>
                  <a:pt x="1710779" y="1097235"/>
                </a:lnTo>
                <a:lnTo>
                  <a:pt x="1710779" y="1093887"/>
                </a:lnTo>
                <a:cubicBezTo>
                  <a:pt x="1708100" y="1093887"/>
                  <a:pt x="1706761" y="1093105"/>
                  <a:pt x="1706761" y="1091543"/>
                </a:cubicBezTo>
                <a:lnTo>
                  <a:pt x="1704751" y="1091543"/>
                </a:lnTo>
                <a:close/>
                <a:moveTo>
                  <a:pt x="1357833" y="1091543"/>
                </a:moveTo>
                <a:lnTo>
                  <a:pt x="1357833" y="1100249"/>
                </a:lnTo>
                <a:lnTo>
                  <a:pt x="1359842" y="1100249"/>
                </a:lnTo>
                <a:cubicBezTo>
                  <a:pt x="1359842" y="1098240"/>
                  <a:pt x="1360512" y="1097235"/>
                  <a:pt x="1361852" y="1097235"/>
                </a:cubicBezTo>
                <a:lnTo>
                  <a:pt x="1361852" y="1091543"/>
                </a:lnTo>
                <a:lnTo>
                  <a:pt x="1357833" y="1091543"/>
                </a:lnTo>
                <a:close/>
                <a:moveTo>
                  <a:pt x="2213297" y="1090873"/>
                </a:moveTo>
                <a:lnTo>
                  <a:pt x="2213297" y="1095561"/>
                </a:lnTo>
                <a:lnTo>
                  <a:pt x="2214637" y="1095561"/>
                </a:lnTo>
                <a:cubicBezTo>
                  <a:pt x="2214637" y="1093998"/>
                  <a:pt x="2215306" y="1093217"/>
                  <a:pt x="2216646" y="1093217"/>
                </a:cubicBezTo>
                <a:lnTo>
                  <a:pt x="2216646" y="1090873"/>
                </a:lnTo>
                <a:lnTo>
                  <a:pt x="2213297" y="1090873"/>
                </a:lnTo>
                <a:close/>
                <a:moveTo>
                  <a:pt x="801142" y="1088529"/>
                </a:moveTo>
                <a:cubicBezTo>
                  <a:pt x="801142" y="1090092"/>
                  <a:pt x="800695" y="1090873"/>
                  <a:pt x="799802" y="1090873"/>
                </a:cubicBezTo>
                <a:lnTo>
                  <a:pt x="793775" y="1090873"/>
                </a:lnTo>
                <a:lnTo>
                  <a:pt x="793775" y="1100919"/>
                </a:lnTo>
                <a:cubicBezTo>
                  <a:pt x="793775" y="1101812"/>
                  <a:pt x="792882" y="1102258"/>
                  <a:pt x="791096" y="1102258"/>
                </a:cubicBezTo>
                <a:lnTo>
                  <a:pt x="791096" y="1108956"/>
                </a:lnTo>
                <a:cubicBezTo>
                  <a:pt x="792882" y="1108956"/>
                  <a:pt x="793775" y="1109402"/>
                  <a:pt x="793775" y="1110295"/>
                </a:cubicBezTo>
                <a:lnTo>
                  <a:pt x="793775" y="1111969"/>
                </a:lnTo>
                <a:cubicBezTo>
                  <a:pt x="793775" y="1112862"/>
                  <a:pt x="792882" y="1113309"/>
                  <a:pt x="791096" y="1113309"/>
                </a:cubicBezTo>
                <a:lnTo>
                  <a:pt x="791096" y="1115988"/>
                </a:lnTo>
                <a:cubicBezTo>
                  <a:pt x="792882" y="1115988"/>
                  <a:pt x="793775" y="1116323"/>
                  <a:pt x="793775" y="1116992"/>
                </a:cubicBezTo>
                <a:lnTo>
                  <a:pt x="793775" y="1135745"/>
                </a:lnTo>
                <a:lnTo>
                  <a:pt x="795784" y="1135745"/>
                </a:lnTo>
                <a:lnTo>
                  <a:pt x="795784" y="1125699"/>
                </a:lnTo>
                <a:cubicBezTo>
                  <a:pt x="798016" y="1123690"/>
                  <a:pt x="799802" y="1122685"/>
                  <a:pt x="801142" y="1122685"/>
                </a:cubicBezTo>
                <a:lnTo>
                  <a:pt x="801142" y="1119671"/>
                </a:lnTo>
                <a:cubicBezTo>
                  <a:pt x="801142" y="1118778"/>
                  <a:pt x="801811" y="1118332"/>
                  <a:pt x="803151" y="1118332"/>
                </a:cubicBezTo>
                <a:lnTo>
                  <a:pt x="803151" y="1115988"/>
                </a:lnTo>
                <a:lnTo>
                  <a:pt x="799802" y="1115988"/>
                </a:lnTo>
                <a:cubicBezTo>
                  <a:pt x="798909" y="1115988"/>
                  <a:pt x="798463" y="1115541"/>
                  <a:pt x="798463" y="1114648"/>
                </a:cubicBezTo>
                <a:lnTo>
                  <a:pt x="798463" y="1107616"/>
                </a:lnTo>
                <a:cubicBezTo>
                  <a:pt x="798463" y="1106946"/>
                  <a:pt x="799356" y="1106612"/>
                  <a:pt x="801142" y="1106612"/>
                </a:cubicBezTo>
                <a:lnTo>
                  <a:pt x="801142" y="1104602"/>
                </a:lnTo>
                <a:cubicBezTo>
                  <a:pt x="799356" y="1104602"/>
                  <a:pt x="798463" y="1104156"/>
                  <a:pt x="798463" y="1103263"/>
                </a:cubicBezTo>
                <a:lnTo>
                  <a:pt x="798463" y="1101589"/>
                </a:lnTo>
                <a:cubicBezTo>
                  <a:pt x="798463" y="1100696"/>
                  <a:pt x="799356" y="1100249"/>
                  <a:pt x="801142" y="1100249"/>
                </a:cubicBezTo>
                <a:lnTo>
                  <a:pt x="801142" y="1096566"/>
                </a:lnTo>
                <a:cubicBezTo>
                  <a:pt x="801142" y="1095673"/>
                  <a:pt x="801811" y="1095226"/>
                  <a:pt x="803151" y="1095226"/>
                </a:cubicBezTo>
                <a:lnTo>
                  <a:pt x="803151" y="1088529"/>
                </a:lnTo>
                <a:lnTo>
                  <a:pt x="801142" y="1088529"/>
                </a:lnTo>
                <a:close/>
                <a:moveTo>
                  <a:pt x="1977553" y="1086855"/>
                </a:moveTo>
                <a:cubicBezTo>
                  <a:pt x="1977553" y="1088417"/>
                  <a:pt x="1976437" y="1089757"/>
                  <a:pt x="1974205" y="1090873"/>
                </a:cubicBezTo>
                <a:lnTo>
                  <a:pt x="1974205" y="1089199"/>
                </a:lnTo>
                <a:lnTo>
                  <a:pt x="1972196" y="1089199"/>
                </a:lnTo>
                <a:lnTo>
                  <a:pt x="1972196" y="1090873"/>
                </a:lnTo>
                <a:lnTo>
                  <a:pt x="1974205" y="1090873"/>
                </a:lnTo>
                <a:lnTo>
                  <a:pt x="1974205" y="1096566"/>
                </a:lnTo>
                <a:lnTo>
                  <a:pt x="1975544" y="1098575"/>
                </a:lnTo>
                <a:lnTo>
                  <a:pt x="1975544" y="1103598"/>
                </a:lnTo>
                <a:cubicBezTo>
                  <a:pt x="1977107" y="1103598"/>
                  <a:pt x="1978223" y="1104937"/>
                  <a:pt x="1978893" y="1107616"/>
                </a:cubicBezTo>
                <a:lnTo>
                  <a:pt x="1980902" y="1107616"/>
                </a:lnTo>
                <a:cubicBezTo>
                  <a:pt x="1980902" y="1106500"/>
                  <a:pt x="1981795" y="1105942"/>
                  <a:pt x="1983581" y="1105942"/>
                </a:cubicBezTo>
                <a:lnTo>
                  <a:pt x="1983581" y="1100249"/>
                </a:lnTo>
                <a:lnTo>
                  <a:pt x="1982241" y="1098575"/>
                </a:lnTo>
                <a:lnTo>
                  <a:pt x="1982241" y="1089868"/>
                </a:lnTo>
                <a:cubicBezTo>
                  <a:pt x="1981348" y="1088975"/>
                  <a:pt x="1980902" y="1087971"/>
                  <a:pt x="1980902" y="1086855"/>
                </a:cubicBezTo>
                <a:lnTo>
                  <a:pt x="1977553" y="1086855"/>
                </a:lnTo>
                <a:close/>
                <a:moveTo>
                  <a:pt x="1688008" y="1084846"/>
                </a:moveTo>
                <a:lnTo>
                  <a:pt x="1688008" y="1088194"/>
                </a:lnTo>
                <a:lnTo>
                  <a:pt x="1690687" y="1088194"/>
                </a:lnTo>
                <a:lnTo>
                  <a:pt x="1690687" y="1084846"/>
                </a:lnTo>
                <a:lnTo>
                  <a:pt x="1688008" y="1084846"/>
                </a:lnTo>
                <a:close/>
                <a:moveTo>
                  <a:pt x="960537" y="1084176"/>
                </a:moveTo>
                <a:lnTo>
                  <a:pt x="960537" y="1088529"/>
                </a:lnTo>
                <a:lnTo>
                  <a:pt x="963215" y="1088529"/>
                </a:lnTo>
                <a:lnTo>
                  <a:pt x="963215" y="1084176"/>
                </a:lnTo>
                <a:lnTo>
                  <a:pt x="960537" y="1084176"/>
                </a:lnTo>
                <a:close/>
                <a:moveTo>
                  <a:pt x="805830" y="1079823"/>
                </a:moveTo>
                <a:cubicBezTo>
                  <a:pt x="805830" y="1081385"/>
                  <a:pt x="804937" y="1082167"/>
                  <a:pt x="803151" y="1082167"/>
                </a:cubicBezTo>
                <a:lnTo>
                  <a:pt x="803151" y="1086520"/>
                </a:lnTo>
                <a:lnTo>
                  <a:pt x="805830" y="1086520"/>
                </a:lnTo>
                <a:cubicBezTo>
                  <a:pt x="805830" y="1084957"/>
                  <a:pt x="806499" y="1084176"/>
                  <a:pt x="807839" y="1084176"/>
                </a:cubicBezTo>
                <a:lnTo>
                  <a:pt x="807839" y="1079823"/>
                </a:lnTo>
                <a:lnTo>
                  <a:pt x="805830" y="1079823"/>
                </a:lnTo>
                <a:close/>
                <a:moveTo>
                  <a:pt x="2214637" y="1078818"/>
                </a:moveTo>
                <a:cubicBezTo>
                  <a:pt x="2214637" y="1079488"/>
                  <a:pt x="2214190" y="1080269"/>
                  <a:pt x="2213297" y="1081162"/>
                </a:cubicBezTo>
                <a:lnTo>
                  <a:pt x="2213297" y="1089199"/>
                </a:lnTo>
                <a:lnTo>
                  <a:pt x="2216646" y="1089199"/>
                </a:lnTo>
                <a:lnTo>
                  <a:pt x="2216646" y="1085850"/>
                </a:lnTo>
                <a:lnTo>
                  <a:pt x="2217985" y="1084176"/>
                </a:lnTo>
                <a:lnTo>
                  <a:pt x="2217985" y="1078818"/>
                </a:lnTo>
                <a:lnTo>
                  <a:pt x="2214637" y="1078818"/>
                </a:lnTo>
                <a:close/>
                <a:moveTo>
                  <a:pt x="927050" y="1077144"/>
                </a:moveTo>
                <a:lnTo>
                  <a:pt x="927050" y="1080827"/>
                </a:lnTo>
                <a:cubicBezTo>
                  <a:pt x="927050" y="1081720"/>
                  <a:pt x="926157" y="1082167"/>
                  <a:pt x="924371" y="1082167"/>
                </a:cubicBezTo>
                <a:lnTo>
                  <a:pt x="924371" y="1084176"/>
                </a:lnTo>
                <a:lnTo>
                  <a:pt x="929059" y="1084176"/>
                </a:lnTo>
                <a:lnTo>
                  <a:pt x="929059" y="1077144"/>
                </a:lnTo>
                <a:lnTo>
                  <a:pt x="927050" y="1077144"/>
                </a:lnTo>
                <a:close/>
                <a:moveTo>
                  <a:pt x="955849" y="1075469"/>
                </a:moveTo>
                <a:lnTo>
                  <a:pt x="955849" y="1079823"/>
                </a:lnTo>
                <a:lnTo>
                  <a:pt x="958527" y="1079823"/>
                </a:lnTo>
                <a:lnTo>
                  <a:pt x="958527" y="1075469"/>
                </a:lnTo>
                <a:lnTo>
                  <a:pt x="955849" y="1075469"/>
                </a:lnTo>
                <a:close/>
                <a:moveTo>
                  <a:pt x="924371" y="1070446"/>
                </a:moveTo>
                <a:cubicBezTo>
                  <a:pt x="924371" y="1072009"/>
                  <a:pt x="923478" y="1072790"/>
                  <a:pt x="921692" y="1072790"/>
                </a:cubicBezTo>
                <a:lnTo>
                  <a:pt x="921692" y="1077144"/>
                </a:lnTo>
                <a:lnTo>
                  <a:pt x="924371" y="1077144"/>
                </a:lnTo>
                <a:lnTo>
                  <a:pt x="927050" y="1074130"/>
                </a:lnTo>
                <a:cubicBezTo>
                  <a:pt x="927050" y="1073237"/>
                  <a:pt x="927720" y="1072790"/>
                  <a:pt x="929059" y="1072790"/>
                </a:cubicBezTo>
                <a:lnTo>
                  <a:pt x="929059" y="1070446"/>
                </a:lnTo>
                <a:lnTo>
                  <a:pt x="924371" y="1070446"/>
                </a:lnTo>
                <a:close/>
                <a:moveTo>
                  <a:pt x="1958131" y="1068102"/>
                </a:moveTo>
                <a:cubicBezTo>
                  <a:pt x="1958131" y="1069665"/>
                  <a:pt x="1957685" y="1070446"/>
                  <a:pt x="1956792" y="1070446"/>
                </a:cubicBezTo>
                <a:lnTo>
                  <a:pt x="1953443" y="1070446"/>
                </a:lnTo>
                <a:lnTo>
                  <a:pt x="1953443" y="1079488"/>
                </a:lnTo>
                <a:cubicBezTo>
                  <a:pt x="1953443" y="1080381"/>
                  <a:pt x="1952773" y="1080827"/>
                  <a:pt x="1951434" y="1080827"/>
                </a:cubicBezTo>
                <a:lnTo>
                  <a:pt x="1951434" y="1086855"/>
                </a:lnTo>
                <a:cubicBezTo>
                  <a:pt x="1952773" y="1086855"/>
                  <a:pt x="1953443" y="1087301"/>
                  <a:pt x="1953443" y="1088194"/>
                </a:cubicBezTo>
                <a:lnTo>
                  <a:pt x="1953443" y="1089868"/>
                </a:lnTo>
                <a:cubicBezTo>
                  <a:pt x="1953443" y="1090538"/>
                  <a:pt x="1952773" y="1090873"/>
                  <a:pt x="1951434" y="1090873"/>
                </a:cubicBezTo>
                <a:lnTo>
                  <a:pt x="1951434" y="1093217"/>
                </a:lnTo>
                <a:cubicBezTo>
                  <a:pt x="1952773" y="1093217"/>
                  <a:pt x="1953443" y="1093664"/>
                  <a:pt x="1953443" y="1094557"/>
                </a:cubicBezTo>
                <a:lnTo>
                  <a:pt x="1953443" y="1111635"/>
                </a:lnTo>
                <a:lnTo>
                  <a:pt x="1954783" y="1111635"/>
                </a:lnTo>
                <a:lnTo>
                  <a:pt x="1954783" y="1102593"/>
                </a:lnTo>
                <a:cubicBezTo>
                  <a:pt x="1955899" y="1100584"/>
                  <a:pt x="1957015" y="1099580"/>
                  <a:pt x="1958131" y="1099580"/>
                </a:cubicBezTo>
                <a:lnTo>
                  <a:pt x="1958131" y="1096566"/>
                </a:lnTo>
                <a:lnTo>
                  <a:pt x="1959471" y="1094891"/>
                </a:lnTo>
                <a:lnTo>
                  <a:pt x="1959471" y="1093217"/>
                </a:lnTo>
                <a:cubicBezTo>
                  <a:pt x="1957238" y="1093217"/>
                  <a:pt x="1956122" y="1092882"/>
                  <a:pt x="1956122" y="1092213"/>
                </a:cubicBezTo>
                <a:lnTo>
                  <a:pt x="1956122" y="1085850"/>
                </a:lnTo>
                <a:cubicBezTo>
                  <a:pt x="1956122" y="1085180"/>
                  <a:pt x="1956792" y="1084846"/>
                  <a:pt x="1958131" y="1084846"/>
                </a:cubicBezTo>
                <a:lnTo>
                  <a:pt x="1958131" y="1082836"/>
                </a:lnTo>
                <a:cubicBezTo>
                  <a:pt x="1956792" y="1082836"/>
                  <a:pt x="1956122" y="1082501"/>
                  <a:pt x="1956122" y="1081832"/>
                </a:cubicBezTo>
                <a:lnTo>
                  <a:pt x="1956122" y="1080157"/>
                </a:lnTo>
                <a:cubicBezTo>
                  <a:pt x="1956122" y="1079264"/>
                  <a:pt x="1956792" y="1078818"/>
                  <a:pt x="1958131" y="1078818"/>
                </a:cubicBezTo>
                <a:lnTo>
                  <a:pt x="1958131" y="1075469"/>
                </a:lnTo>
                <a:lnTo>
                  <a:pt x="1959471" y="1073795"/>
                </a:lnTo>
                <a:lnTo>
                  <a:pt x="1959471" y="1068102"/>
                </a:lnTo>
                <a:lnTo>
                  <a:pt x="1958131" y="1068102"/>
                </a:lnTo>
                <a:close/>
                <a:moveTo>
                  <a:pt x="951160" y="1066093"/>
                </a:moveTo>
                <a:lnTo>
                  <a:pt x="951160" y="1068437"/>
                </a:lnTo>
                <a:lnTo>
                  <a:pt x="953839" y="1068437"/>
                </a:lnTo>
                <a:lnTo>
                  <a:pt x="953839" y="1066093"/>
                </a:lnTo>
                <a:lnTo>
                  <a:pt x="951160" y="1066093"/>
                </a:lnTo>
                <a:close/>
                <a:moveTo>
                  <a:pt x="929059" y="1066093"/>
                </a:moveTo>
                <a:lnTo>
                  <a:pt x="929059" y="1068437"/>
                </a:lnTo>
                <a:lnTo>
                  <a:pt x="931738" y="1068437"/>
                </a:lnTo>
                <a:lnTo>
                  <a:pt x="931738" y="1066093"/>
                </a:lnTo>
                <a:lnTo>
                  <a:pt x="929059" y="1066093"/>
                </a:lnTo>
                <a:close/>
                <a:moveTo>
                  <a:pt x="958527" y="1064084"/>
                </a:moveTo>
                <a:lnTo>
                  <a:pt x="958527" y="1069107"/>
                </a:lnTo>
                <a:cubicBezTo>
                  <a:pt x="958527" y="1070000"/>
                  <a:pt x="957634" y="1070446"/>
                  <a:pt x="955849" y="1070446"/>
                </a:cubicBezTo>
                <a:lnTo>
                  <a:pt x="955849" y="1072790"/>
                </a:lnTo>
                <a:lnTo>
                  <a:pt x="960537" y="1072790"/>
                </a:lnTo>
                <a:cubicBezTo>
                  <a:pt x="960537" y="1071228"/>
                  <a:pt x="961430" y="1070446"/>
                  <a:pt x="963215" y="1070446"/>
                </a:cubicBezTo>
                <a:lnTo>
                  <a:pt x="963215" y="1068437"/>
                </a:lnTo>
                <a:cubicBezTo>
                  <a:pt x="961430" y="1068437"/>
                  <a:pt x="960537" y="1067991"/>
                  <a:pt x="960537" y="1067098"/>
                </a:cubicBezTo>
                <a:lnTo>
                  <a:pt x="960537" y="1064084"/>
                </a:lnTo>
                <a:lnTo>
                  <a:pt x="958527" y="1064084"/>
                </a:lnTo>
                <a:close/>
                <a:moveTo>
                  <a:pt x="1961480" y="1060066"/>
                </a:moveTo>
                <a:cubicBezTo>
                  <a:pt x="1961480" y="1061628"/>
                  <a:pt x="1960810" y="1062410"/>
                  <a:pt x="1959471" y="1062410"/>
                </a:cubicBezTo>
                <a:lnTo>
                  <a:pt x="1959471" y="1066428"/>
                </a:lnTo>
                <a:lnTo>
                  <a:pt x="1961480" y="1066428"/>
                </a:lnTo>
                <a:cubicBezTo>
                  <a:pt x="1961480" y="1065535"/>
                  <a:pt x="1961926" y="1064530"/>
                  <a:pt x="1962819" y="1063414"/>
                </a:cubicBezTo>
                <a:lnTo>
                  <a:pt x="1962819" y="1060066"/>
                </a:lnTo>
                <a:lnTo>
                  <a:pt x="1961480" y="1060066"/>
                </a:lnTo>
                <a:close/>
                <a:moveTo>
                  <a:pt x="955849" y="1057387"/>
                </a:moveTo>
                <a:lnTo>
                  <a:pt x="955849" y="1061740"/>
                </a:lnTo>
                <a:lnTo>
                  <a:pt x="960537" y="1061740"/>
                </a:lnTo>
                <a:lnTo>
                  <a:pt x="960537" y="1057387"/>
                </a:lnTo>
                <a:lnTo>
                  <a:pt x="955849" y="1057387"/>
                </a:lnTo>
                <a:close/>
                <a:moveTo>
                  <a:pt x="1363861" y="1055712"/>
                </a:moveTo>
                <a:lnTo>
                  <a:pt x="1363861" y="1058726"/>
                </a:lnTo>
                <a:lnTo>
                  <a:pt x="1365870" y="1058726"/>
                </a:lnTo>
                <a:lnTo>
                  <a:pt x="1365870" y="1055712"/>
                </a:lnTo>
                <a:lnTo>
                  <a:pt x="1363861" y="1055712"/>
                </a:lnTo>
                <a:close/>
                <a:moveTo>
                  <a:pt x="799802" y="1054708"/>
                </a:moveTo>
                <a:lnTo>
                  <a:pt x="802481" y="1054708"/>
                </a:lnTo>
                <a:cubicBezTo>
                  <a:pt x="802481" y="1055378"/>
                  <a:pt x="803151" y="1056382"/>
                  <a:pt x="804490" y="1057722"/>
                </a:cubicBezTo>
                <a:lnTo>
                  <a:pt x="804490" y="1059061"/>
                </a:lnTo>
                <a:lnTo>
                  <a:pt x="799802" y="1059061"/>
                </a:lnTo>
                <a:cubicBezTo>
                  <a:pt x="798909" y="1059061"/>
                  <a:pt x="798463" y="1058615"/>
                  <a:pt x="798463" y="1057722"/>
                </a:cubicBezTo>
                <a:lnTo>
                  <a:pt x="798463" y="1056047"/>
                </a:lnTo>
                <a:cubicBezTo>
                  <a:pt x="798686" y="1055154"/>
                  <a:pt x="799132" y="1054708"/>
                  <a:pt x="799802" y="1054708"/>
                </a:cubicBezTo>
                <a:close/>
                <a:moveTo>
                  <a:pt x="674563" y="1053034"/>
                </a:moveTo>
                <a:lnTo>
                  <a:pt x="675903" y="1053034"/>
                </a:lnTo>
                <a:cubicBezTo>
                  <a:pt x="676796" y="1053034"/>
                  <a:pt x="677242" y="1053368"/>
                  <a:pt x="677242" y="1054038"/>
                </a:cubicBezTo>
                <a:lnTo>
                  <a:pt x="677242" y="1057722"/>
                </a:lnTo>
                <a:lnTo>
                  <a:pt x="675903" y="1057722"/>
                </a:lnTo>
                <a:cubicBezTo>
                  <a:pt x="675903" y="1057498"/>
                  <a:pt x="675456" y="1055936"/>
                  <a:pt x="674563" y="1053034"/>
                </a:cubicBezTo>
                <a:close/>
                <a:moveTo>
                  <a:pt x="798463" y="1051694"/>
                </a:moveTo>
                <a:lnTo>
                  <a:pt x="799802" y="1051694"/>
                </a:lnTo>
                <a:lnTo>
                  <a:pt x="799802" y="1053034"/>
                </a:lnTo>
                <a:cubicBezTo>
                  <a:pt x="798909" y="1053034"/>
                  <a:pt x="798463" y="1052587"/>
                  <a:pt x="798463" y="1051694"/>
                </a:cubicBezTo>
                <a:close/>
                <a:moveTo>
                  <a:pt x="919683" y="1050355"/>
                </a:moveTo>
                <a:lnTo>
                  <a:pt x="919683" y="1054708"/>
                </a:lnTo>
                <a:lnTo>
                  <a:pt x="921692" y="1054708"/>
                </a:lnTo>
                <a:lnTo>
                  <a:pt x="921692" y="1050355"/>
                </a:lnTo>
                <a:lnTo>
                  <a:pt x="919683" y="1050355"/>
                </a:lnTo>
                <a:close/>
                <a:moveTo>
                  <a:pt x="701352" y="1048011"/>
                </a:moveTo>
                <a:lnTo>
                  <a:pt x="701352" y="1050355"/>
                </a:lnTo>
                <a:lnTo>
                  <a:pt x="704031" y="1050355"/>
                </a:lnTo>
                <a:lnTo>
                  <a:pt x="704031" y="1048011"/>
                </a:lnTo>
                <a:lnTo>
                  <a:pt x="701352" y="1048011"/>
                </a:lnTo>
                <a:close/>
                <a:moveTo>
                  <a:pt x="1065014" y="1046001"/>
                </a:moveTo>
                <a:lnTo>
                  <a:pt x="1065014" y="1050355"/>
                </a:lnTo>
                <a:lnTo>
                  <a:pt x="1072381" y="1050355"/>
                </a:lnTo>
                <a:lnTo>
                  <a:pt x="1072381" y="1048011"/>
                </a:lnTo>
                <a:lnTo>
                  <a:pt x="1069032" y="1048011"/>
                </a:lnTo>
                <a:cubicBezTo>
                  <a:pt x="1068139" y="1048011"/>
                  <a:pt x="1067693" y="1047341"/>
                  <a:pt x="1067693" y="1046001"/>
                </a:cubicBezTo>
                <a:lnTo>
                  <a:pt x="1065014" y="1046001"/>
                </a:lnTo>
                <a:close/>
                <a:moveTo>
                  <a:pt x="924371" y="1046001"/>
                </a:moveTo>
                <a:lnTo>
                  <a:pt x="924371" y="1050355"/>
                </a:lnTo>
                <a:lnTo>
                  <a:pt x="927050" y="1050355"/>
                </a:lnTo>
                <a:cubicBezTo>
                  <a:pt x="927050" y="1048792"/>
                  <a:pt x="927720" y="1048011"/>
                  <a:pt x="929059" y="1048011"/>
                </a:cubicBezTo>
                <a:lnTo>
                  <a:pt x="929059" y="1046001"/>
                </a:lnTo>
                <a:lnTo>
                  <a:pt x="924371" y="1046001"/>
                </a:lnTo>
                <a:close/>
                <a:moveTo>
                  <a:pt x="1045592" y="1040978"/>
                </a:moveTo>
                <a:lnTo>
                  <a:pt x="1045592" y="1043657"/>
                </a:lnTo>
                <a:lnTo>
                  <a:pt x="1048271" y="1043657"/>
                </a:lnTo>
                <a:lnTo>
                  <a:pt x="1048271" y="1040978"/>
                </a:lnTo>
                <a:lnTo>
                  <a:pt x="1045592" y="1040978"/>
                </a:lnTo>
                <a:close/>
                <a:moveTo>
                  <a:pt x="2213297" y="1039639"/>
                </a:moveTo>
                <a:lnTo>
                  <a:pt x="2213297" y="1042318"/>
                </a:lnTo>
                <a:cubicBezTo>
                  <a:pt x="2213297" y="1043211"/>
                  <a:pt x="2212627" y="1043657"/>
                  <a:pt x="2211288" y="1043657"/>
                </a:cubicBezTo>
                <a:lnTo>
                  <a:pt x="2211288" y="1045667"/>
                </a:lnTo>
                <a:cubicBezTo>
                  <a:pt x="2212627" y="1045667"/>
                  <a:pt x="2213297" y="1046113"/>
                  <a:pt x="2213297" y="1047006"/>
                </a:cubicBezTo>
                <a:cubicBezTo>
                  <a:pt x="2212404" y="1047452"/>
                  <a:pt x="2211734" y="1047676"/>
                  <a:pt x="2211288" y="1047676"/>
                </a:cubicBezTo>
                <a:lnTo>
                  <a:pt x="2211288" y="1051359"/>
                </a:lnTo>
                <a:cubicBezTo>
                  <a:pt x="2212627" y="1051359"/>
                  <a:pt x="2213297" y="1051806"/>
                  <a:pt x="2213297" y="1052699"/>
                </a:cubicBezTo>
                <a:lnTo>
                  <a:pt x="2213297" y="1059061"/>
                </a:lnTo>
                <a:cubicBezTo>
                  <a:pt x="2213297" y="1059731"/>
                  <a:pt x="2212627" y="1060066"/>
                  <a:pt x="2211288" y="1060066"/>
                </a:cubicBezTo>
                <a:lnTo>
                  <a:pt x="2211288" y="1067098"/>
                </a:lnTo>
                <a:lnTo>
                  <a:pt x="2209948" y="1068772"/>
                </a:lnTo>
                <a:lnTo>
                  <a:pt x="2209948" y="1072121"/>
                </a:lnTo>
                <a:cubicBezTo>
                  <a:pt x="2210841" y="1073014"/>
                  <a:pt x="2211288" y="1073795"/>
                  <a:pt x="2211288" y="1074465"/>
                </a:cubicBezTo>
                <a:lnTo>
                  <a:pt x="2213297" y="1074465"/>
                </a:lnTo>
                <a:cubicBezTo>
                  <a:pt x="2214413" y="1070223"/>
                  <a:pt x="2215306" y="1068102"/>
                  <a:pt x="2215976" y="1068102"/>
                </a:cubicBezTo>
                <a:lnTo>
                  <a:pt x="2216646" y="1068102"/>
                </a:lnTo>
                <a:lnTo>
                  <a:pt x="2216646" y="1057722"/>
                </a:lnTo>
                <a:cubicBezTo>
                  <a:pt x="2215306" y="1057722"/>
                  <a:pt x="2214637" y="1057387"/>
                  <a:pt x="2214637" y="1056717"/>
                </a:cubicBezTo>
                <a:lnTo>
                  <a:pt x="2214637" y="1052699"/>
                </a:lnTo>
                <a:cubicBezTo>
                  <a:pt x="2214637" y="1051806"/>
                  <a:pt x="2215306" y="1051359"/>
                  <a:pt x="2216646" y="1051359"/>
                </a:cubicBezTo>
                <a:lnTo>
                  <a:pt x="2216646" y="1039639"/>
                </a:lnTo>
                <a:lnTo>
                  <a:pt x="2213297" y="1039639"/>
                </a:lnTo>
                <a:close/>
                <a:moveTo>
                  <a:pt x="2198563" y="1037295"/>
                </a:moveTo>
                <a:lnTo>
                  <a:pt x="2198563" y="1039639"/>
                </a:lnTo>
                <a:lnTo>
                  <a:pt x="2199903" y="1039639"/>
                </a:lnTo>
                <a:lnTo>
                  <a:pt x="2199903" y="1037295"/>
                </a:lnTo>
                <a:lnTo>
                  <a:pt x="2198563" y="1037295"/>
                </a:lnTo>
                <a:close/>
                <a:moveTo>
                  <a:pt x="1891828" y="1030933"/>
                </a:moveTo>
                <a:lnTo>
                  <a:pt x="1891828" y="1033277"/>
                </a:lnTo>
                <a:lnTo>
                  <a:pt x="1893168" y="1033277"/>
                </a:lnTo>
                <a:lnTo>
                  <a:pt x="1893168" y="1030933"/>
                </a:lnTo>
                <a:lnTo>
                  <a:pt x="1891828" y="1030933"/>
                </a:lnTo>
                <a:close/>
                <a:moveTo>
                  <a:pt x="924371" y="1029928"/>
                </a:moveTo>
                <a:lnTo>
                  <a:pt x="924371" y="1034951"/>
                </a:lnTo>
                <a:lnTo>
                  <a:pt x="927050" y="1034951"/>
                </a:lnTo>
                <a:lnTo>
                  <a:pt x="927050" y="1029928"/>
                </a:lnTo>
                <a:lnTo>
                  <a:pt x="924371" y="1029928"/>
                </a:lnTo>
                <a:close/>
                <a:moveTo>
                  <a:pt x="929059" y="1027919"/>
                </a:moveTo>
                <a:lnTo>
                  <a:pt x="929059" y="1036625"/>
                </a:lnTo>
                <a:lnTo>
                  <a:pt x="931738" y="1036625"/>
                </a:lnTo>
                <a:cubicBezTo>
                  <a:pt x="931738" y="1035509"/>
                  <a:pt x="932185" y="1034951"/>
                  <a:pt x="933078" y="1034951"/>
                </a:cubicBezTo>
                <a:lnTo>
                  <a:pt x="937766" y="1034951"/>
                </a:lnTo>
                <a:cubicBezTo>
                  <a:pt x="938659" y="1034951"/>
                  <a:pt x="939105" y="1035509"/>
                  <a:pt x="939105" y="1036625"/>
                </a:cubicBezTo>
                <a:lnTo>
                  <a:pt x="941115" y="1036625"/>
                </a:lnTo>
                <a:lnTo>
                  <a:pt x="941115" y="1027919"/>
                </a:lnTo>
                <a:lnTo>
                  <a:pt x="939105" y="1027919"/>
                </a:lnTo>
                <a:cubicBezTo>
                  <a:pt x="939105" y="1029258"/>
                  <a:pt x="938659" y="1029928"/>
                  <a:pt x="937766" y="1029928"/>
                </a:cubicBezTo>
                <a:cubicBezTo>
                  <a:pt x="936873" y="1029928"/>
                  <a:pt x="936426" y="1029258"/>
                  <a:pt x="936426" y="1027919"/>
                </a:cubicBezTo>
                <a:lnTo>
                  <a:pt x="929059" y="1027919"/>
                </a:lnTo>
                <a:close/>
                <a:moveTo>
                  <a:pt x="2224682" y="1024570"/>
                </a:moveTo>
                <a:lnTo>
                  <a:pt x="2224682" y="1026914"/>
                </a:lnTo>
                <a:lnTo>
                  <a:pt x="2226022" y="1026914"/>
                </a:lnTo>
                <a:lnTo>
                  <a:pt x="2226022" y="1024570"/>
                </a:lnTo>
                <a:lnTo>
                  <a:pt x="2224682" y="1024570"/>
                </a:lnTo>
                <a:close/>
                <a:moveTo>
                  <a:pt x="958527" y="1022896"/>
                </a:moveTo>
                <a:lnTo>
                  <a:pt x="958527" y="1026579"/>
                </a:lnTo>
                <a:cubicBezTo>
                  <a:pt x="958527" y="1027472"/>
                  <a:pt x="957634" y="1027919"/>
                  <a:pt x="955849" y="1027919"/>
                </a:cubicBezTo>
                <a:lnTo>
                  <a:pt x="955849" y="1029928"/>
                </a:lnTo>
                <a:cubicBezTo>
                  <a:pt x="957634" y="1029928"/>
                  <a:pt x="958527" y="1030263"/>
                  <a:pt x="958527" y="1030933"/>
                </a:cubicBezTo>
                <a:lnTo>
                  <a:pt x="958527" y="1037965"/>
                </a:lnTo>
                <a:cubicBezTo>
                  <a:pt x="958527" y="1038858"/>
                  <a:pt x="957634" y="1039304"/>
                  <a:pt x="955849" y="1039304"/>
                </a:cubicBezTo>
                <a:lnTo>
                  <a:pt x="955849" y="1046001"/>
                </a:lnTo>
                <a:lnTo>
                  <a:pt x="960537" y="1046001"/>
                </a:lnTo>
                <a:cubicBezTo>
                  <a:pt x="960537" y="1044439"/>
                  <a:pt x="961430" y="1043434"/>
                  <a:pt x="963215" y="1042988"/>
                </a:cubicBezTo>
                <a:cubicBezTo>
                  <a:pt x="963215" y="1041648"/>
                  <a:pt x="964108" y="1040978"/>
                  <a:pt x="965894" y="1040978"/>
                </a:cubicBezTo>
                <a:lnTo>
                  <a:pt x="965894" y="1035955"/>
                </a:lnTo>
                <a:cubicBezTo>
                  <a:pt x="965894" y="1035286"/>
                  <a:pt x="966564" y="1034951"/>
                  <a:pt x="967904" y="1034951"/>
                </a:cubicBezTo>
                <a:lnTo>
                  <a:pt x="967904" y="1029928"/>
                </a:lnTo>
                <a:lnTo>
                  <a:pt x="961876" y="1029928"/>
                </a:lnTo>
                <a:cubicBezTo>
                  <a:pt x="960983" y="1029928"/>
                  <a:pt x="960537" y="1029481"/>
                  <a:pt x="960537" y="1028588"/>
                </a:cubicBezTo>
                <a:lnTo>
                  <a:pt x="960537" y="1022896"/>
                </a:lnTo>
                <a:lnTo>
                  <a:pt x="958527" y="1022896"/>
                </a:lnTo>
                <a:close/>
                <a:moveTo>
                  <a:pt x="1875085" y="1018877"/>
                </a:moveTo>
                <a:lnTo>
                  <a:pt x="1875755" y="1018877"/>
                </a:lnTo>
                <a:cubicBezTo>
                  <a:pt x="1876648" y="1019101"/>
                  <a:pt x="1877094" y="1019436"/>
                  <a:pt x="1877094" y="1019882"/>
                </a:cubicBezTo>
                <a:lnTo>
                  <a:pt x="1877094" y="1026244"/>
                </a:lnTo>
                <a:lnTo>
                  <a:pt x="1875755" y="1026244"/>
                </a:lnTo>
                <a:lnTo>
                  <a:pt x="1875755" y="1025910"/>
                </a:lnTo>
                <a:cubicBezTo>
                  <a:pt x="1875755" y="1025240"/>
                  <a:pt x="1875532" y="1022896"/>
                  <a:pt x="1875085" y="1018877"/>
                </a:cubicBezTo>
                <a:close/>
                <a:moveTo>
                  <a:pt x="660499" y="1018543"/>
                </a:moveTo>
                <a:lnTo>
                  <a:pt x="660499" y="1021221"/>
                </a:lnTo>
                <a:lnTo>
                  <a:pt x="662508" y="1021221"/>
                </a:lnTo>
                <a:lnTo>
                  <a:pt x="662508" y="1018543"/>
                </a:lnTo>
                <a:lnTo>
                  <a:pt x="660499" y="1018543"/>
                </a:lnTo>
                <a:close/>
                <a:moveTo>
                  <a:pt x="931738" y="1014189"/>
                </a:moveTo>
                <a:lnTo>
                  <a:pt x="931738" y="1016868"/>
                </a:lnTo>
                <a:lnTo>
                  <a:pt x="934417" y="1016868"/>
                </a:lnTo>
                <a:lnTo>
                  <a:pt x="934417" y="1014189"/>
                </a:lnTo>
                <a:lnTo>
                  <a:pt x="931738" y="1014189"/>
                </a:lnTo>
                <a:close/>
                <a:moveTo>
                  <a:pt x="2213297" y="1000125"/>
                </a:moveTo>
                <a:lnTo>
                  <a:pt x="2213297" y="1012515"/>
                </a:lnTo>
                <a:lnTo>
                  <a:pt x="2211288" y="1012515"/>
                </a:lnTo>
                <a:lnTo>
                  <a:pt x="2211288" y="1016533"/>
                </a:lnTo>
                <a:lnTo>
                  <a:pt x="2213297" y="1016533"/>
                </a:lnTo>
                <a:lnTo>
                  <a:pt x="2213297" y="1018877"/>
                </a:lnTo>
                <a:lnTo>
                  <a:pt x="2211288" y="1018877"/>
                </a:lnTo>
                <a:lnTo>
                  <a:pt x="2211288" y="1022896"/>
                </a:lnTo>
                <a:cubicBezTo>
                  <a:pt x="2212627" y="1022896"/>
                  <a:pt x="2213297" y="1023231"/>
                  <a:pt x="2213297" y="1023900"/>
                </a:cubicBezTo>
                <a:cubicBezTo>
                  <a:pt x="2212404" y="1024347"/>
                  <a:pt x="2211734" y="1024570"/>
                  <a:pt x="2211288" y="1024570"/>
                </a:cubicBezTo>
                <a:lnTo>
                  <a:pt x="2211288" y="1033277"/>
                </a:lnTo>
                <a:lnTo>
                  <a:pt x="2214637" y="1033277"/>
                </a:lnTo>
                <a:lnTo>
                  <a:pt x="2214637" y="1025910"/>
                </a:lnTo>
                <a:lnTo>
                  <a:pt x="2217985" y="1022226"/>
                </a:lnTo>
                <a:lnTo>
                  <a:pt x="2217985" y="1018877"/>
                </a:lnTo>
                <a:lnTo>
                  <a:pt x="2216646" y="1018877"/>
                </a:lnTo>
                <a:cubicBezTo>
                  <a:pt x="2216646" y="1019994"/>
                  <a:pt x="2216199" y="1020552"/>
                  <a:pt x="2215306" y="1020552"/>
                </a:cubicBezTo>
                <a:lnTo>
                  <a:pt x="2214637" y="1020552"/>
                </a:lnTo>
                <a:cubicBezTo>
                  <a:pt x="2213744" y="1020552"/>
                  <a:pt x="2213297" y="1020217"/>
                  <a:pt x="2213297" y="1019547"/>
                </a:cubicBezTo>
                <a:lnTo>
                  <a:pt x="2213297" y="1018877"/>
                </a:lnTo>
                <a:lnTo>
                  <a:pt x="2214637" y="1018877"/>
                </a:lnTo>
                <a:lnTo>
                  <a:pt x="2214637" y="1016533"/>
                </a:lnTo>
                <a:lnTo>
                  <a:pt x="2213297" y="1016533"/>
                </a:lnTo>
                <a:lnTo>
                  <a:pt x="2213297" y="1012515"/>
                </a:lnTo>
                <a:lnTo>
                  <a:pt x="2214637" y="1012515"/>
                </a:lnTo>
                <a:lnTo>
                  <a:pt x="2214637" y="1007492"/>
                </a:lnTo>
                <a:cubicBezTo>
                  <a:pt x="2214637" y="1006599"/>
                  <a:pt x="2215306" y="1006153"/>
                  <a:pt x="2216646" y="1006153"/>
                </a:cubicBezTo>
                <a:lnTo>
                  <a:pt x="2216646" y="1000125"/>
                </a:lnTo>
                <a:lnTo>
                  <a:pt x="2213297" y="1000125"/>
                </a:lnTo>
                <a:close/>
                <a:moveTo>
                  <a:pt x="1294879" y="999455"/>
                </a:moveTo>
                <a:cubicBezTo>
                  <a:pt x="1294879" y="1001465"/>
                  <a:pt x="1294209" y="1002469"/>
                  <a:pt x="1292870" y="1002469"/>
                </a:cubicBezTo>
                <a:lnTo>
                  <a:pt x="1292870" y="1015529"/>
                </a:lnTo>
                <a:cubicBezTo>
                  <a:pt x="1292870" y="1016645"/>
                  <a:pt x="1291977" y="1017203"/>
                  <a:pt x="1290191" y="1017203"/>
                </a:cubicBezTo>
                <a:lnTo>
                  <a:pt x="1290191" y="1020552"/>
                </a:lnTo>
                <a:lnTo>
                  <a:pt x="1294879" y="1020552"/>
                </a:lnTo>
                <a:cubicBezTo>
                  <a:pt x="1294879" y="1018319"/>
                  <a:pt x="1295549" y="1017203"/>
                  <a:pt x="1296888" y="1017203"/>
                </a:cubicBezTo>
                <a:lnTo>
                  <a:pt x="1296888" y="1013185"/>
                </a:lnTo>
                <a:cubicBezTo>
                  <a:pt x="1296888" y="1012069"/>
                  <a:pt x="1297558" y="1011510"/>
                  <a:pt x="1298897" y="1011510"/>
                </a:cubicBezTo>
                <a:lnTo>
                  <a:pt x="1298897" y="1008162"/>
                </a:lnTo>
                <a:cubicBezTo>
                  <a:pt x="1297558" y="1008162"/>
                  <a:pt x="1296888" y="1007715"/>
                  <a:pt x="1296888" y="1006822"/>
                </a:cubicBezTo>
                <a:lnTo>
                  <a:pt x="1296888" y="999455"/>
                </a:lnTo>
                <a:lnTo>
                  <a:pt x="1294879" y="999455"/>
                </a:lnTo>
                <a:close/>
                <a:moveTo>
                  <a:pt x="1954783" y="989744"/>
                </a:moveTo>
                <a:lnTo>
                  <a:pt x="1954783" y="996442"/>
                </a:lnTo>
                <a:cubicBezTo>
                  <a:pt x="1953890" y="997335"/>
                  <a:pt x="1953220" y="999344"/>
                  <a:pt x="1952773" y="1002469"/>
                </a:cubicBezTo>
                <a:lnTo>
                  <a:pt x="1951434" y="1002469"/>
                </a:lnTo>
                <a:lnTo>
                  <a:pt x="1951434" y="1004143"/>
                </a:lnTo>
                <a:lnTo>
                  <a:pt x="1954783" y="1004143"/>
                </a:lnTo>
                <a:lnTo>
                  <a:pt x="1954783" y="1005148"/>
                </a:lnTo>
                <a:lnTo>
                  <a:pt x="1953443" y="1006822"/>
                </a:lnTo>
                <a:lnTo>
                  <a:pt x="1953443" y="1009836"/>
                </a:lnTo>
                <a:lnTo>
                  <a:pt x="1954783" y="1011510"/>
                </a:lnTo>
                <a:lnTo>
                  <a:pt x="1954783" y="1013185"/>
                </a:lnTo>
                <a:lnTo>
                  <a:pt x="1953443" y="1014859"/>
                </a:lnTo>
                <a:lnTo>
                  <a:pt x="1953443" y="1023900"/>
                </a:lnTo>
                <a:lnTo>
                  <a:pt x="1954783" y="1025910"/>
                </a:lnTo>
                <a:cubicBezTo>
                  <a:pt x="1953443" y="1029258"/>
                  <a:pt x="1952550" y="1030933"/>
                  <a:pt x="1952104" y="1030933"/>
                </a:cubicBezTo>
                <a:lnTo>
                  <a:pt x="1951434" y="1030933"/>
                </a:lnTo>
                <a:lnTo>
                  <a:pt x="1951434" y="1050355"/>
                </a:lnTo>
                <a:lnTo>
                  <a:pt x="1950095" y="1052029"/>
                </a:lnTo>
                <a:lnTo>
                  <a:pt x="1950095" y="1053368"/>
                </a:lnTo>
                <a:lnTo>
                  <a:pt x="1951434" y="1055043"/>
                </a:lnTo>
                <a:lnTo>
                  <a:pt x="1951434" y="1064084"/>
                </a:lnTo>
                <a:lnTo>
                  <a:pt x="1953443" y="1064084"/>
                </a:lnTo>
                <a:cubicBezTo>
                  <a:pt x="1953443" y="1063414"/>
                  <a:pt x="1953890" y="1062633"/>
                  <a:pt x="1954783" y="1061740"/>
                </a:cubicBezTo>
                <a:lnTo>
                  <a:pt x="1954783" y="1055043"/>
                </a:lnTo>
                <a:cubicBezTo>
                  <a:pt x="1954783" y="1054150"/>
                  <a:pt x="1955899" y="1053703"/>
                  <a:pt x="1958131" y="1053703"/>
                </a:cubicBezTo>
                <a:lnTo>
                  <a:pt x="1958131" y="1048680"/>
                </a:lnTo>
                <a:cubicBezTo>
                  <a:pt x="1959248" y="1046671"/>
                  <a:pt x="1960364" y="1045667"/>
                  <a:pt x="1961480" y="1045667"/>
                </a:cubicBezTo>
                <a:lnTo>
                  <a:pt x="1961480" y="1041313"/>
                </a:lnTo>
                <a:lnTo>
                  <a:pt x="1957462" y="1041313"/>
                </a:lnTo>
                <a:cubicBezTo>
                  <a:pt x="1956569" y="1041313"/>
                  <a:pt x="1956122" y="1040867"/>
                  <a:pt x="1956122" y="1039974"/>
                </a:cubicBezTo>
                <a:lnTo>
                  <a:pt x="1956122" y="1038300"/>
                </a:lnTo>
                <a:cubicBezTo>
                  <a:pt x="1956122" y="1037630"/>
                  <a:pt x="1956792" y="1037295"/>
                  <a:pt x="1958131" y="1037295"/>
                </a:cubicBezTo>
                <a:lnTo>
                  <a:pt x="1958131" y="1035621"/>
                </a:lnTo>
                <a:cubicBezTo>
                  <a:pt x="1956792" y="1035621"/>
                  <a:pt x="1956122" y="1035174"/>
                  <a:pt x="1956122" y="1034281"/>
                </a:cubicBezTo>
                <a:cubicBezTo>
                  <a:pt x="1956122" y="1033611"/>
                  <a:pt x="1956792" y="1033277"/>
                  <a:pt x="1958131" y="1033277"/>
                </a:cubicBezTo>
                <a:lnTo>
                  <a:pt x="1958131" y="1022896"/>
                </a:lnTo>
                <a:cubicBezTo>
                  <a:pt x="1956792" y="1022896"/>
                  <a:pt x="1956122" y="1022561"/>
                  <a:pt x="1956122" y="1021891"/>
                </a:cubicBezTo>
                <a:lnTo>
                  <a:pt x="1959471" y="1018208"/>
                </a:lnTo>
                <a:lnTo>
                  <a:pt x="1959471" y="1017203"/>
                </a:lnTo>
                <a:lnTo>
                  <a:pt x="1958131" y="1015529"/>
                </a:lnTo>
                <a:lnTo>
                  <a:pt x="1959471" y="1013855"/>
                </a:lnTo>
                <a:lnTo>
                  <a:pt x="1959471" y="1006153"/>
                </a:lnTo>
                <a:cubicBezTo>
                  <a:pt x="1956792" y="1006153"/>
                  <a:pt x="1955452" y="1005483"/>
                  <a:pt x="1955452" y="1004143"/>
                </a:cubicBezTo>
                <a:lnTo>
                  <a:pt x="1954783" y="1004143"/>
                </a:lnTo>
                <a:lnTo>
                  <a:pt x="1954783" y="1003474"/>
                </a:lnTo>
                <a:cubicBezTo>
                  <a:pt x="1955676" y="1002581"/>
                  <a:pt x="1956345" y="1000683"/>
                  <a:pt x="1956792" y="997781"/>
                </a:cubicBezTo>
                <a:cubicBezTo>
                  <a:pt x="1957685" y="997781"/>
                  <a:pt x="1959024" y="996442"/>
                  <a:pt x="1960810" y="993763"/>
                </a:cubicBezTo>
                <a:lnTo>
                  <a:pt x="1964159" y="993763"/>
                </a:lnTo>
                <a:lnTo>
                  <a:pt x="1964159" y="992088"/>
                </a:lnTo>
                <a:cubicBezTo>
                  <a:pt x="1963266" y="991195"/>
                  <a:pt x="1962819" y="990414"/>
                  <a:pt x="1962819" y="989744"/>
                </a:cubicBezTo>
                <a:lnTo>
                  <a:pt x="1954783" y="989744"/>
                </a:lnTo>
                <a:close/>
                <a:moveTo>
                  <a:pt x="960537" y="987400"/>
                </a:moveTo>
                <a:lnTo>
                  <a:pt x="960537" y="990414"/>
                </a:lnTo>
                <a:cubicBezTo>
                  <a:pt x="960537" y="991307"/>
                  <a:pt x="959867" y="991754"/>
                  <a:pt x="958527" y="991754"/>
                </a:cubicBezTo>
                <a:lnTo>
                  <a:pt x="958527" y="1007492"/>
                </a:lnTo>
                <a:cubicBezTo>
                  <a:pt x="959867" y="1007492"/>
                  <a:pt x="960537" y="1007827"/>
                  <a:pt x="960537" y="1008497"/>
                </a:cubicBezTo>
                <a:lnTo>
                  <a:pt x="960537" y="1012850"/>
                </a:lnTo>
                <a:cubicBezTo>
                  <a:pt x="960537" y="1013743"/>
                  <a:pt x="959867" y="1014189"/>
                  <a:pt x="958527" y="1014189"/>
                </a:cubicBezTo>
                <a:lnTo>
                  <a:pt x="958527" y="1018543"/>
                </a:lnTo>
                <a:lnTo>
                  <a:pt x="965894" y="1018543"/>
                </a:lnTo>
                <a:lnTo>
                  <a:pt x="965894" y="1001799"/>
                </a:lnTo>
                <a:cubicBezTo>
                  <a:pt x="965894" y="1000906"/>
                  <a:pt x="966564" y="1000460"/>
                  <a:pt x="967904" y="1000460"/>
                </a:cubicBezTo>
                <a:lnTo>
                  <a:pt x="967904" y="993763"/>
                </a:lnTo>
                <a:cubicBezTo>
                  <a:pt x="967011" y="993763"/>
                  <a:pt x="965448" y="992646"/>
                  <a:pt x="963215" y="990414"/>
                </a:cubicBezTo>
                <a:lnTo>
                  <a:pt x="963215" y="987400"/>
                </a:lnTo>
                <a:lnTo>
                  <a:pt x="960537" y="987400"/>
                </a:lnTo>
                <a:close/>
                <a:moveTo>
                  <a:pt x="1292870" y="984721"/>
                </a:moveTo>
                <a:lnTo>
                  <a:pt x="1292870" y="991084"/>
                </a:lnTo>
                <a:lnTo>
                  <a:pt x="1294879" y="991084"/>
                </a:lnTo>
                <a:lnTo>
                  <a:pt x="1294879" y="984721"/>
                </a:lnTo>
                <a:lnTo>
                  <a:pt x="1292870" y="984721"/>
                </a:lnTo>
                <a:close/>
                <a:moveTo>
                  <a:pt x="2213297" y="968983"/>
                </a:moveTo>
                <a:cubicBezTo>
                  <a:pt x="2213297" y="970322"/>
                  <a:pt x="2212627" y="970992"/>
                  <a:pt x="2211288" y="970992"/>
                </a:cubicBezTo>
                <a:lnTo>
                  <a:pt x="2211288" y="975345"/>
                </a:lnTo>
                <a:cubicBezTo>
                  <a:pt x="2212627" y="975345"/>
                  <a:pt x="2213297" y="975792"/>
                  <a:pt x="2213297" y="976685"/>
                </a:cubicBezTo>
                <a:cubicBezTo>
                  <a:pt x="2212404" y="976908"/>
                  <a:pt x="2211734" y="977020"/>
                  <a:pt x="2211288" y="977020"/>
                </a:cubicBezTo>
                <a:lnTo>
                  <a:pt x="2211288" y="979364"/>
                </a:lnTo>
                <a:cubicBezTo>
                  <a:pt x="2212627" y="979364"/>
                  <a:pt x="2213297" y="979810"/>
                  <a:pt x="2213297" y="980703"/>
                </a:cubicBezTo>
                <a:cubicBezTo>
                  <a:pt x="2212404" y="980926"/>
                  <a:pt x="2211734" y="981038"/>
                  <a:pt x="2211288" y="981038"/>
                </a:cubicBezTo>
                <a:lnTo>
                  <a:pt x="2211288" y="986396"/>
                </a:lnTo>
                <a:lnTo>
                  <a:pt x="2209948" y="988070"/>
                </a:lnTo>
                <a:lnTo>
                  <a:pt x="2209948" y="997781"/>
                </a:lnTo>
                <a:lnTo>
                  <a:pt x="2213297" y="997781"/>
                </a:lnTo>
                <a:cubicBezTo>
                  <a:pt x="2214413" y="993539"/>
                  <a:pt x="2215306" y="991419"/>
                  <a:pt x="2215976" y="991419"/>
                </a:cubicBezTo>
                <a:lnTo>
                  <a:pt x="2216646" y="991419"/>
                </a:lnTo>
                <a:lnTo>
                  <a:pt x="2216646" y="988740"/>
                </a:lnTo>
                <a:cubicBezTo>
                  <a:pt x="2218878" y="985168"/>
                  <a:pt x="2220441" y="983382"/>
                  <a:pt x="2221334" y="983382"/>
                </a:cubicBezTo>
                <a:lnTo>
                  <a:pt x="2221334" y="979364"/>
                </a:lnTo>
                <a:cubicBezTo>
                  <a:pt x="2219771" y="979364"/>
                  <a:pt x="2218655" y="978024"/>
                  <a:pt x="2217985" y="975345"/>
                </a:cubicBezTo>
                <a:lnTo>
                  <a:pt x="2216646" y="975345"/>
                </a:lnTo>
                <a:cubicBezTo>
                  <a:pt x="2216646" y="976461"/>
                  <a:pt x="2216199" y="977020"/>
                  <a:pt x="2215306" y="977020"/>
                </a:cubicBezTo>
                <a:lnTo>
                  <a:pt x="2214637" y="976015"/>
                </a:lnTo>
                <a:lnTo>
                  <a:pt x="2214637" y="968983"/>
                </a:lnTo>
                <a:lnTo>
                  <a:pt x="2213297" y="968983"/>
                </a:lnTo>
                <a:close/>
                <a:moveTo>
                  <a:pt x="927050" y="957597"/>
                </a:moveTo>
                <a:lnTo>
                  <a:pt x="927050" y="959942"/>
                </a:lnTo>
                <a:lnTo>
                  <a:pt x="929059" y="959942"/>
                </a:lnTo>
                <a:lnTo>
                  <a:pt x="929059" y="957597"/>
                </a:lnTo>
                <a:lnTo>
                  <a:pt x="927050" y="957597"/>
                </a:lnTo>
                <a:close/>
                <a:moveTo>
                  <a:pt x="921692" y="957597"/>
                </a:moveTo>
                <a:lnTo>
                  <a:pt x="921692" y="959942"/>
                </a:lnTo>
                <a:lnTo>
                  <a:pt x="924371" y="959942"/>
                </a:lnTo>
                <a:lnTo>
                  <a:pt x="924371" y="957597"/>
                </a:lnTo>
                <a:lnTo>
                  <a:pt x="921692" y="957597"/>
                </a:lnTo>
                <a:close/>
                <a:moveTo>
                  <a:pt x="1183556" y="953244"/>
                </a:moveTo>
                <a:lnTo>
                  <a:pt x="1183556" y="956258"/>
                </a:lnTo>
                <a:cubicBezTo>
                  <a:pt x="1183556" y="957151"/>
                  <a:pt x="1182886" y="957597"/>
                  <a:pt x="1181546" y="957597"/>
                </a:cubicBezTo>
                <a:lnTo>
                  <a:pt x="1181546" y="962620"/>
                </a:lnTo>
                <a:cubicBezTo>
                  <a:pt x="1182886" y="962620"/>
                  <a:pt x="1183556" y="963179"/>
                  <a:pt x="1183556" y="964295"/>
                </a:cubicBezTo>
                <a:lnTo>
                  <a:pt x="1186234" y="964295"/>
                </a:lnTo>
                <a:lnTo>
                  <a:pt x="1186234" y="958937"/>
                </a:lnTo>
                <a:cubicBezTo>
                  <a:pt x="1186234" y="958044"/>
                  <a:pt x="1187127" y="957597"/>
                  <a:pt x="1188913" y="957597"/>
                </a:cubicBezTo>
                <a:lnTo>
                  <a:pt x="1188913" y="955588"/>
                </a:lnTo>
                <a:cubicBezTo>
                  <a:pt x="1187127" y="955588"/>
                  <a:pt x="1186234" y="954807"/>
                  <a:pt x="1186234" y="953244"/>
                </a:cubicBezTo>
                <a:lnTo>
                  <a:pt x="1183556" y="953244"/>
                </a:lnTo>
                <a:close/>
                <a:moveTo>
                  <a:pt x="1290191" y="949561"/>
                </a:moveTo>
                <a:lnTo>
                  <a:pt x="1290191" y="955253"/>
                </a:lnTo>
                <a:cubicBezTo>
                  <a:pt x="1291977" y="955253"/>
                  <a:pt x="1292870" y="955812"/>
                  <a:pt x="1292870" y="956928"/>
                </a:cubicBezTo>
                <a:cubicBezTo>
                  <a:pt x="1292870" y="958044"/>
                  <a:pt x="1291977" y="958602"/>
                  <a:pt x="1290191" y="958602"/>
                </a:cubicBezTo>
                <a:lnTo>
                  <a:pt x="1290191" y="960946"/>
                </a:lnTo>
                <a:cubicBezTo>
                  <a:pt x="1291977" y="960946"/>
                  <a:pt x="1292870" y="961504"/>
                  <a:pt x="1292870" y="962620"/>
                </a:cubicBezTo>
                <a:cubicBezTo>
                  <a:pt x="1292870" y="963737"/>
                  <a:pt x="1291977" y="964295"/>
                  <a:pt x="1290191" y="964295"/>
                </a:cubicBezTo>
                <a:lnTo>
                  <a:pt x="1290191" y="967643"/>
                </a:lnTo>
                <a:cubicBezTo>
                  <a:pt x="1291977" y="967643"/>
                  <a:pt x="1292870" y="968201"/>
                  <a:pt x="1292870" y="969318"/>
                </a:cubicBezTo>
                <a:cubicBezTo>
                  <a:pt x="1292200" y="969764"/>
                  <a:pt x="1291307" y="969987"/>
                  <a:pt x="1290191" y="969987"/>
                </a:cubicBezTo>
                <a:lnTo>
                  <a:pt x="1290191" y="973336"/>
                </a:lnTo>
                <a:lnTo>
                  <a:pt x="1296888" y="973336"/>
                </a:lnTo>
                <a:lnTo>
                  <a:pt x="1296888" y="969318"/>
                </a:lnTo>
                <a:lnTo>
                  <a:pt x="1300237" y="964295"/>
                </a:lnTo>
                <a:lnTo>
                  <a:pt x="1300906" y="964295"/>
                </a:lnTo>
                <a:lnTo>
                  <a:pt x="1300906" y="960946"/>
                </a:lnTo>
                <a:cubicBezTo>
                  <a:pt x="1299567" y="960946"/>
                  <a:pt x="1298897" y="960500"/>
                  <a:pt x="1298897" y="959607"/>
                </a:cubicBezTo>
                <a:lnTo>
                  <a:pt x="1298897" y="952240"/>
                </a:lnTo>
                <a:cubicBezTo>
                  <a:pt x="1297558" y="952240"/>
                  <a:pt x="1296888" y="951347"/>
                  <a:pt x="1296888" y="949561"/>
                </a:cubicBezTo>
                <a:lnTo>
                  <a:pt x="1294879" y="949561"/>
                </a:lnTo>
                <a:cubicBezTo>
                  <a:pt x="1294879" y="951347"/>
                  <a:pt x="1294432" y="952240"/>
                  <a:pt x="1293539" y="952240"/>
                </a:cubicBezTo>
                <a:cubicBezTo>
                  <a:pt x="1293093" y="951123"/>
                  <a:pt x="1292870" y="950230"/>
                  <a:pt x="1292870" y="949561"/>
                </a:cubicBezTo>
                <a:lnTo>
                  <a:pt x="1290191" y="949561"/>
                </a:lnTo>
                <a:close/>
                <a:moveTo>
                  <a:pt x="2213297" y="943868"/>
                </a:moveTo>
                <a:lnTo>
                  <a:pt x="2213297" y="946882"/>
                </a:lnTo>
                <a:cubicBezTo>
                  <a:pt x="2213297" y="947552"/>
                  <a:pt x="2212627" y="947886"/>
                  <a:pt x="2211288" y="947886"/>
                </a:cubicBezTo>
                <a:lnTo>
                  <a:pt x="2211288" y="952575"/>
                </a:lnTo>
                <a:cubicBezTo>
                  <a:pt x="2212627" y="952575"/>
                  <a:pt x="2213297" y="953133"/>
                  <a:pt x="2213297" y="954249"/>
                </a:cubicBezTo>
                <a:lnTo>
                  <a:pt x="2214637" y="954249"/>
                </a:lnTo>
                <a:lnTo>
                  <a:pt x="2214637" y="949226"/>
                </a:lnTo>
                <a:cubicBezTo>
                  <a:pt x="2214637" y="948333"/>
                  <a:pt x="2215306" y="947886"/>
                  <a:pt x="2216646" y="947886"/>
                </a:cubicBezTo>
                <a:lnTo>
                  <a:pt x="2216646" y="946212"/>
                </a:lnTo>
                <a:cubicBezTo>
                  <a:pt x="2215306" y="946212"/>
                  <a:pt x="2214637" y="945431"/>
                  <a:pt x="2214637" y="943868"/>
                </a:cubicBezTo>
                <a:lnTo>
                  <a:pt x="2213297" y="943868"/>
                </a:lnTo>
                <a:close/>
                <a:moveTo>
                  <a:pt x="1369888" y="943868"/>
                </a:moveTo>
                <a:lnTo>
                  <a:pt x="1369888" y="946547"/>
                </a:lnTo>
                <a:lnTo>
                  <a:pt x="1371897" y="946547"/>
                </a:lnTo>
                <a:lnTo>
                  <a:pt x="1371897" y="943868"/>
                </a:lnTo>
                <a:lnTo>
                  <a:pt x="1369888" y="943868"/>
                </a:lnTo>
                <a:close/>
                <a:moveTo>
                  <a:pt x="667866" y="933152"/>
                </a:moveTo>
                <a:lnTo>
                  <a:pt x="667866" y="935162"/>
                </a:lnTo>
                <a:lnTo>
                  <a:pt x="669875" y="935162"/>
                </a:lnTo>
                <a:lnTo>
                  <a:pt x="669875" y="933152"/>
                </a:lnTo>
                <a:lnTo>
                  <a:pt x="667866" y="933152"/>
                </a:lnTo>
                <a:close/>
                <a:moveTo>
                  <a:pt x="1956122" y="931478"/>
                </a:moveTo>
                <a:lnTo>
                  <a:pt x="1956122" y="961616"/>
                </a:lnTo>
                <a:lnTo>
                  <a:pt x="1954783" y="963290"/>
                </a:lnTo>
                <a:lnTo>
                  <a:pt x="1954783" y="963960"/>
                </a:lnTo>
                <a:lnTo>
                  <a:pt x="1956122" y="965634"/>
                </a:lnTo>
                <a:lnTo>
                  <a:pt x="1956122" y="967978"/>
                </a:lnTo>
                <a:lnTo>
                  <a:pt x="1954783" y="969653"/>
                </a:lnTo>
                <a:lnTo>
                  <a:pt x="1954783" y="973001"/>
                </a:lnTo>
                <a:lnTo>
                  <a:pt x="1958131" y="973001"/>
                </a:lnTo>
                <a:lnTo>
                  <a:pt x="1958131" y="951235"/>
                </a:lnTo>
                <a:lnTo>
                  <a:pt x="1959471" y="949561"/>
                </a:lnTo>
                <a:lnTo>
                  <a:pt x="1959471" y="944538"/>
                </a:lnTo>
                <a:lnTo>
                  <a:pt x="1958131" y="942863"/>
                </a:lnTo>
                <a:cubicBezTo>
                  <a:pt x="1959471" y="940854"/>
                  <a:pt x="1960587" y="939850"/>
                  <a:pt x="1961480" y="939850"/>
                </a:cubicBezTo>
                <a:lnTo>
                  <a:pt x="1961480" y="933487"/>
                </a:lnTo>
                <a:cubicBezTo>
                  <a:pt x="1959248" y="933487"/>
                  <a:pt x="1958131" y="932818"/>
                  <a:pt x="1958131" y="931478"/>
                </a:cubicBezTo>
                <a:lnTo>
                  <a:pt x="1956122" y="931478"/>
                </a:lnTo>
                <a:close/>
                <a:moveTo>
                  <a:pt x="1685999" y="926120"/>
                </a:moveTo>
                <a:lnTo>
                  <a:pt x="1685999" y="929469"/>
                </a:lnTo>
                <a:lnTo>
                  <a:pt x="1688008" y="929469"/>
                </a:lnTo>
                <a:lnTo>
                  <a:pt x="1688008" y="926120"/>
                </a:lnTo>
                <a:lnTo>
                  <a:pt x="1685999" y="926120"/>
                </a:lnTo>
                <a:close/>
                <a:moveTo>
                  <a:pt x="1380604" y="926120"/>
                </a:moveTo>
                <a:lnTo>
                  <a:pt x="1380604" y="929469"/>
                </a:lnTo>
                <a:lnTo>
                  <a:pt x="1382613" y="929469"/>
                </a:lnTo>
                <a:lnTo>
                  <a:pt x="1382613" y="926120"/>
                </a:lnTo>
                <a:lnTo>
                  <a:pt x="1380604" y="926120"/>
                </a:lnTo>
                <a:close/>
                <a:moveTo>
                  <a:pt x="1869058" y="925785"/>
                </a:moveTo>
                <a:lnTo>
                  <a:pt x="1869058" y="927460"/>
                </a:lnTo>
                <a:lnTo>
                  <a:pt x="1871067" y="927460"/>
                </a:lnTo>
                <a:lnTo>
                  <a:pt x="1871067" y="925785"/>
                </a:lnTo>
                <a:lnTo>
                  <a:pt x="1869058" y="925785"/>
                </a:lnTo>
                <a:close/>
                <a:moveTo>
                  <a:pt x="1042913" y="919423"/>
                </a:moveTo>
                <a:lnTo>
                  <a:pt x="1042913" y="922102"/>
                </a:lnTo>
                <a:lnTo>
                  <a:pt x="1045592" y="922102"/>
                </a:lnTo>
                <a:lnTo>
                  <a:pt x="1045592" y="919423"/>
                </a:lnTo>
                <a:lnTo>
                  <a:pt x="1042913" y="919423"/>
                </a:lnTo>
                <a:close/>
                <a:moveTo>
                  <a:pt x="679921" y="919423"/>
                </a:moveTo>
                <a:lnTo>
                  <a:pt x="679921" y="922102"/>
                </a:lnTo>
                <a:lnTo>
                  <a:pt x="681930" y="922102"/>
                </a:lnTo>
                <a:lnTo>
                  <a:pt x="681930" y="919423"/>
                </a:lnTo>
                <a:lnTo>
                  <a:pt x="679921" y="919423"/>
                </a:lnTo>
                <a:close/>
                <a:moveTo>
                  <a:pt x="1482402" y="917079"/>
                </a:moveTo>
                <a:lnTo>
                  <a:pt x="1482402" y="921097"/>
                </a:lnTo>
                <a:cubicBezTo>
                  <a:pt x="1482402" y="922214"/>
                  <a:pt x="1481733" y="922772"/>
                  <a:pt x="1480393" y="922772"/>
                </a:cubicBezTo>
                <a:lnTo>
                  <a:pt x="1480393" y="926120"/>
                </a:lnTo>
                <a:cubicBezTo>
                  <a:pt x="1481733" y="926120"/>
                  <a:pt x="1482402" y="927237"/>
                  <a:pt x="1482402" y="929469"/>
                </a:cubicBezTo>
                <a:lnTo>
                  <a:pt x="1484412" y="929469"/>
                </a:lnTo>
                <a:lnTo>
                  <a:pt x="1484412" y="924446"/>
                </a:lnTo>
                <a:cubicBezTo>
                  <a:pt x="1484412" y="923330"/>
                  <a:pt x="1485081" y="922772"/>
                  <a:pt x="1486421" y="922772"/>
                </a:cubicBezTo>
                <a:lnTo>
                  <a:pt x="1486421" y="917079"/>
                </a:lnTo>
                <a:lnTo>
                  <a:pt x="1482402" y="917079"/>
                </a:lnTo>
                <a:close/>
                <a:moveTo>
                  <a:pt x="1183556" y="915070"/>
                </a:moveTo>
                <a:lnTo>
                  <a:pt x="1183556" y="922102"/>
                </a:lnTo>
                <a:lnTo>
                  <a:pt x="1186234" y="922102"/>
                </a:lnTo>
                <a:lnTo>
                  <a:pt x="1186234" y="915070"/>
                </a:lnTo>
                <a:lnTo>
                  <a:pt x="1183556" y="915070"/>
                </a:lnTo>
                <a:close/>
                <a:moveTo>
                  <a:pt x="1877094" y="913061"/>
                </a:moveTo>
                <a:lnTo>
                  <a:pt x="1877094" y="915405"/>
                </a:lnTo>
                <a:lnTo>
                  <a:pt x="1879104" y="915405"/>
                </a:lnTo>
                <a:lnTo>
                  <a:pt x="1879104" y="913061"/>
                </a:lnTo>
                <a:lnTo>
                  <a:pt x="1877094" y="913061"/>
                </a:lnTo>
                <a:close/>
                <a:moveTo>
                  <a:pt x="2213297" y="909042"/>
                </a:moveTo>
                <a:lnTo>
                  <a:pt x="2213297" y="915405"/>
                </a:lnTo>
                <a:lnTo>
                  <a:pt x="2214637" y="915405"/>
                </a:lnTo>
                <a:lnTo>
                  <a:pt x="2214637" y="909042"/>
                </a:lnTo>
                <a:lnTo>
                  <a:pt x="2213297" y="909042"/>
                </a:lnTo>
                <a:close/>
                <a:moveTo>
                  <a:pt x="1130647" y="908373"/>
                </a:moveTo>
                <a:lnTo>
                  <a:pt x="1130647" y="912726"/>
                </a:lnTo>
                <a:cubicBezTo>
                  <a:pt x="1131987" y="912726"/>
                  <a:pt x="1132656" y="913507"/>
                  <a:pt x="1132656" y="915070"/>
                </a:cubicBezTo>
                <a:lnTo>
                  <a:pt x="1135335" y="915070"/>
                </a:lnTo>
                <a:lnTo>
                  <a:pt x="1135335" y="908373"/>
                </a:lnTo>
                <a:lnTo>
                  <a:pt x="1130647" y="908373"/>
                </a:lnTo>
                <a:close/>
                <a:moveTo>
                  <a:pt x="1617017" y="908038"/>
                </a:moveTo>
                <a:lnTo>
                  <a:pt x="1617017" y="911386"/>
                </a:lnTo>
                <a:lnTo>
                  <a:pt x="1621036" y="911386"/>
                </a:lnTo>
                <a:lnTo>
                  <a:pt x="1621036" y="908038"/>
                </a:lnTo>
                <a:lnTo>
                  <a:pt x="1617017" y="908038"/>
                </a:lnTo>
                <a:close/>
                <a:moveTo>
                  <a:pt x="1480393" y="908038"/>
                </a:moveTo>
                <a:lnTo>
                  <a:pt x="1480393" y="911386"/>
                </a:lnTo>
                <a:lnTo>
                  <a:pt x="1482402" y="911386"/>
                </a:lnTo>
                <a:lnTo>
                  <a:pt x="1482402" y="908038"/>
                </a:lnTo>
                <a:lnTo>
                  <a:pt x="1480393" y="908038"/>
                </a:lnTo>
                <a:close/>
                <a:moveTo>
                  <a:pt x="1958131" y="906698"/>
                </a:moveTo>
                <a:lnTo>
                  <a:pt x="1958131" y="909712"/>
                </a:lnTo>
                <a:cubicBezTo>
                  <a:pt x="1958131" y="910382"/>
                  <a:pt x="1957462" y="910717"/>
                  <a:pt x="1956122" y="910717"/>
                </a:cubicBezTo>
                <a:lnTo>
                  <a:pt x="1956122" y="913061"/>
                </a:lnTo>
                <a:cubicBezTo>
                  <a:pt x="1957462" y="913061"/>
                  <a:pt x="1958131" y="913842"/>
                  <a:pt x="1958131" y="915405"/>
                </a:cubicBezTo>
                <a:lnTo>
                  <a:pt x="1959471" y="915405"/>
                </a:lnTo>
                <a:lnTo>
                  <a:pt x="1959471" y="912056"/>
                </a:lnTo>
                <a:cubicBezTo>
                  <a:pt x="1959471" y="911163"/>
                  <a:pt x="1960140" y="910717"/>
                  <a:pt x="1961480" y="910717"/>
                </a:cubicBezTo>
                <a:lnTo>
                  <a:pt x="1961480" y="906698"/>
                </a:lnTo>
                <a:lnTo>
                  <a:pt x="1958131" y="906698"/>
                </a:lnTo>
                <a:close/>
                <a:moveTo>
                  <a:pt x="1049610" y="904689"/>
                </a:moveTo>
                <a:lnTo>
                  <a:pt x="1050280" y="905694"/>
                </a:lnTo>
                <a:lnTo>
                  <a:pt x="1050280" y="915740"/>
                </a:lnTo>
                <a:cubicBezTo>
                  <a:pt x="1050280" y="916633"/>
                  <a:pt x="1049610" y="917079"/>
                  <a:pt x="1048271" y="917079"/>
                </a:cubicBezTo>
                <a:lnTo>
                  <a:pt x="1048271" y="925116"/>
                </a:lnTo>
                <a:cubicBezTo>
                  <a:pt x="1048271" y="926009"/>
                  <a:pt x="1047378" y="926455"/>
                  <a:pt x="1045592" y="926455"/>
                </a:cubicBezTo>
                <a:lnTo>
                  <a:pt x="1045592" y="929469"/>
                </a:lnTo>
                <a:cubicBezTo>
                  <a:pt x="1045592" y="930362"/>
                  <a:pt x="1044699" y="930808"/>
                  <a:pt x="1042913" y="930808"/>
                </a:cubicBezTo>
                <a:lnTo>
                  <a:pt x="1042913" y="941859"/>
                </a:lnTo>
                <a:lnTo>
                  <a:pt x="1048271" y="941859"/>
                </a:lnTo>
                <a:lnTo>
                  <a:pt x="1048271" y="938845"/>
                </a:lnTo>
                <a:cubicBezTo>
                  <a:pt x="1048494" y="937952"/>
                  <a:pt x="1048940" y="937506"/>
                  <a:pt x="1049610" y="937506"/>
                </a:cubicBezTo>
                <a:lnTo>
                  <a:pt x="1050280" y="938845"/>
                </a:lnTo>
                <a:lnTo>
                  <a:pt x="1050280" y="944538"/>
                </a:lnTo>
                <a:cubicBezTo>
                  <a:pt x="1052066" y="944538"/>
                  <a:pt x="1052959" y="944873"/>
                  <a:pt x="1052959" y="945542"/>
                </a:cubicBezTo>
                <a:lnTo>
                  <a:pt x="1052959" y="947552"/>
                </a:lnTo>
                <a:cubicBezTo>
                  <a:pt x="1052959" y="948445"/>
                  <a:pt x="1052066" y="948891"/>
                  <a:pt x="1050280" y="948891"/>
                </a:cubicBezTo>
                <a:lnTo>
                  <a:pt x="1050280" y="954249"/>
                </a:lnTo>
                <a:cubicBezTo>
                  <a:pt x="1050280" y="955142"/>
                  <a:pt x="1049610" y="955588"/>
                  <a:pt x="1048271" y="955588"/>
                </a:cubicBezTo>
                <a:lnTo>
                  <a:pt x="1048271" y="966974"/>
                </a:lnTo>
                <a:cubicBezTo>
                  <a:pt x="1049610" y="966974"/>
                  <a:pt x="1050280" y="967309"/>
                  <a:pt x="1050280" y="967978"/>
                </a:cubicBezTo>
                <a:lnTo>
                  <a:pt x="1050280" y="980703"/>
                </a:lnTo>
                <a:cubicBezTo>
                  <a:pt x="1052066" y="980703"/>
                  <a:pt x="1052959" y="981038"/>
                  <a:pt x="1052959" y="981708"/>
                </a:cubicBezTo>
                <a:lnTo>
                  <a:pt x="1052959" y="986061"/>
                </a:lnTo>
                <a:cubicBezTo>
                  <a:pt x="1052959" y="986954"/>
                  <a:pt x="1052066" y="987400"/>
                  <a:pt x="1050280" y="987400"/>
                </a:cubicBezTo>
                <a:lnTo>
                  <a:pt x="1050280" y="993763"/>
                </a:lnTo>
                <a:cubicBezTo>
                  <a:pt x="1052066" y="993763"/>
                  <a:pt x="1052959" y="994098"/>
                  <a:pt x="1052959" y="994767"/>
                </a:cubicBezTo>
                <a:lnTo>
                  <a:pt x="1052959" y="1010506"/>
                </a:lnTo>
                <a:cubicBezTo>
                  <a:pt x="1052959" y="1011399"/>
                  <a:pt x="1052066" y="1011845"/>
                  <a:pt x="1050280" y="1011845"/>
                </a:cubicBezTo>
                <a:lnTo>
                  <a:pt x="1050280" y="1021221"/>
                </a:lnTo>
                <a:cubicBezTo>
                  <a:pt x="1052066" y="1021221"/>
                  <a:pt x="1052959" y="1021556"/>
                  <a:pt x="1052959" y="1022226"/>
                </a:cubicBezTo>
                <a:lnTo>
                  <a:pt x="1052959" y="1027919"/>
                </a:lnTo>
                <a:cubicBezTo>
                  <a:pt x="1054745" y="1027919"/>
                  <a:pt x="1055638" y="1028365"/>
                  <a:pt x="1055638" y="1029258"/>
                </a:cubicBezTo>
                <a:lnTo>
                  <a:pt x="1055638" y="1049015"/>
                </a:lnTo>
                <a:cubicBezTo>
                  <a:pt x="1055638" y="1049908"/>
                  <a:pt x="1054745" y="1050355"/>
                  <a:pt x="1052959" y="1050355"/>
                </a:cubicBezTo>
                <a:lnTo>
                  <a:pt x="1052959" y="1053034"/>
                </a:lnTo>
                <a:cubicBezTo>
                  <a:pt x="1054745" y="1053034"/>
                  <a:pt x="1055638" y="1053368"/>
                  <a:pt x="1055638" y="1054038"/>
                </a:cubicBezTo>
                <a:cubicBezTo>
                  <a:pt x="1054968" y="1054485"/>
                  <a:pt x="1054075" y="1054708"/>
                  <a:pt x="1052959" y="1054708"/>
                </a:cubicBezTo>
                <a:lnTo>
                  <a:pt x="1052959" y="1074130"/>
                </a:lnTo>
                <a:cubicBezTo>
                  <a:pt x="1052959" y="1075023"/>
                  <a:pt x="1052066" y="1075469"/>
                  <a:pt x="1050280" y="1075469"/>
                </a:cubicBezTo>
                <a:lnTo>
                  <a:pt x="1050280" y="1080157"/>
                </a:lnTo>
                <a:cubicBezTo>
                  <a:pt x="1018356" y="1108286"/>
                  <a:pt x="989558" y="1132843"/>
                  <a:pt x="963885" y="1153827"/>
                </a:cubicBezTo>
                <a:cubicBezTo>
                  <a:pt x="963439" y="1152934"/>
                  <a:pt x="963215" y="1152265"/>
                  <a:pt x="963215" y="1151818"/>
                </a:cubicBezTo>
                <a:lnTo>
                  <a:pt x="958527" y="1151818"/>
                </a:lnTo>
                <a:lnTo>
                  <a:pt x="958527" y="1149474"/>
                </a:lnTo>
                <a:lnTo>
                  <a:pt x="955849" y="1149474"/>
                </a:lnTo>
                <a:lnTo>
                  <a:pt x="955849" y="1151818"/>
                </a:lnTo>
                <a:cubicBezTo>
                  <a:pt x="957634" y="1151818"/>
                  <a:pt x="959197" y="1152934"/>
                  <a:pt x="960537" y="1155167"/>
                </a:cubicBezTo>
                <a:lnTo>
                  <a:pt x="960537" y="1156841"/>
                </a:lnTo>
                <a:cubicBezTo>
                  <a:pt x="948035" y="1167780"/>
                  <a:pt x="941784" y="1173473"/>
                  <a:pt x="941784" y="1173919"/>
                </a:cubicBezTo>
                <a:cubicBezTo>
                  <a:pt x="951607" y="1237543"/>
                  <a:pt x="956965" y="1271364"/>
                  <a:pt x="957858" y="1275383"/>
                </a:cubicBezTo>
                <a:cubicBezTo>
                  <a:pt x="956965" y="1275829"/>
                  <a:pt x="956295" y="1276052"/>
                  <a:pt x="955849" y="1276052"/>
                </a:cubicBezTo>
                <a:lnTo>
                  <a:pt x="955849" y="1282750"/>
                </a:lnTo>
                <a:cubicBezTo>
                  <a:pt x="958081" y="1282750"/>
                  <a:pt x="959197" y="1283196"/>
                  <a:pt x="959197" y="1284089"/>
                </a:cubicBezTo>
                <a:lnTo>
                  <a:pt x="959197" y="1291456"/>
                </a:lnTo>
                <a:cubicBezTo>
                  <a:pt x="960090" y="1291679"/>
                  <a:pt x="960537" y="1292126"/>
                  <a:pt x="960537" y="1292796"/>
                </a:cubicBezTo>
                <a:cubicBezTo>
                  <a:pt x="960537" y="1293689"/>
                  <a:pt x="959867" y="1294135"/>
                  <a:pt x="958527" y="1294135"/>
                </a:cubicBezTo>
                <a:lnTo>
                  <a:pt x="958527" y="1297149"/>
                </a:lnTo>
                <a:cubicBezTo>
                  <a:pt x="958527" y="1298042"/>
                  <a:pt x="957634" y="1298488"/>
                  <a:pt x="955849" y="1298488"/>
                </a:cubicBezTo>
                <a:lnTo>
                  <a:pt x="955849" y="1302842"/>
                </a:lnTo>
                <a:lnTo>
                  <a:pt x="960537" y="1302842"/>
                </a:lnTo>
                <a:cubicBezTo>
                  <a:pt x="961206" y="1302842"/>
                  <a:pt x="961876" y="1303400"/>
                  <a:pt x="962546" y="1304516"/>
                </a:cubicBezTo>
                <a:lnTo>
                  <a:pt x="962546" y="1306525"/>
                </a:lnTo>
                <a:cubicBezTo>
                  <a:pt x="962546" y="1307418"/>
                  <a:pt x="961876" y="1307864"/>
                  <a:pt x="960537" y="1307864"/>
                </a:cubicBezTo>
                <a:lnTo>
                  <a:pt x="960537" y="1309539"/>
                </a:lnTo>
                <a:cubicBezTo>
                  <a:pt x="963215" y="1309539"/>
                  <a:pt x="964555" y="1312329"/>
                  <a:pt x="964555" y="1317910"/>
                </a:cubicBezTo>
                <a:cubicBezTo>
                  <a:pt x="965001" y="1317910"/>
                  <a:pt x="965225" y="1318022"/>
                  <a:pt x="965225" y="1318245"/>
                </a:cubicBezTo>
                <a:lnTo>
                  <a:pt x="963885" y="1318915"/>
                </a:lnTo>
                <a:lnTo>
                  <a:pt x="963215" y="1318915"/>
                </a:lnTo>
                <a:lnTo>
                  <a:pt x="963215" y="1316571"/>
                </a:lnTo>
                <a:lnTo>
                  <a:pt x="958527" y="1316571"/>
                </a:lnTo>
                <a:lnTo>
                  <a:pt x="958527" y="1320924"/>
                </a:lnTo>
                <a:lnTo>
                  <a:pt x="960537" y="1320924"/>
                </a:lnTo>
                <a:lnTo>
                  <a:pt x="960537" y="1325947"/>
                </a:lnTo>
                <a:lnTo>
                  <a:pt x="967904" y="1325947"/>
                </a:lnTo>
                <a:lnTo>
                  <a:pt x="967904" y="1322264"/>
                </a:lnTo>
                <a:lnTo>
                  <a:pt x="969243" y="1322264"/>
                </a:lnTo>
                <a:cubicBezTo>
                  <a:pt x="969243" y="1325389"/>
                  <a:pt x="976610" y="1326952"/>
                  <a:pt x="991344" y="1326952"/>
                </a:cubicBezTo>
                <a:cubicBezTo>
                  <a:pt x="1003176" y="1327845"/>
                  <a:pt x="1010766" y="1328291"/>
                  <a:pt x="1014115" y="1328291"/>
                </a:cubicBezTo>
                <a:cubicBezTo>
                  <a:pt x="1015008" y="1328291"/>
                  <a:pt x="1016794" y="1347043"/>
                  <a:pt x="1019473" y="1384548"/>
                </a:cubicBezTo>
                <a:lnTo>
                  <a:pt x="1018133" y="1384883"/>
                </a:lnTo>
                <a:cubicBezTo>
                  <a:pt x="1015008" y="1384883"/>
                  <a:pt x="1000050" y="1384771"/>
                  <a:pt x="973261" y="1384548"/>
                </a:cubicBezTo>
                <a:lnTo>
                  <a:pt x="972592" y="1383209"/>
                </a:lnTo>
                <a:lnTo>
                  <a:pt x="972592" y="1376177"/>
                </a:lnTo>
                <a:cubicBezTo>
                  <a:pt x="972592" y="1375507"/>
                  <a:pt x="973485" y="1375172"/>
                  <a:pt x="975271" y="1375172"/>
                </a:cubicBezTo>
                <a:lnTo>
                  <a:pt x="975271" y="1370819"/>
                </a:lnTo>
                <a:cubicBezTo>
                  <a:pt x="973485" y="1370819"/>
                  <a:pt x="972592" y="1369926"/>
                  <a:pt x="972592" y="1368140"/>
                </a:cubicBezTo>
                <a:lnTo>
                  <a:pt x="967904" y="1368140"/>
                </a:lnTo>
                <a:lnTo>
                  <a:pt x="967904" y="1365126"/>
                </a:lnTo>
                <a:cubicBezTo>
                  <a:pt x="968127" y="1364233"/>
                  <a:pt x="968573" y="1363787"/>
                  <a:pt x="969243" y="1363787"/>
                </a:cubicBezTo>
                <a:lnTo>
                  <a:pt x="972592" y="1363787"/>
                </a:lnTo>
                <a:lnTo>
                  <a:pt x="972592" y="1348383"/>
                </a:lnTo>
                <a:lnTo>
                  <a:pt x="970582" y="1348383"/>
                </a:lnTo>
                <a:lnTo>
                  <a:pt x="970582" y="1351397"/>
                </a:lnTo>
                <a:cubicBezTo>
                  <a:pt x="970582" y="1352290"/>
                  <a:pt x="969690" y="1352736"/>
                  <a:pt x="967904" y="1352736"/>
                </a:cubicBezTo>
                <a:lnTo>
                  <a:pt x="967904" y="1355750"/>
                </a:lnTo>
                <a:cubicBezTo>
                  <a:pt x="967904" y="1356643"/>
                  <a:pt x="967457" y="1357089"/>
                  <a:pt x="966564" y="1357089"/>
                </a:cubicBezTo>
                <a:lnTo>
                  <a:pt x="964555" y="1357089"/>
                </a:lnTo>
                <a:cubicBezTo>
                  <a:pt x="963662" y="1357089"/>
                  <a:pt x="963215" y="1356643"/>
                  <a:pt x="963215" y="1355750"/>
                </a:cubicBezTo>
                <a:cubicBezTo>
                  <a:pt x="964108" y="1355303"/>
                  <a:pt x="965001" y="1355080"/>
                  <a:pt x="965894" y="1355080"/>
                </a:cubicBezTo>
                <a:lnTo>
                  <a:pt x="965894" y="1350057"/>
                </a:lnTo>
                <a:cubicBezTo>
                  <a:pt x="964108" y="1350057"/>
                  <a:pt x="963215" y="1349722"/>
                  <a:pt x="963215" y="1349053"/>
                </a:cubicBezTo>
                <a:cubicBezTo>
                  <a:pt x="964108" y="1349053"/>
                  <a:pt x="965448" y="1347936"/>
                  <a:pt x="967234" y="1345704"/>
                </a:cubicBezTo>
                <a:lnTo>
                  <a:pt x="970582" y="1345704"/>
                </a:lnTo>
                <a:cubicBezTo>
                  <a:pt x="970582" y="1345034"/>
                  <a:pt x="971699" y="1343583"/>
                  <a:pt x="973931" y="1341351"/>
                </a:cubicBezTo>
                <a:lnTo>
                  <a:pt x="979959" y="1341351"/>
                </a:lnTo>
                <a:lnTo>
                  <a:pt x="979959" y="1336998"/>
                </a:lnTo>
                <a:lnTo>
                  <a:pt x="977949" y="1336998"/>
                </a:lnTo>
                <a:cubicBezTo>
                  <a:pt x="977949" y="1338337"/>
                  <a:pt x="977503" y="1339007"/>
                  <a:pt x="976610" y="1339007"/>
                </a:cubicBezTo>
                <a:lnTo>
                  <a:pt x="973931" y="1339007"/>
                </a:lnTo>
                <a:cubicBezTo>
                  <a:pt x="973038" y="1339007"/>
                  <a:pt x="972592" y="1338337"/>
                  <a:pt x="972592" y="1336998"/>
                </a:cubicBezTo>
                <a:lnTo>
                  <a:pt x="970582" y="1336998"/>
                </a:lnTo>
                <a:lnTo>
                  <a:pt x="964555" y="1344030"/>
                </a:lnTo>
                <a:cubicBezTo>
                  <a:pt x="963662" y="1344030"/>
                  <a:pt x="963215" y="1343583"/>
                  <a:pt x="963215" y="1342690"/>
                </a:cubicBezTo>
                <a:lnTo>
                  <a:pt x="963215" y="1339007"/>
                </a:lnTo>
                <a:lnTo>
                  <a:pt x="960537" y="1339007"/>
                </a:lnTo>
                <a:lnTo>
                  <a:pt x="960537" y="1344699"/>
                </a:lnTo>
                <a:cubicBezTo>
                  <a:pt x="960537" y="1345369"/>
                  <a:pt x="959867" y="1345704"/>
                  <a:pt x="958527" y="1345704"/>
                </a:cubicBezTo>
                <a:lnTo>
                  <a:pt x="958527" y="1348383"/>
                </a:lnTo>
                <a:cubicBezTo>
                  <a:pt x="959867" y="1348383"/>
                  <a:pt x="960537" y="1348718"/>
                  <a:pt x="960537" y="1349388"/>
                </a:cubicBezTo>
                <a:lnTo>
                  <a:pt x="960537" y="1351397"/>
                </a:lnTo>
                <a:cubicBezTo>
                  <a:pt x="960537" y="1352290"/>
                  <a:pt x="959867" y="1352736"/>
                  <a:pt x="958527" y="1352736"/>
                </a:cubicBezTo>
                <a:lnTo>
                  <a:pt x="958527" y="1362782"/>
                </a:lnTo>
                <a:cubicBezTo>
                  <a:pt x="958527" y="1363452"/>
                  <a:pt x="957634" y="1363787"/>
                  <a:pt x="955849" y="1363787"/>
                </a:cubicBezTo>
                <a:lnTo>
                  <a:pt x="955849" y="1366466"/>
                </a:lnTo>
                <a:lnTo>
                  <a:pt x="959197" y="1366466"/>
                </a:lnTo>
                <a:cubicBezTo>
                  <a:pt x="960090" y="1366466"/>
                  <a:pt x="960537" y="1366800"/>
                  <a:pt x="960537" y="1367470"/>
                </a:cubicBezTo>
                <a:lnTo>
                  <a:pt x="960537" y="1369479"/>
                </a:lnTo>
                <a:cubicBezTo>
                  <a:pt x="960537" y="1370372"/>
                  <a:pt x="959867" y="1370819"/>
                  <a:pt x="958527" y="1370819"/>
                </a:cubicBezTo>
                <a:lnTo>
                  <a:pt x="958527" y="1373163"/>
                </a:lnTo>
                <a:cubicBezTo>
                  <a:pt x="959867" y="1373163"/>
                  <a:pt x="960537" y="1373609"/>
                  <a:pt x="960537" y="1374502"/>
                </a:cubicBezTo>
                <a:cubicBezTo>
                  <a:pt x="959644" y="1374949"/>
                  <a:pt x="958974" y="1375172"/>
                  <a:pt x="958527" y="1375172"/>
                </a:cubicBezTo>
                <a:lnTo>
                  <a:pt x="958527" y="1382539"/>
                </a:lnTo>
                <a:cubicBezTo>
                  <a:pt x="958527" y="1383432"/>
                  <a:pt x="958081" y="1383878"/>
                  <a:pt x="957188" y="1383878"/>
                </a:cubicBezTo>
                <a:lnTo>
                  <a:pt x="940445" y="1383878"/>
                </a:lnTo>
                <a:lnTo>
                  <a:pt x="936426" y="1380530"/>
                </a:lnTo>
                <a:lnTo>
                  <a:pt x="936426" y="1380195"/>
                </a:lnTo>
                <a:lnTo>
                  <a:pt x="934417" y="1380195"/>
                </a:lnTo>
                <a:cubicBezTo>
                  <a:pt x="934417" y="1381088"/>
                  <a:pt x="933078" y="1382092"/>
                  <a:pt x="930399" y="1383209"/>
                </a:cubicBezTo>
                <a:lnTo>
                  <a:pt x="908968" y="1383209"/>
                </a:lnTo>
                <a:lnTo>
                  <a:pt x="909637" y="1380195"/>
                </a:lnTo>
                <a:lnTo>
                  <a:pt x="909637" y="1377516"/>
                </a:lnTo>
                <a:lnTo>
                  <a:pt x="907628" y="1377516"/>
                </a:lnTo>
                <a:lnTo>
                  <a:pt x="907628" y="1382539"/>
                </a:lnTo>
                <a:cubicBezTo>
                  <a:pt x="890885" y="1382539"/>
                  <a:pt x="858515" y="1381869"/>
                  <a:pt x="810518" y="1380530"/>
                </a:cubicBezTo>
                <a:lnTo>
                  <a:pt x="810518" y="1375172"/>
                </a:lnTo>
                <a:lnTo>
                  <a:pt x="807839" y="1375172"/>
                </a:lnTo>
                <a:lnTo>
                  <a:pt x="805160" y="1380530"/>
                </a:lnTo>
                <a:lnTo>
                  <a:pt x="803821" y="1380530"/>
                </a:lnTo>
                <a:cubicBezTo>
                  <a:pt x="802035" y="1380530"/>
                  <a:pt x="801142" y="1379525"/>
                  <a:pt x="801142" y="1377516"/>
                </a:cubicBezTo>
                <a:lnTo>
                  <a:pt x="789756" y="1377516"/>
                </a:lnTo>
                <a:cubicBezTo>
                  <a:pt x="788863" y="1377516"/>
                  <a:pt x="788417" y="1377070"/>
                  <a:pt x="788417" y="1376177"/>
                </a:cubicBezTo>
                <a:lnTo>
                  <a:pt x="788417" y="1371823"/>
                </a:lnTo>
                <a:cubicBezTo>
                  <a:pt x="788417" y="1371154"/>
                  <a:pt x="789310" y="1370819"/>
                  <a:pt x="791096" y="1370819"/>
                </a:cubicBezTo>
                <a:lnTo>
                  <a:pt x="791096" y="1368140"/>
                </a:lnTo>
                <a:cubicBezTo>
                  <a:pt x="789310" y="1368140"/>
                  <a:pt x="788417" y="1367805"/>
                  <a:pt x="788417" y="1367135"/>
                </a:cubicBezTo>
                <a:lnTo>
                  <a:pt x="788417" y="1365126"/>
                </a:lnTo>
                <a:cubicBezTo>
                  <a:pt x="790649" y="1363117"/>
                  <a:pt x="792435" y="1362112"/>
                  <a:pt x="793775" y="1362112"/>
                </a:cubicBezTo>
                <a:lnTo>
                  <a:pt x="793775" y="1351397"/>
                </a:lnTo>
                <a:cubicBezTo>
                  <a:pt x="793998" y="1350504"/>
                  <a:pt x="794444" y="1350057"/>
                  <a:pt x="795114" y="1350057"/>
                </a:cubicBezTo>
                <a:lnTo>
                  <a:pt x="798463" y="1350057"/>
                </a:lnTo>
                <a:lnTo>
                  <a:pt x="798463" y="1348383"/>
                </a:lnTo>
                <a:lnTo>
                  <a:pt x="792435" y="1348383"/>
                </a:lnTo>
                <a:cubicBezTo>
                  <a:pt x="791542" y="1348383"/>
                  <a:pt x="791096" y="1347936"/>
                  <a:pt x="791096" y="1347043"/>
                </a:cubicBezTo>
                <a:lnTo>
                  <a:pt x="791096" y="1344030"/>
                </a:lnTo>
                <a:lnTo>
                  <a:pt x="788417" y="1344030"/>
                </a:lnTo>
                <a:cubicBezTo>
                  <a:pt x="788417" y="1345146"/>
                  <a:pt x="787747" y="1345704"/>
                  <a:pt x="786408" y="1345704"/>
                </a:cubicBezTo>
                <a:lnTo>
                  <a:pt x="786408" y="1349053"/>
                </a:lnTo>
                <a:cubicBezTo>
                  <a:pt x="784622" y="1349946"/>
                  <a:pt x="783729" y="1350950"/>
                  <a:pt x="783729" y="1352066"/>
                </a:cubicBezTo>
                <a:cubicBezTo>
                  <a:pt x="782836" y="1352513"/>
                  <a:pt x="782166" y="1352736"/>
                  <a:pt x="781720" y="1352736"/>
                </a:cubicBezTo>
                <a:lnTo>
                  <a:pt x="781720" y="1369479"/>
                </a:lnTo>
                <a:cubicBezTo>
                  <a:pt x="779487" y="1371042"/>
                  <a:pt x="778371" y="1372270"/>
                  <a:pt x="778371" y="1373163"/>
                </a:cubicBezTo>
                <a:lnTo>
                  <a:pt x="776362" y="1373163"/>
                </a:lnTo>
                <a:lnTo>
                  <a:pt x="776362" y="1375172"/>
                </a:lnTo>
                <a:lnTo>
                  <a:pt x="780380" y="1375172"/>
                </a:lnTo>
                <a:cubicBezTo>
                  <a:pt x="781273" y="1375172"/>
                  <a:pt x="781720" y="1375507"/>
                  <a:pt x="781720" y="1376177"/>
                </a:cubicBezTo>
                <a:lnTo>
                  <a:pt x="781720" y="1378855"/>
                </a:lnTo>
                <a:cubicBezTo>
                  <a:pt x="781720" y="1379748"/>
                  <a:pt x="781273" y="1380195"/>
                  <a:pt x="780380" y="1380195"/>
                </a:cubicBezTo>
                <a:cubicBezTo>
                  <a:pt x="778148" y="1380195"/>
                  <a:pt x="774799" y="1378074"/>
                  <a:pt x="770334" y="1373833"/>
                </a:cubicBezTo>
                <a:cubicBezTo>
                  <a:pt x="769888" y="1353294"/>
                  <a:pt x="769441" y="1339342"/>
                  <a:pt x="768995" y="1331975"/>
                </a:cubicBezTo>
                <a:lnTo>
                  <a:pt x="771674" y="1331975"/>
                </a:lnTo>
                <a:lnTo>
                  <a:pt x="771674" y="1330300"/>
                </a:lnTo>
                <a:lnTo>
                  <a:pt x="768995" y="1330300"/>
                </a:lnTo>
                <a:lnTo>
                  <a:pt x="768995" y="1324608"/>
                </a:lnTo>
                <a:cubicBezTo>
                  <a:pt x="768995" y="1323268"/>
                  <a:pt x="774576" y="1322040"/>
                  <a:pt x="785738" y="1320924"/>
                </a:cubicBezTo>
                <a:lnTo>
                  <a:pt x="786408" y="1322264"/>
                </a:lnTo>
                <a:cubicBezTo>
                  <a:pt x="786408" y="1322933"/>
                  <a:pt x="785515" y="1323268"/>
                  <a:pt x="783729" y="1323268"/>
                </a:cubicBezTo>
                <a:lnTo>
                  <a:pt x="783729" y="1335658"/>
                </a:lnTo>
                <a:cubicBezTo>
                  <a:pt x="783729" y="1336551"/>
                  <a:pt x="783059" y="1336998"/>
                  <a:pt x="781720" y="1336998"/>
                </a:cubicBezTo>
                <a:lnTo>
                  <a:pt x="781720" y="1344030"/>
                </a:lnTo>
                <a:lnTo>
                  <a:pt x="786408" y="1344030"/>
                </a:lnTo>
                <a:cubicBezTo>
                  <a:pt x="786408" y="1342244"/>
                  <a:pt x="786854" y="1341351"/>
                  <a:pt x="787747" y="1341351"/>
                </a:cubicBezTo>
                <a:lnTo>
                  <a:pt x="795784" y="1341351"/>
                </a:lnTo>
                <a:lnTo>
                  <a:pt x="795784" y="1338337"/>
                </a:lnTo>
                <a:cubicBezTo>
                  <a:pt x="795784" y="1337444"/>
                  <a:pt x="796677" y="1336998"/>
                  <a:pt x="798463" y="1336998"/>
                </a:cubicBezTo>
                <a:lnTo>
                  <a:pt x="798463" y="1331975"/>
                </a:lnTo>
                <a:lnTo>
                  <a:pt x="801142" y="1331975"/>
                </a:lnTo>
                <a:lnTo>
                  <a:pt x="801142" y="1327621"/>
                </a:lnTo>
                <a:lnTo>
                  <a:pt x="798463" y="1327621"/>
                </a:lnTo>
                <a:lnTo>
                  <a:pt x="798463" y="1331975"/>
                </a:lnTo>
                <a:cubicBezTo>
                  <a:pt x="796900" y="1331975"/>
                  <a:pt x="795561" y="1332868"/>
                  <a:pt x="794444" y="1334654"/>
                </a:cubicBezTo>
                <a:lnTo>
                  <a:pt x="793775" y="1333314"/>
                </a:lnTo>
                <a:lnTo>
                  <a:pt x="793775" y="1330300"/>
                </a:lnTo>
                <a:cubicBezTo>
                  <a:pt x="791989" y="1330300"/>
                  <a:pt x="791096" y="1329854"/>
                  <a:pt x="791096" y="1328961"/>
                </a:cubicBezTo>
                <a:lnTo>
                  <a:pt x="791096" y="1326952"/>
                </a:lnTo>
                <a:cubicBezTo>
                  <a:pt x="791319" y="1326282"/>
                  <a:pt x="791765" y="1325947"/>
                  <a:pt x="792435" y="1325947"/>
                </a:cubicBezTo>
                <a:lnTo>
                  <a:pt x="798463" y="1325947"/>
                </a:lnTo>
                <a:lnTo>
                  <a:pt x="798463" y="1318915"/>
                </a:lnTo>
                <a:lnTo>
                  <a:pt x="796454" y="1318915"/>
                </a:lnTo>
                <a:lnTo>
                  <a:pt x="796454" y="1318245"/>
                </a:lnTo>
                <a:cubicBezTo>
                  <a:pt x="800918" y="1313557"/>
                  <a:pt x="803151" y="1310878"/>
                  <a:pt x="803151" y="1310209"/>
                </a:cubicBezTo>
                <a:cubicBezTo>
                  <a:pt x="798240" y="1300609"/>
                  <a:pt x="795784" y="1295251"/>
                  <a:pt x="795784" y="1294135"/>
                </a:cubicBezTo>
                <a:lnTo>
                  <a:pt x="798463" y="1294135"/>
                </a:lnTo>
                <a:lnTo>
                  <a:pt x="798463" y="1288442"/>
                </a:lnTo>
                <a:cubicBezTo>
                  <a:pt x="798463" y="1287549"/>
                  <a:pt x="799356" y="1287103"/>
                  <a:pt x="801142" y="1287103"/>
                </a:cubicBezTo>
                <a:lnTo>
                  <a:pt x="801142" y="1282750"/>
                </a:lnTo>
                <a:lnTo>
                  <a:pt x="798463" y="1282750"/>
                </a:lnTo>
                <a:cubicBezTo>
                  <a:pt x="798463" y="1283866"/>
                  <a:pt x="797570" y="1284759"/>
                  <a:pt x="795784" y="1285429"/>
                </a:cubicBezTo>
                <a:cubicBezTo>
                  <a:pt x="795784" y="1286545"/>
                  <a:pt x="795337" y="1287103"/>
                  <a:pt x="794444" y="1287103"/>
                </a:cubicBezTo>
                <a:lnTo>
                  <a:pt x="793775" y="1286098"/>
                </a:lnTo>
                <a:lnTo>
                  <a:pt x="793775" y="1278396"/>
                </a:lnTo>
                <a:cubicBezTo>
                  <a:pt x="791989" y="1278396"/>
                  <a:pt x="791096" y="1278062"/>
                  <a:pt x="791096" y="1277392"/>
                </a:cubicBezTo>
                <a:lnTo>
                  <a:pt x="791096" y="1274713"/>
                </a:lnTo>
                <a:cubicBezTo>
                  <a:pt x="791096" y="1273820"/>
                  <a:pt x="791989" y="1273374"/>
                  <a:pt x="793775" y="1273374"/>
                </a:cubicBezTo>
                <a:lnTo>
                  <a:pt x="793775" y="1259309"/>
                </a:lnTo>
                <a:cubicBezTo>
                  <a:pt x="793775" y="1258416"/>
                  <a:pt x="794444" y="1257970"/>
                  <a:pt x="795784" y="1257970"/>
                </a:cubicBezTo>
                <a:lnTo>
                  <a:pt x="795784" y="1255291"/>
                </a:lnTo>
                <a:cubicBezTo>
                  <a:pt x="794444" y="1255291"/>
                  <a:pt x="793775" y="1254956"/>
                  <a:pt x="793775" y="1254286"/>
                </a:cubicBezTo>
                <a:lnTo>
                  <a:pt x="793775" y="1249263"/>
                </a:lnTo>
                <a:cubicBezTo>
                  <a:pt x="791989" y="1249263"/>
                  <a:pt x="791096" y="1248817"/>
                  <a:pt x="791096" y="1247924"/>
                </a:cubicBezTo>
                <a:cubicBezTo>
                  <a:pt x="792882" y="1246808"/>
                  <a:pt x="793775" y="1245803"/>
                  <a:pt x="793775" y="1244910"/>
                </a:cubicBezTo>
                <a:cubicBezTo>
                  <a:pt x="796007" y="1243124"/>
                  <a:pt x="797570" y="1242231"/>
                  <a:pt x="798463" y="1242231"/>
                </a:cubicBezTo>
                <a:lnTo>
                  <a:pt x="798463" y="1234195"/>
                </a:lnTo>
                <a:cubicBezTo>
                  <a:pt x="798463" y="1233302"/>
                  <a:pt x="799356" y="1232855"/>
                  <a:pt x="801142" y="1232855"/>
                </a:cubicBezTo>
                <a:lnTo>
                  <a:pt x="801142" y="1229841"/>
                </a:lnTo>
                <a:cubicBezTo>
                  <a:pt x="801142" y="1228948"/>
                  <a:pt x="801811" y="1228502"/>
                  <a:pt x="803151" y="1228502"/>
                </a:cubicBezTo>
                <a:lnTo>
                  <a:pt x="803151" y="1224149"/>
                </a:lnTo>
                <a:cubicBezTo>
                  <a:pt x="801811" y="1224149"/>
                  <a:pt x="801142" y="1223814"/>
                  <a:pt x="801142" y="1223144"/>
                </a:cubicBezTo>
                <a:lnTo>
                  <a:pt x="801142" y="1217451"/>
                </a:lnTo>
                <a:lnTo>
                  <a:pt x="797123" y="1217451"/>
                </a:lnTo>
                <a:cubicBezTo>
                  <a:pt x="796230" y="1217451"/>
                  <a:pt x="795784" y="1217005"/>
                  <a:pt x="795784" y="1216112"/>
                </a:cubicBezTo>
                <a:lnTo>
                  <a:pt x="795784" y="1211759"/>
                </a:lnTo>
                <a:cubicBezTo>
                  <a:pt x="796007" y="1210866"/>
                  <a:pt x="796454" y="1210419"/>
                  <a:pt x="797123" y="1210419"/>
                </a:cubicBezTo>
                <a:lnTo>
                  <a:pt x="803151" y="1210419"/>
                </a:lnTo>
                <a:lnTo>
                  <a:pt x="803151" y="1208075"/>
                </a:lnTo>
                <a:cubicBezTo>
                  <a:pt x="801811" y="1208075"/>
                  <a:pt x="801142" y="1207629"/>
                  <a:pt x="801142" y="1206736"/>
                </a:cubicBezTo>
                <a:lnTo>
                  <a:pt x="801142" y="1203722"/>
                </a:lnTo>
                <a:cubicBezTo>
                  <a:pt x="799356" y="1203722"/>
                  <a:pt x="798463" y="1202829"/>
                  <a:pt x="798463" y="1201043"/>
                </a:cubicBezTo>
                <a:lnTo>
                  <a:pt x="795784" y="1201043"/>
                </a:lnTo>
                <a:cubicBezTo>
                  <a:pt x="795784" y="1202829"/>
                  <a:pt x="795114" y="1203722"/>
                  <a:pt x="793775" y="1203722"/>
                </a:cubicBezTo>
                <a:lnTo>
                  <a:pt x="793775" y="1206736"/>
                </a:lnTo>
                <a:cubicBezTo>
                  <a:pt x="793775" y="1207629"/>
                  <a:pt x="793328" y="1208075"/>
                  <a:pt x="792435" y="1208075"/>
                </a:cubicBezTo>
                <a:cubicBezTo>
                  <a:pt x="791542" y="1208075"/>
                  <a:pt x="791096" y="1207405"/>
                  <a:pt x="791096" y="1206066"/>
                </a:cubicBezTo>
                <a:lnTo>
                  <a:pt x="788417" y="1206066"/>
                </a:lnTo>
                <a:lnTo>
                  <a:pt x="788417" y="1213768"/>
                </a:lnTo>
                <a:cubicBezTo>
                  <a:pt x="788417" y="1214438"/>
                  <a:pt x="787747" y="1214772"/>
                  <a:pt x="786408" y="1214772"/>
                </a:cubicBezTo>
                <a:lnTo>
                  <a:pt x="786408" y="1221805"/>
                </a:lnTo>
                <a:lnTo>
                  <a:pt x="788417" y="1221805"/>
                </a:lnTo>
                <a:cubicBezTo>
                  <a:pt x="788417" y="1220019"/>
                  <a:pt x="788863" y="1219126"/>
                  <a:pt x="789756" y="1219126"/>
                </a:cubicBezTo>
                <a:lnTo>
                  <a:pt x="791096" y="1219126"/>
                </a:lnTo>
                <a:lnTo>
                  <a:pt x="791096" y="1224818"/>
                </a:lnTo>
                <a:cubicBezTo>
                  <a:pt x="791096" y="1225711"/>
                  <a:pt x="790649" y="1226158"/>
                  <a:pt x="789756" y="1226158"/>
                </a:cubicBezTo>
                <a:lnTo>
                  <a:pt x="786408" y="1226158"/>
                </a:lnTo>
                <a:lnTo>
                  <a:pt x="786408" y="1239887"/>
                </a:lnTo>
                <a:lnTo>
                  <a:pt x="788417" y="1239887"/>
                </a:lnTo>
                <a:lnTo>
                  <a:pt x="788417" y="1254286"/>
                </a:lnTo>
                <a:cubicBezTo>
                  <a:pt x="788417" y="1254956"/>
                  <a:pt x="787747" y="1255291"/>
                  <a:pt x="786408" y="1255291"/>
                </a:cubicBezTo>
                <a:lnTo>
                  <a:pt x="786408" y="1260314"/>
                </a:lnTo>
                <a:cubicBezTo>
                  <a:pt x="787747" y="1260314"/>
                  <a:pt x="788417" y="1260760"/>
                  <a:pt x="788417" y="1261653"/>
                </a:cubicBezTo>
                <a:lnTo>
                  <a:pt x="788417" y="1263663"/>
                </a:lnTo>
                <a:cubicBezTo>
                  <a:pt x="788417" y="1264332"/>
                  <a:pt x="787747" y="1264667"/>
                  <a:pt x="786408" y="1264667"/>
                </a:cubicBezTo>
                <a:lnTo>
                  <a:pt x="786408" y="1274713"/>
                </a:lnTo>
                <a:lnTo>
                  <a:pt x="785068" y="1274713"/>
                </a:lnTo>
                <a:cubicBezTo>
                  <a:pt x="718542" y="1142107"/>
                  <a:pt x="684163" y="1073125"/>
                  <a:pt x="681930" y="1067767"/>
                </a:cubicBezTo>
                <a:lnTo>
                  <a:pt x="681930" y="1060400"/>
                </a:lnTo>
                <a:cubicBezTo>
                  <a:pt x="681930" y="1059508"/>
                  <a:pt x="682823" y="1059061"/>
                  <a:pt x="684609" y="1059061"/>
                </a:cubicBezTo>
                <a:lnTo>
                  <a:pt x="684609" y="1012850"/>
                </a:lnTo>
                <a:cubicBezTo>
                  <a:pt x="684609" y="1012180"/>
                  <a:pt x="685279" y="1011845"/>
                  <a:pt x="686618" y="1011845"/>
                </a:cubicBezTo>
                <a:lnTo>
                  <a:pt x="686618" y="1004143"/>
                </a:lnTo>
                <a:cubicBezTo>
                  <a:pt x="686618" y="1003474"/>
                  <a:pt x="687511" y="1003139"/>
                  <a:pt x="689297" y="1003139"/>
                </a:cubicBezTo>
                <a:lnTo>
                  <a:pt x="689297" y="991754"/>
                </a:lnTo>
                <a:cubicBezTo>
                  <a:pt x="687511" y="991754"/>
                  <a:pt x="686618" y="991307"/>
                  <a:pt x="686618" y="990414"/>
                </a:cubicBezTo>
                <a:lnTo>
                  <a:pt x="686618" y="970657"/>
                </a:lnTo>
                <a:cubicBezTo>
                  <a:pt x="686618" y="969764"/>
                  <a:pt x="687511" y="969318"/>
                  <a:pt x="689297" y="969318"/>
                </a:cubicBezTo>
                <a:lnTo>
                  <a:pt x="689297" y="965634"/>
                </a:lnTo>
                <a:cubicBezTo>
                  <a:pt x="689297" y="964741"/>
                  <a:pt x="690190" y="964295"/>
                  <a:pt x="691976" y="964295"/>
                </a:cubicBezTo>
                <a:lnTo>
                  <a:pt x="691976" y="957597"/>
                </a:lnTo>
                <a:cubicBezTo>
                  <a:pt x="690190" y="957597"/>
                  <a:pt x="689297" y="957151"/>
                  <a:pt x="689297" y="956258"/>
                </a:cubicBezTo>
                <a:lnTo>
                  <a:pt x="689297" y="949896"/>
                </a:lnTo>
                <a:cubicBezTo>
                  <a:pt x="689297" y="949226"/>
                  <a:pt x="690190" y="948891"/>
                  <a:pt x="691976" y="948891"/>
                </a:cubicBezTo>
                <a:lnTo>
                  <a:pt x="691976" y="946212"/>
                </a:lnTo>
                <a:cubicBezTo>
                  <a:pt x="690190" y="946212"/>
                  <a:pt x="689297" y="945877"/>
                  <a:pt x="689297" y="945208"/>
                </a:cubicBezTo>
                <a:lnTo>
                  <a:pt x="689297" y="936501"/>
                </a:lnTo>
                <a:cubicBezTo>
                  <a:pt x="689297" y="935608"/>
                  <a:pt x="690190" y="935162"/>
                  <a:pt x="691976" y="935162"/>
                </a:cubicBezTo>
                <a:lnTo>
                  <a:pt x="691976" y="928130"/>
                </a:lnTo>
                <a:cubicBezTo>
                  <a:pt x="690190" y="928130"/>
                  <a:pt x="689297" y="927795"/>
                  <a:pt x="689297" y="927125"/>
                </a:cubicBezTo>
                <a:cubicBezTo>
                  <a:pt x="690190" y="926678"/>
                  <a:pt x="691083" y="926455"/>
                  <a:pt x="691976" y="926455"/>
                </a:cubicBezTo>
                <a:lnTo>
                  <a:pt x="691976" y="922102"/>
                </a:lnTo>
                <a:cubicBezTo>
                  <a:pt x="690190" y="922102"/>
                  <a:pt x="689297" y="921655"/>
                  <a:pt x="689297" y="920763"/>
                </a:cubicBezTo>
                <a:lnTo>
                  <a:pt x="689297" y="918418"/>
                </a:lnTo>
                <a:lnTo>
                  <a:pt x="689967" y="918418"/>
                </a:lnTo>
                <a:cubicBezTo>
                  <a:pt x="691083" y="919088"/>
                  <a:pt x="725686" y="961169"/>
                  <a:pt x="793775" y="1044662"/>
                </a:cubicBezTo>
                <a:lnTo>
                  <a:pt x="793775" y="1046671"/>
                </a:lnTo>
                <a:cubicBezTo>
                  <a:pt x="793775" y="1047564"/>
                  <a:pt x="792882" y="1048011"/>
                  <a:pt x="791096" y="1048011"/>
                </a:cubicBezTo>
                <a:lnTo>
                  <a:pt x="791096" y="1069107"/>
                </a:lnTo>
                <a:cubicBezTo>
                  <a:pt x="791096" y="1070000"/>
                  <a:pt x="790203" y="1070446"/>
                  <a:pt x="788417" y="1070446"/>
                </a:cubicBezTo>
                <a:lnTo>
                  <a:pt x="788417" y="1072790"/>
                </a:lnTo>
                <a:cubicBezTo>
                  <a:pt x="790203" y="1072790"/>
                  <a:pt x="791096" y="1073237"/>
                  <a:pt x="791096" y="1074130"/>
                </a:cubicBezTo>
                <a:lnTo>
                  <a:pt x="791096" y="1084176"/>
                </a:lnTo>
                <a:lnTo>
                  <a:pt x="793775" y="1084176"/>
                </a:lnTo>
                <a:cubicBezTo>
                  <a:pt x="793775" y="1082836"/>
                  <a:pt x="794444" y="1082167"/>
                  <a:pt x="795784" y="1082167"/>
                </a:cubicBezTo>
                <a:lnTo>
                  <a:pt x="795784" y="1074130"/>
                </a:lnTo>
                <a:cubicBezTo>
                  <a:pt x="796007" y="1073237"/>
                  <a:pt x="796454" y="1072790"/>
                  <a:pt x="797123" y="1072790"/>
                </a:cubicBezTo>
                <a:lnTo>
                  <a:pt x="801142" y="1072790"/>
                </a:lnTo>
                <a:lnTo>
                  <a:pt x="801142" y="1067098"/>
                </a:lnTo>
                <a:cubicBezTo>
                  <a:pt x="801142" y="1066651"/>
                  <a:pt x="802704" y="1065423"/>
                  <a:pt x="805830" y="1063414"/>
                </a:cubicBezTo>
                <a:lnTo>
                  <a:pt x="805830" y="1061070"/>
                </a:lnTo>
                <a:lnTo>
                  <a:pt x="806499" y="1061070"/>
                </a:lnTo>
                <a:cubicBezTo>
                  <a:pt x="809848" y="1064419"/>
                  <a:pt x="821233" y="1078148"/>
                  <a:pt x="840656" y="1102258"/>
                </a:cubicBezTo>
                <a:lnTo>
                  <a:pt x="841325" y="1102258"/>
                </a:lnTo>
                <a:cubicBezTo>
                  <a:pt x="843111" y="1099580"/>
                  <a:pt x="867221" y="1074018"/>
                  <a:pt x="913656" y="1025575"/>
                </a:cubicBezTo>
                <a:cubicBezTo>
                  <a:pt x="918121" y="1020887"/>
                  <a:pt x="920353" y="1018319"/>
                  <a:pt x="920353" y="1017873"/>
                </a:cubicBezTo>
                <a:lnTo>
                  <a:pt x="923702" y="1018543"/>
                </a:lnTo>
                <a:lnTo>
                  <a:pt x="927050" y="1018543"/>
                </a:lnTo>
                <a:lnTo>
                  <a:pt x="927050" y="1021556"/>
                </a:lnTo>
                <a:cubicBezTo>
                  <a:pt x="927050" y="1022449"/>
                  <a:pt x="926157" y="1022896"/>
                  <a:pt x="924371" y="1022896"/>
                </a:cubicBezTo>
                <a:lnTo>
                  <a:pt x="924371" y="1025575"/>
                </a:lnTo>
                <a:lnTo>
                  <a:pt x="931738" y="1025575"/>
                </a:lnTo>
                <a:lnTo>
                  <a:pt x="931738" y="1022226"/>
                </a:lnTo>
                <a:cubicBezTo>
                  <a:pt x="931738" y="1021556"/>
                  <a:pt x="932631" y="1021221"/>
                  <a:pt x="934417" y="1021221"/>
                </a:cubicBezTo>
                <a:lnTo>
                  <a:pt x="934417" y="1018543"/>
                </a:lnTo>
                <a:lnTo>
                  <a:pt x="927050" y="1018543"/>
                </a:lnTo>
                <a:lnTo>
                  <a:pt x="927050" y="1014189"/>
                </a:lnTo>
                <a:lnTo>
                  <a:pt x="925041" y="1014189"/>
                </a:lnTo>
                <a:lnTo>
                  <a:pt x="925041" y="1013520"/>
                </a:lnTo>
                <a:cubicBezTo>
                  <a:pt x="946919" y="990302"/>
                  <a:pt x="958527" y="978247"/>
                  <a:pt x="959867" y="977354"/>
                </a:cubicBezTo>
                <a:lnTo>
                  <a:pt x="960537" y="977354"/>
                </a:lnTo>
                <a:lnTo>
                  <a:pt x="960537" y="982377"/>
                </a:lnTo>
                <a:lnTo>
                  <a:pt x="963215" y="982377"/>
                </a:lnTo>
                <a:lnTo>
                  <a:pt x="963215" y="976685"/>
                </a:lnTo>
                <a:cubicBezTo>
                  <a:pt x="963215" y="976015"/>
                  <a:pt x="964108" y="975680"/>
                  <a:pt x="965894" y="975680"/>
                </a:cubicBezTo>
                <a:lnTo>
                  <a:pt x="965894" y="970657"/>
                </a:lnTo>
                <a:cubicBezTo>
                  <a:pt x="965894" y="970434"/>
                  <a:pt x="967234" y="968983"/>
                  <a:pt x="969913" y="966304"/>
                </a:cubicBezTo>
                <a:cubicBezTo>
                  <a:pt x="968573" y="966304"/>
                  <a:pt x="966564" y="965634"/>
                  <a:pt x="963885" y="964295"/>
                </a:cubicBezTo>
                <a:lnTo>
                  <a:pt x="963215" y="964295"/>
                </a:lnTo>
                <a:lnTo>
                  <a:pt x="963215" y="962620"/>
                </a:lnTo>
                <a:lnTo>
                  <a:pt x="965894" y="962620"/>
                </a:lnTo>
                <a:lnTo>
                  <a:pt x="965894" y="958937"/>
                </a:lnTo>
                <a:cubicBezTo>
                  <a:pt x="965894" y="958044"/>
                  <a:pt x="966564" y="957597"/>
                  <a:pt x="967904" y="957597"/>
                </a:cubicBezTo>
                <a:lnTo>
                  <a:pt x="967904" y="954249"/>
                </a:lnTo>
                <a:cubicBezTo>
                  <a:pt x="967904" y="953579"/>
                  <a:pt x="968797" y="953244"/>
                  <a:pt x="970582" y="953244"/>
                </a:cubicBezTo>
                <a:lnTo>
                  <a:pt x="970582" y="951235"/>
                </a:lnTo>
                <a:cubicBezTo>
                  <a:pt x="968797" y="951235"/>
                  <a:pt x="967904" y="950789"/>
                  <a:pt x="967904" y="949896"/>
                </a:cubicBezTo>
                <a:cubicBezTo>
                  <a:pt x="967904" y="949226"/>
                  <a:pt x="968797" y="948891"/>
                  <a:pt x="970582" y="948891"/>
                </a:cubicBezTo>
                <a:lnTo>
                  <a:pt x="970582" y="944538"/>
                </a:lnTo>
                <a:lnTo>
                  <a:pt x="965894" y="944538"/>
                </a:lnTo>
                <a:cubicBezTo>
                  <a:pt x="965894" y="945654"/>
                  <a:pt x="965001" y="946212"/>
                  <a:pt x="963215" y="946212"/>
                </a:cubicBezTo>
                <a:lnTo>
                  <a:pt x="963215" y="954249"/>
                </a:lnTo>
                <a:cubicBezTo>
                  <a:pt x="963215" y="955142"/>
                  <a:pt x="962323" y="955588"/>
                  <a:pt x="960537" y="955588"/>
                </a:cubicBezTo>
                <a:lnTo>
                  <a:pt x="960537" y="959942"/>
                </a:lnTo>
                <a:cubicBezTo>
                  <a:pt x="962323" y="959942"/>
                  <a:pt x="963215" y="960388"/>
                  <a:pt x="963215" y="961281"/>
                </a:cubicBezTo>
                <a:lnTo>
                  <a:pt x="963215" y="962620"/>
                </a:lnTo>
                <a:lnTo>
                  <a:pt x="960537" y="962620"/>
                </a:lnTo>
                <a:lnTo>
                  <a:pt x="960537" y="964295"/>
                </a:lnTo>
                <a:lnTo>
                  <a:pt x="963215" y="964295"/>
                </a:lnTo>
                <a:cubicBezTo>
                  <a:pt x="963215" y="965188"/>
                  <a:pt x="962769" y="965634"/>
                  <a:pt x="961876" y="965634"/>
                </a:cubicBezTo>
                <a:cubicBezTo>
                  <a:pt x="929283" y="963179"/>
                  <a:pt x="912986" y="961281"/>
                  <a:pt x="912986" y="959942"/>
                </a:cubicBezTo>
                <a:cubicBezTo>
                  <a:pt x="912986" y="958156"/>
                  <a:pt x="910754" y="944649"/>
                  <a:pt x="906289" y="919423"/>
                </a:cubicBezTo>
                <a:cubicBezTo>
                  <a:pt x="909414" y="914065"/>
                  <a:pt x="912093" y="911386"/>
                  <a:pt x="914325" y="911386"/>
                </a:cubicBezTo>
                <a:cubicBezTo>
                  <a:pt x="922585" y="911386"/>
                  <a:pt x="967680" y="909154"/>
                  <a:pt x="1049610" y="904689"/>
                </a:cubicBezTo>
                <a:close/>
                <a:moveTo>
                  <a:pt x="1806103" y="904354"/>
                </a:moveTo>
                <a:lnTo>
                  <a:pt x="1806103" y="910717"/>
                </a:lnTo>
                <a:cubicBezTo>
                  <a:pt x="1808336" y="910717"/>
                  <a:pt x="1809452" y="911163"/>
                  <a:pt x="1809452" y="912056"/>
                </a:cubicBezTo>
                <a:lnTo>
                  <a:pt x="1808113" y="913730"/>
                </a:lnTo>
                <a:lnTo>
                  <a:pt x="1808113" y="915405"/>
                </a:lnTo>
                <a:lnTo>
                  <a:pt x="1812801" y="915405"/>
                </a:lnTo>
                <a:lnTo>
                  <a:pt x="1812801" y="904354"/>
                </a:lnTo>
                <a:lnTo>
                  <a:pt x="1806103" y="904354"/>
                </a:lnTo>
                <a:close/>
                <a:moveTo>
                  <a:pt x="2064618" y="900336"/>
                </a:moveTo>
                <a:lnTo>
                  <a:pt x="2064618" y="902680"/>
                </a:lnTo>
                <a:lnTo>
                  <a:pt x="2067966" y="902680"/>
                </a:lnTo>
                <a:lnTo>
                  <a:pt x="2067966" y="900336"/>
                </a:lnTo>
                <a:lnTo>
                  <a:pt x="2064618" y="900336"/>
                </a:lnTo>
                <a:close/>
                <a:moveTo>
                  <a:pt x="1956122" y="900336"/>
                </a:moveTo>
                <a:lnTo>
                  <a:pt x="1956122" y="902680"/>
                </a:lnTo>
                <a:lnTo>
                  <a:pt x="1958131" y="902680"/>
                </a:lnTo>
                <a:lnTo>
                  <a:pt x="1958131" y="900336"/>
                </a:lnTo>
                <a:lnTo>
                  <a:pt x="1956122" y="900336"/>
                </a:lnTo>
                <a:close/>
                <a:moveTo>
                  <a:pt x="1204987" y="896987"/>
                </a:moveTo>
                <a:cubicBezTo>
                  <a:pt x="1205880" y="898327"/>
                  <a:pt x="1209228" y="912949"/>
                  <a:pt x="1215033" y="940854"/>
                </a:cubicBezTo>
                <a:lnTo>
                  <a:pt x="1060996" y="1071451"/>
                </a:lnTo>
                <a:lnTo>
                  <a:pt x="1060326" y="1071451"/>
                </a:lnTo>
                <a:lnTo>
                  <a:pt x="1060326" y="1062745"/>
                </a:lnTo>
                <a:cubicBezTo>
                  <a:pt x="1060326" y="1062075"/>
                  <a:pt x="1060996" y="1061740"/>
                  <a:pt x="1062335" y="1061740"/>
                </a:cubicBezTo>
                <a:lnTo>
                  <a:pt x="1062335" y="1059061"/>
                </a:lnTo>
                <a:cubicBezTo>
                  <a:pt x="1060996" y="1059061"/>
                  <a:pt x="1060326" y="1058615"/>
                  <a:pt x="1060326" y="1057722"/>
                </a:cubicBezTo>
                <a:lnTo>
                  <a:pt x="1060326" y="1050355"/>
                </a:lnTo>
                <a:cubicBezTo>
                  <a:pt x="1058540" y="1050355"/>
                  <a:pt x="1057647" y="1049908"/>
                  <a:pt x="1057647" y="1049015"/>
                </a:cubicBezTo>
                <a:lnTo>
                  <a:pt x="1057647" y="1042318"/>
                </a:lnTo>
                <a:cubicBezTo>
                  <a:pt x="1057647" y="1041425"/>
                  <a:pt x="1058540" y="1040978"/>
                  <a:pt x="1060326" y="1040978"/>
                </a:cubicBezTo>
                <a:lnTo>
                  <a:pt x="1060326" y="1027919"/>
                </a:lnTo>
                <a:cubicBezTo>
                  <a:pt x="1058540" y="1027919"/>
                  <a:pt x="1057647" y="1027472"/>
                  <a:pt x="1057647" y="1026579"/>
                </a:cubicBezTo>
                <a:lnTo>
                  <a:pt x="1057647" y="1008497"/>
                </a:lnTo>
                <a:cubicBezTo>
                  <a:pt x="1057647" y="1007827"/>
                  <a:pt x="1058540" y="1007492"/>
                  <a:pt x="1060326" y="1007492"/>
                </a:cubicBezTo>
                <a:lnTo>
                  <a:pt x="1060326" y="1004813"/>
                </a:lnTo>
                <a:cubicBezTo>
                  <a:pt x="1058540" y="1004813"/>
                  <a:pt x="1057647" y="1004478"/>
                  <a:pt x="1057647" y="1003809"/>
                </a:cubicBezTo>
                <a:lnTo>
                  <a:pt x="1057647" y="998786"/>
                </a:lnTo>
                <a:cubicBezTo>
                  <a:pt x="1056307" y="998786"/>
                  <a:pt x="1055638" y="998339"/>
                  <a:pt x="1055638" y="997446"/>
                </a:cubicBezTo>
                <a:lnTo>
                  <a:pt x="1055638" y="993093"/>
                </a:lnTo>
                <a:cubicBezTo>
                  <a:pt x="1058763" y="989298"/>
                  <a:pt x="1060996" y="987400"/>
                  <a:pt x="1062335" y="987400"/>
                </a:cubicBezTo>
                <a:lnTo>
                  <a:pt x="1062335" y="978024"/>
                </a:lnTo>
                <a:lnTo>
                  <a:pt x="1058986" y="975680"/>
                </a:lnTo>
                <a:cubicBezTo>
                  <a:pt x="1058093" y="975680"/>
                  <a:pt x="1057647" y="975234"/>
                  <a:pt x="1057647" y="974341"/>
                </a:cubicBezTo>
                <a:lnTo>
                  <a:pt x="1057647" y="971327"/>
                </a:lnTo>
                <a:cubicBezTo>
                  <a:pt x="1056307" y="971327"/>
                  <a:pt x="1055638" y="970880"/>
                  <a:pt x="1055638" y="969987"/>
                </a:cubicBezTo>
                <a:lnTo>
                  <a:pt x="1055638" y="967978"/>
                </a:lnTo>
                <a:lnTo>
                  <a:pt x="1058986" y="964295"/>
                </a:lnTo>
                <a:lnTo>
                  <a:pt x="1060326" y="964295"/>
                </a:lnTo>
                <a:lnTo>
                  <a:pt x="1060326" y="959942"/>
                </a:lnTo>
                <a:cubicBezTo>
                  <a:pt x="1058763" y="959942"/>
                  <a:pt x="1057647" y="959160"/>
                  <a:pt x="1056977" y="957597"/>
                </a:cubicBezTo>
                <a:cubicBezTo>
                  <a:pt x="1056084" y="957597"/>
                  <a:pt x="1055638" y="957151"/>
                  <a:pt x="1055638" y="956258"/>
                </a:cubicBezTo>
                <a:lnTo>
                  <a:pt x="1055638" y="943198"/>
                </a:lnTo>
                <a:cubicBezTo>
                  <a:pt x="1055638" y="942305"/>
                  <a:pt x="1056307" y="941859"/>
                  <a:pt x="1057647" y="941859"/>
                </a:cubicBezTo>
                <a:lnTo>
                  <a:pt x="1057647" y="938845"/>
                </a:lnTo>
                <a:cubicBezTo>
                  <a:pt x="1057647" y="937952"/>
                  <a:pt x="1058540" y="937506"/>
                  <a:pt x="1060326" y="937506"/>
                </a:cubicBezTo>
                <a:lnTo>
                  <a:pt x="1060326" y="933152"/>
                </a:lnTo>
                <a:lnTo>
                  <a:pt x="1056977" y="933152"/>
                </a:lnTo>
                <a:cubicBezTo>
                  <a:pt x="1056084" y="933152"/>
                  <a:pt x="1055638" y="932706"/>
                  <a:pt x="1055638" y="931813"/>
                </a:cubicBezTo>
                <a:lnTo>
                  <a:pt x="1055638" y="925116"/>
                </a:lnTo>
                <a:cubicBezTo>
                  <a:pt x="1055638" y="924223"/>
                  <a:pt x="1056307" y="923776"/>
                  <a:pt x="1057647" y="923776"/>
                </a:cubicBezTo>
                <a:lnTo>
                  <a:pt x="1057647" y="922102"/>
                </a:lnTo>
                <a:cubicBezTo>
                  <a:pt x="1056307" y="922102"/>
                  <a:pt x="1055638" y="921655"/>
                  <a:pt x="1055638" y="920763"/>
                </a:cubicBezTo>
                <a:lnTo>
                  <a:pt x="1055638" y="916409"/>
                </a:lnTo>
                <a:cubicBezTo>
                  <a:pt x="1055638" y="915516"/>
                  <a:pt x="1056307" y="915070"/>
                  <a:pt x="1057647" y="915070"/>
                </a:cubicBezTo>
                <a:lnTo>
                  <a:pt x="1057647" y="911386"/>
                </a:lnTo>
                <a:cubicBezTo>
                  <a:pt x="1057647" y="910493"/>
                  <a:pt x="1058540" y="910047"/>
                  <a:pt x="1060326" y="910047"/>
                </a:cubicBezTo>
                <a:lnTo>
                  <a:pt x="1060326" y="905024"/>
                </a:lnTo>
                <a:cubicBezTo>
                  <a:pt x="1060549" y="904354"/>
                  <a:pt x="1060996" y="904019"/>
                  <a:pt x="1061665" y="904019"/>
                </a:cubicBezTo>
                <a:lnTo>
                  <a:pt x="1204987" y="896987"/>
                </a:lnTo>
                <a:close/>
                <a:moveTo>
                  <a:pt x="1617017" y="896652"/>
                </a:moveTo>
                <a:lnTo>
                  <a:pt x="1617017" y="905694"/>
                </a:lnTo>
                <a:lnTo>
                  <a:pt x="1621036" y="905694"/>
                </a:lnTo>
                <a:lnTo>
                  <a:pt x="1621036" y="902345"/>
                </a:lnTo>
                <a:cubicBezTo>
                  <a:pt x="1619696" y="902345"/>
                  <a:pt x="1619026" y="901787"/>
                  <a:pt x="1619026" y="900671"/>
                </a:cubicBezTo>
                <a:lnTo>
                  <a:pt x="1619026" y="896652"/>
                </a:lnTo>
                <a:lnTo>
                  <a:pt x="1617017" y="896652"/>
                </a:lnTo>
                <a:close/>
                <a:moveTo>
                  <a:pt x="2064618" y="892299"/>
                </a:moveTo>
                <a:lnTo>
                  <a:pt x="2064618" y="898662"/>
                </a:lnTo>
                <a:lnTo>
                  <a:pt x="2067966" y="898662"/>
                </a:lnTo>
                <a:lnTo>
                  <a:pt x="2067966" y="896317"/>
                </a:lnTo>
                <a:cubicBezTo>
                  <a:pt x="2066627" y="896317"/>
                  <a:pt x="2065957" y="895983"/>
                  <a:pt x="2065957" y="895313"/>
                </a:cubicBezTo>
                <a:lnTo>
                  <a:pt x="2065957" y="892299"/>
                </a:lnTo>
                <a:lnTo>
                  <a:pt x="2064618" y="892299"/>
                </a:lnTo>
                <a:close/>
                <a:moveTo>
                  <a:pt x="1482402" y="890290"/>
                </a:moveTo>
                <a:lnTo>
                  <a:pt x="1482402" y="893304"/>
                </a:lnTo>
                <a:lnTo>
                  <a:pt x="1484412" y="893304"/>
                </a:lnTo>
                <a:lnTo>
                  <a:pt x="1484412" y="890290"/>
                </a:lnTo>
                <a:lnTo>
                  <a:pt x="1482402" y="890290"/>
                </a:lnTo>
                <a:close/>
                <a:moveTo>
                  <a:pt x="1958131" y="887946"/>
                </a:moveTo>
                <a:lnTo>
                  <a:pt x="1958131" y="890290"/>
                </a:lnTo>
                <a:lnTo>
                  <a:pt x="1959471" y="890290"/>
                </a:lnTo>
                <a:lnTo>
                  <a:pt x="1959471" y="887946"/>
                </a:lnTo>
                <a:lnTo>
                  <a:pt x="1958131" y="887946"/>
                </a:lnTo>
                <a:close/>
                <a:moveTo>
                  <a:pt x="1386631" y="864171"/>
                </a:moveTo>
                <a:lnTo>
                  <a:pt x="1386631" y="868189"/>
                </a:lnTo>
                <a:cubicBezTo>
                  <a:pt x="1386631" y="869305"/>
                  <a:pt x="1385962" y="869863"/>
                  <a:pt x="1384622" y="869863"/>
                </a:cubicBezTo>
                <a:lnTo>
                  <a:pt x="1384622" y="890290"/>
                </a:lnTo>
                <a:cubicBezTo>
                  <a:pt x="1385962" y="890290"/>
                  <a:pt x="1386631" y="890848"/>
                  <a:pt x="1386631" y="891964"/>
                </a:cubicBezTo>
                <a:lnTo>
                  <a:pt x="1386631" y="900671"/>
                </a:lnTo>
                <a:cubicBezTo>
                  <a:pt x="1386631" y="901787"/>
                  <a:pt x="1385962" y="902345"/>
                  <a:pt x="1384622" y="902345"/>
                </a:cubicBezTo>
                <a:lnTo>
                  <a:pt x="1384622" y="915405"/>
                </a:lnTo>
                <a:cubicBezTo>
                  <a:pt x="1384622" y="916521"/>
                  <a:pt x="1383953" y="917079"/>
                  <a:pt x="1382613" y="917079"/>
                </a:cubicBezTo>
                <a:lnTo>
                  <a:pt x="1382613" y="922772"/>
                </a:lnTo>
                <a:cubicBezTo>
                  <a:pt x="1385292" y="922772"/>
                  <a:pt x="1386631" y="923330"/>
                  <a:pt x="1386631" y="924446"/>
                </a:cubicBezTo>
                <a:lnTo>
                  <a:pt x="1386631" y="927795"/>
                </a:lnTo>
                <a:cubicBezTo>
                  <a:pt x="1386631" y="928911"/>
                  <a:pt x="1385962" y="929469"/>
                  <a:pt x="1384622" y="929469"/>
                </a:cubicBezTo>
                <a:lnTo>
                  <a:pt x="1384622" y="942194"/>
                </a:lnTo>
                <a:cubicBezTo>
                  <a:pt x="1384622" y="943310"/>
                  <a:pt x="1383953" y="943868"/>
                  <a:pt x="1382613" y="943868"/>
                </a:cubicBezTo>
                <a:lnTo>
                  <a:pt x="1382613" y="949561"/>
                </a:lnTo>
                <a:cubicBezTo>
                  <a:pt x="1383729" y="949561"/>
                  <a:pt x="1385069" y="950900"/>
                  <a:pt x="1386631" y="953579"/>
                </a:cubicBezTo>
                <a:cubicBezTo>
                  <a:pt x="1386631" y="954695"/>
                  <a:pt x="1385962" y="955253"/>
                  <a:pt x="1384622" y="955253"/>
                </a:cubicBezTo>
                <a:lnTo>
                  <a:pt x="1384622" y="959607"/>
                </a:lnTo>
                <a:cubicBezTo>
                  <a:pt x="1384622" y="960500"/>
                  <a:pt x="1383953" y="960946"/>
                  <a:pt x="1382613" y="960946"/>
                </a:cubicBezTo>
                <a:lnTo>
                  <a:pt x="1382613" y="968313"/>
                </a:lnTo>
                <a:cubicBezTo>
                  <a:pt x="1382613" y="969429"/>
                  <a:pt x="1382167" y="969987"/>
                  <a:pt x="1381274" y="969987"/>
                </a:cubicBezTo>
                <a:lnTo>
                  <a:pt x="1377925" y="969987"/>
                </a:lnTo>
                <a:lnTo>
                  <a:pt x="1377925" y="979029"/>
                </a:lnTo>
                <a:lnTo>
                  <a:pt x="1381274" y="979029"/>
                </a:lnTo>
                <a:cubicBezTo>
                  <a:pt x="1382167" y="979252"/>
                  <a:pt x="1382613" y="979810"/>
                  <a:pt x="1382613" y="980703"/>
                </a:cubicBezTo>
                <a:lnTo>
                  <a:pt x="1382613" y="995437"/>
                </a:lnTo>
                <a:cubicBezTo>
                  <a:pt x="1382613" y="996330"/>
                  <a:pt x="1381943" y="996776"/>
                  <a:pt x="1380604" y="996776"/>
                </a:cubicBezTo>
                <a:lnTo>
                  <a:pt x="1380604" y="1005818"/>
                </a:lnTo>
                <a:cubicBezTo>
                  <a:pt x="1381943" y="1005818"/>
                  <a:pt x="1382613" y="1006376"/>
                  <a:pt x="1382613" y="1007492"/>
                </a:cubicBezTo>
                <a:lnTo>
                  <a:pt x="1382613" y="1015529"/>
                </a:lnTo>
                <a:cubicBezTo>
                  <a:pt x="1382613" y="1016645"/>
                  <a:pt x="1381943" y="1017203"/>
                  <a:pt x="1380604" y="1017203"/>
                </a:cubicBezTo>
                <a:lnTo>
                  <a:pt x="1380604" y="1035286"/>
                </a:lnTo>
                <a:cubicBezTo>
                  <a:pt x="1381943" y="1035286"/>
                  <a:pt x="1382613" y="1035844"/>
                  <a:pt x="1382613" y="1036960"/>
                </a:cubicBezTo>
                <a:lnTo>
                  <a:pt x="1382613" y="1042653"/>
                </a:lnTo>
                <a:cubicBezTo>
                  <a:pt x="1382613" y="1043769"/>
                  <a:pt x="1381943" y="1044327"/>
                  <a:pt x="1380604" y="1044327"/>
                </a:cubicBezTo>
                <a:lnTo>
                  <a:pt x="1380604" y="1048345"/>
                </a:lnTo>
                <a:cubicBezTo>
                  <a:pt x="1380604" y="1049462"/>
                  <a:pt x="1379711" y="1050020"/>
                  <a:pt x="1377925" y="1050020"/>
                </a:cubicBezTo>
                <a:lnTo>
                  <a:pt x="1377925" y="1055712"/>
                </a:lnTo>
                <a:lnTo>
                  <a:pt x="1380604" y="1055712"/>
                </a:lnTo>
                <a:cubicBezTo>
                  <a:pt x="1380604" y="1053926"/>
                  <a:pt x="1381050" y="1053034"/>
                  <a:pt x="1381943" y="1053034"/>
                </a:cubicBezTo>
                <a:lnTo>
                  <a:pt x="1382613" y="1054708"/>
                </a:lnTo>
                <a:lnTo>
                  <a:pt x="1382613" y="1057052"/>
                </a:lnTo>
                <a:cubicBezTo>
                  <a:pt x="1382613" y="1058168"/>
                  <a:pt x="1381943" y="1058726"/>
                  <a:pt x="1380604" y="1058726"/>
                </a:cubicBezTo>
                <a:lnTo>
                  <a:pt x="1380604" y="1062745"/>
                </a:lnTo>
                <a:cubicBezTo>
                  <a:pt x="1380604" y="1063861"/>
                  <a:pt x="1379711" y="1064419"/>
                  <a:pt x="1377925" y="1064419"/>
                </a:cubicBezTo>
                <a:lnTo>
                  <a:pt x="1377925" y="1076809"/>
                </a:lnTo>
                <a:cubicBezTo>
                  <a:pt x="1379711" y="1076809"/>
                  <a:pt x="1380604" y="1077367"/>
                  <a:pt x="1380604" y="1078483"/>
                </a:cubicBezTo>
                <a:lnTo>
                  <a:pt x="1380604" y="1086520"/>
                </a:lnTo>
                <a:cubicBezTo>
                  <a:pt x="1380604" y="1087636"/>
                  <a:pt x="1379711" y="1088194"/>
                  <a:pt x="1377925" y="1088194"/>
                </a:cubicBezTo>
                <a:lnTo>
                  <a:pt x="1377925" y="1095561"/>
                </a:lnTo>
                <a:cubicBezTo>
                  <a:pt x="1377925" y="1096677"/>
                  <a:pt x="1377255" y="1097235"/>
                  <a:pt x="1375916" y="1097235"/>
                </a:cubicBezTo>
                <a:lnTo>
                  <a:pt x="1375916" y="1100249"/>
                </a:lnTo>
                <a:cubicBezTo>
                  <a:pt x="1377255" y="1100249"/>
                  <a:pt x="1377925" y="1100807"/>
                  <a:pt x="1377925" y="1101924"/>
                </a:cubicBezTo>
                <a:lnTo>
                  <a:pt x="1377925" y="1120676"/>
                </a:lnTo>
                <a:cubicBezTo>
                  <a:pt x="1379711" y="1120676"/>
                  <a:pt x="1380604" y="1121234"/>
                  <a:pt x="1380604" y="1122350"/>
                </a:cubicBezTo>
                <a:lnTo>
                  <a:pt x="1380604" y="1124694"/>
                </a:lnTo>
                <a:cubicBezTo>
                  <a:pt x="1380604" y="1125810"/>
                  <a:pt x="1379711" y="1126369"/>
                  <a:pt x="1377925" y="1126369"/>
                </a:cubicBezTo>
                <a:lnTo>
                  <a:pt x="1377925" y="1130387"/>
                </a:lnTo>
                <a:cubicBezTo>
                  <a:pt x="1377925" y="1131503"/>
                  <a:pt x="1377255" y="1132061"/>
                  <a:pt x="1375916" y="1132061"/>
                </a:cubicBezTo>
                <a:lnTo>
                  <a:pt x="1375916" y="1139428"/>
                </a:lnTo>
                <a:cubicBezTo>
                  <a:pt x="1375916" y="1140544"/>
                  <a:pt x="1375246" y="1141103"/>
                  <a:pt x="1373907" y="1141103"/>
                </a:cubicBezTo>
                <a:lnTo>
                  <a:pt x="1373907" y="1155837"/>
                </a:lnTo>
                <a:cubicBezTo>
                  <a:pt x="1375246" y="1155837"/>
                  <a:pt x="1375916" y="1156953"/>
                  <a:pt x="1375916" y="1159185"/>
                </a:cubicBezTo>
                <a:lnTo>
                  <a:pt x="1377925" y="1159185"/>
                </a:lnTo>
                <a:cubicBezTo>
                  <a:pt x="1377925" y="1156953"/>
                  <a:pt x="1378818" y="1155837"/>
                  <a:pt x="1380604" y="1155837"/>
                </a:cubicBezTo>
                <a:lnTo>
                  <a:pt x="1380604" y="1137084"/>
                </a:lnTo>
                <a:cubicBezTo>
                  <a:pt x="1380604" y="1135968"/>
                  <a:pt x="1381274" y="1135410"/>
                  <a:pt x="1382613" y="1135410"/>
                </a:cubicBezTo>
                <a:lnTo>
                  <a:pt x="1382613" y="1110295"/>
                </a:lnTo>
                <a:cubicBezTo>
                  <a:pt x="1382613" y="1109179"/>
                  <a:pt x="1383283" y="1108621"/>
                  <a:pt x="1384622" y="1108621"/>
                </a:cubicBezTo>
                <a:lnTo>
                  <a:pt x="1384622" y="1048345"/>
                </a:lnTo>
                <a:cubicBezTo>
                  <a:pt x="1384622" y="1047229"/>
                  <a:pt x="1385292" y="1046671"/>
                  <a:pt x="1386631" y="1046671"/>
                </a:cubicBezTo>
                <a:lnTo>
                  <a:pt x="1386631" y="1036960"/>
                </a:lnTo>
                <a:cubicBezTo>
                  <a:pt x="1386631" y="1035844"/>
                  <a:pt x="1387301" y="1035286"/>
                  <a:pt x="1388641" y="1035286"/>
                </a:cubicBezTo>
                <a:lnTo>
                  <a:pt x="1388641" y="1020552"/>
                </a:lnTo>
                <a:cubicBezTo>
                  <a:pt x="1387301" y="1020552"/>
                  <a:pt x="1386631" y="1019994"/>
                  <a:pt x="1386631" y="1018877"/>
                </a:cubicBezTo>
                <a:lnTo>
                  <a:pt x="1386631" y="992758"/>
                </a:lnTo>
                <a:cubicBezTo>
                  <a:pt x="1386631" y="991642"/>
                  <a:pt x="1387301" y="991084"/>
                  <a:pt x="1388641" y="991084"/>
                </a:cubicBezTo>
                <a:lnTo>
                  <a:pt x="1388641" y="986396"/>
                </a:lnTo>
                <a:cubicBezTo>
                  <a:pt x="1388641" y="985280"/>
                  <a:pt x="1389310" y="984721"/>
                  <a:pt x="1390650" y="984721"/>
                </a:cubicBezTo>
                <a:lnTo>
                  <a:pt x="1390650" y="975680"/>
                </a:lnTo>
                <a:cubicBezTo>
                  <a:pt x="1389310" y="975680"/>
                  <a:pt x="1388641" y="975122"/>
                  <a:pt x="1388641" y="974006"/>
                </a:cubicBezTo>
                <a:lnTo>
                  <a:pt x="1388641" y="965969"/>
                </a:lnTo>
                <a:cubicBezTo>
                  <a:pt x="1388641" y="964853"/>
                  <a:pt x="1389310" y="964295"/>
                  <a:pt x="1390650" y="964295"/>
                </a:cubicBezTo>
                <a:lnTo>
                  <a:pt x="1390650" y="960946"/>
                </a:lnTo>
                <a:cubicBezTo>
                  <a:pt x="1389310" y="960946"/>
                  <a:pt x="1388641" y="960500"/>
                  <a:pt x="1388641" y="959607"/>
                </a:cubicBezTo>
                <a:lnTo>
                  <a:pt x="1388641" y="947886"/>
                </a:lnTo>
                <a:cubicBezTo>
                  <a:pt x="1388641" y="946993"/>
                  <a:pt x="1389310" y="946547"/>
                  <a:pt x="1390650" y="946547"/>
                </a:cubicBezTo>
                <a:lnTo>
                  <a:pt x="1390650" y="937506"/>
                </a:lnTo>
                <a:cubicBezTo>
                  <a:pt x="1389310" y="937506"/>
                  <a:pt x="1388641" y="936948"/>
                  <a:pt x="1388641" y="935831"/>
                </a:cubicBezTo>
                <a:cubicBezTo>
                  <a:pt x="1389534" y="935385"/>
                  <a:pt x="1390203" y="935162"/>
                  <a:pt x="1390650" y="935162"/>
                </a:cubicBezTo>
                <a:lnTo>
                  <a:pt x="1390650" y="929469"/>
                </a:lnTo>
                <a:cubicBezTo>
                  <a:pt x="1389310" y="929469"/>
                  <a:pt x="1388641" y="928911"/>
                  <a:pt x="1388641" y="927795"/>
                </a:cubicBezTo>
                <a:lnTo>
                  <a:pt x="1388641" y="915405"/>
                </a:lnTo>
                <a:cubicBezTo>
                  <a:pt x="1388641" y="914288"/>
                  <a:pt x="1389310" y="913730"/>
                  <a:pt x="1390650" y="913730"/>
                </a:cubicBezTo>
                <a:lnTo>
                  <a:pt x="1390650" y="904019"/>
                </a:lnTo>
                <a:cubicBezTo>
                  <a:pt x="1390650" y="902903"/>
                  <a:pt x="1391320" y="902345"/>
                  <a:pt x="1392659" y="902345"/>
                </a:cubicBezTo>
                <a:lnTo>
                  <a:pt x="1392659" y="898996"/>
                </a:lnTo>
                <a:cubicBezTo>
                  <a:pt x="1389980" y="898996"/>
                  <a:pt x="1388641" y="898550"/>
                  <a:pt x="1388641" y="897657"/>
                </a:cubicBezTo>
                <a:cubicBezTo>
                  <a:pt x="1389534" y="896987"/>
                  <a:pt x="1390203" y="896652"/>
                  <a:pt x="1390650" y="896652"/>
                </a:cubicBezTo>
                <a:lnTo>
                  <a:pt x="1390650" y="893304"/>
                </a:lnTo>
                <a:cubicBezTo>
                  <a:pt x="1389310" y="893304"/>
                  <a:pt x="1388641" y="892857"/>
                  <a:pt x="1388641" y="891964"/>
                </a:cubicBezTo>
                <a:lnTo>
                  <a:pt x="1388641" y="886272"/>
                </a:lnTo>
                <a:cubicBezTo>
                  <a:pt x="1388641" y="885155"/>
                  <a:pt x="1389310" y="884597"/>
                  <a:pt x="1390650" y="884597"/>
                </a:cubicBezTo>
                <a:lnTo>
                  <a:pt x="1390650" y="881918"/>
                </a:lnTo>
                <a:cubicBezTo>
                  <a:pt x="1389310" y="881918"/>
                  <a:pt x="1388641" y="881472"/>
                  <a:pt x="1388641" y="880579"/>
                </a:cubicBezTo>
                <a:cubicBezTo>
                  <a:pt x="1388641" y="879463"/>
                  <a:pt x="1389310" y="878905"/>
                  <a:pt x="1390650" y="878905"/>
                </a:cubicBezTo>
                <a:lnTo>
                  <a:pt x="1390650" y="873212"/>
                </a:lnTo>
                <a:cubicBezTo>
                  <a:pt x="1389310" y="873212"/>
                  <a:pt x="1388641" y="872654"/>
                  <a:pt x="1388641" y="871538"/>
                </a:cubicBezTo>
                <a:cubicBezTo>
                  <a:pt x="1388641" y="870421"/>
                  <a:pt x="1389310" y="869863"/>
                  <a:pt x="1390650" y="869863"/>
                </a:cubicBezTo>
                <a:lnTo>
                  <a:pt x="1390650" y="864171"/>
                </a:lnTo>
                <a:lnTo>
                  <a:pt x="1386631" y="864171"/>
                </a:lnTo>
                <a:close/>
                <a:moveTo>
                  <a:pt x="2065957" y="863166"/>
                </a:moveTo>
                <a:lnTo>
                  <a:pt x="2065957" y="865510"/>
                </a:lnTo>
                <a:lnTo>
                  <a:pt x="2067966" y="865510"/>
                </a:lnTo>
                <a:lnTo>
                  <a:pt x="2067966" y="863166"/>
                </a:lnTo>
                <a:lnTo>
                  <a:pt x="2065957" y="863166"/>
                </a:lnTo>
                <a:close/>
                <a:moveTo>
                  <a:pt x="1956122" y="859148"/>
                </a:moveTo>
                <a:lnTo>
                  <a:pt x="1956122" y="862161"/>
                </a:lnTo>
                <a:lnTo>
                  <a:pt x="1954783" y="863836"/>
                </a:lnTo>
                <a:lnTo>
                  <a:pt x="1954783" y="864840"/>
                </a:lnTo>
                <a:lnTo>
                  <a:pt x="1956122" y="866850"/>
                </a:lnTo>
                <a:lnTo>
                  <a:pt x="1956122" y="872542"/>
                </a:lnTo>
                <a:lnTo>
                  <a:pt x="1954783" y="874217"/>
                </a:lnTo>
                <a:lnTo>
                  <a:pt x="1954783" y="882253"/>
                </a:lnTo>
                <a:lnTo>
                  <a:pt x="1956122" y="882253"/>
                </a:lnTo>
                <a:lnTo>
                  <a:pt x="1956122" y="878570"/>
                </a:lnTo>
                <a:cubicBezTo>
                  <a:pt x="1956122" y="877900"/>
                  <a:pt x="1956792" y="877565"/>
                  <a:pt x="1958131" y="877565"/>
                </a:cubicBezTo>
                <a:lnTo>
                  <a:pt x="1958131" y="874886"/>
                </a:lnTo>
                <a:cubicBezTo>
                  <a:pt x="1958131" y="873993"/>
                  <a:pt x="1959248" y="873547"/>
                  <a:pt x="1961480" y="873547"/>
                </a:cubicBezTo>
                <a:lnTo>
                  <a:pt x="1961480" y="869528"/>
                </a:lnTo>
                <a:cubicBezTo>
                  <a:pt x="1960140" y="869528"/>
                  <a:pt x="1959471" y="869194"/>
                  <a:pt x="1959471" y="868524"/>
                </a:cubicBezTo>
                <a:cubicBezTo>
                  <a:pt x="1959471" y="867631"/>
                  <a:pt x="1960140" y="867184"/>
                  <a:pt x="1961480" y="867184"/>
                </a:cubicBezTo>
                <a:lnTo>
                  <a:pt x="1961480" y="861157"/>
                </a:lnTo>
                <a:cubicBezTo>
                  <a:pt x="1959248" y="861157"/>
                  <a:pt x="1958131" y="860487"/>
                  <a:pt x="1958131" y="859148"/>
                </a:cubicBezTo>
                <a:lnTo>
                  <a:pt x="1956122" y="859148"/>
                </a:lnTo>
                <a:close/>
                <a:moveTo>
                  <a:pt x="1619026" y="855129"/>
                </a:moveTo>
                <a:lnTo>
                  <a:pt x="1619026" y="858478"/>
                </a:lnTo>
                <a:lnTo>
                  <a:pt x="1621036" y="858478"/>
                </a:lnTo>
                <a:lnTo>
                  <a:pt x="1621036" y="855129"/>
                </a:lnTo>
                <a:lnTo>
                  <a:pt x="1619026" y="855129"/>
                </a:lnTo>
                <a:close/>
                <a:moveTo>
                  <a:pt x="689297" y="849771"/>
                </a:moveTo>
                <a:lnTo>
                  <a:pt x="689297" y="852785"/>
                </a:lnTo>
                <a:cubicBezTo>
                  <a:pt x="689297" y="853678"/>
                  <a:pt x="688404" y="854125"/>
                  <a:pt x="686618" y="854125"/>
                </a:cubicBezTo>
                <a:lnTo>
                  <a:pt x="686618" y="860822"/>
                </a:lnTo>
                <a:cubicBezTo>
                  <a:pt x="688404" y="860822"/>
                  <a:pt x="689297" y="861268"/>
                  <a:pt x="689297" y="862161"/>
                </a:cubicBezTo>
                <a:lnTo>
                  <a:pt x="689297" y="864171"/>
                </a:lnTo>
                <a:cubicBezTo>
                  <a:pt x="689297" y="864840"/>
                  <a:pt x="688404" y="865175"/>
                  <a:pt x="686618" y="865175"/>
                </a:cubicBezTo>
                <a:lnTo>
                  <a:pt x="686618" y="867854"/>
                </a:lnTo>
                <a:lnTo>
                  <a:pt x="691976" y="867854"/>
                </a:lnTo>
                <a:cubicBezTo>
                  <a:pt x="691976" y="866068"/>
                  <a:pt x="692646" y="865175"/>
                  <a:pt x="693985" y="865175"/>
                </a:cubicBezTo>
                <a:lnTo>
                  <a:pt x="693985" y="851446"/>
                </a:lnTo>
                <a:cubicBezTo>
                  <a:pt x="692646" y="851446"/>
                  <a:pt x="691976" y="850888"/>
                  <a:pt x="691976" y="849771"/>
                </a:cubicBezTo>
                <a:lnTo>
                  <a:pt x="689297" y="849771"/>
                </a:lnTo>
                <a:close/>
                <a:moveTo>
                  <a:pt x="1480393" y="849437"/>
                </a:moveTo>
                <a:lnTo>
                  <a:pt x="1480393" y="853455"/>
                </a:lnTo>
                <a:cubicBezTo>
                  <a:pt x="1480393" y="854571"/>
                  <a:pt x="1479723" y="855129"/>
                  <a:pt x="1478384" y="855129"/>
                </a:cubicBezTo>
                <a:lnTo>
                  <a:pt x="1478384" y="858478"/>
                </a:lnTo>
                <a:cubicBezTo>
                  <a:pt x="1479723" y="858478"/>
                  <a:pt x="1480393" y="859036"/>
                  <a:pt x="1480393" y="860152"/>
                </a:cubicBezTo>
                <a:lnTo>
                  <a:pt x="1480393" y="868189"/>
                </a:lnTo>
                <a:cubicBezTo>
                  <a:pt x="1480393" y="869305"/>
                  <a:pt x="1479723" y="869863"/>
                  <a:pt x="1478384" y="869863"/>
                </a:cubicBezTo>
                <a:lnTo>
                  <a:pt x="1478384" y="881918"/>
                </a:lnTo>
                <a:lnTo>
                  <a:pt x="1480393" y="881918"/>
                </a:lnTo>
                <a:lnTo>
                  <a:pt x="1480393" y="877230"/>
                </a:lnTo>
                <a:cubicBezTo>
                  <a:pt x="1480393" y="876114"/>
                  <a:pt x="1481063" y="875556"/>
                  <a:pt x="1482402" y="875556"/>
                </a:cubicBezTo>
                <a:lnTo>
                  <a:pt x="1482402" y="871538"/>
                </a:lnTo>
                <a:cubicBezTo>
                  <a:pt x="1482402" y="870421"/>
                  <a:pt x="1483742" y="869863"/>
                  <a:pt x="1486421" y="869863"/>
                </a:cubicBezTo>
                <a:lnTo>
                  <a:pt x="1486421" y="864171"/>
                </a:lnTo>
                <a:cubicBezTo>
                  <a:pt x="1485081" y="864171"/>
                  <a:pt x="1484412" y="863613"/>
                  <a:pt x="1484412" y="862496"/>
                </a:cubicBezTo>
                <a:cubicBezTo>
                  <a:pt x="1484412" y="861380"/>
                  <a:pt x="1485081" y="860822"/>
                  <a:pt x="1486421" y="860822"/>
                </a:cubicBezTo>
                <a:lnTo>
                  <a:pt x="1486421" y="851781"/>
                </a:lnTo>
                <a:cubicBezTo>
                  <a:pt x="1483742" y="851781"/>
                  <a:pt x="1482402" y="850999"/>
                  <a:pt x="1482402" y="849437"/>
                </a:cubicBezTo>
                <a:lnTo>
                  <a:pt x="1480393" y="849437"/>
                </a:lnTo>
                <a:close/>
                <a:moveTo>
                  <a:pt x="2072655" y="847093"/>
                </a:moveTo>
                <a:lnTo>
                  <a:pt x="2073324" y="848432"/>
                </a:lnTo>
                <a:cubicBezTo>
                  <a:pt x="2072878" y="876784"/>
                  <a:pt x="2072655" y="893973"/>
                  <a:pt x="2072655" y="900001"/>
                </a:cubicBezTo>
                <a:cubicBezTo>
                  <a:pt x="2072655" y="904689"/>
                  <a:pt x="2069529" y="909042"/>
                  <a:pt x="2063278" y="913061"/>
                </a:cubicBezTo>
                <a:cubicBezTo>
                  <a:pt x="2031578" y="918418"/>
                  <a:pt x="2015281" y="921655"/>
                  <a:pt x="2014388" y="922772"/>
                </a:cubicBezTo>
                <a:cubicBezTo>
                  <a:pt x="2008138" y="927906"/>
                  <a:pt x="2005012" y="931143"/>
                  <a:pt x="2005012" y="932483"/>
                </a:cubicBezTo>
                <a:lnTo>
                  <a:pt x="2005012" y="933152"/>
                </a:lnTo>
                <a:lnTo>
                  <a:pt x="1988269" y="1256296"/>
                </a:lnTo>
                <a:cubicBezTo>
                  <a:pt x="2015505" y="1296926"/>
                  <a:pt x="2029792" y="1317575"/>
                  <a:pt x="2031131" y="1318245"/>
                </a:cubicBezTo>
                <a:cubicBezTo>
                  <a:pt x="2048098" y="1317129"/>
                  <a:pt x="2056581" y="1315901"/>
                  <a:pt x="2056581" y="1314562"/>
                </a:cubicBezTo>
                <a:cubicBezTo>
                  <a:pt x="2062162" y="1295586"/>
                  <a:pt x="2065511" y="1286098"/>
                  <a:pt x="2066627" y="1286098"/>
                </a:cubicBezTo>
                <a:lnTo>
                  <a:pt x="2069306" y="1286098"/>
                </a:lnTo>
                <a:lnTo>
                  <a:pt x="2069306" y="1282080"/>
                </a:lnTo>
                <a:cubicBezTo>
                  <a:pt x="2068413" y="1281187"/>
                  <a:pt x="2067966" y="1280406"/>
                  <a:pt x="2067966" y="1279736"/>
                </a:cubicBezTo>
                <a:cubicBezTo>
                  <a:pt x="2067966" y="1278843"/>
                  <a:pt x="2087389" y="1217675"/>
                  <a:pt x="2126233" y="1096231"/>
                </a:cubicBezTo>
                <a:lnTo>
                  <a:pt x="2127572" y="1096231"/>
                </a:lnTo>
                <a:lnTo>
                  <a:pt x="2127572" y="1100249"/>
                </a:lnTo>
                <a:lnTo>
                  <a:pt x="2126233" y="1101924"/>
                </a:lnTo>
                <a:lnTo>
                  <a:pt x="2126233" y="1115653"/>
                </a:lnTo>
                <a:lnTo>
                  <a:pt x="2127572" y="1117327"/>
                </a:lnTo>
                <a:lnTo>
                  <a:pt x="2127572" y="1119002"/>
                </a:lnTo>
                <a:cubicBezTo>
                  <a:pt x="2126902" y="1119671"/>
                  <a:pt x="2126233" y="1122127"/>
                  <a:pt x="2125563" y="1126369"/>
                </a:cubicBezTo>
                <a:lnTo>
                  <a:pt x="2124223" y="1126369"/>
                </a:lnTo>
                <a:lnTo>
                  <a:pt x="2124223" y="1128043"/>
                </a:lnTo>
                <a:cubicBezTo>
                  <a:pt x="2125563" y="1128043"/>
                  <a:pt x="2126233" y="1128489"/>
                  <a:pt x="2126233" y="1129382"/>
                </a:cubicBezTo>
                <a:lnTo>
                  <a:pt x="2126233" y="1146460"/>
                </a:lnTo>
                <a:lnTo>
                  <a:pt x="2127572" y="1148135"/>
                </a:lnTo>
                <a:lnTo>
                  <a:pt x="2127572" y="1149809"/>
                </a:lnTo>
                <a:lnTo>
                  <a:pt x="2126233" y="1151483"/>
                </a:lnTo>
                <a:lnTo>
                  <a:pt x="2126233" y="1169901"/>
                </a:lnTo>
                <a:lnTo>
                  <a:pt x="2124223" y="1169901"/>
                </a:lnTo>
                <a:lnTo>
                  <a:pt x="2124223" y="1176263"/>
                </a:lnTo>
                <a:cubicBezTo>
                  <a:pt x="2126456" y="1176263"/>
                  <a:pt x="2127572" y="1176598"/>
                  <a:pt x="2127572" y="1177268"/>
                </a:cubicBezTo>
                <a:lnTo>
                  <a:pt x="2127572" y="1189323"/>
                </a:lnTo>
                <a:lnTo>
                  <a:pt x="2126233" y="1190997"/>
                </a:lnTo>
                <a:lnTo>
                  <a:pt x="2126233" y="1192337"/>
                </a:lnTo>
                <a:lnTo>
                  <a:pt x="2127572" y="1194011"/>
                </a:lnTo>
                <a:lnTo>
                  <a:pt x="2127572" y="1200373"/>
                </a:lnTo>
                <a:lnTo>
                  <a:pt x="2128912" y="1202048"/>
                </a:lnTo>
                <a:lnTo>
                  <a:pt x="2128912" y="1204727"/>
                </a:lnTo>
                <a:lnTo>
                  <a:pt x="2130921" y="1204727"/>
                </a:lnTo>
                <a:cubicBezTo>
                  <a:pt x="2131590" y="1202048"/>
                  <a:pt x="2132707" y="1200708"/>
                  <a:pt x="2134269" y="1200708"/>
                </a:cubicBezTo>
                <a:lnTo>
                  <a:pt x="2134269" y="1196690"/>
                </a:lnTo>
                <a:cubicBezTo>
                  <a:pt x="2133153" y="1196690"/>
                  <a:pt x="2132037" y="1195574"/>
                  <a:pt x="2130921" y="1193341"/>
                </a:cubicBezTo>
                <a:lnTo>
                  <a:pt x="2130921" y="1191667"/>
                </a:lnTo>
                <a:lnTo>
                  <a:pt x="2132260" y="1189993"/>
                </a:lnTo>
                <a:lnTo>
                  <a:pt x="2132260" y="1188988"/>
                </a:lnTo>
                <a:lnTo>
                  <a:pt x="2130921" y="1186979"/>
                </a:lnTo>
                <a:lnTo>
                  <a:pt x="2130921" y="1181286"/>
                </a:lnTo>
                <a:lnTo>
                  <a:pt x="2132260" y="1179612"/>
                </a:lnTo>
                <a:lnTo>
                  <a:pt x="2132260" y="1176933"/>
                </a:lnTo>
                <a:lnTo>
                  <a:pt x="2128912" y="1172915"/>
                </a:lnTo>
                <a:lnTo>
                  <a:pt x="2128912" y="1171240"/>
                </a:lnTo>
                <a:cubicBezTo>
                  <a:pt x="2128912" y="1170347"/>
                  <a:pt x="2129581" y="1169901"/>
                  <a:pt x="2130921" y="1169901"/>
                </a:cubicBezTo>
                <a:lnTo>
                  <a:pt x="2130921" y="1135745"/>
                </a:lnTo>
                <a:lnTo>
                  <a:pt x="2132260" y="1134070"/>
                </a:lnTo>
                <a:lnTo>
                  <a:pt x="2132260" y="1131057"/>
                </a:lnTo>
                <a:lnTo>
                  <a:pt x="2130921" y="1129382"/>
                </a:lnTo>
                <a:lnTo>
                  <a:pt x="2130921" y="1127708"/>
                </a:lnTo>
                <a:lnTo>
                  <a:pt x="2132260" y="1126034"/>
                </a:lnTo>
                <a:lnTo>
                  <a:pt x="2132260" y="1117997"/>
                </a:lnTo>
                <a:cubicBezTo>
                  <a:pt x="2130028" y="1117997"/>
                  <a:pt x="2128912" y="1117550"/>
                  <a:pt x="2128912" y="1116658"/>
                </a:cubicBezTo>
                <a:lnTo>
                  <a:pt x="2128912" y="1114983"/>
                </a:lnTo>
                <a:cubicBezTo>
                  <a:pt x="2128912" y="1114313"/>
                  <a:pt x="2130028" y="1113979"/>
                  <a:pt x="2132260" y="1113979"/>
                </a:cubicBezTo>
                <a:lnTo>
                  <a:pt x="2132260" y="1106946"/>
                </a:lnTo>
                <a:cubicBezTo>
                  <a:pt x="2132260" y="1106277"/>
                  <a:pt x="2133376" y="1105942"/>
                  <a:pt x="2135609" y="1105942"/>
                </a:cubicBezTo>
                <a:lnTo>
                  <a:pt x="2135609" y="1100249"/>
                </a:lnTo>
                <a:lnTo>
                  <a:pt x="2134269" y="1098575"/>
                </a:lnTo>
                <a:lnTo>
                  <a:pt x="2134269" y="1095561"/>
                </a:lnTo>
                <a:cubicBezTo>
                  <a:pt x="2133153" y="1095561"/>
                  <a:pt x="2132037" y="1094445"/>
                  <a:pt x="2130921" y="1092213"/>
                </a:cubicBezTo>
                <a:lnTo>
                  <a:pt x="2130921" y="1081832"/>
                </a:lnTo>
                <a:cubicBezTo>
                  <a:pt x="2131814" y="1080492"/>
                  <a:pt x="2134269" y="1072456"/>
                  <a:pt x="2138288" y="1057722"/>
                </a:cubicBezTo>
                <a:cubicBezTo>
                  <a:pt x="2139181" y="1056159"/>
                  <a:pt x="2156817" y="1001688"/>
                  <a:pt x="2191196" y="894308"/>
                </a:cubicBezTo>
                <a:lnTo>
                  <a:pt x="2192536" y="894308"/>
                </a:lnTo>
                <a:cubicBezTo>
                  <a:pt x="2227361" y="897434"/>
                  <a:pt x="2244774" y="899666"/>
                  <a:pt x="2244774" y="901006"/>
                </a:cubicBezTo>
                <a:cubicBezTo>
                  <a:pt x="2244774" y="901675"/>
                  <a:pt x="2247676" y="904689"/>
                  <a:pt x="2253481" y="910047"/>
                </a:cubicBezTo>
                <a:cubicBezTo>
                  <a:pt x="2241426" y="982377"/>
                  <a:pt x="2229817" y="1046113"/>
                  <a:pt x="2218655" y="1101254"/>
                </a:cubicBezTo>
                <a:lnTo>
                  <a:pt x="2217985" y="1101254"/>
                </a:lnTo>
                <a:cubicBezTo>
                  <a:pt x="2217092" y="1101254"/>
                  <a:pt x="2216646" y="1100696"/>
                  <a:pt x="2216646" y="1099580"/>
                </a:cubicBezTo>
                <a:lnTo>
                  <a:pt x="2213297" y="1099580"/>
                </a:lnTo>
                <a:lnTo>
                  <a:pt x="2213297" y="1105942"/>
                </a:lnTo>
                <a:lnTo>
                  <a:pt x="2216646" y="1105942"/>
                </a:lnTo>
                <a:cubicBezTo>
                  <a:pt x="2216646" y="1104379"/>
                  <a:pt x="2217092" y="1103598"/>
                  <a:pt x="2217985" y="1103598"/>
                </a:cubicBezTo>
                <a:cubicBezTo>
                  <a:pt x="2217985" y="1104044"/>
                  <a:pt x="2218208" y="1104268"/>
                  <a:pt x="2218655" y="1104268"/>
                </a:cubicBezTo>
                <a:cubicBezTo>
                  <a:pt x="2217539" y="1110742"/>
                  <a:pt x="2216423" y="1113979"/>
                  <a:pt x="2215306" y="1113979"/>
                </a:cubicBezTo>
                <a:lnTo>
                  <a:pt x="2211288" y="1113979"/>
                </a:lnTo>
                <a:lnTo>
                  <a:pt x="2211288" y="1116323"/>
                </a:lnTo>
                <a:cubicBezTo>
                  <a:pt x="2212627" y="1116323"/>
                  <a:pt x="2213297" y="1116658"/>
                  <a:pt x="2213297" y="1117327"/>
                </a:cubicBezTo>
                <a:lnTo>
                  <a:pt x="2213297" y="1129382"/>
                </a:lnTo>
                <a:cubicBezTo>
                  <a:pt x="2213297" y="1133624"/>
                  <a:pt x="2200796" y="1200931"/>
                  <a:pt x="2175792" y="1331305"/>
                </a:cubicBezTo>
                <a:lnTo>
                  <a:pt x="2173783" y="1332309"/>
                </a:lnTo>
                <a:lnTo>
                  <a:pt x="2172444" y="1332309"/>
                </a:lnTo>
                <a:lnTo>
                  <a:pt x="2172444" y="1319920"/>
                </a:lnTo>
                <a:lnTo>
                  <a:pt x="2167756" y="1312887"/>
                </a:lnTo>
                <a:lnTo>
                  <a:pt x="2166416" y="1312887"/>
                </a:lnTo>
                <a:lnTo>
                  <a:pt x="2166416" y="1315901"/>
                </a:lnTo>
                <a:cubicBezTo>
                  <a:pt x="2166416" y="1316571"/>
                  <a:pt x="2165970" y="1316906"/>
                  <a:pt x="2165077" y="1316906"/>
                </a:cubicBezTo>
                <a:lnTo>
                  <a:pt x="2159719" y="1316906"/>
                </a:lnTo>
                <a:lnTo>
                  <a:pt x="2159719" y="1318580"/>
                </a:lnTo>
                <a:lnTo>
                  <a:pt x="2158380" y="1318580"/>
                </a:lnTo>
                <a:lnTo>
                  <a:pt x="2158380" y="1316906"/>
                </a:lnTo>
                <a:lnTo>
                  <a:pt x="2156370" y="1316906"/>
                </a:lnTo>
                <a:cubicBezTo>
                  <a:pt x="2156370" y="1318022"/>
                  <a:pt x="2155477" y="1319585"/>
                  <a:pt x="2153691" y="1321594"/>
                </a:cubicBezTo>
                <a:lnTo>
                  <a:pt x="2153691" y="1324273"/>
                </a:lnTo>
                <a:cubicBezTo>
                  <a:pt x="2154584" y="1326282"/>
                  <a:pt x="2156147" y="1327510"/>
                  <a:pt x="2158380" y="1327956"/>
                </a:cubicBezTo>
                <a:lnTo>
                  <a:pt x="2158380" y="1338672"/>
                </a:lnTo>
                <a:cubicBezTo>
                  <a:pt x="2158380" y="1339565"/>
                  <a:pt x="2157710" y="1340011"/>
                  <a:pt x="2156370" y="1340011"/>
                </a:cubicBezTo>
                <a:lnTo>
                  <a:pt x="2156370" y="1341686"/>
                </a:lnTo>
                <a:cubicBezTo>
                  <a:pt x="2157710" y="1341686"/>
                  <a:pt x="2158380" y="1342021"/>
                  <a:pt x="2158380" y="1342690"/>
                </a:cubicBezTo>
                <a:cubicBezTo>
                  <a:pt x="2158380" y="1343137"/>
                  <a:pt x="2151459" y="1347936"/>
                  <a:pt x="2137618" y="1357089"/>
                </a:cubicBezTo>
                <a:lnTo>
                  <a:pt x="2136948" y="1357089"/>
                </a:lnTo>
                <a:lnTo>
                  <a:pt x="2136948" y="1355415"/>
                </a:lnTo>
                <a:cubicBezTo>
                  <a:pt x="2136948" y="1354522"/>
                  <a:pt x="2137618" y="1354076"/>
                  <a:pt x="2138957" y="1354076"/>
                </a:cubicBezTo>
                <a:lnTo>
                  <a:pt x="2138957" y="1350057"/>
                </a:lnTo>
                <a:cubicBezTo>
                  <a:pt x="2137618" y="1350057"/>
                  <a:pt x="2136948" y="1349722"/>
                  <a:pt x="2136948" y="1349053"/>
                </a:cubicBezTo>
                <a:cubicBezTo>
                  <a:pt x="2136948" y="1348383"/>
                  <a:pt x="2137618" y="1348048"/>
                  <a:pt x="2138957" y="1348048"/>
                </a:cubicBezTo>
                <a:lnTo>
                  <a:pt x="2138957" y="1346039"/>
                </a:lnTo>
                <a:lnTo>
                  <a:pt x="2135609" y="1344030"/>
                </a:lnTo>
                <a:cubicBezTo>
                  <a:pt x="2134716" y="1344030"/>
                  <a:pt x="2134269" y="1343583"/>
                  <a:pt x="2134269" y="1342690"/>
                </a:cubicBezTo>
                <a:lnTo>
                  <a:pt x="2134269" y="1338672"/>
                </a:lnTo>
                <a:lnTo>
                  <a:pt x="2135609" y="1336998"/>
                </a:lnTo>
                <a:lnTo>
                  <a:pt x="2135609" y="1336328"/>
                </a:lnTo>
                <a:lnTo>
                  <a:pt x="2134269" y="1334654"/>
                </a:lnTo>
                <a:lnTo>
                  <a:pt x="2134269" y="1330635"/>
                </a:lnTo>
                <a:lnTo>
                  <a:pt x="2135609" y="1328961"/>
                </a:lnTo>
                <a:lnTo>
                  <a:pt x="2135609" y="1322264"/>
                </a:lnTo>
                <a:lnTo>
                  <a:pt x="2136948" y="1320589"/>
                </a:lnTo>
                <a:lnTo>
                  <a:pt x="2136948" y="1317575"/>
                </a:lnTo>
                <a:lnTo>
                  <a:pt x="2135609" y="1315901"/>
                </a:lnTo>
                <a:lnTo>
                  <a:pt x="2135609" y="1314227"/>
                </a:lnTo>
                <a:lnTo>
                  <a:pt x="2136948" y="1312553"/>
                </a:lnTo>
                <a:lnTo>
                  <a:pt x="2136948" y="1306860"/>
                </a:lnTo>
                <a:lnTo>
                  <a:pt x="2135609" y="1306860"/>
                </a:lnTo>
                <a:lnTo>
                  <a:pt x="2135609" y="1307864"/>
                </a:lnTo>
                <a:lnTo>
                  <a:pt x="2134269" y="1307864"/>
                </a:lnTo>
                <a:lnTo>
                  <a:pt x="2134269" y="1299158"/>
                </a:lnTo>
                <a:lnTo>
                  <a:pt x="2135609" y="1297484"/>
                </a:lnTo>
                <a:lnTo>
                  <a:pt x="2135609" y="1296814"/>
                </a:lnTo>
                <a:lnTo>
                  <a:pt x="2134269" y="1295140"/>
                </a:lnTo>
                <a:lnTo>
                  <a:pt x="2134269" y="1282750"/>
                </a:lnTo>
                <a:cubicBezTo>
                  <a:pt x="2135609" y="1279178"/>
                  <a:pt x="2136502" y="1277392"/>
                  <a:pt x="2136948" y="1277392"/>
                </a:cubicBezTo>
                <a:lnTo>
                  <a:pt x="2138957" y="1277392"/>
                </a:lnTo>
                <a:lnTo>
                  <a:pt x="2138957" y="1273374"/>
                </a:lnTo>
                <a:cubicBezTo>
                  <a:pt x="2136725" y="1273374"/>
                  <a:pt x="2135609" y="1272257"/>
                  <a:pt x="2135609" y="1270025"/>
                </a:cubicBezTo>
                <a:cubicBezTo>
                  <a:pt x="2135609" y="1268239"/>
                  <a:pt x="2135162" y="1266900"/>
                  <a:pt x="2134269" y="1266007"/>
                </a:cubicBezTo>
                <a:lnTo>
                  <a:pt x="2134269" y="1263328"/>
                </a:lnTo>
                <a:cubicBezTo>
                  <a:pt x="2132707" y="1263328"/>
                  <a:pt x="2131814" y="1261765"/>
                  <a:pt x="2131590" y="1258640"/>
                </a:cubicBezTo>
                <a:cubicBezTo>
                  <a:pt x="2131144" y="1258640"/>
                  <a:pt x="2130921" y="1258416"/>
                  <a:pt x="2130921" y="1257970"/>
                </a:cubicBezTo>
                <a:lnTo>
                  <a:pt x="2130921" y="1255626"/>
                </a:lnTo>
                <a:cubicBezTo>
                  <a:pt x="2132260" y="1252277"/>
                  <a:pt x="2133153" y="1250603"/>
                  <a:pt x="2133600" y="1250603"/>
                </a:cubicBezTo>
                <a:lnTo>
                  <a:pt x="2134269" y="1250603"/>
                </a:lnTo>
                <a:lnTo>
                  <a:pt x="2134269" y="1246584"/>
                </a:lnTo>
                <a:cubicBezTo>
                  <a:pt x="2132930" y="1246584"/>
                  <a:pt x="2132260" y="1246250"/>
                  <a:pt x="2132260" y="1245580"/>
                </a:cubicBezTo>
                <a:cubicBezTo>
                  <a:pt x="2132260" y="1244687"/>
                  <a:pt x="2132930" y="1244240"/>
                  <a:pt x="2134269" y="1244240"/>
                </a:cubicBezTo>
                <a:lnTo>
                  <a:pt x="2134269" y="1237878"/>
                </a:lnTo>
                <a:cubicBezTo>
                  <a:pt x="2132930" y="1237878"/>
                  <a:pt x="2132260" y="1237543"/>
                  <a:pt x="2132260" y="1236873"/>
                </a:cubicBezTo>
                <a:cubicBezTo>
                  <a:pt x="2133153" y="1236427"/>
                  <a:pt x="2133823" y="1236204"/>
                  <a:pt x="2134269" y="1236204"/>
                </a:cubicBezTo>
                <a:lnTo>
                  <a:pt x="2134269" y="1228837"/>
                </a:lnTo>
                <a:cubicBezTo>
                  <a:pt x="2135832" y="1227274"/>
                  <a:pt x="2136948" y="1224818"/>
                  <a:pt x="2137618" y="1221470"/>
                </a:cubicBezTo>
                <a:lnTo>
                  <a:pt x="2140297" y="1221470"/>
                </a:lnTo>
                <a:lnTo>
                  <a:pt x="2140297" y="1217451"/>
                </a:lnTo>
                <a:lnTo>
                  <a:pt x="2135609" y="1217451"/>
                </a:lnTo>
                <a:cubicBezTo>
                  <a:pt x="2134046" y="1216558"/>
                  <a:pt x="2132483" y="1214884"/>
                  <a:pt x="2130921" y="1212428"/>
                </a:cubicBezTo>
                <a:lnTo>
                  <a:pt x="2132260" y="1210419"/>
                </a:lnTo>
                <a:lnTo>
                  <a:pt x="2132260" y="1210084"/>
                </a:lnTo>
                <a:cubicBezTo>
                  <a:pt x="2131367" y="1208968"/>
                  <a:pt x="2130921" y="1207964"/>
                  <a:pt x="2130921" y="1207071"/>
                </a:cubicBezTo>
                <a:lnTo>
                  <a:pt x="2128912" y="1207071"/>
                </a:lnTo>
                <a:cubicBezTo>
                  <a:pt x="2128912" y="1207964"/>
                  <a:pt x="2128465" y="1208968"/>
                  <a:pt x="2127572" y="1210084"/>
                </a:cubicBezTo>
                <a:lnTo>
                  <a:pt x="2127572" y="1219126"/>
                </a:lnTo>
                <a:lnTo>
                  <a:pt x="2128912" y="1220800"/>
                </a:lnTo>
                <a:lnTo>
                  <a:pt x="2128912" y="1228837"/>
                </a:lnTo>
                <a:lnTo>
                  <a:pt x="2127572" y="1230511"/>
                </a:lnTo>
                <a:lnTo>
                  <a:pt x="2127572" y="1231850"/>
                </a:lnTo>
                <a:cubicBezTo>
                  <a:pt x="2129805" y="1231850"/>
                  <a:pt x="2130921" y="1232185"/>
                  <a:pt x="2130921" y="1232855"/>
                </a:cubicBezTo>
                <a:cubicBezTo>
                  <a:pt x="2130921" y="1233748"/>
                  <a:pt x="2130251" y="1234195"/>
                  <a:pt x="2128912" y="1234195"/>
                </a:cubicBezTo>
                <a:lnTo>
                  <a:pt x="2128912" y="1246584"/>
                </a:lnTo>
                <a:cubicBezTo>
                  <a:pt x="2130251" y="1246584"/>
                  <a:pt x="2130921" y="1247031"/>
                  <a:pt x="2130921" y="1247924"/>
                </a:cubicBezTo>
                <a:lnTo>
                  <a:pt x="2130921" y="1251607"/>
                </a:lnTo>
                <a:lnTo>
                  <a:pt x="2127572" y="1255291"/>
                </a:lnTo>
                <a:lnTo>
                  <a:pt x="2127572" y="1260314"/>
                </a:lnTo>
                <a:lnTo>
                  <a:pt x="2128912" y="1261988"/>
                </a:lnTo>
                <a:lnTo>
                  <a:pt x="2128912" y="1290117"/>
                </a:lnTo>
                <a:cubicBezTo>
                  <a:pt x="2130251" y="1290117"/>
                  <a:pt x="2130921" y="1290452"/>
                  <a:pt x="2130921" y="1291121"/>
                </a:cubicBezTo>
                <a:cubicBezTo>
                  <a:pt x="2130028" y="1291568"/>
                  <a:pt x="2129358" y="1291791"/>
                  <a:pt x="2128912" y="1291791"/>
                </a:cubicBezTo>
                <a:lnTo>
                  <a:pt x="2128912" y="1298153"/>
                </a:lnTo>
                <a:cubicBezTo>
                  <a:pt x="2130251" y="1298153"/>
                  <a:pt x="2130921" y="1298488"/>
                  <a:pt x="2130921" y="1299158"/>
                </a:cubicBezTo>
                <a:lnTo>
                  <a:pt x="2130921" y="1301502"/>
                </a:lnTo>
                <a:lnTo>
                  <a:pt x="2127572" y="1304851"/>
                </a:lnTo>
                <a:lnTo>
                  <a:pt x="2127572" y="1306190"/>
                </a:lnTo>
                <a:lnTo>
                  <a:pt x="2128912" y="1307864"/>
                </a:lnTo>
                <a:lnTo>
                  <a:pt x="2128912" y="1311883"/>
                </a:lnTo>
                <a:lnTo>
                  <a:pt x="2127572" y="1313557"/>
                </a:lnTo>
                <a:lnTo>
                  <a:pt x="2127572" y="1314562"/>
                </a:lnTo>
                <a:cubicBezTo>
                  <a:pt x="2129805" y="1314562"/>
                  <a:pt x="2130921" y="1315008"/>
                  <a:pt x="2130921" y="1315901"/>
                </a:cubicBezTo>
                <a:lnTo>
                  <a:pt x="2130921" y="1322264"/>
                </a:lnTo>
                <a:cubicBezTo>
                  <a:pt x="2130921" y="1322933"/>
                  <a:pt x="2130251" y="1323268"/>
                  <a:pt x="2128912" y="1323268"/>
                </a:cubicBezTo>
                <a:lnTo>
                  <a:pt x="2128912" y="1327287"/>
                </a:lnTo>
                <a:cubicBezTo>
                  <a:pt x="2130251" y="1327287"/>
                  <a:pt x="2130921" y="1327621"/>
                  <a:pt x="2130921" y="1328291"/>
                </a:cubicBezTo>
                <a:cubicBezTo>
                  <a:pt x="2127795" y="1330077"/>
                  <a:pt x="2126233" y="1331305"/>
                  <a:pt x="2126233" y="1331975"/>
                </a:cubicBezTo>
                <a:lnTo>
                  <a:pt x="2126233" y="1333649"/>
                </a:lnTo>
                <a:cubicBezTo>
                  <a:pt x="2127795" y="1333649"/>
                  <a:pt x="2128912" y="1334430"/>
                  <a:pt x="2129581" y="1335993"/>
                </a:cubicBezTo>
                <a:cubicBezTo>
                  <a:pt x="2130474" y="1335993"/>
                  <a:pt x="2130921" y="1336328"/>
                  <a:pt x="2130921" y="1336998"/>
                </a:cubicBezTo>
                <a:lnTo>
                  <a:pt x="2130921" y="1338672"/>
                </a:lnTo>
                <a:cubicBezTo>
                  <a:pt x="2130921" y="1339565"/>
                  <a:pt x="2130251" y="1340011"/>
                  <a:pt x="2128912" y="1340011"/>
                </a:cubicBezTo>
                <a:lnTo>
                  <a:pt x="2128912" y="1344030"/>
                </a:lnTo>
                <a:cubicBezTo>
                  <a:pt x="2130251" y="1344030"/>
                  <a:pt x="2130921" y="1344365"/>
                  <a:pt x="2130921" y="1345034"/>
                </a:cubicBezTo>
                <a:lnTo>
                  <a:pt x="2130921" y="1346709"/>
                </a:lnTo>
                <a:cubicBezTo>
                  <a:pt x="2130921" y="1347602"/>
                  <a:pt x="2130251" y="1348048"/>
                  <a:pt x="2128912" y="1348048"/>
                </a:cubicBezTo>
                <a:lnTo>
                  <a:pt x="2128912" y="1351732"/>
                </a:lnTo>
                <a:cubicBezTo>
                  <a:pt x="2130698" y="1351732"/>
                  <a:pt x="2131590" y="1354076"/>
                  <a:pt x="2131590" y="1358764"/>
                </a:cubicBezTo>
                <a:cubicBezTo>
                  <a:pt x="2132037" y="1358764"/>
                  <a:pt x="2132260" y="1358987"/>
                  <a:pt x="2132260" y="1359433"/>
                </a:cubicBezTo>
                <a:cubicBezTo>
                  <a:pt x="2131144" y="1361443"/>
                  <a:pt x="2128242" y="1363898"/>
                  <a:pt x="2123554" y="1366800"/>
                </a:cubicBezTo>
                <a:lnTo>
                  <a:pt x="2122884" y="1366800"/>
                </a:lnTo>
                <a:lnTo>
                  <a:pt x="2122884" y="1362782"/>
                </a:lnTo>
                <a:lnTo>
                  <a:pt x="2120875" y="1362782"/>
                </a:lnTo>
                <a:lnTo>
                  <a:pt x="2120875" y="1366800"/>
                </a:lnTo>
                <a:lnTo>
                  <a:pt x="2122214" y="1366800"/>
                </a:lnTo>
                <a:lnTo>
                  <a:pt x="2122214" y="1367470"/>
                </a:lnTo>
                <a:cubicBezTo>
                  <a:pt x="2121545" y="1368363"/>
                  <a:pt x="2109043" y="1376846"/>
                  <a:pt x="2084710" y="1392920"/>
                </a:cubicBezTo>
                <a:cubicBezTo>
                  <a:pt x="2080915" y="1392920"/>
                  <a:pt x="2078236" y="1392362"/>
                  <a:pt x="2076673" y="1391245"/>
                </a:cubicBezTo>
                <a:cubicBezTo>
                  <a:pt x="2075557" y="1392138"/>
                  <a:pt x="2074887" y="1392585"/>
                  <a:pt x="2074664" y="1392585"/>
                </a:cubicBezTo>
                <a:cubicBezTo>
                  <a:pt x="2072431" y="1392138"/>
                  <a:pt x="2071315" y="1391580"/>
                  <a:pt x="2071315" y="1390911"/>
                </a:cubicBezTo>
                <a:lnTo>
                  <a:pt x="2071315" y="1388567"/>
                </a:lnTo>
                <a:lnTo>
                  <a:pt x="2073994" y="1382874"/>
                </a:lnTo>
                <a:lnTo>
                  <a:pt x="2073994" y="1381534"/>
                </a:lnTo>
                <a:lnTo>
                  <a:pt x="2072655" y="1379860"/>
                </a:lnTo>
                <a:lnTo>
                  <a:pt x="2072655" y="1377181"/>
                </a:lnTo>
                <a:lnTo>
                  <a:pt x="2073994" y="1377181"/>
                </a:lnTo>
                <a:lnTo>
                  <a:pt x="2073994" y="1374837"/>
                </a:lnTo>
                <a:lnTo>
                  <a:pt x="2072655" y="1374837"/>
                </a:lnTo>
                <a:lnTo>
                  <a:pt x="2072655" y="1377181"/>
                </a:lnTo>
                <a:cubicBezTo>
                  <a:pt x="2071762" y="1377181"/>
                  <a:pt x="2071315" y="1376735"/>
                  <a:pt x="2071315" y="1375842"/>
                </a:cubicBezTo>
                <a:lnTo>
                  <a:pt x="2071315" y="1371823"/>
                </a:lnTo>
                <a:cubicBezTo>
                  <a:pt x="2073101" y="1370930"/>
                  <a:pt x="2073994" y="1370037"/>
                  <a:pt x="2073994" y="1369144"/>
                </a:cubicBezTo>
                <a:cubicBezTo>
                  <a:pt x="2074887" y="1368698"/>
                  <a:pt x="2075557" y="1368475"/>
                  <a:pt x="2076003" y="1368475"/>
                </a:cubicBezTo>
                <a:lnTo>
                  <a:pt x="2076003" y="1366800"/>
                </a:lnTo>
                <a:cubicBezTo>
                  <a:pt x="2074664" y="1366800"/>
                  <a:pt x="2073994" y="1366354"/>
                  <a:pt x="2073994" y="1365461"/>
                </a:cubicBezTo>
                <a:lnTo>
                  <a:pt x="2073994" y="1362782"/>
                </a:lnTo>
                <a:lnTo>
                  <a:pt x="2072655" y="1362782"/>
                </a:lnTo>
                <a:cubicBezTo>
                  <a:pt x="2071538" y="1365461"/>
                  <a:pt x="2070645" y="1366800"/>
                  <a:pt x="2069976" y="1366800"/>
                </a:cubicBezTo>
                <a:lnTo>
                  <a:pt x="2067966" y="1363452"/>
                </a:lnTo>
                <a:lnTo>
                  <a:pt x="2067966" y="1361777"/>
                </a:lnTo>
                <a:cubicBezTo>
                  <a:pt x="2069083" y="1359322"/>
                  <a:pt x="2070199" y="1358094"/>
                  <a:pt x="2071315" y="1358094"/>
                </a:cubicBezTo>
                <a:lnTo>
                  <a:pt x="2071315" y="1351732"/>
                </a:lnTo>
                <a:lnTo>
                  <a:pt x="2069306" y="1351732"/>
                </a:lnTo>
                <a:lnTo>
                  <a:pt x="2069306" y="1353741"/>
                </a:lnTo>
                <a:lnTo>
                  <a:pt x="2067966" y="1353741"/>
                </a:lnTo>
                <a:lnTo>
                  <a:pt x="2067966" y="1350057"/>
                </a:lnTo>
                <a:cubicBezTo>
                  <a:pt x="2066627" y="1350057"/>
                  <a:pt x="2065957" y="1349388"/>
                  <a:pt x="2065957" y="1348048"/>
                </a:cubicBezTo>
                <a:lnTo>
                  <a:pt x="2062609" y="1348048"/>
                </a:lnTo>
                <a:lnTo>
                  <a:pt x="2062609" y="1351732"/>
                </a:lnTo>
                <a:cubicBezTo>
                  <a:pt x="2063948" y="1351732"/>
                  <a:pt x="2064618" y="1352178"/>
                  <a:pt x="2064618" y="1353071"/>
                </a:cubicBezTo>
                <a:lnTo>
                  <a:pt x="2064618" y="1357089"/>
                </a:lnTo>
                <a:cubicBezTo>
                  <a:pt x="2064618" y="1357759"/>
                  <a:pt x="2063948" y="1358094"/>
                  <a:pt x="2062609" y="1358094"/>
                </a:cubicBezTo>
                <a:lnTo>
                  <a:pt x="2062609" y="1360438"/>
                </a:lnTo>
                <a:cubicBezTo>
                  <a:pt x="2063948" y="1360438"/>
                  <a:pt x="2064618" y="1360884"/>
                  <a:pt x="2064618" y="1361777"/>
                </a:cubicBezTo>
                <a:lnTo>
                  <a:pt x="2064618" y="1365461"/>
                </a:lnTo>
                <a:cubicBezTo>
                  <a:pt x="2064618" y="1366354"/>
                  <a:pt x="2063948" y="1366800"/>
                  <a:pt x="2062609" y="1366800"/>
                </a:cubicBezTo>
                <a:lnTo>
                  <a:pt x="2062609" y="1370819"/>
                </a:lnTo>
                <a:lnTo>
                  <a:pt x="2064618" y="1370819"/>
                </a:lnTo>
                <a:lnTo>
                  <a:pt x="2064618" y="1371823"/>
                </a:lnTo>
                <a:cubicBezTo>
                  <a:pt x="2064618" y="1372716"/>
                  <a:pt x="2063948" y="1373163"/>
                  <a:pt x="2062609" y="1373163"/>
                </a:cubicBezTo>
                <a:lnTo>
                  <a:pt x="2062609" y="1374837"/>
                </a:lnTo>
                <a:cubicBezTo>
                  <a:pt x="2063948" y="1374837"/>
                  <a:pt x="2064618" y="1375172"/>
                  <a:pt x="2064618" y="1375842"/>
                </a:cubicBezTo>
                <a:lnTo>
                  <a:pt x="2064618" y="1382204"/>
                </a:lnTo>
                <a:cubicBezTo>
                  <a:pt x="2064618" y="1382874"/>
                  <a:pt x="2063948" y="1383209"/>
                  <a:pt x="2062609" y="1383209"/>
                </a:cubicBezTo>
                <a:lnTo>
                  <a:pt x="2062609" y="1385218"/>
                </a:lnTo>
                <a:cubicBezTo>
                  <a:pt x="2063948" y="1385218"/>
                  <a:pt x="2064618" y="1385553"/>
                  <a:pt x="2064618" y="1386222"/>
                </a:cubicBezTo>
                <a:cubicBezTo>
                  <a:pt x="2064618" y="1386892"/>
                  <a:pt x="2063948" y="1387227"/>
                  <a:pt x="2062609" y="1387227"/>
                </a:cubicBezTo>
                <a:lnTo>
                  <a:pt x="2062609" y="1389571"/>
                </a:lnTo>
                <a:cubicBezTo>
                  <a:pt x="2063948" y="1389571"/>
                  <a:pt x="2064618" y="1390018"/>
                  <a:pt x="2064618" y="1390911"/>
                </a:cubicBezTo>
                <a:lnTo>
                  <a:pt x="2063278" y="1391245"/>
                </a:lnTo>
                <a:cubicBezTo>
                  <a:pt x="2048098" y="1390352"/>
                  <a:pt x="2040508" y="1389459"/>
                  <a:pt x="2040508" y="1388567"/>
                </a:cubicBezTo>
                <a:lnTo>
                  <a:pt x="2040508" y="1383209"/>
                </a:lnTo>
                <a:lnTo>
                  <a:pt x="2038498" y="1383209"/>
                </a:lnTo>
                <a:lnTo>
                  <a:pt x="2038498" y="1387897"/>
                </a:lnTo>
                <a:cubicBezTo>
                  <a:pt x="2038498" y="1388790"/>
                  <a:pt x="2038052" y="1389236"/>
                  <a:pt x="2037159" y="1389236"/>
                </a:cubicBezTo>
                <a:cubicBezTo>
                  <a:pt x="1987153" y="1385218"/>
                  <a:pt x="1959471" y="1382874"/>
                  <a:pt x="1954113" y="1382204"/>
                </a:cubicBezTo>
                <a:lnTo>
                  <a:pt x="1954783" y="1379190"/>
                </a:lnTo>
                <a:lnTo>
                  <a:pt x="1954783" y="1377181"/>
                </a:lnTo>
                <a:lnTo>
                  <a:pt x="1956122" y="1377181"/>
                </a:lnTo>
                <a:lnTo>
                  <a:pt x="1956122" y="1374167"/>
                </a:lnTo>
                <a:lnTo>
                  <a:pt x="1959471" y="1370149"/>
                </a:lnTo>
                <a:lnTo>
                  <a:pt x="1959471" y="1369144"/>
                </a:lnTo>
                <a:cubicBezTo>
                  <a:pt x="1957238" y="1366912"/>
                  <a:pt x="1956122" y="1365349"/>
                  <a:pt x="1956122" y="1364456"/>
                </a:cubicBezTo>
                <a:lnTo>
                  <a:pt x="1954783" y="1364456"/>
                </a:lnTo>
                <a:cubicBezTo>
                  <a:pt x="1954783" y="1366242"/>
                  <a:pt x="1953890" y="1367582"/>
                  <a:pt x="1952104" y="1368475"/>
                </a:cubicBezTo>
                <a:lnTo>
                  <a:pt x="1950095" y="1365461"/>
                </a:lnTo>
                <a:cubicBezTo>
                  <a:pt x="1951211" y="1363675"/>
                  <a:pt x="1952327" y="1362782"/>
                  <a:pt x="1953443" y="1362782"/>
                </a:cubicBezTo>
                <a:lnTo>
                  <a:pt x="1953443" y="1355415"/>
                </a:lnTo>
                <a:cubicBezTo>
                  <a:pt x="1954113" y="1352959"/>
                  <a:pt x="1955676" y="1351732"/>
                  <a:pt x="1958131" y="1351732"/>
                </a:cubicBezTo>
                <a:lnTo>
                  <a:pt x="1958131" y="1347378"/>
                </a:lnTo>
                <a:lnTo>
                  <a:pt x="1959471" y="1345704"/>
                </a:lnTo>
                <a:lnTo>
                  <a:pt x="1959471" y="1344030"/>
                </a:lnTo>
                <a:lnTo>
                  <a:pt x="1956122" y="1344030"/>
                </a:lnTo>
                <a:lnTo>
                  <a:pt x="1954783" y="1347378"/>
                </a:lnTo>
                <a:lnTo>
                  <a:pt x="1953443" y="1347378"/>
                </a:lnTo>
                <a:lnTo>
                  <a:pt x="1953443" y="1341016"/>
                </a:lnTo>
                <a:cubicBezTo>
                  <a:pt x="1953666" y="1340346"/>
                  <a:pt x="1954113" y="1340011"/>
                  <a:pt x="1954783" y="1340011"/>
                </a:cubicBezTo>
                <a:lnTo>
                  <a:pt x="1959471" y="1340011"/>
                </a:lnTo>
                <a:lnTo>
                  <a:pt x="1959471" y="1336328"/>
                </a:lnTo>
                <a:cubicBezTo>
                  <a:pt x="1958578" y="1335435"/>
                  <a:pt x="1958131" y="1334542"/>
                  <a:pt x="1958131" y="1333649"/>
                </a:cubicBezTo>
                <a:lnTo>
                  <a:pt x="1951434" y="1333649"/>
                </a:lnTo>
                <a:cubicBezTo>
                  <a:pt x="1950541" y="1333649"/>
                  <a:pt x="1950095" y="1333202"/>
                  <a:pt x="1950095" y="1332309"/>
                </a:cubicBezTo>
                <a:lnTo>
                  <a:pt x="1950095" y="1328291"/>
                </a:lnTo>
                <a:lnTo>
                  <a:pt x="1951434" y="1326617"/>
                </a:lnTo>
                <a:lnTo>
                  <a:pt x="1951434" y="1325612"/>
                </a:lnTo>
                <a:lnTo>
                  <a:pt x="1950095" y="1323938"/>
                </a:lnTo>
                <a:lnTo>
                  <a:pt x="1950095" y="1322264"/>
                </a:lnTo>
                <a:cubicBezTo>
                  <a:pt x="1951211" y="1320254"/>
                  <a:pt x="1952327" y="1319250"/>
                  <a:pt x="1953443" y="1319250"/>
                </a:cubicBezTo>
                <a:lnTo>
                  <a:pt x="1953443" y="1309539"/>
                </a:lnTo>
                <a:cubicBezTo>
                  <a:pt x="1953443" y="1308869"/>
                  <a:pt x="1954336" y="1308534"/>
                  <a:pt x="1956122" y="1308534"/>
                </a:cubicBezTo>
                <a:lnTo>
                  <a:pt x="1956122" y="1306860"/>
                </a:lnTo>
                <a:lnTo>
                  <a:pt x="1952773" y="1306860"/>
                </a:lnTo>
                <a:cubicBezTo>
                  <a:pt x="1951881" y="1306860"/>
                  <a:pt x="1951434" y="1306413"/>
                  <a:pt x="1951434" y="1305520"/>
                </a:cubicBezTo>
                <a:lnTo>
                  <a:pt x="1951434" y="1302842"/>
                </a:lnTo>
                <a:lnTo>
                  <a:pt x="1950095" y="1302842"/>
                </a:lnTo>
                <a:cubicBezTo>
                  <a:pt x="1950095" y="1303958"/>
                  <a:pt x="1949425" y="1304516"/>
                  <a:pt x="1948085" y="1304516"/>
                </a:cubicBezTo>
                <a:lnTo>
                  <a:pt x="1948085" y="1307195"/>
                </a:lnTo>
                <a:lnTo>
                  <a:pt x="1945406" y="1311213"/>
                </a:lnTo>
                <a:lnTo>
                  <a:pt x="1945406" y="1326282"/>
                </a:lnTo>
                <a:lnTo>
                  <a:pt x="1942058" y="1330300"/>
                </a:lnTo>
                <a:lnTo>
                  <a:pt x="1942058" y="1331305"/>
                </a:lnTo>
                <a:cubicBezTo>
                  <a:pt x="1944290" y="1331305"/>
                  <a:pt x="1945406" y="1331640"/>
                  <a:pt x="1945406" y="1332309"/>
                </a:cubicBezTo>
                <a:lnTo>
                  <a:pt x="1945406" y="1340346"/>
                </a:lnTo>
                <a:lnTo>
                  <a:pt x="1942058" y="1344365"/>
                </a:lnTo>
                <a:lnTo>
                  <a:pt x="1942058" y="1345704"/>
                </a:lnTo>
                <a:lnTo>
                  <a:pt x="1943397" y="1347378"/>
                </a:lnTo>
                <a:cubicBezTo>
                  <a:pt x="1942504" y="1347378"/>
                  <a:pt x="1942058" y="1347713"/>
                  <a:pt x="1942058" y="1348383"/>
                </a:cubicBezTo>
                <a:lnTo>
                  <a:pt x="1942058" y="1351732"/>
                </a:lnTo>
                <a:cubicBezTo>
                  <a:pt x="1944290" y="1351732"/>
                  <a:pt x="1945406" y="1352178"/>
                  <a:pt x="1945406" y="1353071"/>
                </a:cubicBezTo>
                <a:lnTo>
                  <a:pt x="1945406" y="1355415"/>
                </a:lnTo>
                <a:cubicBezTo>
                  <a:pt x="1945406" y="1356085"/>
                  <a:pt x="1944737" y="1356420"/>
                  <a:pt x="1943397" y="1356420"/>
                </a:cubicBezTo>
                <a:lnTo>
                  <a:pt x="1943397" y="1365461"/>
                </a:lnTo>
                <a:cubicBezTo>
                  <a:pt x="1943397" y="1365684"/>
                  <a:pt x="1942951" y="1366354"/>
                  <a:pt x="1942058" y="1367470"/>
                </a:cubicBezTo>
                <a:lnTo>
                  <a:pt x="1942058" y="1373163"/>
                </a:lnTo>
                <a:cubicBezTo>
                  <a:pt x="1941388" y="1373163"/>
                  <a:pt x="1940272" y="1373721"/>
                  <a:pt x="1938709" y="1374837"/>
                </a:cubicBezTo>
                <a:lnTo>
                  <a:pt x="1936700" y="1374837"/>
                </a:lnTo>
                <a:lnTo>
                  <a:pt x="1936700" y="1379190"/>
                </a:lnTo>
                <a:lnTo>
                  <a:pt x="1938709" y="1379190"/>
                </a:lnTo>
                <a:cubicBezTo>
                  <a:pt x="1938709" y="1378074"/>
                  <a:pt x="1939825" y="1376177"/>
                  <a:pt x="1942058" y="1373498"/>
                </a:cubicBezTo>
                <a:lnTo>
                  <a:pt x="1942058" y="1373163"/>
                </a:lnTo>
                <a:cubicBezTo>
                  <a:pt x="1942951" y="1373163"/>
                  <a:pt x="1943397" y="1373498"/>
                  <a:pt x="1943397" y="1374167"/>
                </a:cubicBezTo>
                <a:lnTo>
                  <a:pt x="1943397" y="1375842"/>
                </a:lnTo>
                <a:lnTo>
                  <a:pt x="1942058" y="1377516"/>
                </a:lnTo>
                <a:lnTo>
                  <a:pt x="1942058" y="1381534"/>
                </a:lnTo>
                <a:cubicBezTo>
                  <a:pt x="1932235" y="1380865"/>
                  <a:pt x="1927324" y="1380083"/>
                  <a:pt x="1927324" y="1379190"/>
                </a:cubicBezTo>
                <a:lnTo>
                  <a:pt x="1922636" y="1348383"/>
                </a:lnTo>
                <a:cubicBezTo>
                  <a:pt x="1923306" y="1348160"/>
                  <a:pt x="1924422" y="1348048"/>
                  <a:pt x="1925984" y="1348048"/>
                </a:cubicBezTo>
                <a:lnTo>
                  <a:pt x="1925984" y="1344030"/>
                </a:lnTo>
                <a:lnTo>
                  <a:pt x="1923975" y="1344030"/>
                </a:lnTo>
                <a:lnTo>
                  <a:pt x="1923975" y="1345704"/>
                </a:lnTo>
                <a:lnTo>
                  <a:pt x="1923306" y="1345704"/>
                </a:lnTo>
                <a:cubicBezTo>
                  <a:pt x="1922189" y="1345704"/>
                  <a:pt x="1920180" y="1333314"/>
                  <a:pt x="1917278" y="1308534"/>
                </a:cubicBezTo>
                <a:cubicBezTo>
                  <a:pt x="1894061" y="1153158"/>
                  <a:pt x="1881336" y="1064642"/>
                  <a:pt x="1879104" y="1042988"/>
                </a:cubicBezTo>
                <a:lnTo>
                  <a:pt x="1879104" y="1042318"/>
                </a:lnTo>
                <a:lnTo>
                  <a:pt x="1880443" y="1040644"/>
                </a:lnTo>
                <a:lnTo>
                  <a:pt x="1880443" y="998786"/>
                </a:lnTo>
                <a:lnTo>
                  <a:pt x="1881782" y="997111"/>
                </a:lnTo>
                <a:lnTo>
                  <a:pt x="1881782" y="990749"/>
                </a:lnTo>
                <a:cubicBezTo>
                  <a:pt x="1881782" y="990079"/>
                  <a:pt x="1882452" y="989744"/>
                  <a:pt x="1883792" y="989744"/>
                </a:cubicBezTo>
                <a:lnTo>
                  <a:pt x="1883792" y="979364"/>
                </a:lnTo>
                <a:cubicBezTo>
                  <a:pt x="1882452" y="979364"/>
                  <a:pt x="1881782" y="979029"/>
                  <a:pt x="1881782" y="978359"/>
                </a:cubicBezTo>
                <a:lnTo>
                  <a:pt x="1881782" y="959942"/>
                </a:lnTo>
                <a:cubicBezTo>
                  <a:pt x="1881782" y="959272"/>
                  <a:pt x="1882452" y="958937"/>
                  <a:pt x="1883792" y="958937"/>
                </a:cubicBezTo>
                <a:lnTo>
                  <a:pt x="1883792" y="955253"/>
                </a:lnTo>
                <a:lnTo>
                  <a:pt x="1885131" y="953579"/>
                </a:lnTo>
                <a:lnTo>
                  <a:pt x="1885131" y="948556"/>
                </a:lnTo>
                <a:lnTo>
                  <a:pt x="1883792" y="946882"/>
                </a:lnTo>
                <a:lnTo>
                  <a:pt x="1883792" y="941189"/>
                </a:lnTo>
                <a:lnTo>
                  <a:pt x="1885131" y="939515"/>
                </a:lnTo>
                <a:lnTo>
                  <a:pt x="1885131" y="938175"/>
                </a:lnTo>
                <a:lnTo>
                  <a:pt x="1883792" y="936501"/>
                </a:lnTo>
                <a:lnTo>
                  <a:pt x="1883792" y="928464"/>
                </a:lnTo>
                <a:lnTo>
                  <a:pt x="1885131" y="926790"/>
                </a:lnTo>
                <a:lnTo>
                  <a:pt x="1885131" y="921767"/>
                </a:lnTo>
                <a:lnTo>
                  <a:pt x="1883792" y="919758"/>
                </a:lnTo>
                <a:cubicBezTo>
                  <a:pt x="1884685" y="919758"/>
                  <a:pt x="1885131" y="919423"/>
                  <a:pt x="1885131" y="918753"/>
                </a:cubicBezTo>
                <a:lnTo>
                  <a:pt x="1885131" y="916074"/>
                </a:lnTo>
                <a:lnTo>
                  <a:pt x="1883792" y="914065"/>
                </a:lnTo>
                <a:lnTo>
                  <a:pt x="1883792" y="905694"/>
                </a:lnTo>
                <a:lnTo>
                  <a:pt x="1885131" y="904019"/>
                </a:lnTo>
                <a:lnTo>
                  <a:pt x="1885131" y="897657"/>
                </a:lnTo>
                <a:cubicBezTo>
                  <a:pt x="1885131" y="896764"/>
                  <a:pt x="1885801" y="896317"/>
                  <a:pt x="1887140" y="896317"/>
                </a:cubicBezTo>
                <a:lnTo>
                  <a:pt x="1887140" y="894308"/>
                </a:lnTo>
                <a:cubicBezTo>
                  <a:pt x="1884908" y="894308"/>
                  <a:pt x="1883792" y="893862"/>
                  <a:pt x="1883792" y="892969"/>
                </a:cubicBezTo>
                <a:cubicBezTo>
                  <a:pt x="1884685" y="892969"/>
                  <a:pt x="1885131" y="892634"/>
                  <a:pt x="1885131" y="891964"/>
                </a:cubicBezTo>
                <a:lnTo>
                  <a:pt x="1885131" y="890625"/>
                </a:lnTo>
                <a:lnTo>
                  <a:pt x="1883792" y="888950"/>
                </a:lnTo>
                <a:lnTo>
                  <a:pt x="1883792" y="884932"/>
                </a:lnTo>
                <a:lnTo>
                  <a:pt x="1885131" y="883258"/>
                </a:lnTo>
                <a:lnTo>
                  <a:pt x="1885131" y="882588"/>
                </a:lnTo>
                <a:lnTo>
                  <a:pt x="1883792" y="880914"/>
                </a:lnTo>
                <a:lnTo>
                  <a:pt x="1885131" y="879239"/>
                </a:lnTo>
                <a:lnTo>
                  <a:pt x="1885131" y="876561"/>
                </a:lnTo>
                <a:lnTo>
                  <a:pt x="1883792" y="874886"/>
                </a:lnTo>
                <a:lnTo>
                  <a:pt x="1885131" y="872877"/>
                </a:lnTo>
                <a:lnTo>
                  <a:pt x="1885131" y="869528"/>
                </a:lnTo>
                <a:lnTo>
                  <a:pt x="1881782" y="869528"/>
                </a:lnTo>
                <a:lnTo>
                  <a:pt x="1881782" y="872542"/>
                </a:lnTo>
                <a:lnTo>
                  <a:pt x="1880443" y="874217"/>
                </a:lnTo>
                <a:lnTo>
                  <a:pt x="1880443" y="887276"/>
                </a:lnTo>
                <a:lnTo>
                  <a:pt x="1881782" y="888950"/>
                </a:lnTo>
                <a:lnTo>
                  <a:pt x="1881782" y="895313"/>
                </a:lnTo>
                <a:lnTo>
                  <a:pt x="1880443" y="896987"/>
                </a:lnTo>
                <a:lnTo>
                  <a:pt x="1880443" y="905694"/>
                </a:lnTo>
                <a:lnTo>
                  <a:pt x="1879104" y="907368"/>
                </a:lnTo>
                <a:lnTo>
                  <a:pt x="1879104" y="910717"/>
                </a:lnTo>
                <a:cubicBezTo>
                  <a:pt x="1880890" y="910717"/>
                  <a:pt x="1881782" y="911163"/>
                  <a:pt x="1881782" y="912056"/>
                </a:cubicBezTo>
                <a:lnTo>
                  <a:pt x="1881782" y="914065"/>
                </a:lnTo>
                <a:lnTo>
                  <a:pt x="1880443" y="916074"/>
                </a:lnTo>
                <a:lnTo>
                  <a:pt x="1880443" y="924446"/>
                </a:lnTo>
                <a:lnTo>
                  <a:pt x="1879104" y="926120"/>
                </a:lnTo>
                <a:lnTo>
                  <a:pt x="1879104" y="929134"/>
                </a:lnTo>
                <a:lnTo>
                  <a:pt x="1881782" y="932483"/>
                </a:lnTo>
                <a:cubicBezTo>
                  <a:pt x="1880220" y="935385"/>
                  <a:pt x="1879104" y="939180"/>
                  <a:pt x="1878434" y="943868"/>
                </a:cubicBezTo>
                <a:lnTo>
                  <a:pt x="1875755" y="943868"/>
                </a:lnTo>
                <a:lnTo>
                  <a:pt x="1875755" y="950230"/>
                </a:lnTo>
                <a:cubicBezTo>
                  <a:pt x="1877987" y="950230"/>
                  <a:pt x="1879104" y="950565"/>
                  <a:pt x="1879104" y="951235"/>
                </a:cubicBezTo>
                <a:lnTo>
                  <a:pt x="1879104" y="961616"/>
                </a:lnTo>
                <a:cubicBezTo>
                  <a:pt x="1879104" y="962509"/>
                  <a:pt x="1878434" y="962955"/>
                  <a:pt x="1877094" y="962955"/>
                </a:cubicBezTo>
                <a:lnTo>
                  <a:pt x="1877094" y="968983"/>
                </a:lnTo>
                <a:cubicBezTo>
                  <a:pt x="1878434" y="968983"/>
                  <a:pt x="1879104" y="969429"/>
                  <a:pt x="1879104" y="970322"/>
                </a:cubicBezTo>
                <a:lnTo>
                  <a:pt x="1879104" y="976015"/>
                </a:lnTo>
                <a:cubicBezTo>
                  <a:pt x="1879104" y="976685"/>
                  <a:pt x="1878434" y="977020"/>
                  <a:pt x="1877094" y="977020"/>
                </a:cubicBezTo>
                <a:lnTo>
                  <a:pt x="1877094" y="989744"/>
                </a:lnTo>
                <a:cubicBezTo>
                  <a:pt x="1878434" y="989744"/>
                  <a:pt x="1879104" y="990079"/>
                  <a:pt x="1879104" y="990749"/>
                </a:cubicBezTo>
                <a:lnTo>
                  <a:pt x="1879104" y="994767"/>
                </a:lnTo>
                <a:cubicBezTo>
                  <a:pt x="1879104" y="995660"/>
                  <a:pt x="1878434" y="996107"/>
                  <a:pt x="1877094" y="996107"/>
                </a:cubicBezTo>
                <a:lnTo>
                  <a:pt x="1877094" y="998786"/>
                </a:lnTo>
                <a:lnTo>
                  <a:pt x="1875755" y="1000460"/>
                </a:lnTo>
                <a:lnTo>
                  <a:pt x="1875755" y="1004143"/>
                </a:lnTo>
                <a:lnTo>
                  <a:pt x="1877094" y="1004143"/>
                </a:lnTo>
                <a:cubicBezTo>
                  <a:pt x="1877094" y="1003027"/>
                  <a:pt x="1877541" y="1002469"/>
                  <a:pt x="1878434" y="1002469"/>
                </a:cubicBezTo>
                <a:lnTo>
                  <a:pt x="1879104" y="1003474"/>
                </a:lnTo>
                <a:lnTo>
                  <a:pt x="1879104" y="1005148"/>
                </a:lnTo>
                <a:cubicBezTo>
                  <a:pt x="1879104" y="1005818"/>
                  <a:pt x="1878434" y="1006153"/>
                  <a:pt x="1877094" y="1006153"/>
                </a:cubicBezTo>
                <a:lnTo>
                  <a:pt x="1877094" y="1009166"/>
                </a:lnTo>
                <a:lnTo>
                  <a:pt x="1875755" y="1010841"/>
                </a:lnTo>
                <a:lnTo>
                  <a:pt x="1875755" y="1017873"/>
                </a:lnTo>
                <a:lnTo>
                  <a:pt x="1874415" y="1017873"/>
                </a:lnTo>
                <a:lnTo>
                  <a:pt x="1874415" y="1017203"/>
                </a:lnTo>
                <a:cubicBezTo>
                  <a:pt x="1866379" y="957597"/>
                  <a:pt x="1861914" y="927795"/>
                  <a:pt x="1861021" y="927795"/>
                </a:cubicBezTo>
                <a:lnTo>
                  <a:pt x="1846957" y="919423"/>
                </a:lnTo>
                <a:lnTo>
                  <a:pt x="1811461" y="922772"/>
                </a:lnTo>
                <a:lnTo>
                  <a:pt x="1810791" y="921767"/>
                </a:lnTo>
                <a:lnTo>
                  <a:pt x="1810791" y="917079"/>
                </a:lnTo>
                <a:lnTo>
                  <a:pt x="1809452" y="917079"/>
                </a:lnTo>
                <a:lnTo>
                  <a:pt x="1809452" y="922102"/>
                </a:lnTo>
                <a:cubicBezTo>
                  <a:pt x="1809452" y="922995"/>
                  <a:pt x="1806773" y="923553"/>
                  <a:pt x="1801415" y="923776"/>
                </a:cubicBezTo>
                <a:cubicBezTo>
                  <a:pt x="1794718" y="898996"/>
                  <a:pt x="1791146" y="884374"/>
                  <a:pt x="1790700" y="879909"/>
                </a:cubicBezTo>
                <a:cubicBezTo>
                  <a:pt x="1796950" y="869640"/>
                  <a:pt x="1800746" y="864505"/>
                  <a:pt x="1802085" y="864505"/>
                </a:cubicBezTo>
                <a:cubicBezTo>
                  <a:pt x="1804541" y="864059"/>
                  <a:pt x="1806327" y="863836"/>
                  <a:pt x="1807443" y="863836"/>
                </a:cubicBezTo>
                <a:lnTo>
                  <a:pt x="1808113" y="864840"/>
                </a:lnTo>
                <a:lnTo>
                  <a:pt x="1808113" y="866180"/>
                </a:lnTo>
                <a:cubicBezTo>
                  <a:pt x="1808113" y="866850"/>
                  <a:pt x="1807443" y="867184"/>
                  <a:pt x="1806103" y="867184"/>
                </a:cubicBezTo>
                <a:lnTo>
                  <a:pt x="1806103" y="869528"/>
                </a:lnTo>
                <a:cubicBezTo>
                  <a:pt x="1807220" y="869528"/>
                  <a:pt x="1808336" y="870533"/>
                  <a:pt x="1809452" y="872542"/>
                </a:cubicBezTo>
                <a:lnTo>
                  <a:pt x="1809452" y="877565"/>
                </a:lnTo>
                <a:lnTo>
                  <a:pt x="1812801" y="877565"/>
                </a:lnTo>
                <a:lnTo>
                  <a:pt x="1812801" y="874886"/>
                </a:lnTo>
                <a:lnTo>
                  <a:pt x="1814140" y="872877"/>
                </a:lnTo>
                <a:lnTo>
                  <a:pt x="1814140" y="864505"/>
                </a:lnTo>
                <a:cubicBezTo>
                  <a:pt x="1814363" y="863613"/>
                  <a:pt x="1814810" y="863166"/>
                  <a:pt x="1815480" y="863166"/>
                </a:cubicBezTo>
                <a:lnTo>
                  <a:pt x="1883122" y="859148"/>
                </a:lnTo>
                <a:lnTo>
                  <a:pt x="1883792" y="860487"/>
                </a:lnTo>
                <a:lnTo>
                  <a:pt x="1883792" y="862161"/>
                </a:lnTo>
                <a:cubicBezTo>
                  <a:pt x="1883792" y="862831"/>
                  <a:pt x="1883122" y="863166"/>
                  <a:pt x="1881782" y="863166"/>
                </a:cubicBezTo>
                <a:lnTo>
                  <a:pt x="1881782" y="865510"/>
                </a:lnTo>
                <a:lnTo>
                  <a:pt x="1885131" y="865510"/>
                </a:lnTo>
                <a:cubicBezTo>
                  <a:pt x="1885131" y="863947"/>
                  <a:pt x="1885801" y="863166"/>
                  <a:pt x="1887140" y="863166"/>
                </a:cubicBezTo>
                <a:lnTo>
                  <a:pt x="1887140" y="859817"/>
                </a:lnTo>
                <a:cubicBezTo>
                  <a:pt x="1887364" y="859148"/>
                  <a:pt x="1887810" y="858813"/>
                  <a:pt x="1888480" y="858813"/>
                </a:cubicBezTo>
                <a:cubicBezTo>
                  <a:pt x="1890935" y="858813"/>
                  <a:pt x="1952327" y="854906"/>
                  <a:pt x="2072655" y="847093"/>
                </a:cubicBezTo>
                <a:close/>
                <a:moveTo>
                  <a:pt x="1393998" y="844414"/>
                </a:moveTo>
                <a:cubicBezTo>
                  <a:pt x="1403598" y="844414"/>
                  <a:pt x="1501378" y="848544"/>
                  <a:pt x="1687339" y="856804"/>
                </a:cubicBezTo>
                <a:lnTo>
                  <a:pt x="1688008" y="858478"/>
                </a:lnTo>
                <a:lnTo>
                  <a:pt x="1688008" y="866515"/>
                </a:lnTo>
                <a:lnTo>
                  <a:pt x="1690687" y="866515"/>
                </a:lnTo>
                <a:cubicBezTo>
                  <a:pt x="1690687" y="864952"/>
                  <a:pt x="1691134" y="864171"/>
                  <a:pt x="1692027" y="864171"/>
                </a:cubicBezTo>
                <a:lnTo>
                  <a:pt x="1692696" y="865845"/>
                </a:lnTo>
                <a:lnTo>
                  <a:pt x="1692696" y="868189"/>
                </a:lnTo>
                <a:cubicBezTo>
                  <a:pt x="1692696" y="869305"/>
                  <a:pt x="1692027" y="869863"/>
                  <a:pt x="1690687" y="869863"/>
                </a:cubicBezTo>
                <a:lnTo>
                  <a:pt x="1690687" y="877230"/>
                </a:lnTo>
                <a:cubicBezTo>
                  <a:pt x="1690687" y="878346"/>
                  <a:pt x="1689794" y="878905"/>
                  <a:pt x="1688008" y="878905"/>
                </a:cubicBezTo>
                <a:lnTo>
                  <a:pt x="1688008" y="881918"/>
                </a:lnTo>
                <a:cubicBezTo>
                  <a:pt x="1689794" y="881918"/>
                  <a:pt x="1690687" y="882476"/>
                  <a:pt x="1690687" y="883593"/>
                </a:cubicBezTo>
                <a:lnTo>
                  <a:pt x="1690687" y="890290"/>
                </a:lnTo>
                <a:lnTo>
                  <a:pt x="1694706" y="890290"/>
                </a:lnTo>
                <a:cubicBezTo>
                  <a:pt x="1694706" y="888504"/>
                  <a:pt x="1695375" y="887611"/>
                  <a:pt x="1696715" y="887611"/>
                </a:cubicBezTo>
                <a:lnTo>
                  <a:pt x="1696715" y="880579"/>
                </a:lnTo>
                <a:cubicBezTo>
                  <a:pt x="1696715" y="879463"/>
                  <a:pt x="1697384" y="878905"/>
                  <a:pt x="1698724" y="878905"/>
                </a:cubicBezTo>
                <a:lnTo>
                  <a:pt x="1698724" y="873212"/>
                </a:lnTo>
                <a:cubicBezTo>
                  <a:pt x="1697384" y="873212"/>
                  <a:pt x="1696715" y="872654"/>
                  <a:pt x="1696715" y="871538"/>
                </a:cubicBezTo>
                <a:lnTo>
                  <a:pt x="1696715" y="860152"/>
                </a:lnTo>
                <a:cubicBezTo>
                  <a:pt x="1696715" y="858366"/>
                  <a:pt x="1699394" y="857473"/>
                  <a:pt x="1704751" y="857473"/>
                </a:cubicBezTo>
                <a:cubicBezTo>
                  <a:pt x="1719485" y="880914"/>
                  <a:pt x="1731094" y="903238"/>
                  <a:pt x="1739577" y="924446"/>
                </a:cubicBezTo>
                <a:cubicBezTo>
                  <a:pt x="1768375" y="987177"/>
                  <a:pt x="1783333" y="1020329"/>
                  <a:pt x="1784449" y="1023900"/>
                </a:cubicBezTo>
                <a:cubicBezTo>
                  <a:pt x="1763911" y="1190439"/>
                  <a:pt x="1753195" y="1274601"/>
                  <a:pt x="1752302" y="1276387"/>
                </a:cubicBezTo>
                <a:lnTo>
                  <a:pt x="1702073" y="1317241"/>
                </a:lnTo>
                <a:lnTo>
                  <a:pt x="1700733" y="1317241"/>
                </a:lnTo>
                <a:lnTo>
                  <a:pt x="1700733" y="1308199"/>
                </a:lnTo>
                <a:cubicBezTo>
                  <a:pt x="1700733" y="1307083"/>
                  <a:pt x="1701403" y="1306525"/>
                  <a:pt x="1702742" y="1306525"/>
                </a:cubicBezTo>
                <a:lnTo>
                  <a:pt x="1702742" y="1300832"/>
                </a:lnTo>
                <a:cubicBezTo>
                  <a:pt x="1701626" y="1300832"/>
                  <a:pt x="1700510" y="1299493"/>
                  <a:pt x="1699394" y="1296814"/>
                </a:cubicBezTo>
                <a:cubicBezTo>
                  <a:pt x="1698947" y="1296814"/>
                  <a:pt x="1698724" y="1296479"/>
                  <a:pt x="1698724" y="1295809"/>
                </a:cubicBezTo>
                <a:lnTo>
                  <a:pt x="1698724" y="1293465"/>
                </a:lnTo>
                <a:cubicBezTo>
                  <a:pt x="1698724" y="1292349"/>
                  <a:pt x="1699394" y="1291791"/>
                  <a:pt x="1700733" y="1291791"/>
                </a:cubicBezTo>
                <a:lnTo>
                  <a:pt x="1700733" y="1242901"/>
                </a:lnTo>
                <a:cubicBezTo>
                  <a:pt x="1700733" y="1241785"/>
                  <a:pt x="1701403" y="1241227"/>
                  <a:pt x="1702742" y="1241227"/>
                </a:cubicBezTo>
                <a:lnTo>
                  <a:pt x="1702742" y="1235534"/>
                </a:lnTo>
                <a:cubicBezTo>
                  <a:pt x="1701403" y="1235534"/>
                  <a:pt x="1700733" y="1234976"/>
                  <a:pt x="1700733" y="1233860"/>
                </a:cubicBezTo>
                <a:lnTo>
                  <a:pt x="1700733" y="1231516"/>
                </a:lnTo>
                <a:cubicBezTo>
                  <a:pt x="1700733" y="1230399"/>
                  <a:pt x="1701403" y="1229841"/>
                  <a:pt x="1702742" y="1229841"/>
                </a:cubicBezTo>
                <a:lnTo>
                  <a:pt x="1702742" y="1217786"/>
                </a:lnTo>
                <a:cubicBezTo>
                  <a:pt x="1700063" y="1217786"/>
                  <a:pt x="1698724" y="1217228"/>
                  <a:pt x="1698724" y="1216112"/>
                </a:cubicBezTo>
                <a:lnTo>
                  <a:pt x="1698724" y="1213768"/>
                </a:lnTo>
                <a:cubicBezTo>
                  <a:pt x="1698724" y="1212652"/>
                  <a:pt x="1700063" y="1212094"/>
                  <a:pt x="1702742" y="1212094"/>
                </a:cubicBezTo>
                <a:lnTo>
                  <a:pt x="1702742" y="1202048"/>
                </a:lnTo>
                <a:cubicBezTo>
                  <a:pt x="1702742" y="1201155"/>
                  <a:pt x="1704082" y="1200708"/>
                  <a:pt x="1706761" y="1200708"/>
                </a:cubicBezTo>
                <a:lnTo>
                  <a:pt x="1706761" y="1191667"/>
                </a:lnTo>
                <a:cubicBezTo>
                  <a:pt x="1705421" y="1191667"/>
                  <a:pt x="1704751" y="1191109"/>
                  <a:pt x="1704751" y="1189993"/>
                </a:cubicBezTo>
                <a:lnTo>
                  <a:pt x="1704751" y="1185974"/>
                </a:lnTo>
                <a:cubicBezTo>
                  <a:pt x="1703635" y="1185974"/>
                  <a:pt x="1702742" y="1184858"/>
                  <a:pt x="1702073" y="1182626"/>
                </a:cubicBezTo>
                <a:cubicBezTo>
                  <a:pt x="1701180" y="1182626"/>
                  <a:pt x="1700733" y="1182067"/>
                  <a:pt x="1700733" y="1180951"/>
                </a:cubicBezTo>
                <a:lnTo>
                  <a:pt x="1700733" y="1166217"/>
                </a:lnTo>
                <a:cubicBezTo>
                  <a:pt x="1700733" y="1165324"/>
                  <a:pt x="1701403" y="1164878"/>
                  <a:pt x="1702742" y="1164878"/>
                </a:cubicBezTo>
                <a:lnTo>
                  <a:pt x="1702742" y="1162199"/>
                </a:lnTo>
                <a:cubicBezTo>
                  <a:pt x="1701403" y="1162199"/>
                  <a:pt x="1700733" y="1161641"/>
                  <a:pt x="1700733" y="1160525"/>
                </a:cubicBezTo>
                <a:cubicBezTo>
                  <a:pt x="1700733" y="1159632"/>
                  <a:pt x="1701403" y="1159185"/>
                  <a:pt x="1702742" y="1159185"/>
                </a:cubicBezTo>
                <a:lnTo>
                  <a:pt x="1702742" y="1150144"/>
                </a:lnTo>
                <a:cubicBezTo>
                  <a:pt x="1701403" y="1150144"/>
                  <a:pt x="1700733" y="1149586"/>
                  <a:pt x="1700733" y="1148470"/>
                </a:cubicBezTo>
                <a:lnTo>
                  <a:pt x="1700733" y="1146125"/>
                </a:lnTo>
                <a:cubicBezTo>
                  <a:pt x="1700733" y="1145009"/>
                  <a:pt x="1701403" y="1144451"/>
                  <a:pt x="1702742" y="1144451"/>
                </a:cubicBezTo>
                <a:lnTo>
                  <a:pt x="1702742" y="1141103"/>
                </a:lnTo>
                <a:cubicBezTo>
                  <a:pt x="1701403" y="1141103"/>
                  <a:pt x="1700733" y="1140544"/>
                  <a:pt x="1700733" y="1139428"/>
                </a:cubicBezTo>
                <a:lnTo>
                  <a:pt x="1700733" y="1133736"/>
                </a:lnTo>
                <a:cubicBezTo>
                  <a:pt x="1700733" y="1132619"/>
                  <a:pt x="1701403" y="1132061"/>
                  <a:pt x="1702742" y="1132061"/>
                </a:cubicBezTo>
                <a:lnTo>
                  <a:pt x="1702742" y="1126369"/>
                </a:lnTo>
                <a:cubicBezTo>
                  <a:pt x="1701403" y="1126369"/>
                  <a:pt x="1700733" y="1125810"/>
                  <a:pt x="1700733" y="1124694"/>
                </a:cubicBezTo>
                <a:lnTo>
                  <a:pt x="1700733" y="1113309"/>
                </a:lnTo>
                <a:cubicBezTo>
                  <a:pt x="1700733" y="1112193"/>
                  <a:pt x="1701403" y="1111635"/>
                  <a:pt x="1702742" y="1111635"/>
                </a:cubicBezTo>
                <a:lnTo>
                  <a:pt x="1702742" y="1108621"/>
                </a:lnTo>
                <a:cubicBezTo>
                  <a:pt x="1701403" y="1108621"/>
                  <a:pt x="1700733" y="1108063"/>
                  <a:pt x="1700733" y="1106946"/>
                </a:cubicBezTo>
                <a:lnTo>
                  <a:pt x="1700733" y="1097235"/>
                </a:lnTo>
                <a:cubicBezTo>
                  <a:pt x="1699394" y="1097235"/>
                  <a:pt x="1698724" y="1096677"/>
                  <a:pt x="1698724" y="1095561"/>
                </a:cubicBezTo>
                <a:lnTo>
                  <a:pt x="1698724" y="1086520"/>
                </a:lnTo>
                <a:cubicBezTo>
                  <a:pt x="1698724" y="1085404"/>
                  <a:pt x="1699394" y="1084846"/>
                  <a:pt x="1700733" y="1084846"/>
                </a:cubicBezTo>
                <a:lnTo>
                  <a:pt x="1700733" y="1067767"/>
                </a:lnTo>
                <a:cubicBezTo>
                  <a:pt x="1699394" y="1067767"/>
                  <a:pt x="1698724" y="1067209"/>
                  <a:pt x="1698724" y="1066093"/>
                </a:cubicBezTo>
                <a:lnTo>
                  <a:pt x="1698724" y="1042653"/>
                </a:lnTo>
                <a:cubicBezTo>
                  <a:pt x="1698724" y="1041537"/>
                  <a:pt x="1699394" y="1040978"/>
                  <a:pt x="1700733" y="1040978"/>
                </a:cubicBezTo>
                <a:lnTo>
                  <a:pt x="1700733" y="1037630"/>
                </a:lnTo>
                <a:cubicBezTo>
                  <a:pt x="1699394" y="1037630"/>
                  <a:pt x="1698724" y="1037072"/>
                  <a:pt x="1698724" y="1035955"/>
                </a:cubicBezTo>
                <a:lnTo>
                  <a:pt x="1698724" y="1029593"/>
                </a:lnTo>
                <a:cubicBezTo>
                  <a:pt x="1697384" y="1029593"/>
                  <a:pt x="1696715" y="1029035"/>
                  <a:pt x="1696715" y="1027919"/>
                </a:cubicBezTo>
                <a:lnTo>
                  <a:pt x="1696715" y="1022226"/>
                </a:lnTo>
                <a:cubicBezTo>
                  <a:pt x="1699617" y="1017315"/>
                  <a:pt x="1701626" y="1014859"/>
                  <a:pt x="1702742" y="1014859"/>
                </a:cubicBezTo>
                <a:lnTo>
                  <a:pt x="1702742" y="1002469"/>
                </a:lnTo>
                <a:cubicBezTo>
                  <a:pt x="1701626" y="1002469"/>
                  <a:pt x="1700510" y="1001130"/>
                  <a:pt x="1699394" y="998451"/>
                </a:cubicBezTo>
                <a:cubicBezTo>
                  <a:pt x="1698947" y="998451"/>
                  <a:pt x="1698724" y="998228"/>
                  <a:pt x="1698724" y="997781"/>
                </a:cubicBezTo>
                <a:lnTo>
                  <a:pt x="1698724" y="993763"/>
                </a:lnTo>
                <a:cubicBezTo>
                  <a:pt x="1697384" y="993763"/>
                  <a:pt x="1696715" y="993205"/>
                  <a:pt x="1696715" y="992088"/>
                </a:cubicBezTo>
                <a:lnTo>
                  <a:pt x="1696715" y="989744"/>
                </a:lnTo>
                <a:lnTo>
                  <a:pt x="1700063" y="984721"/>
                </a:lnTo>
                <a:lnTo>
                  <a:pt x="1700733" y="984721"/>
                </a:lnTo>
                <a:lnTo>
                  <a:pt x="1700733" y="979029"/>
                </a:lnTo>
                <a:cubicBezTo>
                  <a:pt x="1699617" y="979029"/>
                  <a:pt x="1698724" y="977913"/>
                  <a:pt x="1698054" y="975680"/>
                </a:cubicBezTo>
                <a:cubicBezTo>
                  <a:pt x="1697161" y="975680"/>
                  <a:pt x="1696715" y="975122"/>
                  <a:pt x="1696715" y="974006"/>
                </a:cubicBezTo>
                <a:lnTo>
                  <a:pt x="1696715" y="956928"/>
                </a:lnTo>
                <a:cubicBezTo>
                  <a:pt x="1696715" y="955812"/>
                  <a:pt x="1697384" y="955253"/>
                  <a:pt x="1698724" y="955253"/>
                </a:cubicBezTo>
                <a:lnTo>
                  <a:pt x="1698724" y="951235"/>
                </a:lnTo>
                <a:cubicBezTo>
                  <a:pt x="1698724" y="950119"/>
                  <a:pt x="1699394" y="949561"/>
                  <a:pt x="1700733" y="949561"/>
                </a:cubicBezTo>
                <a:lnTo>
                  <a:pt x="1700733" y="943868"/>
                </a:lnTo>
                <a:cubicBezTo>
                  <a:pt x="1698054" y="943868"/>
                  <a:pt x="1696715" y="943310"/>
                  <a:pt x="1696715" y="942194"/>
                </a:cubicBezTo>
                <a:lnTo>
                  <a:pt x="1696715" y="933487"/>
                </a:lnTo>
                <a:cubicBezTo>
                  <a:pt x="1696715" y="932371"/>
                  <a:pt x="1697384" y="931813"/>
                  <a:pt x="1698724" y="931813"/>
                </a:cubicBezTo>
                <a:lnTo>
                  <a:pt x="1698724" y="929469"/>
                </a:lnTo>
                <a:cubicBezTo>
                  <a:pt x="1697384" y="929469"/>
                  <a:pt x="1696715" y="928911"/>
                  <a:pt x="1696715" y="927795"/>
                </a:cubicBezTo>
                <a:lnTo>
                  <a:pt x="1696715" y="922102"/>
                </a:lnTo>
                <a:cubicBezTo>
                  <a:pt x="1696715" y="920986"/>
                  <a:pt x="1697384" y="920428"/>
                  <a:pt x="1698724" y="920428"/>
                </a:cubicBezTo>
                <a:lnTo>
                  <a:pt x="1698724" y="915405"/>
                </a:lnTo>
                <a:cubicBezTo>
                  <a:pt x="1698724" y="914288"/>
                  <a:pt x="1699394" y="913730"/>
                  <a:pt x="1700733" y="913730"/>
                </a:cubicBezTo>
                <a:lnTo>
                  <a:pt x="1700733" y="902345"/>
                </a:lnTo>
                <a:lnTo>
                  <a:pt x="1696045" y="902345"/>
                </a:lnTo>
                <a:cubicBezTo>
                  <a:pt x="1695152" y="902345"/>
                  <a:pt x="1694706" y="901787"/>
                  <a:pt x="1694706" y="900671"/>
                </a:cubicBezTo>
                <a:lnTo>
                  <a:pt x="1694706" y="893304"/>
                </a:lnTo>
                <a:lnTo>
                  <a:pt x="1692696" y="893304"/>
                </a:lnTo>
                <a:lnTo>
                  <a:pt x="1692696" y="921097"/>
                </a:lnTo>
                <a:cubicBezTo>
                  <a:pt x="1692696" y="922214"/>
                  <a:pt x="1692027" y="922772"/>
                  <a:pt x="1690687" y="922772"/>
                </a:cubicBezTo>
                <a:lnTo>
                  <a:pt x="1690687" y="933487"/>
                </a:lnTo>
                <a:cubicBezTo>
                  <a:pt x="1690687" y="934604"/>
                  <a:pt x="1689794" y="935162"/>
                  <a:pt x="1688008" y="935162"/>
                </a:cubicBezTo>
                <a:lnTo>
                  <a:pt x="1688008" y="939180"/>
                </a:lnTo>
                <a:cubicBezTo>
                  <a:pt x="1688008" y="940296"/>
                  <a:pt x="1687339" y="940854"/>
                  <a:pt x="1685999" y="940854"/>
                </a:cubicBezTo>
                <a:lnTo>
                  <a:pt x="1685999" y="955253"/>
                </a:lnTo>
                <a:lnTo>
                  <a:pt x="1690687" y="955253"/>
                </a:lnTo>
                <a:lnTo>
                  <a:pt x="1690687" y="951235"/>
                </a:lnTo>
                <a:cubicBezTo>
                  <a:pt x="1690910" y="950119"/>
                  <a:pt x="1691357" y="949561"/>
                  <a:pt x="1692027" y="949561"/>
                </a:cubicBezTo>
                <a:lnTo>
                  <a:pt x="1692696" y="951235"/>
                </a:lnTo>
                <a:lnTo>
                  <a:pt x="1692696" y="958602"/>
                </a:lnTo>
                <a:cubicBezTo>
                  <a:pt x="1694036" y="958602"/>
                  <a:pt x="1694706" y="959160"/>
                  <a:pt x="1694706" y="960276"/>
                </a:cubicBezTo>
                <a:lnTo>
                  <a:pt x="1694706" y="962620"/>
                </a:lnTo>
                <a:cubicBezTo>
                  <a:pt x="1694706" y="963737"/>
                  <a:pt x="1694036" y="964295"/>
                  <a:pt x="1692696" y="964295"/>
                </a:cubicBezTo>
                <a:lnTo>
                  <a:pt x="1692696" y="971662"/>
                </a:lnTo>
                <a:cubicBezTo>
                  <a:pt x="1692696" y="972778"/>
                  <a:pt x="1692027" y="973336"/>
                  <a:pt x="1690687" y="973336"/>
                </a:cubicBezTo>
                <a:lnTo>
                  <a:pt x="1690687" y="988070"/>
                </a:lnTo>
                <a:cubicBezTo>
                  <a:pt x="1692027" y="988070"/>
                  <a:pt x="1692696" y="988628"/>
                  <a:pt x="1692696" y="989744"/>
                </a:cubicBezTo>
                <a:lnTo>
                  <a:pt x="1692696" y="1005818"/>
                </a:lnTo>
                <a:cubicBezTo>
                  <a:pt x="1694036" y="1005818"/>
                  <a:pt x="1694706" y="1006376"/>
                  <a:pt x="1694706" y="1007492"/>
                </a:cubicBezTo>
                <a:lnTo>
                  <a:pt x="1694706" y="1013185"/>
                </a:lnTo>
                <a:cubicBezTo>
                  <a:pt x="1694706" y="1014301"/>
                  <a:pt x="1694036" y="1014859"/>
                  <a:pt x="1692696" y="1014859"/>
                </a:cubicBezTo>
                <a:lnTo>
                  <a:pt x="1692696" y="1022896"/>
                </a:lnTo>
                <a:cubicBezTo>
                  <a:pt x="1694036" y="1022896"/>
                  <a:pt x="1694706" y="1023454"/>
                  <a:pt x="1694706" y="1024570"/>
                </a:cubicBezTo>
                <a:lnTo>
                  <a:pt x="1694706" y="1044997"/>
                </a:lnTo>
                <a:cubicBezTo>
                  <a:pt x="1694706" y="1046113"/>
                  <a:pt x="1694036" y="1046671"/>
                  <a:pt x="1692696" y="1046671"/>
                </a:cubicBezTo>
                <a:lnTo>
                  <a:pt x="1692696" y="1058726"/>
                </a:lnTo>
                <a:cubicBezTo>
                  <a:pt x="1694036" y="1058726"/>
                  <a:pt x="1694706" y="1059284"/>
                  <a:pt x="1694706" y="1060400"/>
                </a:cubicBezTo>
                <a:lnTo>
                  <a:pt x="1694706" y="1067767"/>
                </a:lnTo>
                <a:cubicBezTo>
                  <a:pt x="1696045" y="1067767"/>
                  <a:pt x="1696715" y="1068326"/>
                  <a:pt x="1696715" y="1069442"/>
                </a:cubicBezTo>
                <a:lnTo>
                  <a:pt x="1696715" y="1095561"/>
                </a:lnTo>
                <a:cubicBezTo>
                  <a:pt x="1696715" y="1096677"/>
                  <a:pt x="1696045" y="1097235"/>
                  <a:pt x="1694706" y="1097235"/>
                </a:cubicBezTo>
                <a:lnTo>
                  <a:pt x="1694706" y="1100249"/>
                </a:lnTo>
                <a:cubicBezTo>
                  <a:pt x="1696045" y="1100249"/>
                  <a:pt x="1696715" y="1100807"/>
                  <a:pt x="1696715" y="1101924"/>
                </a:cubicBezTo>
                <a:cubicBezTo>
                  <a:pt x="1695822" y="1102593"/>
                  <a:pt x="1695152" y="1102928"/>
                  <a:pt x="1694706" y="1102928"/>
                </a:cubicBezTo>
                <a:lnTo>
                  <a:pt x="1694706" y="1129047"/>
                </a:lnTo>
                <a:lnTo>
                  <a:pt x="1694036" y="1129047"/>
                </a:lnTo>
                <a:cubicBezTo>
                  <a:pt x="1693366" y="1128824"/>
                  <a:pt x="1685106" y="1103821"/>
                  <a:pt x="1669256" y="1054038"/>
                </a:cubicBezTo>
                <a:cubicBezTo>
                  <a:pt x="1656531" y="1011622"/>
                  <a:pt x="1649387" y="990414"/>
                  <a:pt x="1647825" y="990414"/>
                </a:cubicBezTo>
                <a:cubicBezTo>
                  <a:pt x="1629965" y="982824"/>
                  <a:pt x="1621036" y="978247"/>
                  <a:pt x="1621036" y="976685"/>
                </a:cubicBezTo>
                <a:cubicBezTo>
                  <a:pt x="1621929" y="976015"/>
                  <a:pt x="1622598" y="975680"/>
                  <a:pt x="1623045" y="975680"/>
                </a:cubicBezTo>
                <a:lnTo>
                  <a:pt x="1623045" y="971662"/>
                </a:lnTo>
                <a:cubicBezTo>
                  <a:pt x="1623045" y="970546"/>
                  <a:pt x="1623715" y="969987"/>
                  <a:pt x="1625054" y="969987"/>
                </a:cubicBezTo>
                <a:lnTo>
                  <a:pt x="1625054" y="967643"/>
                </a:lnTo>
                <a:cubicBezTo>
                  <a:pt x="1623715" y="967643"/>
                  <a:pt x="1623045" y="967085"/>
                  <a:pt x="1623045" y="965969"/>
                </a:cubicBezTo>
                <a:cubicBezTo>
                  <a:pt x="1623045" y="964853"/>
                  <a:pt x="1623715" y="964295"/>
                  <a:pt x="1625054" y="964295"/>
                </a:cubicBezTo>
                <a:lnTo>
                  <a:pt x="1625054" y="958602"/>
                </a:lnTo>
                <a:lnTo>
                  <a:pt x="1621036" y="958602"/>
                </a:lnTo>
                <a:cubicBezTo>
                  <a:pt x="1621036" y="960165"/>
                  <a:pt x="1620366" y="960946"/>
                  <a:pt x="1619026" y="960946"/>
                </a:cubicBezTo>
                <a:lnTo>
                  <a:pt x="1619026" y="971662"/>
                </a:lnTo>
                <a:lnTo>
                  <a:pt x="1616348" y="975680"/>
                </a:lnTo>
                <a:cubicBezTo>
                  <a:pt x="1548035" y="941971"/>
                  <a:pt x="1513210" y="925116"/>
                  <a:pt x="1511870" y="925116"/>
                </a:cubicBezTo>
                <a:cubicBezTo>
                  <a:pt x="1494904" y="945208"/>
                  <a:pt x="1485974" y="955253"/>
                  <a:pt x="1485081" y="955253"/>
                </a:cubicBezTo>
                <a:lnTo>
                  <a:pt x="1483742" y="955253"/>
                </a:lnTo>
                <a:cubicBezTo>
                  <a:pt x="1482849" y="955253"/>
                  <a:pt x="1482402" y="954249"/>
                  <a:pt x="1482402" y="952240"/>
                </a:cubicBezTo>
                <a:lnTo>
                  <a:pt x="1480393" y="952240"/>
                </a:lnTo>
                <a:lnTo>
                  <a:pt x="1480393" y="960946"/>
                </a:lnTo>
                <a:cubicBezTo>
                  <a:pt x="1426815" y="1022114"/>
                  <a:pt x="1400026" y="1053145"/>
                  <a:pt x="1400026" y="1054038"/>
                </a:cubicBezTo>
                <a:cubicBezTo>
                  <a:pt x="1413421" y="1177268"/>
                  <a:pt x="1421011" y="1242678"/>
                  <a:pt x="1422797" y="1250268"/>
                </a:cubicBezTo>
                <a:cubicBezTo>
                  <a:pt x="1454274" y="1266788"/>
                  <a:pt x="1471463" y="1276276"/>
                  <a:pt x="1474366" y="1278731"/>
                </a:cubicBezTo>
                <a:lnTo>
                  <a:pt x="1474366" y="1279736"/>
                </a:lnTo>
                <a:lnTo>
                  <a:pt x="1472356" y="1279736"/>
                </a:lnTo>
                <a:lnTo>
                  <a:pt x="1472356" y="1282750"/>
                </a:lnTo>
                <a:lnTo>
                  <a:pt x="1474366" y="1282750"/>
                </a:lnTo>
                <a:lnTo>
                  <a:pt x="1474366" y="1279736"/>
                </a:lnTo>
                <a:lnTo>
                  <a:pt x="1476375" y="1279736"/>
                </a:lnTo>
                <a:cubicBezTo>
                  <a:pt x="1479054" y="1279959"/>
                  <a:pt x="1480393" y="1280741"/>
                  <a:pt x="1480393" y="1282080"/>
                </a:cubicBezTo>
                <a:cubicBezTo>
                  <a:pt x="1479723" y="1282080"/>
                  <a:pt x="1478607" y="1283419"/>
                  <a:pt x="1477045" y="1286098"/>
                </a:cubicBezTo>
                <a:lnTo>
                  <a:pt x="1476375" y="1286098"/>
                </a:lnTo>
                <a:lnTo>
                  <a:pt x="1476375" y="1291791"/>
                </a:lnTo>
                <a:lnTo>
                  <a:pt x="1480393" y="1291791"/>
                </a:lnTo>
                <a:cubicBezTo>
                  <a:pt x="1480393" y="1290005"/>
                  <a:pt x="1481733" y="1287884"/>
                  <a:pt x="1484412" y="1285429"/>
                </a:cubicBezTo>
                <a:lnTo>
                  <a:pt x="1484412" y="1283754"/>
                </a:lnTo>
                <a:cubicBezTo>
                  <a:pt x="1488653" y="1285317"/>
                  <a:pt x="1511870" y="1297484"/>
                  <a:pt x="1554063" y="1320254"/>
                </a:cubicBezTo>
                <a:cubicBezTo>
                  <a:pt x="1590675" y="1296367"/>
                  <a:pt x="1610990" y="1283643"/>
                  <a:pt x="1615008" y="1282080"/>
                </a:cubicBezTo>
                <a:lnTo>
                  <a:pt x="1615008" y="1291791"/>
                </a:lnTo>
                <a:cubicBezTo>
                  <a:pt x="1616348" y="1291791"/>
                  <a:pt x="1617017" y="1292349"/>
                  <a:pt x="1617017" y="1293465"/>
                </a:cubicBezTo>
                <a:lnTo>
                  <a:pt x="1617017" y="1322933"/>
                </a:lnTo>
                <a:cubicBezTo>
                  <a:pt x="1617017" y="1323826"/>
                  <a:pt x="1616348" y="1324273"/>
                  <a:pt x="1615008" y="1324273"/>
                </a:cubicBezTo>
                <a:lnTo>
                  <a:pt x="1615008" y="1326952"/>
                </a:lnTo>
                <a:cubicBezTo>
                  <a:pt x="1616124" y="1326952"/>
                  <a:pt x="1617017" y="1327956"/>
                  <a:pt x="1617687" y="1329965"/>
                </a:cubicBezTo>
                <a:cubicBezTo>
                  <a:pt x="1618580" y="1330189"/>
                  <a:pt x="1619026" y="1330747"/>
                  <a:pt x="1619026" y="1331640"/>
                </a:cubicBezTo>
                <a:lnTo>
                  <a:pt x="1619026" y="1341686"/>
                </a:lnTo>
                <a:lnTo>
                  <a:pt x="1621036" y="1341686"/>
                </a:lnTo>
                <a:lnTo>
                  <a:pt x="1621036" y="1325947"/>
                </a:lnTo>
                <a:cubicBezTo>
                  <a:pt x="1621036" y="1324831"/>
                  <a:pt x="1621705" y="1324273"/>
                  <a:pt x="1623045" y="1324273"/>
                </a:cubicBezTo>
                <a:lnTo>
                  <a:pt x="1623045" y="1321259"/>
                </a:lnTo>
                <a:cubicBezTo>
                  <a:pt x="1620366" y="1321259"/>
                  <a:pt x="1619026" y="1320701"/>
                  <a:pt x="1619026" y="1319585"/>
                </a:cubicBezTo>
                <a:lnTo>
                  <a:pt x="1619026" y="1313892"/>
                </a:lnTo>
                <a:cubicBezTo>
                  <a:pt x="1620589" y="1311213"/>
                  <a:pt x="1621929" y="1309874"/>
                  <a:pt x="1623045" y="1309874"/>
                </a:cubicBezTo>
                <a:lnTo>
                  <a:pt x="1623045" y="1279736"/>
                </a:lnTo>
                <a:cubicBezTo>
                  <a:pt x="1621705" y="1279736"/>
                  <a:pt x="1621036" y="1279178"/>
                  <a:pt x="1621036" y="1278062"/>
                </a:cubicBezTo>
                <a:cubicBezTo>
                  <a:pt x="1647378" y="1260649"/>
                  <a:pt x="1660549" y="1251607"/>
                  <a:pt x="1660549" y="1250938"/>
                </a:cubicBezTo>
                <a:cubicBezTo>
                  <a:pt x="1673721" y="1206736"/>
                  <a:pt x="1681311" y="1182849"/>
                  <a:pt x="1683320" y="1179277"/>
                </a:cubicBezTo>
                <a:lnTo>
                  <a:pt x="1683990" y="1179277"/>
                </a:lnTo>
                <a:cubicBezTo>
                  <a:pt x="1683990" y="1178161"/>
                  <a:pt x="1683767" y="1177156"/>
                  <a:pt x="1683320" y="1176263"/>
                </a:cubicBezTo>
                <a:cubicBezTo>
                  <a:pt x="1687339" y="1163762"/>
                  <a:pt x="1690687" y="1152600"/>
                  <a:pt x="1693366" y="1142777"/>
                </a:cubicBezTo>
                <a:lnTo>
                  <a:pt x="1694706" y="1142777"/>
                </a:lnTo>
                <a:lnTo>
                  <a:pt x="1694706" y="1151818"/>
                </a:lnTo>
                <a:cubicBezTo>
                  <a:pt x="1694706" y="1152934"/>
                  <a:pt x="1694036" y="1153492"/>
                  <a:pt x="1692696" y="1153492"/>
                </a:cubicBezTo>
                <a:lnTo>
                  <a:pt x="1692696" y="1160525"/>
                </a:lnTo>
                <a:cubicBezTo>
                  <a:pt x="1692696" y="1161641"/>
                  <a:pt x="1692027" y="1162199"/>
                  <a:pt x="1690687" y="1162199"/>
                </a:cubicBezTo>
                <a:lnTo>
                  <a:pt x="1690687" y="1166217"/>
                </a:lnTo>
                <a:cubicBezTo>
                  <a:pt x="1690687" y="1167334"/>
                  <a:pt x="1689794" y="1167892"/>
                  <a:pt x="1688008" y="1167892"/>
                </a:cubicBezTo>
                <a:lnTo>
                  <a:pt x="1688008" y="1176933"/>
                </a:lnTo>
                <a:lnTo>
                  <a:pt x="1690687" y="1176933"/>
                </a:lnTo>
                <a:lnTo>
                  <a:pt x="1690687" y="1171910"/>
                </a:lnTo>
                <a:cubicBezTo>
                  <a:pt x="1690687" y="1171017"/>
                  <a:pt x="1691357" y="1170571"/>
                  <a:pt x="1692696" y="1170571"/>
                </a:cubicBezTo>
                <a:lnTo>
                  <a:pt x="1692696" y="1166217"/>
                </a:lnTo>
                <a:cubicBezTo>
                  <a:pt x="1692920" y="1165324"/>
                  <a:pt x="1693366" y="1164878"/>
                  <a:pt x="1694036" y="1164878"/>
                </a:cubicBezTo>
                <a:cubicBezTo>
                  <a:pt x="1694036" y="1165548"/>
                  <a:pt x="1694929" y="1167110"/>
                  <a:pt x="1696715" y="1169566"/>
                </a:cubicBezTo>
                <a:lnTo>
                  <a:pt x="1696715" y="1171910"/>
                </a:lnTo>
                <a:cubicBezTo>
                  <a:pt x="1696715" y="1173026"/>
                  <a:pt x="1696045" y="1173584"/>
                  <a:pt x="1694706" y="1173584"/>
                </a:cubicBezTo>
                <a:lnTo>
                  <a:pt x="1694706" y="1185974"/>
                </a:lnTo>
                <a:cubicBezTo>
                  <a:pt x="1696045" y="1185974"/>
                  <a:pt x="1696715" y="1186532"/>
                  <a:pt x="1696715" y="1187649"/>
                </a:cubicBezTo>
                <a:lnTo>
                  <a:pt x="1696715" y="1192337"/>
                </a:lnTo>
                <a:cubicBezTo>
                  <a:pt x="1696715" y="1193453"/>
                  <a:pt x="1696045" y="1194011"/>
                  <a:pt x="1694706" y="1194011"/>
                </a:cubicBezTo>
                <a:lnTo>
                  <a:pt x="1694706" y="1215107"/>
                </a:lnTo>
                <a:cubicBezTo>
                  <a:pt x="1696045" y="1215107"/>
                  <a:pt x="1696715" y="1215665"/>
                  <a:pt x="1696715" y="1216782"/>
                </a:cubicBezTo>
                <a:lnTo>
                  <a:pt x="1696715" y="1219461"/>
                </a:lnTo>
                <a:cubicBezTo>
                  <a:pt x="1696715" y="1220354"/>
                  <a:pt x="1696045" y="1220800"/>
                  <a:pt x="1694706" y="1220800"/>
                </a:cubicBezTo>
                <a:lnTo>
                  <a:pt x="1694706" y="1228167"/>
                </a:lnTo>
                <a:cubicBezTo>
                  <a:pt x="1694706" y="1229283"/>
                  <a:pt x="1694036" y="1229841"/>
                  <a:pt x="1692696" y="1229841"/>
                </a:cubicBezTo>
                <a:lnTo>
                  <a:pt x="1692696" y="1232520"/>
                </a:lnTo>
                <a:cubicBezTo>
                  <a:pt x="1694036" y="1232520"/>
                  <a:pt x="1694706" y="1232967"/>
                  <a:pt x="1694706" y="1233860"/>
                </a:cubicBezTo>
                <a:lnTo>
                  <a:pt x="1694706" y="1259309"/>
                </a:lnTo>
                <a:cubicBezTo>
                  <a:pt x="1696045" y="1259309"/>
                  <a:pt x="1696715" y="1259867"/>
                  <a:pt x="1696715" y="1260984"/>
                </a:cubicBezTo>
                <a:lnTo>
                  <a:pt x="1696715" y="1263328"/>
                </a:lnTo>
                <a:cubicBezTo>
                  <a:pt x="1696715" y="1264444"/>
                  <a:pt x="1696045" y="1265002"/>
                  <a:pt x="1694706" y="1265002"/>
                </a:cubicBezTo>
                <a:lnTo>
                  <a:pt x="1694706" y="1291791"/>
                </a:lnTo>
                <a:lnTo>
                  <a:pt x="1692696" y="1291791"/>
                </a:lnTo>
                <a:lnTo>
                  <a:pt x="1692696" y="1300832"/>
                </a:lnTo>
                <a:cubicBezTo>
                  <a:pt x="1695375" y="1300832"/>
                  <a:pt x="1696715" y="1301390"/>
                  <a:pt x="1696715" y="1302507"/>
                </a:cubicBezTo>
                <a:lnTo>
                  <a:pt x="1696715" y="1319585"/>
                </a:lnTo>
                <a:cubicBezTo>
                  <a:pt x="1693589" y="1324496"/>
                  <a:pt x="1677293" y="1338337"/>
                  <a:pt x="1647825" y="1361108"/>
                </a:cubicBezTo>
                <a:cubicBezTo>
                  <a:pt x="1647825" y="1361777"/>
                  <a:pt x="1641351" y="1367247"/>
                  <a:pt x="1628403" y="1377516"/>
                </a:cubicBezTo>
                <a:lnTo>
                  <a:pt x="1627063" y="1377516"/>
                </a:lnTo>
                <a:lnTo>
                  <a:pt x="1627063" y="1374167"/>
                </a:lnTo>
                <a:lnTo>
                  <a:pt x="1625054" y="1374167"/>
                </a:lnTo>
                <a:cubicBezTo>
                  <a:pt x="1625054" y="1376400"/>
                  <a:pt x="1624607" y="1377516"/>
                  <a:pt x="1623715" y="1377516"/>
                </a:cubicBezTo>
                <a:lnTo>
                  <a:pt x="1620366" y="1377516"/>
                </a:lnTo>
                <a:cubicBezTo>
                  <a:pt x="1619473" y="1377516"/>
                  <a:pt x="1619026" y="1376958"/>
                  <a:pt x="1619026" y="1375842"/>
                </a:cubicBezTo>
                <a:lnTo>
                  <a:pt x="1619026" y="1371823"/>
                </a:lnTo>
                <a:lnTo>
                  <a:pt x="1615008" y="1371823"/>
                </a:lnTo>
                <a:lnTo>
                  <a:pt x="1615008" y="1387227"/>
                </a:lnTo>
                <a:cubicBezTo>
                  <a:pt x="1614785" y="1387897"/>
                  <a:pt x="1611883" y="1390799"/>
                  <a:pt x="1606302" y="1395934"/>
                </a:cubicBezTo>
                <a:cubicBezTo>
                  <a:pt x="1590005" y="1392138"/>
                  <a:pt x="1580629" y="1389794"/>
                  <a:pt x="1578173" y="1388901"/>
                </a:cubicBezTo>
                <a:lnTo>
                  <a:pt x="1578173" y="1386222"/>
                </a:lnTo>
                <a:lnTo>
                  <a:pt x="1572815" y="1386222"/>
                </a:lnTo>
                <a:cubicBezTo>
                  <a:pt x="1571922" y="1386446"/>
                  <a:pt x="1571476" y="1387004"/>
                  <a:pt x="1571476" y="1387897"/>
                </a:cubicBezTo>
                <a:cubicBezTo>
                  <a:pt x="1511870" y="1373833"/>
                  <a:pt x="1480170" y="1366019"/>
                  <a:pt x="1476375" y="1364456"/>
                </a:cubicBezTo>
                <a:lnTo>
                  <a:pt x="1476375" y="1357089"/>
                </a:lnTo>
                <a:cubicBezTo>
                  <a:pt x="1475035" y="1357089"/>
                  <a:pt x="1474366" y="1356531"/>
                  <a:pt x="1474366" y="1355415"/>
                </a:cubicBezTo>
                <a:cubicBezTo>
                  <a:pt x="1477268" y="1350504"/>
                  <a:pt x="1479277" y="1348048"/>
                  <a:pt x="1480393" y="1348048"/>
                </a:cubicBezTo>
                <a:lnTo>
                  <a:pt x="1480393" y="1337332"/>
                </a:lnTo>
                <a:cubicBezTo>
                  <a:pt x="1480393" y="1336216"/>
                  <a:pt x="1481063" y="1335658"/>
                  <a:pt x="1482402" y="1335658"/>
                </a:cubicBezTo>
                <a:lnTo>
                  <a:pt x="1482402" y="1331640"/>
                </a:lnTo>
                <a:cubicBezTo>
                  <a:pt x="1482402" y="1330524"/>
                  <a:pt x="1483072" y="1329965"/>
                  <a:pt x="1484412" y="1329965"/>
                </a:cubicBezTo>
                <a:lnTo>
                  <a:pt x="1484412" y="1324273"/>
                </a:lnTo>
                <a:cubicBezTo>
                  <a:pt x="1483072" y="1324273"/>
                  <a:pt x="1482402" y="1323826"/>
                  <a:pt x="1482402" y="1322933"/>
                </a:cubicBezTo>
                <a:lnTo>
                  <a:pt x="1482402" y="1315566"/>
                </a:lnTo>
                <a:cubicBezTo>
                  <a:pt x="1479723" y="1315566"/>
                  <a:pt x="1478384" y="1315008"/>
                  <a:pt x="1478384" y="1313892"/>
                </a:cubicBezTo>
                <a:lnTo>
                  <a:pt x="1478384" y="1308199"/>
                </a:lnTo>
                <a:cubicBezTo>
                  <a:pt x="1478607" y="1307083"/>
                  <a:pt x="1479054" y="1306525"/>
                  <a:pt x="1479723" y="1306525"/>
                </a:cubicBezTo>
                <a:lnTo>
                  <a:pt x="1484412" y="1306525"/>
                </a:lnTo>
                <a:lnTo>
                  <a:pt x="1484412" y="1303176"/>
                </a:lnTo>
                <a:cubicBezTo>
                  <a:pt x="1483072" y="1303176"/>
                  <a:pt x="1482402" y="1302618"/>
                  <a:pt x="1482402" y="1301502"/>
                </a:cubicBezTo>
                <a:lnTo>
                  <a:pt x="1482402" y="1297484"/>
                </a:lnTo>
                <a:cubicBezTo>
                  <a:pt x="1481063" y="1297484"/>
                  <a:pt x="1480393" y="1296367"/>
                  <a:pt x="1480393" y="1294135"/>
                </a:cubicBezTo>
                <a:lnTo>
                  <a:pt x="1478384" y="1294135"/>
                </a:lnTo>
                <a:cubicBezTo>
                  <a:pt x="1478384" y="1296367"/>
                  <a:pt x="1477714" y="1297484"/>
                  <a:pt x="1476375" y="1297484"/>
                </a:cubicBezTo>
                <a:lnTo>
                  <a:pt x="1476375" y="1301502"/>
                </a:lnTo>
                <a:cubicBezTo>
                  <a:pt x="1476375" y="1302618"/>
                  <a:pt x="1475928" y="1303176"/>
                  <a:pt x="1475035" y="1303176"/>
                </a:cubicBezTo>
                <a:cubicBezTo>
                  <a:pt x="1474589" y="1302060"/>
                  <a:pt x="1474366" y="1301279"/>
                  <a:pt x="1474366" y="1300832"/>
                </a:cubicBezTo>
                <a:lnTo>
                  <a:pt x="1472356" y="1300832"/>
                </a:lnTo>
                <a:lnTo>
                  <a:pt x="1472356" y="1310543"/>
                </a:lnTo>
                <a:cubicBezTo>
                  <a:pt x="1472356" y="1311660"/>
                  <a:pt x="1471687" y="1312218"/>
                  <a:pt x="1470347" y="1312218"/>
                </a:cubicBezTo>
                <a:lnTo>
                  <a:pt x="1470347" y="1321259"/>
                </a:lnTo>
                <a:lnTo>
                  <a:pt x="1472356" y="1321259"/>
                </a:lnTo>
                <a:cubicBezTo>
                  <a:pt x="1472356" y="1319027"/>
                  <a:pt x="1472803" y="1317910"/>
                  <a:pt x="1473696" y="1317910"/>
                </a:cubicBezTo>
                <a:lnTo>
                  <a:pt x="1474366" y="1317910"/>
                </a:lnTo>
                <a:lnTo>
                  <a:pt x="1474366" y="1325277"/>
                </a:lnTo>
                <a:cubicBezTo>
                  <a:pt x="1474366" y="1326394"/>
                  <a:pt x="1473026" y="1326952"/>
                  <a:pt x="1470347" y="1326952"/>
                </a:cubicBezTo>
                <a:lnTo>
                  <a:pt x="1470347" y="1344699"/>
                </a:lnTo>
                <a:lnTo>
                  <a:pt x="1472356" y="1344699"/>
                </a:lnTo>
                <a:lnTo>
                  <a:pt x="1472356" y="1362782"/>
                </a:lnTo>
                <a:lnTo>
                  <a:pt x="1471687" y="1364456"/>
                </a:lnTo>
                <a:lnTo>
                  <a:pt x="1308273" y="1325277"/>
                </a:lnTo>
                <a:cubicBezTo>
                  <a:pt x="1296218" y="1300721"/>
                  <a:pt x="1290191" y="1287661"/>
                  <a:pt x="1290191" y="1286098"/>
                </a:cubicBezTo>
                <a:lnTo>
                  <a:pt x="1290191" y="1281075"/>
                </a:lnTo>
                <a:cubicBezTo>
                  <a:pt x="1290191" y="1280182"/>
                  <a:pt x="1291084" y="1279736"/>
                  <a:pt x="1292870" y="1279736"/>
                </a:cubicBezTo>
                <a:lnTo>
                  <a:pt x="1292870" y="1274043"/>
                </a:lnTo>
                <a:cubicBezTo>
                  <a:pt x="1291084" y="1274043"/>
                  <a:pt x="1290191" y="1273485"/>
                  <a:pt x="1290191" y="1272369"/>
                </a:cubicBezTo>
                <a:lnTo>
                  <a:pt x="1290191" y="1263997"/>
                </a:lnTo>
                <a:cubicBezTo>
                  <a:pt x="1290191" y="1263104"/>
                  <a:pt x="1291084" y="1262658"/>
                  <a:pt x="1292870" y="1262658"/>
                </a:cubicBezTo>
                <a:lnTo>
                  <a:pt x="1292870" y="1231516"/>
                </a:lnTo>
                <a:cubicBezTo>
                  <a:pt x="1292870" y="1230399"/>
                  <a:pt x="1293539" y="1229841"/>
                  <a:pt x="1294879" y="1229841"/>
                </a:cubicBezTo>
                <a:lnTo>
                  <a:pt x="1294879" y="1199034"/>
                </a:lnTo>
                <a:cubicBezTo>
                  <a:pt x="1294879" y="1197918"/>
                  <a:pt x="1295549" y="1197360"/>
                  <a:pt x="1296888" y="1197360"/>
                </a:cubicBezTo>
                <a:lnTo>
                  <a:pt x="1296888" y="1191667"/>
                </a:lnTo>
                <a:cubicBezTo>
                  <a:pt x="1295549" y="1191667"/>
                  <a:pt x="1294879" y="1191109"/>
                  <a:pt x="1294879" y="1189993"/>
                </a:cubicBezTo>
                <a:lnTo>
                  <a:pt x="1294879" y="1151818"/>
                </a:lnTo>
                <a:cubicBezTo>
                  <a:pt x="1294879" y="1150702"/>
                  <a:pt x="1295549" y="1150144"/>
                  <a:pt x="1296888" y="1150144"/>
                </a:cubicBezTo>
                <a:lnTo>
                  <a:pt x="1296888" y="1141103"/>
                </a:lnTo>
                <a:cubicBezTo>
                  <a:pt x="1295549" y="1141103"/>
                  <a:pt x="1294879" y="1140544"/>
                  <a:pt x="1294879" y="1139428"/>
                </a:cubicBezTo>
                <a:lnTo>
                  <a:pt x="1294879" y="1131392"/>
                </a:lnTo>
                <a:cubicBezTo>
                  <a:pt x="1294879" y="1130275"/>
                  <a:pt x="1295549" y="1129717"/>
                  <a:pt x="1296888" y="1129717"/>
                </a:cubicBezTo>
                <a:lnTo>
                  <a:pt x="1296888" y="1120676"/>
                </a:lnTo>
                <a:cubicBezTo>
                  <a:pt x="1295549" y="1120676"/>
                  <a:pt x="1294879" y="1120118"/>
                  <a:pt x="1294879" y="1119002"/>
                </a:cubicBezTo>
                <a:lnTo>
                  <a:pt x="1294879" y="1110295"/>
                </a:lnTo>
                <a:cubicBezTo>
                  <a:pt x="1294879" y="1109179"/>
                  <a:pt x="1295549" y="1108621"/>
                  <a:pt x="1296888" y="1108621"/>
                </a:cubicBezTo>
                <a:lnTo>
                  <a:pt x="1296888" y="1100249"/>
                </a:lnTo>
                <a:cubicBezTo>
                  <a:pt x="1295549" y="1100249"/>
                  <a:pt x="1294879" y="1099803"/>
                  <a:pt x="1294879" y="1098910"/>
                </a:cubicBezTo>
                <a:cubicBezTo>
                  <a:pt x="1294879" y="1097794"/>
                  <a:pt x="1295549" y="1097235"/>
                  <a:pt x="1296888" y="1097235"/>
                </a:cubicBezTo>
                <a:lnTo>
                  <a:pt x="1296888" y="1064419"/>
                </a:lnTo>
                <a:cubicBezTo>
                  <a:pt x="1295549" y="1064419"/>
                  <a:pt x="1294879" y="1063861"/>
                  <a:pt x="1294879" y="1062745"/>
                </a:cubicBezTo>
                <a:cubicBezTo>
                  <a:pt x="1296442" y="1060066"/>
                  <a:pt x="1297781" y="1058726"/>
                  <a:pt x="1298897" y="1058726"/>
                </a:cubicBezTo>
                <a:lnTo>
                  <a:pt x="1298897" y="1053034"/>
                </a:lnTo>
                <a:cubicBezTo>
                  <a:pt x="1297558" y="1053034"/>
                  <a:pt x="1296888" y="1052475"/>
                  <a:pt x="1296888" y="1051359"/>
                </a:cubicBezTo>
                <a:lnTo>
                  <a:pt x="1296888" y="1045667"/>
                </a:lnTo>
                <a:cubicBezTo>
                  <a:pt x="1296888" y="1044774"/>
                  <a:pt x="1297558" y="1044327"/>
                  <a:pt x="1298897" y="1044327"/>
                </a:cubicBezTo>
                <a:lnTo>
                  <a:pt x="1298897" y="1037630"/>
                </a:lnTo>
                <a:lnTo>
                  <a:pt x="1296888" y="1037630"/>
                </a:lnTo>
                <a:cubicBezTo>
                  <a:pt x="1296888" y="1039862"/>
                  <a:pt x="1296442" y="1040978"/>
                  <a:pt x="1295549" y="1040978"/>
                </a:cubicBezTo>
                <a:lnTo>
                  <a:pt x="1292870" y="1040978"/>
                </a:lnTo>
                <a:lnTo>
                  <a:pt x="1292870" y="1037630"/>
                </a:lnTo>
                <a:lnTo>
                  <a:pt x="1290191" y="1037630"/>
                </a:lnTo>
                <a:lnTo>
                  <a:pt x="1290191" y="1040978"/>
                </a:lnTo>
                <a:lnTo>
                  <a:pt x="1292870" y="1040978"/>
                </a:lnTo>
                <a:lnTo>
                  <a:pt x="1292870" y="1042653"/>
                </a:lnTo>
                <a:cubicBezTo>
                  <a:pt x="1292870" y="1043769"/>
                  <a:pt x="1291977" y="1044327"/>
                  <a:pt x="1290191" y="1044327"/>
                </a:cubicBezTo>
                <a:lnTo>
                  <a:pt x="1290191" y="1076809"/>
                </a:lnTo>
                <a:cubicBezTo>
                  <a:pt x="1291977" y="1076809"/>
                  <a:pt x="1292870" y="1077367"/>
                  <a:pt x="1292870" y="1078483"/>
                </a:cubicBezTo>
                <a:lnTo>
                  <a:pt x="1292870" y="1089868"/>
                </a:lnTo>
                <a:cubicBezTo>
                  <a:pt x="1292870" y="1090985"/>
                  <a:pt x="1291977" y="1091543"/>
                  <a:pt x="1290191" y="1091543"/>
                </a:cubicBezTo>
                <a:lnTo>
                  <a:pt x="1290191" y="1113309"/>
                </a:lnTo>
                <a:cubicBezTo>
                  <a:pt x="1290191" y="1114425"/>
                  <a:pt x="1289521" y="1114983"/>
                  <a:pt x="1288182" y="1114983"/>
                </a:cubicBezTo>
                <a:lnTo>
                  <a:pt x="1288182" y="1128043"/>
                </a:lnTo>
                <a:cubicBezTo>
                  <a:pt x="1288182" y="1129159"/>
                  <a:pt x="1287512" y="1129717"/>
                  <a:pt x="1286172" y="1129717"/>
                </a:cubicBezTo>
                <a:lnTo>
                  <a:pt x="1286172" y="1135410"/>
                </a:lnTo>
                <a:cubicBezTo>
                  <a:pt x="1287512" y="1135410"/>
                  <a:pt x="1288182" y="1135968"/>
                  <a:pt x="1288182" y="1137084"/>
                </a:cubicBezTo>
                <a:lnTo>
                  <a:pt x="1288182" y="1150144"/>
                </a:lnTo>
                <a:cubicBezTo>
                  <a:pt x="1289521" y="1150144"/>
                  <a:pt x="1290191" y="1150702"/>
                  <a:pt x="1290191" y="1151818"/>
                </a:cubicBezTo>
                <a:lnTo>
                  <a:pt x="1290191" y="1154162"/>
                </a:lnTo>
                <a:cubicBezTo>
                  <a:pt x="1290191" y="1155278"/>
                  <a:pt x="1289521" y="1155837"/>
                  <a:pt x="1288182" y="1155837"/>
                </a:cubicBezTo>
                <a:lnTo>
                  <a:pt x="1288182" y="1164878"/>
                </a:lnTo>
                <a:cubicBezTo>
                  <a:pt x="1289521" y="1164878"/>
                  <a:pt x="1290191" y="1165324"/>
                  <a:pt x="1290191" y="1166217"/>
                </a:cubicBezTo>
                <a:lnTo>
                  <a:pt x="1290191" y="1175259"/>
                </a:lnTo>
                <a:cubicBezTo>
                  <a:pt x="1290191" y="1176375"/>
                  <a:pt x="1289521" y="1176933"/>
                  <a:pt x="1288182" y="1176933"/>
                </a:cubicBezTo>
                <a:lnTo>
                  <a:pt x="1288182" y="1210419"/>
                </a:lnTo>
                <a:cubicBezTo>
                  <a:pt x="1288182" y="1211535"/>
                  <a:pt x="1287512" y="1212094"/>
                  <a:pt x="1286172" y="1212094"/>
                </a:cubicBezTo>
                <a:lnTo>
                  <a:pt x="1286172" y="1229841"/>
                </a:lnTo>
                <a:cubicBezTo>
                  <a:pt x="1287512" y="1229841"/>
                  <a:pt x="1288182" y="1230399"/>
                  <a:pt x="1288182" y="1231516"/>
                </a:cubicBezTo>
                <a:lnTo>
                  <a:pt x="1288182" y="1237208"/>
                </a:lnTo>
                <a:cubicBezTo>
                  <a:pt x="1288182" y="1238325"/>
                  <a:pt x="1287512" y="1238883"/>
                  <a:pt x="1286172" y="1238883"/>
                </a:cubicBezTo>
                <a:lnTo>
                  <a:pt x="1286172" y="1246250"/>
                </a:lnTo>
                <a:cubicBezTo>
                  <a:pt x="1286172" y="1247366"/>
                  <a:pt x="1285503" y="1247924"/>
                  <a:pt x="1284163" y="1247924"/>
                </a:cubicBezTo>
                <a:lnTo>
                  <a:pt x="1284163" y="1253617"/>
                </a:lnTo>
                <a:cubicBezTo>
                  <a:pt x="1285503" y="1253617"/>
                  <a:pt x="1286172" y="1254175"/>
                  <a:pt x="1286172" y="1255291"/>
                </a:cubicBezTo>
                <a:lnTo>
                  <a:pt x="1286172" y="1274043"/>
                </a:lnTo>
                <a:cubicBezTo>
                  <a:pt x="1287512" y="1274043"/>
                  <a:pt x="1288182" y="1274490"/>
                  <a:pt x="1288182" y="1275383"/>
                </a:cubicBezTo>
                <a:lnTo>
                  <a:pt x="1288182" y="1281075"/>
                </a:lnTo>
                <a:lnTo>
                  <a:pt x="1287512" y="1281075"/>
                </a:lnTo>
                <a:cubicBezTo>
                  <a:pt x="1284387" y="1275718"/>
                  <a:pt x="1261616" y="1229060"/>
                  <a:pt x="1219200" y="1141103"/>
                </a:cubicBezTo>
                <a:lnTo>
                  <a:pt x="1272778" y="953579"/>
                </a:lnTo>
                <a:cubicBezTo>
                  <a:pt x="1274564" y="952686"/>
                  <a:pt x="1281708" y="946547"/>
                  <a:pt x="1294209" y="935162"/>
                </a:cubicBezTo>
                <a:lnTo>
                  <a:pt x="1294879" y="935162"/>
                </a:lnTo>
                <a:lnTo>
                  <a:pt x="1294879" y="946547"/>
                </a:lnTo>
                <a:lnTo>
                  <a:pt x="1296888" y="946547"/>
                </a:lnTo>
                <a:lnTo>
                  <a:pt x="1296888" y="932483"/>
                </a:lnTo>
                <a:cubicBezTo>
                  <a:pt x="1296888" y="932036"/>
                  <a:pt x="1327026" y="904354"/>
                  <a:pt x="1387301" y="849437"/>
                </a:cubicBezTo>
                <a:cubicBezTo>
                  <a:pt x="1388194" y="849660"/>
                  <a:pt x="1388641" y="850218"/>
                  <a:pt x="1388641" y="851111"/>
                </a:cubicBezTo>
                <a:lnTo>
                  <a:pt x="1388641" y="853455"/>
                </a:lnTo>
                <a:cubicBezTo>
                  <a:pt x="1388641" y="854571"/>
                  <a:pt x="1387971" y="855129"/>
                  <a:pt x="1386631" y="855129"/>
                </a:cubicBezTo>
                <a:lnTo>
                  <a:pt x="1386631" y="858478"/>
                </a:lnTo>
                <a:lnTo>
                  <a:pt x="1390650" y="858478"/>
                </a:lnTo>
                <a:cubicBezTo>
                  <a:pt x="1390650" y="856246"/>
                  <a:pt x="1391320" y="855129"/>
                  <a:pt x="1392659" y="855129"/>
                </a:cubicBezTo>
                <a:lnTo>
                  <a:pt x="1392659" y="846088"/>
                </a:lnTo>
                <a:cubicBezTo>
                  <a:pt x="1392882" y="844972"/>
                  <a:pt x="1393329" y="844414"/>
                  <a:pt x="1393998" y="844414"/>
                </a:cubicBezTo>
                <a:close/>
                <a:moveTo>
                  <a:pt x="651123" y="842070"/>
                </a:moveTo>
                <a:cubicBezTo>
                  <a:pt x="705817" y="850553"/>
                  <a:pt x="733723" y="855018"/>
                  <a:pt x="734839" y="855464"/>
                </a:cubicBezTo>
                <a:lnTo>
                  <a:pt x="735508" y="856469"/>
                </a:lnTo>
                <a:cubicBezTo>
                  <a:pt x="731490" y="881918"/>
                  <a:pt x="729034" y="895090"/>
                  <a:pt x="728141" y="895983"/>
                </a:cubicBezTo>
                <a:lnTo>
                  <a:pt x="719435" y="902680"/>
                </a:lnTo>
                <a:cubicBezTo>
                  <a:pt x="711175" y="902680"/>
                  <a:pt x="702245" y="903126"/>
                  <a:pt x="692646" y="904019"/>
                </a:cubicBezTo>
                <a:lnTo>
                  <a:pt x="691976" y="902680"/>
                </a:lnTo>
                <a:cubicBezTo>
                  <a:pt x="691976" y="901787"/>
                  <a:pt x="692646" y="901340"/>
                  <a:pt x="693985" y="901340"/>
                </a:cubicBezTo>
                <a:lnTo>
                  <a:pt x="693985" y="898996"/>
                </a:lnTo>
                <a:lnTo>
                  <a:pt x="690637" y="898996"/>
                </a:lnTo>
                <a:cubicBezTo>
                  <a:pt x="689744" y="898996"/>
                  <a:pt x="689297" y="898550"/>
                  <a:pt x="689297" y="897657"/>
                </a:cubicBezTo>
                <a:cubicBezTo>
                  <a:pt x="690190" y="897210"/>
                  <a:pt x="691083" y="896987"/>
                  <a:pt x="691976" y="896987"/>
                </a:cubicBezTo>
                <a:lnTo>
                  <a:pt x="691976" y="894643"/>
                </a:lnTo>
                <a:cubicBezTo>
                  <a:pt x="690190" y="894643"/>
                  <a:pt x="689297" y="894197"/>
                  <a:pt x="689297" y="893304"/>
                </a:cubicBezTo>
                <a:lnTo>
                  <a:pt x="689297" y="888950"/>
                </a:lnTo>
                <a:cubicBezTo>
                  <a:pt x="689297" y="888058"/>
                  <a:pt x="690190" y="887611"/>
                  <a:pt x="691976" y="887611"/>
                </a:cubicBezTo>
                <a:lnTo>
                  <a:pt x="691976" y="885937"/>
                </a:lnTo>
                <a:cubicBezTo>
                  <a:pt x="690190" y="885937"/>
                  <a:pt x="689297" y="885490"/>
                  <a:pt x="689297" y="884597"/>
                </a:cubicBezTo>
                <a:cubicBezTo>
                  <a:pt x="689297" y="883704"/>
                  <a:pt x="690190" y="883258"/>
                  <a:pt x="691976" y="883258"/>
                </a:cubicBezTo>
                <a:lnTo>
                  <a:pt x="691976" y="878905"/>
                </a:lnTo>
                <a:cubicBezTo>
                  <a:pt x="690190" y="878905"/>
                  <a:pt x="689297" y="878570"/>
                  <a:pt x="689297" y="877900"/>
                </a:cubicBezTo>
                <a:cubicBezTo>
                  <a:pt x="689297" y="877007"/>
                  <a:pt x="690190" y="876561"/>
                  <a:pt x="691976" y="876561"/>
                </a:cubicBezTo>
                <a:lnTo>
                  <a:pt x="691976" y="872207"/>
                </a:lnTo>
                <a:lnTo>
                  <a:pt x="686618" y="872207"/>
                </a:lnTo>
                <a:lnTo>
                  <a:pt x="686618" y="875221"/>
                </a:lnTo>
                <a:cubicBezTo>
                  <a:pt x="686618" y="876114"/>
                  <a:pt x="685949" y="876561"/>
                  <a:pt x="684609" y="876561"/>
                </a:cubicBezTo>
                <a:lnTo>
                  <a:pt x="684609" y="891964"/>
                </a:lnTo>
                <a:cubicBezTo>
                  <a:pt x="685949" y="891964"/>
                  <a:pt x="686618" y="892411"/>
                  <a:pt x="686618" y="893304"/>
                </a:cubicBezTo>
                <a:lnTo>
                  <a:pt x="686618" y="900336"/>
                </a:lnTo>
                <a:lnTo>
                  <a:pt x="683270" y="904019"/>
                </a:lnTo>
                <a:lnTo>
                  <a:pt x="679921" y="904689"/>
                </a:lnTo>
                <a:lnTo>
                  <a:pt x="679921" y="905024"/>
                </a:lnTo>
                <a:cubicBezTo>
                  <a:pt x="683047" y="908596"/>
                  <a:pt x="684609" y="910940"/>
                  <a:pt x="684609" y="912056"/>
                </a:cubicBezTo>
                <a:cubicBezTo>
                  <a:pt x="683940" y="912503"/>
                  <a:pt x="683047" y="912726"/>
                  <a:pt x="681930" y="912726"/>
                </a:cubicBezTo>
                <a:lnTo>
                  <a:pt x="681930" y="917079"/>
                </a:lnTo>
                <a:lnTo>
                  <a:pt x="685279" y="917079"/>
                </a:lnTo>
                <a:cubicBezTo>
                  <a:pt x="686172" y="917079"/>
                  <a:pt x="686618" y="917525"/>
                  <a:pt x="686618" y="918418"/>
                </a:cubicBezTo>
                <a:lnTo>
                  <a:pt x="686618" y="920763"/>
                </a:lnTo>
                <a:cubicBezTo>
                  <a:pt x="686618" y="921655"/>
                  <a:pt x="685949" y="922102"/>
                  <a:pt x="684609" y="922102"/>
                </a:cubicBezTo>
                <a:lnTo>
                  <a:pt x="684609" y="931813"/>
                </a:lnTo>
                <a:cubicBezTo>
                  <a:pt x="684609" y="932706"/>
                  <a:pt x="683716" y="933152"/>
                  <a:pt x="681930" y="933152"/>
                </a:cubicBezTo>
                <a:lnTo>
                  <a:pt x="681930" y="937506"/>
                </a:lnTo>
                <a:cubicBezTo>
                  <a:pt x="683493" y="937506"/>
                  <a:pt x="685056" y="938622"/>
                  <a:pt x="686618" y="940854"/>
                </a:cubicBezTo>
                <a:cubicBezTo>
                  <a:pt x="686618" y="941524"/>
                  <a:pt x="685949" y="941859"/>
                  <a:pt x="684609" y="941859"/>
                </a:cubicBezTo>
                <a:lnTo>
                  <a:pt x="684609" y="945208"/>
                </a:lnTo>
                <a:cubicBezTo>
                  <a:pt x="684609" y="945877"/>
                  <a:pt x="683716" y="946212"/>
                  <a:pt x="681930" y="946212"/>
                </a:cubicBezTo>
                <a:lnTo>
                  <a:pt x="681930" y="951905"/>
                </a:lnTo>
                <a:cubicBezTo>
                  <a:pt x="681930" y="952798"/>
                  <a:pt x="681484" y="953244"/>
                  <a:pt x="680591" y="953244"/>
                </a:cubicBezTo>
                <a:lnTo>
                  <a:pt x="677242" y="953244"/>
                </a:lnTo>
                <a:lnTo>
                  <a:pt x="677242" y="959942"/>
                </a:lnTo>
                <a:lnTo>
                  <a:pt x="680591" y="959942"/>
                </a:lnTo>
                <a:cubicBezTo>
                  <a:pt x="681484" y="960165"/>
                  <a:pt x="681930" y="960611"/>
                  <a:pt x="681930" y="961281"/>
                </a:cubicBezTo>
                <a:lnTo>
                  <a:pt x="681930" y="972331"/>
                </a:lnTo>
                <a:cubicBezTo>
                  <a:pt x="681930" y="973224"/>
                  <a:pt x="681261" y="973671"/>
                  <a:pt x="679921" y="973671"/>
                </a:cubicBezTo>
                <a:lnTo>
                  <a:pt x="679921" y="980703"/>
                </a:lnTo>
                <a:cubicBezTo>
                  <a:pt x="681261" y="980703"/>
                  <a:pt x="681930" y="981038"/>
                  <a:pt x="681930" y="981708"/>
                </a:cubicBezTo>
                <a:lnTo>
                  <a:pt x="681930" y="988070"/>
                </a:lnTo>
                <a:cubicBezTo>
                  <a:pt x="681930" y="988963"/>
                  <a:pt x="681261" y="989409"/>
                  <a:pt x="679921" y="989409"/>
                </a:cubicBezTo>
                <a:lnTo>
                  <a:pt x="679921" y="1003139"/>
                </a:lnTo>
                <a:cubicBezTo>
                  <a:pt x="681261" y="1003139"/>
                  <a:pt x="681930" y="1003474"/>
                  <a:pt x="681930" y="1004143"/>
                </a:cubicBezTo>
                <a:lnTo>
                  <a:pt x="681930" y="1008497"/>
                </a:lnTo>
                <a:cubicBezTo>
                  <a:pt x="681930" y="1009390"/>
                  <a:pt x="681261" y="1009836"/>
                  <a:pt x="679921" y="1009836"/>
                </a:cubicBezTo>
                <a:lnTo>
                  <a:pt x="679921" y="1012850"/>
                </a:lnTo>
                <a:cubicBezTo>
                  <a:pt x="679921" y="1013743"/>
                  <a:pt x="679028" y="1014189"/>
                  <a:pt x="677242" y="1014189"/>
                </a:cubicBezTo>
                <a:lnTo>
                  <a:pt x="677242" y="1018543"/>
                </a:lnTo>
                <a:lnTo>
                  <a:pt x="679921" y="1018543"/>
                </a:lnTo>
                <a:cubicBezTo>
                  <a:pt x="679921" y="1017426"/>
                  <a:pt x="680368" y="1016868"/>
                  <a:pt x="681261" y="1016868"/>
                </a:cubicBezTo>
                <a:lnTo>
                  <a:pt x="681930" y="1017873"/>
                </a:lnTo>
                <a:lnTo>
                  <a:pt x="681930" y="1019882"/>
                </a:lnTo>
                <a:cubicBezTo>
                  <a:pt x="681930" y="1020775"/>
                  <a:pt x="681261" y="1021221"/>
                  <a:pt x="679921" y="1021221"/>
                </a:cubicBezTo>
                <a:lnTo>
                  <a:pt x="679921" y="1024235"/>
                </a:lnTo>
                <a:cubicBezTo>
                  <a:pt x="679921" y="1025128"/>
                  <a:pt x="679028" y="1025575"/>
                  <a:pt x="677242" y="1025575"/>
                </a:cubicBezTo>
                <a:lnTo>
                  <a:pt x="677242" y="1034951"/>
                </a:lnTo>
                <a:cubicBezTo>
                  <a:pt x="679028" y="1034951"/>
                  <a:pt x="679921" y="1035286"/>
                  <a:pt x="679921" y="1035955"/>
                </a:cubicBezTo>
                <a:lnTo>
                  <a:pt x="679921" y="1042318"/>
                </a:lnTo>
                <a:cubicBezTo>
                  <a:pt x="679921" y="1043211"/>
                  <a:pt x="679028" y="1043657"/>
                  <a:pt x="677242" y="1043657"/>
                </a:cubicBezTo>
                <a:lnTo>
                  <a:pt x="677242" y="1049015"/>
                </a:lnTo>
                <a:cubicBezTo>
                  <a:pt x="675456" y="1050131"/>
                  <a:pt x="674563" y="1051471"/>
                  <a:pt x="674563" y="1053034"/>
                </a:cubicBezTo>
                <a:cubicBezTo>
                  <a:pt x="668759" y="1043434"/>
                  <a:pt x="643309" y="992870"/>
                  <a:pt x="598215" y="901340"/>
                </a:cubicBezTo>
                <a:lnTo>
                  <a:pt x="552673" y="901340"/>
                </a:lnTo>
                <a:cubicBezTo>
                  <a:pt x="548878" y="901340"/>
                  <a:pt x="542850" y="901117"/>
                  <a:pt x="534590" y="900671"/>
                </a:cubicBezTo>
                <a:lnTo>
                  <a:pt x="523875" y="890960"/>
                </a:lnTo>
                <a:lnTo>
                  <a:pt x="525884" y="846088"/>
                </a:lnTo>
                <a:lnTo>
                  <a:pt x="527224" y="845418"/>
                </a:lnTo>
                <a:cubicBezTo>
                  <a:pt x="559370" y="847204"/>
                  <a:pt x="575444" y="848655"/>
                  <a:pt x="575444" y="849771"/>
                </a:cubicBezTo>
                <a:lnTo>
                  <a:pt x="575444" y="854125"/>
                </a:lnTo>
                <a:cubicBezTo>
                  <a:pt x="577230" y="854125"/>
                  <a:pt x="578123" y="854571"/>
                  <a:pt x="578123" y="855464"/>
                </a:cubicBezTo>
                <a:lnTo>
                  <a:pt x="578123" y="864171"/>
                </a:lnTo>
                <a:cubicBezTo>
                  <a:pt x="578123" y="864840"/>
                  <a:pt x="577230" y="865175"/>
                  <a:pt x="575444" y="865175"/>
                </a:cubicBezTo>
                <a:lnTo>
                  <a:pt x="575444" y="868524"/>
                </a:lnTo>
                <a:cubicBezTo>
                  <a:pt x="575444" y="869194"/>
                  <a:pt x="574551" y="869528"/>
                  <a:pt x="572765" y="869528"/>
                </a:cubicBezTo>
                <a:lnTo>
                  <a:pt x="572765" y="872207"/>
                </a:lnTo>
                <a:cubicBezTo>
                  <a:pt x="574104" y="872207"/>
                  <a:pt x="575890" y="873212"/>
                  <a:pt x="578123" y="875221"/>
                </a:cubicBezTo>
                <a:lnTo>
                  <a:pt x="578123" y="880914"/>
                </a:lnTo>
                <a:lnTo>
                  <a:pt x="582811" y="880914"/>
                </a:lnTo>
                <a:lnTo>
                  <a:pt x="582811" y="877900"/>
                </a:lnTo>
                <a:cubicBezTo>
                  <a:pt x="582811" y="877007"/>
                  <a:pt x="583481" y="876561"/>
                  <a:pt x="584820" y="876561"/>
                </a:cubicBezTo>
                <a:lnTo>
                  <a:pt x="584820" y="865175"/>
                </a:lnTo>
                <a:cubicBezTo>
                  <a:pt x="583481" y="865175"/>
                  <a:pt x="582811" y="864840"/>
                  <a:pt x="582811" y="864171"/>
                </a:cubicBezTo>
                <a:lnTo>
                  <a:pt x="582811" y="859817"/>
                </a:lnTo>
                <a:cubicBezTo>
                  <a:pt x="582811" y="858924"/>
                  <a:pt x="583481" y="858478"/>
                  <a:pt x="584820" y="858478"/>
                </a:cubicBezTo>
                <a:lnTo>
                  <a:pt x="584820" y="851446"/>
                </a:lnTo>
                <a:cubicBezTo>
                  <a:pt x="583481" y="851446"/>
                  <a:pt x="582811" y="851111"/>
                  <a:pt x="582811" y="850441"/>
                </a:cubicBezTo>
                <a:cubicBezTo>
                  <a:pt x="584150" y="849995"/>
                  <a:pt x="584820" y="849548"/>
                  <a:pt x="584820" y="849102"/>
                </a:cubicBezTo>
                <a:cubicBezTo>
                  <a:pt x="594196" y="849995"/>
                  <a:pt x="614958" y="851446"/>
                  <a:pt x="647105" y="853455"/>
                </a:cubicBezTo>
                <a:cubicBezTo>
                  <a:pt x="648667" y="845865"/>
                  <a:pt x="650007" y="842070"/>
                  <a:pt x="651123" y="842070"/>
                </a:cubicBezTo>
                <a:close/>
                <a:moveTo>
                  <a:pt x="150019" y="565584"/>
                </a:moveTo>
                <a:lnTo>
                  <a:pt x="151358" y="565584"/>
                </a:lnTo>
                <a:lnTo>
                  <a:pt x="151358" y="567928"/>
                </a:lnTo>
                <a:lnTo>
                  <a:pt x="150019" y="567928"/>
                </a:lnTo>
                <a:lnTo>
                  <a:pt x="150019" y="565584"/>
                </a:lnTo>
                <a:close/>
                <a:moveTo>
                  <a:pt x="145331" y="564914"/>
                </a:moveTo>
                <a:lnTo>
                  <a:pt x="147340" y="564914"/>
                </a:lnTo>
                <a:cubicBezTo>
                  <a:pt x="148233" y="565138"/>
                  <a:pt x="148679" y="565584"/>
                  <a:pt x="148679" y="566254"/>
                </a:cubicBezTo>
                <a:lnTo>
                  <a:pt x="148679" y="567928"/>
                </a:lnTo>
                <a:lnTo>
                  <a:pt x="145331" y="567928"/>
                </a:lnTo>
                <a:lnTo>
                  <a:pt x="145331" y="564914"/>
                </a:lnTo>
                <a:close/>
                <a:moveTo>
                  <a:pt x="2763812" y="562570"/>
                </a:moveTo>
                <a:lnTo>
                  <a:pt x="2765152" y="562570"/>
                </a:lnTo>
                <a:lnTo>
                  <a:pt x="2766491" y="563240"/>
                </a:lnTo>
                <a:cubicBezTo>
                  <a:pt x="2765375" y="570607"/>
                  <a:pt x="2764259" y="574291"/>
                  <a:pt x="2763143" y="574291"/>
                </a:cubicBezTo>
                <a:lnTo>
                  <a:pt x="2762473" y="574291"/>
                </a:lnTo>
                <a:cubicBezTo>
                  <a:pt x="2761580" y="574291"/>
                  <a:pt x="2761133" y="573956"/>
                  <a:pt x="2761133" y="573286"/>
                </a:cubicBezTo>
                <a:cubicBezTo>
                  <a:pt x="2761803" y="566142"/>
                  <a:pt x="2762696" y="562570"/>
                  <a:pt x="2763812" y="562570"/>
                </a:cubicBezTo>
                <a:close/>
                <a:moveTo>
                  <a:pt x="320799" y="560896"/>
                </a:moveTo>
                <a:lnTo>
                  <a:pt x="320799" y="563240"/>
                </a:lnTo>
                <a:lnTo>
                  <a:pt x="322808" y="563240"/>
                </a:lnTo>
                <a:lnTo>
                  <a:pt x="322808" y="560896"/>
                </a:lnTo>
                <a:lnTo>
                  <a:pt x="320799" y="560896"/>
                </a:lnTo>
                <a:close/>
                <a:moveTo>
                  <a:pt x="330845" y="559222"/>
                </a:moveTo>
                <a:lnTo>
                  <a:pt x="330845" y="563240"/>
                </a:lnTo>
                <a:lnTo>
                  <a:pt x="332184" y="563240"/>
                </a:lnTo>
                <a:lnTo>
                  <a:pt x="332184" y="559222"/>
                </a:lnTo>
                <a:lnTo>
                  <a:pt x="330845" y="559222"/>
                </a:lnTo>
                <a:close/>
                <a:moveTo>
                  <a:pt x="239092" y="559222"/>
                </a:moveTo>
                <a:lnTo>
                  <a:pt x="239092" y="560896"/>
                </a:lnTo>
                <a:lnTo>
                  <a:pt x="240432" y="560896"/>
                </a:lnTo>
                <a:lnTo>
                  <a:pt x="240432" y="559222"/>
                </a:lnTo>
                <a:lnTo>
                  <a:pt x="239092" y="559222"/>
                </a:lnTo>
                <a:close/>
                <a:moveTo>
                  <a:pt x="264542" y="556878"/>
                </a:moveTo>
                <a:cubicBezTo>
                  <a:pt x="264542" y="558440"/>
                  <a:pt x="264095" y="559222"/>
                  <a:pt x="263202" y="559222"/>
                </a:cubicBezTo>
                <a:lnTo>
                  <a:pt x="263202" y="563240"/>
                </a:lnTo>
                <a:lnTo>
                  <a:pt x="264542" y="563240"/>
                </a:lnTo>
                <a:lnTo>
                  <a:pt x="264542" y="559222"/>
                </a:lnTo>
                <a:lnTo>
                  <a:pt x="265881" y="559222"/>
                </a:lnTo>
                <a:lnTo>
                  <a:pt x="265881" y="556878"/>
                </a:lnTo>
                <a:lnTo>
                  <a:pt x="264542" y="556878"/>
                </a:lnTo>
                <a:close/>
                <a:moveTo>
                  <a:pt x="156716" y="555203"/>
                </a:moveTo>
                <a:lnTo>
                  <a:pt x="158055" y="555203"/>
                </a:lnTo>
                <a:lnTo>
                  <a:pt x="158055" y="556878"/>
                </a:lnTo>
                <a:cubicBezTo>
                  <a:pt x="157162" y="556878"/>
                  <a:pt x="156716" y="556431"/>
                  <a:pt x="156716" y="555538"/>
                </a:cubicBezTo>
                <a:lnTo>
                  <a:pt x="156716" y="555203"/>
                </a:lnTo>
                <a:close/>
                <a:moveTo>
                  <a:pt x="326157" y="554534"/>
                </a:moveTo>
                <a:lnTo>
                  <a:pt x="326157" y="560896"/>
                </a:lnTo>
                <a:lnTo>
                  <a:pt x="324148" y="560896"/>
                </a:lnTo>
                <a:lnTo>
                  <a:pt x="324148" y="563240"/>
                </a:lnTo>
                <a:lnTo>
                  <a:pt x="326157" y="563240"/>
                </a:lnTo>
                <a:cubicBezTo>
                  <a:pt x="326157" y="561677"/>
                  <a:pt x="326603" y="560896"/>
                  <a:pt x="327496" y="560896"/>
                </a:cubicBezTo>
                <a:lnTo>
                  <a:pt x="327496" y="557882"/>
                </a:lnTo>
                <a:cubicBezTo>
                  <a:pt x="327496" y="557213"/>
                  <a:pt x="328166" y="556878"/>
                  <a:pt x="329505" y="556878"/>
                </a:cubicBezTo>
                <a:lnTo>
                  <a:pt x="329505" y="554534"/>
                </a:lnTo>
                <a:lnTo>
                  <a:pt x="326157" y="554534"/>
                </a:lnTo>
                <a:close/>
                <a:moveTo>
                  <a:pt x="112514" y="554534"/>
                </a:moveTo>
                <a:cubicBezTo>
                  <a:pt x="112514" y="555427"/>
                  <a:pt x="112067" y="556431"/>
                  <a:pt x="111174" y="557547"/>
                </a:cubicBezTo>
                <a:lnTo>
                  <a:pt x="111174" y="560226"/>
                </a:lnTo>
                <a:cubicBezTo>
                  <a:pt x="112067" y="561343"/>
                  <a:pt x="112514" y="562347"/>
                  <a:pt x="112514" y="563240"/>
                </a:cubicBezTo>
                <a:lnTo>
                  <a:pt x="115863" y="563240"/>
                </a:lnTo>
                <a:cubicBezTo>
                  <a:pt x="115863" y="561677"/>
                  <a:pt x="116532" y="560896"/>
                  <a:pt x="117872" y="560896"/>
                </a:cubicBezTo>
                <a:lnTo>
                  <a:pt x="117872" y="554534"/>
                </a:lnTo>
                <a:lnTo>
                  <a:pt x="112514" y="554534"/>
                </a:lnTo>
                <a:close/>
                <a:moveTo>
                  <a:pt x="2675408" y="551855"/>
                </a:moveTo>
                <a:lnTo>
                  <a:pt x="2675408" y="552190"/>
                </a:lnTo>
                <a:lnTo>
                  <a:pt x="2680097" y="552190"/>
                </a:lnTo>
                <a:lnTo>
                  <a:pt x="2680097" y="551855"/>
                </a:lnTo>
                <a:lnTo>
                  <a:pt x="2675408" y="551855"/>
                </a:lnTo>
                <a:close/>
                <a:moveTo>
                  <a:pt x="2645940" y="551855"/>
                </a:moveTo>
                <a:cubicBezTo>
                  <a:pt x="2646833" y="553641"/>
                  <a:pt x="2647503" y="554534"/>
                  <a:pt x="2647950" y="554534"/>
                </a:cubicBezTo>
                <a:cubicBezTo>
                  <a:pt x="2651298" y="552971"/>
                  <a:pt x="2653531" y="552190"/>
                  <a:pt x="2654647" y="552190"/>
                </a:cubicBezTo>
                <a:lnTo>
                  <a:pt x="2654647" y="551855"/>
                </a:lnTo>
                <a:lnTo>
                  <a:pt x="2645940" y="551855"/>
                </a:lnTo>
                <a:close/>
                <a:moveTo>
                  <a:pt x="130597" y="550515"/>
                </a:moveTo>
                <a:lnTo>
                  <a:pt x="130597" y="552859"/>
                </a:lnTo>
                <a:lnTo>
                  <a:pt x="131936" y="552859"/>
                </a:lnTo>
                <a:lnTo>
                  <a:pt x="131936" y="550515"/>
                </a:lnTo>
                <a:lnTo>
                  <a:pt x="130597" y="550515"/>
                </a:lnTo>
                <a:close/>
                <a:moveTo>
                  <a:pt x="960834" y="548841"/>
                </a:moveTo>
                <a:lnTo>
                  <a:pt x="960834" y="551520"/>
                </a:lnTo>
                <a:lnTo>
                  <a:pt x="962174" y="551520"/>
                </a:lnTo>
                <a:lnTo>
                  <a:pt x="962174" y="548841"/>
                </a:lnTo>
                <a:lnTo>
                  <a:pt x="960834" y="548841"/>
                </a:lnTo>
                <a:close/>
                <a:moveTo>
                  <a:pt x="267890" y="548506"/>
                </a:moveTo>
                <a:lnTo>
                  <a:pt x="269230" y="548506"/>
                </a:lnTo>
                <a:lnTo>
                  <a:pt x="269230" y="549176"/>
                </a:lnTo>
                <a:cubicBezTo>
                  <a:pt x="269230" y="550069"/>
                  <a:pt x="268783" y="550515"/>
                  <a:pt x="267890" y="550515"/>
                </a:cubicBezTo>
                <a:lnTo>
                  <a:pt x="267890" y="548506"/>
                </a:lnTo>
                <a:close/>
                <a:moveTo>
                  <a:pt x="182165" y="548171"/>
                </a:moveTo>
                <a:lnTo>
                  <a:pt x="182165" y="550515"/>
                </a:lnTo>
                <a:lnTo>
                  <a:pt x="184175" y="550515"/>
                </a:lnTo>
                <a:lnTo>
                  <a:pt x="184175" y="548171"/>
                </a:lnTo>
                <a:lnTo>
                  <a:pt x="182165" y="548171"/>
                </a:lnTo>
                <a:close/>
                <a:moveTo>
                  <a:pt x="824880" y="546497"/>
                </a:moveTo>
                <a:lnTo>
                  <a:pt x="824880" y="550850"/>
                </a:lnTo>
                <a:lnTo>
                  <a:pt x="823540" y="550850"/>
                </a:lnTo>
                <a:lnTo>
                  <a:pt x="823540" y="547836"/>
                </a:lnTo>
                <a:cubicBezTo>
                  <a:pt x="823764" y="546943"/>
                  <a:pt x="824210" y="546497"/>
                  <a:pt x="824880" y="546497"/>
                </a:cubicBezTo>
                <a:close/>
                <a:moveTo>
                  <a:pt x="243780" y="546497"/>
                </a:moveTo>
                <a:cubicBezTo>
                  <a:pt x="243780" y="547613"/>
                  <a:pt x="243334" y="548171"/>
                  <a:pt x="242441" y="548171"/>
                </a:cubicBezTo>
                <a:lnTo>
                  <a:pt x="237083" y="548171"/>
                </a:lnTo>
                <a:lnTo>
                  <a:pt x="237083" y="554534"/>
                </a:lnTo>
                <a:cubicBezTo>
                  <a:pt x="238423" y="554534"/>
                  <a:pt x="239092" y="555315"/>
                  <a:pt x="239092" y="556878"/>
                </a:cubicBezTo>
                <a:lnTo>
                  <a:pt x="240432" y="556878"/>
                </a:lnTo>
                <a:cubicBezTo>
                  <a:pt x="240432" y="555538"/>
                  <a:pt x="241771" y="553529"/>
                  <a:pt x="244450" y="550850"/>
                </a:cubicBezTo>
                <a:lnTo>
                  <a:pt x="245120" y="549846"/>
                </a:lnTo>
                <a:lnTo>
                  <a:pt x="245120" y="546497"/>
                </a:lnTo>
                <a:lnTo>
                  <a:pt x="243780" y="546497"/>
                </a:lnTo>
                <a:close/>
                <a:moveTo>
                  <a:pt x="2551509" y="545492"/>
                </a:moveTo>
                <a:cubicBezTo>
                  <a:pt x="2551509" y="547055"/>
                  <a:pt x="2551063" y="547836"/>
                  <a:pt x="2550170" y="547836"/>
                </a:cubicBezTo>
                <a:lnTo>
                  <a:pt x="2550170" y="549511"/>
                </a:lnTo>
                <a:lnTo>
                  <a:pt x="2551509" y="549511"/>
                </a:lnTo>
                <a:lnTo>
                  <a:pt x="2551509" y="547836"/>
                </a:lnTo>
                <a:lnTo>
                  <a:pt x="2553518" y="547836"/>
                </a:lnTo>
                <a:lnTo>
                  <a:pt x="2553518" y="553529"/>
                </a:lnTo>
                <a:lnTo>
                  <a:pt x="2554858" y="553529"/>
                </a:lnTo>
                <a:lnTo>
                  <a:pt x="2554858" y="550515"/>
                </a:lnTo>
                <a:cubicBezTo>
                  <a:pt x="2554858" y="549846"/>
                  <a:pt x="2555527" y="549511"/>
                  <a:pt x="2556867" y="549511"/>
                </a:cubicBezTo>
                <a:lnTo>
                  <a:pt x="2556867" y="547836"/>
                </a:lnTo>
                <a:cubicBezTo>
                  <a:pt x="2554634" y="547836"/>
                  <a:pt x="2553518" y="547390"/>
                  <a:pt x="2553518" y="546497"/>
                </a:cubicBezTo>
                <a:lnTo>
                  <a:pt x="2553518" y="545492"/>
                </a:lnTo>
                <a:lnTo>
                  <a:pt x="2551509" y="545492"/>
                </a:lnTo>
                <a:close/>
                <a:moveTo>
                  <a:pt x="875109" y="544488"/>
                </a:moveTo>
                <a:lnTo>
                  <a:pt x="875109" y="551520"/>
                </a:lnTo>
                <a:lnTo>
                  <a:pt x="876449" y="551520"/>
                </a:lnTo>
                <a:lnTo>
                  <a:pt x="876449" y="547836"/>
                </a:lnTo>
                <a:cubicBezTo>
                  <a:pt x="876449" y="546943"/>
                  <a:pt x="877118" y="546497"/>
                  <a:pt x="878458" y="546497"/>
                </a:cubicBezTo>
                <a:lnTo>
                  <a:pt x="878458" y="544488"/>
                </a:lnTo>
                <a:lnTo>
                  <a:pt x="875109" y="544488"/>
                </a:lnTo>
                <a:close/>
                <a:moveTo>
                  <a:pt x="1982837" y="544153"/>
                </a:moveTo>
                <a:lnTo>
                  <a:pt x="1982837" y="546832"/>
                </a:lnTo>
                <a:lnTo>
                  <a:pt x="1985516" y="546832"/>
                </a:lnTo>
                <a:lnTo>
                  <a:pt x="1985516" y="544153"/>
                </a:lnTo>
                <a:lnTo>
                  <a:pt x="1982837" y="544153"/>
                </a:lnTo>
                <a:close/>
                <a:moveTo>
                  <a:pt x="1545505" y="544153"/>
                </a:moveTo>
                <a:lnTo>
                  <a:pt x="1545505" y="546832"/>
                </a:lnTo>
                <a:lnTo>
                  <a:pt x="1548184" y="546832"/>
                </a:lnTo>
                <a:lnTo>
                  <a:pt x="1548184" y="544153"/>
                </a:lnTo>
                <a:lnTo>
                  <a:pt x="1545505" y="544153"/>
                </a:lnTo>
                <a:close/>
                <a:moveTo>
                  <a:pt x="1432991" y="544153"/>
                </a:moveTo>
                <a:cubicBezTo>
                  <a:pt x="1432991" y="545939"/>
                  <a:pt x="1432322" y="546832"/>
                  <a:pt x="1430982" y="546832"/>
                </a:cubicBezTo>
                <a:lnTo>
                  <a:pt x="1430313" y="546832"/>
                </a:lnTo>
                <a:lnTo>
                  <a:pt x="1430313" y="548841"/>
                </a:lnTo>
                <a:lnTo>
                  <a:pt x="1432991" y="548841"/>
                </a:lnTo>
                <a:cubicBezTo>
                  <a:pt x="1432991" y="547502"/>
                  <a:pt x="1433884" y="546832"/>
                  <a:pt x="1435670" y="546832"/>
                </a:cubicBezTo>
                <a:lnTo>
                  <a:pt x="1435670" y="544153"/>
                </a:lnTo>
                <a:lnTo>
                  <a:pt x="1432991" y="544153"/>
                </a:lnTo>
                <a:close/>
                <a:moveTo>
                  <a:pt x="251817" y="544153"/>
                </a:moveTo>
                <a:lnTo>
                  <a:pt x="251817" y="548171"/>
                </a:lnTo>
                <a:lnTo>
                  <a:pt x="253157" y="548171"/>
                </a:lnTo>
                <a:cubicBezTo>
                  <a:pt x="253157" y="547055"/>
                  <a:pt x="253826" y="546497"/>
                  <a:pt x="255166" y="546497"/>
                </a:cubicBezTo>
                <a:lnTo>
                  <a:pt x="255166" y="544153"/>
                </a:lnTo>
                <a:lnTo>
                  <a:pt x="251817" y="544153"/>
                </a:lnTo>
                <a:close/>
                <a:moveTo>
                  <a:pt x="2540124" y="543148"/>
                </a:moveTo>
                <a:lnTo>
                  <a:pt x="2540124" y="547836"/>
                </a:lnTo>
                <a:lnTo>
                  <a:pt x="2542133" y="547836"/>
                </a:lnTo>
                <a:lnTo>
                  <a:pt x="2542133" y="543148"/>
                </a:lnTo>
                <a:lnTo>
                  <a:pt x="2540124" y="543148"/>
                </a:lnTo>
                <a:close/>
                <a:moveTo>
                  <a:pt x="1972121" y="542144"/>
                </a:moveTo>
                <a:lnTo>
                  <a:pt x="1972121" y="546832"/>
                </a:lnTo>
                <a:cubicBezTo>
                  <a:pt x="1973907" y="546832"/>
                  <a:pt x="1974800" y="547502"/>
                  <a:pt x="1974800" y="548841"/>
                </a:cubicBezTo>
                <a:lnTo>
                  <a:pt x="1977479" y="548841"/>
                </a:lnTo>
                <a:lnTo>
                  <a:pt x="1977479" y="546832"/>
                </a:lnTo>
                <a:lnTo>
                  <a:pt x="1974800" y="546832"/>
                </a:lnTo>
                <a:lnTo>
                  <a:pt x="1974800" y="542144"/>
                </a:lnTo>
                <a:lnTo>
                  <a:pt x="1972121" y="542144"/>
                </a:lnTo>
                <a:close/>
                <a:moveTo>
                  <a:pt x="837605" y="542144"/>
                </a:moveTo>
                <a:lnTo>
                  <a:pt x="837605" y="548841"/>
                </a:lnTo>
                <a:lnTo>
                  <a:pt x="834926" y="548841"/>
                </a:lnTo>
                <a:lnTo>
                  <a:pt x="834926" y="551520"/>
                </a:lnTo>
                <a:lnTo>
                  <a:pt x="837605" y="551520"/>
                </a:lnTo>
                <a:cubicBezTo>
                  <a:pt x="837605" y="550404"/>
                  <a:pt x="838274" y="549176"/>
                  <a:pt x="839614" y="547836"/>
                </a:cubicBezTo>
                <a:lnTo>
                  <a:pt x="840953" y="545827"/>
                </a:lnTo>
                <a:lnTo>
                  <a:pt x="840953" y="542144"/>
                </a:lnTo>
                <a:lnTo>
                  <a:pt x="837605" y="542144"/>
                </a:lnTo>
                <a:close/>
                <a:moveTo>
                  <a:pt x="324148" y="542144"/>
                </a:moveTo>
                <a:lnTo>
                  <a:pt x="324148" y="546497"/>
                </a:lnTo>
                <a:lnTo>
                  <a:pt x="326157" y="546497"/>
                </a:lnTo>
                <a:lnTo>
                  <a:pt x="326157" y="542144"/>
                </a:lnTo>
                <a:lnTo>
                  <a:pt x="324148" y="542144"/>
                </a:lnTo>
                <a:close/>
                <a:moveTo>
                  <a:pt x="282624" y="542144"/>
                </a:moveTo>
                <a:lnTo>
                  <a:pt x="282624" y="547502"/>
                </a:lnTo>
                <a:cubicBezTo>
                  <a:pt x="283517" y="548395"/>
                  <a:pt x="283964" y="549399"/>
                  <a:pt x="283964" y="550515"/>
                </a:cubicBezTo>
                <a:lnTo>
                  <a:pt x="285303" y="550515"/>
                </a:lnTo>
                <a:lnTo>
                  <a:pt x="285303" y="542144"/>
                </a:lnTo>
                <a:lnTo>
                  <a:pt x="282624" y="542144"/>
                </a:lnTo>
                <a:close/>
                <a:moveTo>
                  <a:pt x="398487" y="539800"/>
                </a:moveTo>
                <a:lnTo>
                  <a:pt x="398487" y="546497"/>
                </a:lnTo>
                <a:lnTo>
                  <a:pt x="403175" y="546497"/>
                </a:lnTo>
                <a:lnTo>
                  <a:pt x="403175" y="544488"/>
                </a:lnTo>
                <a:lnTo>
                  <a:pt x="401836" y="542813"/>
                </a:lnTo>
                <a:lnTo>
                  <a:pt x="401836" y="539800"/>
                </a:lnTo>
                <a:lnTo>
                  <a:pt x="398487" y="539800"/>
                </a:lnTo>
                <a:close/>
                <a:moveTo>
                  <a:pt x="182165" y="539800"/>
                </a:moveTo>
                <a:lnTo>
                  <a:pt x="182165" y="542144"/>
                </a:lnTo>
                <a:lnTo>
                  <a:pt x="184175" y="542144"/>
                </a:lnTo>
                <a:lnTo>
                  <a:pt x="184175" y="539800"/>
                </a:lnTo>
                <a:lnTo>
                  <a:pt x="182165" y="539800"/>
                </a:lnTo>
                <a:close/>
                <a:moveTo>
                  <a:pt x="694283" y="537791"/>
                </a:moveTo>
                <a:lnTo>
                  <a:pt x="694283" y="540135"/>
                </a:lnTo>
                <a:lnTo>
                  <a:pt x="695623" y="540135"/>
                </a:lnTo>
                <a:lnTo>
                  <a:pt x="695623" y="537791"/>
                </a:lnTo>
                <a:lnTo>
                  <a:pt x="694283" y="537791"/>
                </a:lnTo>
                <a:close/>
                <a:moveTo>
                  <a:pt x="689595" y="537791"/>
                </a:moveTo>
                <a:lnTo>
                  <a:pt x="689595" y="540135"/>
                </a:lnTo>
                <a:lnTo>
                  <a:pt x="690934" y="540135"/>
                </a:lnTo>
                <a:lnTo>
                  <a:pt x="690934" y="537791"/>
                </a:lnTo>
                <a:lnTo>
                  <a:pt x="689595" y="537791"/>
                </a:lnTo>
                <a:close/>
                <a:moveTo>
                  <a:pt x="249808" y="537456"/>
                </a:moveTo>
                <a:lnTo>
                  <a:pt x="249808" y="539800"/>
                </a:lnTo>
                <a:lnTo>
                  <a:pt x="251817" y="539800"/>
                </a:lnTo>
                <a:lnTo>
                  <a:pt x="251817" y="537456"/>
                </a:lnTo>
                <a:lnTo>
                  <a:pt x="249808" y="537456"/>
                </a:lnTo>
                <a:close/>
                <a:moveTo>
                  <a:pt x="241771" y="537456"/>
                </a:moveTo>
                <a:lnTo>
                  <a:pt x="241771" y="539800"/>
                </a:lnTo>
                <a:lnTo>
                  <a:pt x="243780" y="539800"/>
                </a:lnTo>
                <a:lnTo>
                  <a:pt x="243780" y="537456"/>
                </a:lnTo>
                <a:lnTo>
                  <a:pt x="241771" y="537456"/>
                </a:lnTo>
                <a:close/>
                <a:moveTo>
                  <a:pt x="1974800" y="536786"/>
                </a:moveTo>
                <a:lnTo>
                  <a:pt x="1974800" y="539465"/>
                </a:lnTo>
                <a:lnTo>
                  <a:pt x="1977479" y="539465"/>
                </a:lnTo>
                <a:lnTo>
                  <a:pt x="1977479" y="536786"/>
                </a:lnTo>
                <a:lnTo>
                  <a:pt x="1974800" y="536786"/>
                </a:lnTo>
                <a:close/>
                <a:moveTo>
                  <a:pt x="1071786" y="536451"/>
                </a:moveTo>
                <a:lnTo>
                  <a:pt x="1071786" y="539130"/>
                </a:lnTo>
                <a:lnTo>
                  <a:pt x="1073795" y="539130"/>
                </a:lnTo>
                <a:lnTo>
                  <a:pt x="1073795" y="536451"/>
                </a:lnTo>
                <a:lnTo>
                  <a:pt x="1071786" y="536451"/>
                </a:lnTo>
                <a:close/>
                <a:moveTo>
                  <a:pt x="1004143" y="536451"/>
                </a:moveTo>
                <a:cubicBezTo>
                  <a:pt x="1004143" y="538237"/>
                  <a:pt x="1003697" y="539130"/>
                  <a:pt x="1002804" y="539130"/>
                </a:cubicBezTo>
                <a:lnTo>
                  <a:pt x="1002804" y="541139"/>
                </a:lnTo>
                <a:lnTo>
                  <a:pt x="1004143" y="541139"/>
                </a:lnTo>
                <a:cubicBezTo>
                  <a:pt x="1004143" y="539800"/>
                  <a:pt x="1004590" y="539130"/>
                  <a:pt x="1005483" y="539130"/>
                </a:cubicBezTo>
                <a:lnTo>
                  <a:pt x="1005483" y="536451"/>
                </a:lnTo>
                <a:lnTo>
                  <a:pt x="1004143" y="536451"/>
                </a:lnTo>
                <a:close/>
                <a:moveTo>
                  <a:pt x="408533" y="535781"/>
                </a:moveTo>
                <a:lnTo>
                  <a:pt x="408533" y="537456"/>
                </a:lnTo>
                <a:lnTo>
                  <a:pt x="409873" y="537456"/>
                </a:lnTo>
                <a:lnTo>
                  <a:pt x="409873" y="535781"/>
                </a:lnTo>
                <a:lnTo>
                  <a:pt x="408533" y="535781"/>
                </a:lnTo>
                <a:close/>
                <a:moveTo>
                  <a:pt x="615255" y="535112"/>
                </a:moveTo>
                <a:lnTo>
                  <a:pt x="615255" y="538795"/>
                </a:lnTo>
                <a:cubicBezTo>
                  <a:pt x="615255" y="539688"/>
                  <a:pt x="614586" y="540135"/>
                  <a:pt x="613246" y="540135"/>
                </a:cubicBezTo>
                <a:lnTo>
                  <a:pt x="613246" y="542144"/>
                </a:lnTo>
                <a:lnTo>
                  <a:pt x="616595" y="542144"/>
                </a:lnTo>
                <a:cubicBezTo>
                  <a:pt x="616595" y="540804"/>
                  <a:pt x="617265" y="540135"/>
                  <a:pt x="618604" y="540135"/>
                </a:cubicBezTo>
                <a:lnTo>
                  <a:pt x="618604" y="537791"/>
                </a:lnTo>
                <a:cubicBezTo>
                  <a:pt x="617265" y="537791"/>
                  <a:pt x="616595" y="536898"/>
                  <a:pt x="616595" y="535112"/>
                </a:cubicBezTo>
                <a:lnTo>
                  <a:pt x="615255" y="535112"/>
                </a:lnTo>
                <a:close/>
                <a:moveTo>
                  <a:pt x="2556867" y="533102"/>
                </a:moveTo>
                <a:cubicBezTo>
                  <a:pt x="2556867" y="534442"/>
                  <a:pt x="2556197" y="535112"/>
                  <a:pt x="2554858" y="535112"/>
                </a:cubicBezTo>
                <a:lnTo>
                  <a:pt x="2554858" y="543148"/>
                </a:lnTo>
                <a:lnTo>
                  <a:pt x="2558206" y="543148"/>
                </a:lnTo>
                <a:lnTo>
                  <a:pt x="2558206" y="537456"/>
                </a:lnTo>
                <a:lnTo>
                  <a:pt x="2556867" y="535781"/>
                </a:lnTo>
                <a:lnTo>
                  <a:pt x="2556867" y="535112"/>
                </a:lnTo>
                <a:lnTo>
                  <a:pt x="2558206" y="535112"/>
                </a:lnTo>
                <a:cubicBezTo>
                  <a:pt x="2559099" y="535112"/>
                  <a:pt x="2559546" y="535781"/>
                  <a:pt x="2559546" y="537121"/>
                </a:cubicBezTo>
                <a:lnTo>
                  <a:pt x="2561555" y="537121"/>
                </a:lnTo>
                <a:lnTo>
                  <a:pt x="2561555" y="533102"/>
                </a:lnTo>
                <a:lnTo>
                  <a:pt x="2556867" y="533102"/>
                </a:lnTo>
                <a:close/>
                <a:moveTo>
                  <a:pt x="1974800" y="532098"/>
                </a:moveTo>
                <a:lnTo>
                  <a:pt x="1974800" y="534777"/>
                </a:lnTo>
                <a:lnTo>
                  <a:pt x="1977479" y="534777"/>
                </a:lnTo>
                <a:lnTo>
                  <a:pt x="1977479" y="532098"/>
                </a:lnTo>
                <a:lnTo>
                  <a:pt x="1974800" y="532098"/>
                </a:lnTo>
                <a:close/>
                <a:moveTo>
                  <a:pt x="2553518" y="531428"/>
                </a:moveTo>
                <a:lnTo>
                  <a:pt x="2553518" y="533102"/>
                </a:lnTo>
                <a:lnTo>
                  <a:pt x="2554858" y="533102"/>
                </a:lnTo>
                <a:lnTo>
                  <a:pt x="2554858" y="531428"/>
                </a:lnTo>
                <a:lnTo>
                  <a:pt x="2553518" y="531428"/>
                </a:lnTo>
                <a:close/>
                <a:moveTo>
                  <a:pt x="292001" y="531093"/>
                </a:moveTo>
                <a:lnTo>
                  <a:pt x="292001" y="533102"/>
                </a:lnTo>
                <a:lnTo>
                  <a:pt x="293340" y="534777"/>
                </a:lnTo>
                <a:lnTo>
                  <a:pt x="292001" y="536451"/>
                </a:lnTo>
                <a:lnTo>
                  <a:pt x="292001" y="537456"/>
                </a:lnTo>
                <a:lnTo>
                  <a:pt x="295349" y="537456"/>
                </a:lnTo>
                <a:lnTo>
                  <a:pt x="295349" y="531093"/>
                </a:lnTo>
                <a:lnTo>
                  <a:pt x="292001" y="531093"/>
                </a:lnTo>
                <a:close/>
                <a:moveTo>
                  <a:pt x="247129" y="531093"/>
                </a:moveTo>
                <a:lnTo>
                  <a:pt x="247129" y="537456"/>
                </a:lnTo>
                <a:lnTo>
                  <a:pt x="248468" y="537456"/>
                </a:lnTo>
                <a:lnTo>
                  <a:pt x="248468" y="531093"/>
                </a:lnTo>
                <a:lnTo>
                  <a:pt x="247129" y="531093"/>
                </a:lnTo>
                <a:close/>
                <a:moveTo>
                  <a:pt x="1838846" y="529419"/>
                </a:moveTo>
                <a:lnTo>
                  <a:pt x="1838846" y="532098"/>
                </a:lnTo>
                <a:lnTo>
                  <a:pt x="1844203" y="532098"/>
                </a:lnTo>
                <a:lnTo>
                  <a:pt x="1844203" y="529419"/>
                </a:lnTo>
                <a:lnTo>
                  <a:pt x="1838846" y="529419"/>
                </a:lnTo>
                <a:close/>
                <a:moveTo>
                  <a:pt x="253157" y="529419"/>
                </a:moveTo>
                <a:cubicBezTo>
                  <a:pt x="253157" y="530535"/>
                  <a:pt x="252710" y="531093"/>
                  <a:pt x="251817" y="531093"/>
                </a:cubicBezTo>
                <a:lnTo>
                  <a:pt x="251817" y="533437"/>
                </a:lnTo>
                <a:lnTo>
                  <a:pt x="253157" y="533437"/>
                </a:lnTo>
                <a:cubicBezTo>
                  <a:pt x="253157" y="531875"/>
                  <a:pt x="253826" y="531093"/>
                  <a:pt x="255166" y="531093"/>
                </a:cubicBezTo>
                <a:lnTo>
                  <a:pt x="255166" y="529419"/>
                </a:lnTo>
                <a:lnTo>
                  <a:pt x="253157" y="529419"/>
                </a:lnTo>
                <a:close/>
                <a:moveTo>
                  <a:pt x="141982" y="529419"/>
                </a:moveTo>
                <a:lnTo>
                  <a:pt x="141982" y="531093"/>
                </a:lnTo>
                <a:lnTo>
                  <a:pt x="143321" y="531093"/>
                </a:lnTo>
                <a:lnTo>
                  <a:pt x="143321" y="529419"/>
                </a:lnTo>
                <a:lnTo>
                  <a:pt x="141982" y="529419"/>
                </a:lnTo>
                <a:close/>
                <a:moveTo>
                  <a:pt x="2311077" y="529084"/>
                </a:moveTo>
                <a:lnTo>
                  <a:pt x="2311077" y="531428"/>
                </a:lnTo>
                <a:lnTo>
                  <a:pt x="2313086" y="531428"/>
                </a:lnTo>
                <a:lnTo>
                  <a:pt x="2313086" y="529084"/>
                </a:lnTo>
                <a:lnTo>
                  <a:pt x="2311077" y="529084"/>
                </a:lnTo>
                <a:close/>
                <a:moveTo>
                  <a:pt x="1331639" y="529084"/>
                </a:moveTo>
                <a:lnTo>
                  <a:pt x="1331639" y="531763"/>
                </a:lnTo>
                <a:lnTo>
                  <a:pt x="1333649" y="531763"/>
                </a:lnTo>
                <a:lnTo>
                  <a:pt x="1333649" y="529084"/>
                </a:lnTo>
                <a:lnTo>
                  <a:pt x="1331639" y="529084"/>
                </a:lnTo>
                <a:close/>
                <a:moveTo>
                  <a:pt x="1144786" y="529084"/>
                </a:moveTo>
                <a:lnTo>
                  <a:pt x="1144786" y="536451"/>
                </a:lnTo>
                <a:lnTo>
                  <a:pt x="1146125" y="536451"/>
                </a:lnTo>
                <a:lnTo>
                  <a:pt x="1146125" y="529084"/>
                </a:lnTo>
                <a:lnTo>
                  <a:pt x="1144786" y="529084"/>
                </a:lnTo>
                <a:close/>
                <a:moveTo>
                  <a:pt x="2238747" y="528414"/>
                </a:moveTo>
                <a:lnTo>
                  <a:pt x="2238747" y="529084"/>
                </a:lnTo>
                <a:lnTo>
                  <a:pt x="2255490" y="529084"/>
                </a:lnTo>
                <a:lnTo>
                  <a:pt x="2255490" y="528414"/>
                </a:lnTo>
                <a:lnTo>
                  <a:pt x="2238747" y="528414"/>
                </a:lnTo>
                <a:close/>
                <a:moveTo>
                  <a:pt x="2012305" y="527410"/>
                </a:moveTo>
                <a:lnTo>
                  <a:pt x="2012305" y="532098"/>
                </a:lnTo>
                <a:lnTo>
                  <a:pt x="2014984" y="532098"/>
                </a:lnTo>
                <a:lnTo>
                  <a:pt x="2014984" y="527410"/>
                </a:lnTo>
                <a:lnTo>
                  <a:pt x="2012305" y="527410"/>
                </a:lnTo>
                <a:close/>
                <a:moveTo>
                  <a:pt x="1860277" y="527410"/>
                </a:moveTo>
                <a:lnTo>
                  <a:pt x="1860277" y="534777"/>
                </a:lnTo>
                <a:cubicBezTo>
                  <a:pt x="1862063" y="534777"/>
                  <a:pt x="1862956" y="535446"/>
                  <a:pt x="1862956" y="536786"/>
                </a:cubicBezTo>
                <a:lnTo>
                  <a:pt x="1865635" y="536786"/>
                </a:lnTo>
                <a:lnTo>
                  <a:pt x="1865635" y="534777"/>
                </a:lnTo>
                <a:lnTo>
                  <a:pt x="1862956" y="534777"/>
                </a:lnTo>
                <a:lnTo>
                  <a:pt x="1862956" y="527410"/>
                </a:lnTo>
                <a:lnTo>
                  <a:pt x="1860277" y="527410"/>
                </a:lnTo>
                <a:close/>
                <a:moveTo>
                  <a:pt x="256505" y="527075"/>
                </a:moveTo>
                <a:lnTo>
                  <a:pt x="256505" y="529419"/>
                </a:lnTo>
                <a:lnTo>
                  <a:pt x="257845" y="529419"/>
                </a:lnTo>
                <a:lnTo>
                  <a:pt x="257845" y="527075"/>
                </a:lnTo>
                <a:lnTo>
                  <a:pt x="256505" y="527075"/>
                </a:lnTo>
                <a:close/>
                <a:moveTo>
                  <a:pt x="239092" y="527075"/>
                </a:moveTo>
                <a:lnTo>
                  <a:pt x="239092" y="533437"/>
                </a:lnTo>
                <a:lnTo>
                  <a:pt x="240432" y="533437"/>
                </a:lnTo>
                <a:lnTo>
                  <a:pt x="240432" y="527075"/>
                </a:lnTo>
                <a:lnTo>
                  <a:pt x="239092" y="527075"/>
                </a:lnTo>
                <a:close/>
                <a:moveTo>
                  <a:pt x="170780" y="527075"/>
                </a:moveTo>
                <a:lnTo>
                  <a:pt x="170780" y="529419"/>
                </a:lnTo>
                <a:lnTo>
                  <a:pt x="172789" y="529419"/>
                </a:lnTo>
                <a:lnTo>
                  <a:pt x="172789" y="527075"/>
                </a:lnTo>
                <a:lnTo>
                  <a:pt x="170780" y="527075"/>
                </a:lnTo>
                <a:close/>
                <a:moveTo>
                  <a:pt x="167432" y="527075"/>
                </a:moveTo>
                <a:lnTo>
                  <a:pt x="167432" y="529419"/>
                </a:lnTo>
                <a:lnTo>
                  <a:pt x="169441" y="529419"/>
                </a:lnTo>
                <a:lnTo>
                  <a:pt x="169441" y="527075"/>
                </a:lnTo>
                <a:lnTo>
                  <a:pt x="167432" y="527075"/>
                </a:lnTo>
                <a:close/>
                <a:moveTo>
                  <a:pt x="324148" y="525401"/>
                </a:moveTo>
                <a:lnTo>
                  <a:pt x="324148" y="529419"/>
                </a:lnTo>
                <a:lnTo>
                  <a:pt x="326157" y="529419"/>
                </a:lnTo>
                <a:lnTo>
                  <a:pt x="326157" y="525401"/>
                </a:lnTo>
                <a:lnTo>
                  <a:pt x="324148" y="525401"/>
                </a:lnTo>
                <a:close/>
                <a:moveTo>
                  <a:pt x="131936" y="525401"/>
                </a:moveTo>
                <a:lnTo>
                  <a:pt x="131936" y="527075"/>
                </a:lnTo>
                <a:lnTo>
                  <a:pt x="133945" y="527075"/>
                </a:lnTo>
                <a:lnTo>
                  <a:pt x="133945" y="525401"/>
                </a:lnTo>
                <a:lnTo>
                  <a:pt x="131936" y="525401"/>
                </a:lnTo>
                <a:close/>
                <a:moveTo>
                  <a:pt x="2537445" y="525066"/>
                </a:moveTo>
                <a:lnTo>
                  <a:pt x="2537445" y="526740"/>
                </a:lnTo>
                <a:lnTo>
                  <a:pt x="2538784" y="526740"/>
                </a:lnTo>
                <a:lnTo>
                  <a:pt x="2538784" y="525066"/>
                </a:lnTo>
                <a:lnTo>
                  <a:pt x="2537445" y="525066"/>
                </a:lnTo>
                <a:close/>
                <a:moveTo>
                  <a:pt x="1331639" y="524396"/>
                </a:moveTo>
                <a:lnTo>
                  <a:pt x="1331639" y="527075"/>
                </a:lnTo>
                <a:lnTo>
                  <a:pt x="1333649" y="527075"/>
                </a:lnTo>
                <a:lnTo>
                  <a:pt x="1333649" y="524396"/>
                </a:lnTo>
                <a:lnTo>
                  <a:pt x="1331639" y="524396"/>
                </a:lnTo>
                <a:close/>
                <a:moveTo>
                  <a:pt x="2162398" y="523726"/>
                </a:moveTo>
                <a:lnTo>
                  <a:pt x="2162398" y="525066"/>
                </a:lnTo>
                <a:cubicBezTo>
                  <a:pt x="2166416" y="524619"/>
                  <a:pt x="2168872" y="524396"/>
                  <a:pt x="2169765" y="524396"/>
                </a:cubicBezTo>
                <a:lnTo>
                  <a:pt x="2169765" y="523726"/>
                </a:lnTo>
                <a:lnTo>
                  <a:pt x="2162398" y="523726"/>
                </a:lnTo>
                <a:close/>
                <a:moveTo>
                  <a:pt x="978247" y="523726"/>
                </a:moveTo>
                <a:cubicBezTo>
                  <a:pt x="978247" y="525959"/>
                  <a:pt x="977131" y="527075"/>
                  <a:pt x="974899" y="527075"/>
                </a:cubicBezTo>
                <a:lnTo>
                  <a:pt x="973559" y="528749"/>
                </a:lnTo>
                <a:lnTo>
                  <a:pt x="973559" y="534442"/>
                </a:lnTo>
                <a:cubicBezTo>
                  <a:pt x="974452" y="535558"/>
                  <a:pt x="974899" y="536674"/>
                  <a:pt x="974899" y="537791"/>
                </a:cubicBezTo>
                <a:lnTo>
                  <a:pt x="976908" y="537791"/>
                </a:lnTo>
                <a:cubicBezTo>
                  <a:pt x="976908" y="535112"/>
                  <a:pt x="978024" y="533661"/>
                  <a:pt x="980256" y="533437"/>
                </a:cubicBezTo>
                <a:lnTo>
                  <a:pt x="980256" y="529419"/>
                </a:lnTo>
                <a:cubicBezTo>
                  <a:pt x="980926" y="527410"/>
                  <a:pt x="982489" y="526405"/>
                  <a:pt x="984944" y="526405"/>
                </a:cubicBezTo>
                <a:lnTo>
                  <a:pt x="984944" y="523726"/>
                </a:lnTo>
                <a:lnTo>
                  <a:pt x="978247" y="523726"/>
                </a:lnTo>
                <a:close/>
                <a:moveTo>
                  <a:pt x="878458" y="523726"/>
                </a:moveTo>
                <a:lnTo>
                  <a:pt x="878458" y="526405"/>
                </a:lnTo>
                <a:lnTo>
                  <a:pt x="879797" y="526405"/>
                </a:lnTo>
                <a:lnTo>
                  <a:pt x="879797" y="523726"/>
                </a:lnTo>
                <a:lnTo>
                  <a:pt x="878458" y="523726"/>
                </a:lnTo>
                <a:close/>
                <a:moveTo>
                  <a:pt x="613246" y="523726"/>
                </a:moveTo>
                <a:lnTo>
                  <a:pt x="613246" y="526405"/>
                </a:lnTo>
                <a:lnTo>
                  <a:pt x="615255" y="526405"/>
                </a:lnTo>
                <a:lnTo>
                  <a:pt x="615255" y="523726"/>
                </a:lnTo>
                <a:lnTo>
                  <a:pt x="613246" y="523726"/>
                </a:lnTo>
                <a:close/>
                <a:moveTo>
                  <a:pt x="408484" y="523057"/>
                </a:moveTo>
                <a:lnTo>
                  <a:pt x="408533" y="523057"/>
                </a:lnTo>
                <a:lnTo>
                  <a:pt x="408533" y="523099"/>
                </a:lnTo>
                <a:lnTo>
                  <a:pt x="408484" y="523057"/>
                </a:lnTo>
                <a:close/>
                <a:moveTo>
                  <a:pt x="280615" y="523057"/>
                </a:moveTo>
                <a:cubicBezTo>
                  <a:pt x="280615" y="525066"/>
                  <a:pt x="279499" y="526070"/>
                  <a:pt x="277267" y="526070"/>
                </a:cubicBezTo>
                <a:lnTo>
                  <a:pt x="275927" y="527745"/>
                </a:lnTo>
                <a:lnTo>
                  <a:pt x="275927" y="529419"/>
                </a:lnTo>
                <a:cubicBezTo>
                  <a:pt x="279053" y="529419"/>
                  <a:pt x="280615" y="530758"/>
                  <a:pt x="280615" y="533437"/>
                </a:cubicBezTo>
                <a:lnTo>
                  <a:pt x="282624" y="533437"/>
                </a:lnTo>
                <a:lnTo>
                  <a:pt x="282624" y="523057"/>
                </a:lnTo>
                <a:lnTo>
                  <a:pt x="280615" y="523057"/>
                </a:lnTo>
                <a:close/>
                <a:moveTo>
                  <a:pt x="239092" y="523057"/>
                </a:moveTo>
                <a:lnTo>
                  <a:pt x="239092" y="525401"/>
                </a:lnTo>
                <a:lnTo>
                  <a:pt x="240432" y="525401"/>
                </a:lnTo>
                <a:lnTo>
                  <a:pt x="240432" y="523057"/>
                </a:lnTo>
                <a:lnTo>
                  <a:pt x="239092" y="523057"/>
                </a:lnTo>
                <a:close/>
                <a:moveTo>
                  <a:pt x="127248" y="523057"/>
                </a:moveTo>
                <a:cubicBezTo>
                  <a:pt x="127248" y="523949"/>
                  <a:pt x="126801" y="524954"/>
                  <a:pt x="125908" y="526070"/>
                </a:cubicBezTo>
                <a:lnTo>
                  <a:pt x="125908" y="527075"/>
                </a:lnTo>
                <a:lnTo>
                  <a:pt x="129257" y="527075"/>
                </a:lnTo>
                <a:lnTo>
                  <a:pt x="129257" y="523057"/>
                </a:lnTo>
                <a:lnTo>
                  <a:pt x="127248" y="523057"/>
                </a:lnTo>
                <a:close/>
                <a:moveTo>
                  <a:pt x="949449" y="522052"/>
                </a:moveTo>
                <a:lnTo>
                  <a:pt x="949449" y="523726"/>
                </a:lnTo>
                <a:lnTo>
                  <a:pt x="950788" y="523726"/>
                </a:lnTo>
                <a:lnTo>
                  <a:pt x="950788" y="522052"/>
                </a:lnTo>
                <a:lnTo>
                  <a:pt x="949449" y="522052"/>
                </a:lnTo>
                <a:close/>
                <a:moveTo>
                  <a:pt x="871761" y="522052"/>
                </a:moveTo>
                <a:lnTo>
                  <a:pt x="871761" y="526405"/>
                </a:lnTo>
                <a:cubicBezTo>
                  <a:pt x="872654" y="526405"/>
                  <a:pt x="873100" y="527075"/>
                  <a:pt x="873100" y="528414"/>
                </a:cubicBezTo>
                <a:lnTo>
                  <a:pt x="875109" y="528414"/>
                </a:lnTo>
                <a:lnTo>
                  <a:pt x="875109" y="526405"/>
                </a:lnTo>
                <a:lnTo>
                  <a:pt x="873100" y="526405"/>
                </a:lnTo>
                <a:lnTo>
                  <a:pt x="873100" y="522052"/>
                </a:lnTo>
                <a:lnTo>
                  <a:pt x="871761" y="522052"/>
                </a:lnTo>
                <a:close/>
                <a:moveTo>
                  <a:pt x="717054" y="522052"/>
                </a:moveTo>
                <a:lnTo>
                  <a:pt x="717054" y="523726"/>
                </a:lnTo>
                <a:lnTo>
                  <a:pt x="718393" y="523726"/>
                </a:lnTo>
                <a:lnTo>
                  <a:pt x="718393" y="522052"/>
                </a:lnTo>
                <a:lnTo>
                  <a:pt x="717054" y="522052"/>
                </a:lnTo>
                <a:close/>
                <a:moveTo>
                  <a:pt x="1249933" y="521717"/>
                </a:moveTo>
                <a:lnTo>
                  <a:pt x="1249933" y="524396"/>
                </a:lnTo>
                <a:lnTo>
                  <a:pt x="1252612" y="524396"/>
                </a:lnTo>
                <a:lnTo>
                  <a:pt x="1252612" y="521717"/>
                </a:lnTo>
                <a:lnTo>
                  <a:pt x="1249933" y="521717"/>
                </a:lnTo>
                <a:close/>
                <a:moveTo>
                  <a:pt x="819522" y="521382"/>
                </a:moveTo>
                <a:lnTo>
                  <a:pt x="820192" y="522722"/>
                </a:lnTo>
                <a:cubicBezTo>
                  <a:pt x="820192" y="523391"/>
                  <a:pt x="819522" y="523726"/>
                  <a:pt x="818182" y="523726"/>
                </a:cubicBezTo>
                <a:lnTo>
                  <a:pt x="818182" y="526405"/>
                </a:lnTo>
                <a:cubicBezTo>
                  <a:pt x="819522" y="526405"/>
                  <a:pt x="820192" y="526852"/>
                  <a:pt x="820192" y="527745"/>
                </a:cubicBezTo>
                <a:lnTo>
                  <a:pt x="820192" y="529419"/>
                </a:lnTo>
                <a:cubicBezTo>
                  <a:pt x="820192" y="530312"/>
                  <a:pt x="819522" y="530758"/>
                  <a:pt x="818182" y="530758"/>
                </a:cubicBezTo>
                <a:lnTo>
                  <a:pt x="818182" y="540804"/>
                </a:lnTo>
                <a:lnTo>
                  <a:pt x="816843" y="542813"/>
                </a:lnTo>
                <a:lnTo>
                  <a:pt x="816843" y="544488"/>
                </a:lnTo>
                <a:cubicBezTo>
                  <a:pt x="819075" y="544488"/>
                  <a:pt x="820192" y="544934"/>
                  <a:pt x="820192" y="545827"/>
                </a:cubicBezTo>
                <a:lnTo>
                  <a:pt x="820192" y="547836"/>
                </a:lnTo>
                <a:cubicBezTo>
                  <a:pt x="820192" y="548506"/>
                  <a:pt x="819522" y="548841"/>
                  <a:pt x="818182" y="548841"/>
                </a:cubicBezTo>
                <a:lnTo>
                  <a:pt x="818182" y="551520"/>
                </a:lnTo>
                <a:cubicBezTo>
                  <a:pt x="819522" y="551520"/>
                  <a:pt x="820192" y="551966"/>
                  <a:pt x="820192" y="552859"/>
                </a:cubicBezTo>
                <a:cubicBezTo>
                  <a:pt x="818852" y="553529"/>
                  <a:pt x="817736" y="553864"/>
                  <a:pt x="816843" y="553864"/>
                </a:cubicBezTo>
                <a:lnTo>
                  <a:pt x="814164" y="551520"/>
                </a:lnTo>
                <a:lnTo>
                  <a:pt x="814164" y="545827"/>
                </a:lnTo>
                <a:lnTo>
                  <a:pt x="815504" y="543818"/>
                </a:lnTo>
                <a:lnTo>
                  <a:pt x="815504" y="542813"/>
                </a:lnTo>
                <a:lnTo>
                  <a:pt x="814164" y="540804"/>
                </a:lnTo>
                <a:lnTo>
                  <a:pt x="814164" y="523726"/>
                </a:lnTo>
                <a:cubicBezTo>
                  <a:pt x="814164" y="523057"/>
                  <a:pt x="815950" y="522275"/>
                  <a:pt x="819522" y="521382"/>
                </a:cubicBezTo>
                <a:close/>
                <a:moveTo>
                  <a:pt x="822201" y="520712"/>
                </a:moveTo>
                <a:lnTo>
                  <a:pt x="822871" y="520712"/>
                </a:lnTo>
                <a:lnTo>
                  <a:pt x="822871" y="522052"/>
                </a:lnTo>
                <a:lnTo>
                  <a:pt x="822201" y="522052"/>
                </a:lnTo>
                <a:lnTo>
                  <a:pt x="822201" y="520712"/>
                </a:lnTo>
                <a:close/>
                <a:moveTo>
                  <a:pt x="243780" y="520712"/>
                </a:moveTo>
                <a:lnTo>
                  <a:pt x="243780" y="523057"/>
                </a:lnTo>
                <a:lnTo>
                  <a:pt x="245120" y="523057"/>
                </a:lnTo>
                <a:lnTo>
                  <a:pt x="245120" y="520712"/>
                </a:lnTo>
                <a:lnTo>
                  <a:pt x="243780" y="520712"/>
                </a:lnTo>
                <a:close/>
                <a:moveTo>
                  <a:pt x="1985516" y="520043"/>
                </a:moveTo>
                <a:lnTo>
                  <a:pt x="1985516" y="524731"/>
                </a:lnTo>
                <a:lnTo>
                  <a:pt x="1988195" y="524731"/>
                </a:lnTo>
                <a:lnTo>
                  <a:pt x="1988195" y="520043"/>
                </a:lnTo>
                <a:lnTo>
                  <a:pt x="1985516" y="520043"/>
                </a:lnTo>
                <a:close/>
                <a:moveTo>
                  <a:pt x="1354410" y="519708"/>
                </a:moveTo>
                <a:lnTo>
                  <a:pt x="1354410" y="524396"/>
                </a:lnTo>
                <a:lnTo>
                  <a:pt x="1356419" y="524396"/>
                </a:lnTo>
                <a:lnTo>
                  <a:pt x="1356419" y="519708"/>
                </a:lnTo>
                <a:lnTo>
                  <a:pt x="1354410" y="519708"/>
                </a:lnTo>
                <a:close/>
                <a:moveTo>
                  <a:pt x="1262658" y="519708"/>
                </a:moveTo>
                <a:lnTo>
                  <a:pt x="1262658" y="527075"/>
                </a:lnTo>
                <a:cubicBezTo>
                  <a:pt x="1263551" y="527075"/>
                  <a:pt x="1263997" y="527745"/>
                  <a:pt x="1263997" y="529084"/>
                </a:cubicBezTo>
                <a:lnTo>
                  <a:pt x="1266006" y="529084"/>
                </a:lnTo>
                <a:lnTo>
                  <a:pt x="1266006" y="527075"/>
                </a:lnTo>
                <a:lnTo>
                  <a:pt x="1263997" y="527075"/>
                </a:lnTo>
                <a:lnTo>
                  <a:pt x="1263997" y="519708"/>
                </a:lnTo>
                <a:lnTo>
                  <a:pt x="1262658" y="519708"/>
                </a:lnTo>
                <a:close/>
                <a:moveTo>
                  <a:pt x="1150813" y="519708"/>
                </a:moveTo>
                <a:lnTo>
                  <a:pt x="1150813" y="521717"/>
                </a:lnTo>
                <a:lnTo>
                  <a:pt x="1152823" y="521717"/>
                </a:lnTo>
                <a:lnTo>
                  <a:pt x="1152823" y="519708"/>
                </a:lnTo>
                <a:lnTo>
                  <a:pt x="1150813" y="519708"/>
                </a:lnTo>
                <a:close/>
                <a:moveTo>
                  <a:pt x="2270894" y="518703"/>
                </a:moveTo>
                <a:lnTo>
                  <a:pt x="2270894" y="520378"/>
                </a:lnTo>
                <a:lnTo>
                  <a:pt x="2272233" y="520378"/>
                </a:lnTo>
                <a:lnTo>
                  <a:pt x="2272233" y="518703"/>
                </a:lnTo>
                <a:lnTo>
                  <a:pt x="2270894" y="518703"/>
                </a:lnTo>
                <a:close/>
                <a:moveTo>
                  <a:pt x="873100" y="517029"/>
                </a:moveTo>
                <a:lnTo>
                  <a:pt x="873100" y="519373"/>
                </a:lnTo>
                <a:lnTo>
                  <a:pt x="875109" y="519373"/>
                </a:lnTo>
                <a:lnTo>
                  <a:pt x="875109" y="517029"/>
                </a:lnTo>
                <a:lnTo>
                  <a:pt x="873100" y="517029"/>
                </a:lnTo>
                <a:close/>
                <a:moveTo>
                  <a:pt x="686246" y="517029"/>
                </a:moveTo>
                <a:lnTo>
                  <a:pt x="686246" y="523726"/>
                </a:lnTo>
                <a:lnTo>
                  <a:pt x="687586" y="523726"/>
                </a:lnTo>
                <a:lnTo>
                  <a:pt x="687586" y="517029"/>
                </a:lnTo>
                <a:lnTo>
                  <a:pt x="686246" y="517029"/>
                </a:lnTo>
                <a:close/>
                <a:moveTo>
                  <a:pt x="127248" y="516694"/>
                </a:moveTo>
                <a:lnTo>
                  <a:pt x="127248" y="519038"/>
                </a:lnTo>
                <a:lnTo>
                  <a:pt x="129257" y="519038"/>
                </a:lnTo>
                <a:lnTo>
                  <a:pt x="129257" y="516694"/>
                </a:lnTo>
                <a:lnTo>
                  <a:pt x="127248" y="516694"/>
                </a:lnTo>
                <a:close/>
                <a:moveTo>
                  <a:pt x="2299692" y="516359"/>
                </a:moveTo>
                <a:lnTo>
                  <a:pt x="2299692" y="518703"/>
                </a:lnTo>
                <a:lnTo>
                  <a:pt x="2301701" y="518703"/>
                </a:lnTo>
                <a:lnTo>
                  <a:pt x="2301701" y="516359"/>
                </a:lnTo>
                <a:lnTo>
                  <a:pt x="2299692" y="516359"/>
                </a:lnTo>
                <a:close/>
                <a:moveTo>
                  <a:pt x="2296343" y="516359"/>
                </a:moveTo>
                <a:lnTo>
                  <a:pt x="2296343" y="518703"/>
                </a:lnTo>
                <a:lnTo>
                  <a:pt x="2298352" y="518703"/>
                </a:lnTo>
                <a:lnTo>
                  <a:pt x="2298352" y="516359"/>
                </a:lnTo>
                <a:lnTo>
                  <a:pt x="2296343" y="516359"/>
                </a:lnTo>
                <a:close/>
                <a:moveTo>
                  <a:pt x="1888405" y="515355"/>
                </a:moveTo>
                <a:lnTo>
                  <a:pt x="1889745" y="515355"/>
                </a:lnTo>
                <a:lnTo>
                  <a:pt x="1889745" y="516024"/>
                </a:lnTo>
                <a:cubicBezTo>
                  <a:pt x="1889745" y="516917"/>
                  <a:pt x="1889298" y="517364"/>
                  <a:pt x="1888405" y="517364"/>
                </a:cubicBezTo>
                <a:lnTo>
                  <a:pt x="1887066" y="517364"/>
                </a:lnTo>
                <a:lnTo>
                  <a:pt x="1887066" y="516694"/>
                </a:lnTo>
                <a:cubicBezTo>
                  <a:pt x="1887289" y="515801"/>
                  <a:pt x="1887736" y="515355"/>
                  <a:pt x="1888405" y="515355"/>
                </a:cubicBezTo>
                <a:close/>
                <a:moveTo>
                  <a:pt x="958825" y="515020"/>
                </a:moveTo>
                <a:lnTo>
                  <a:pt x="958825" y="517029"/>
                </a:lnTo>
                <a:lnTo>
                  <a:pt x="960834" y="517029"/>
                </a:lnTo>
                <a:lnTo>
                  <a:pt x="960834" y="515020"/>
                </a:lnTo>
                <a:lnTo>
                  <a:pt x="958825" y="515020"/>
                </a:lnTo>
                <a:close/>
                <a:moveTo>
                  <a:pt x="249808" y="515020"/>
                </a:moveTo>
                <a:cubicBezTo>
                  <a:pt x="249808" y="515466"/>
                  <a:pt x="249361" y="516248"/>
                  <a:pt x="248468" y="517364"/>
                </a:cubicBezTo>
                <a:lnTo>
                  <a:pt x="248468" y="518368"/>
                </a:lnTo>
                <a:lnTo>
                  <a:pt x="249808" y="520043"/>
                </a:lnTo>
                <a:lnTo>
                  <a:pt x="249808" y="523057"/>
                </a:lnTo>
                <a:lnTo>
                  <a:pt x="253157" y="523057"/>
                </a:lnTo>
                <a:lnTo>
                  <a:pt x="253157" y="517364"/>
                </a:lnTo>
                <a:cubicBezTo>
                  <a:pt x="252264" y="516248"/>
                  <a:pt x="251817" y="515466"/>
                  <a:pt x="251817" y="515020"/>
                </a:cubicBezTo>
                <a:lnTo>
                  <a:pt x="249808" y="515020"/>
                </a:lnTo>
                <a:close/>
                <a:moveTo>
                  <a:pt x="237083" y="515020"/>
                </a:moveTo>
                <a:lnTo>
                  <a:pt x="237083" y="516694"/>
                </a:lnTo>
                <a:lnTo>
                  <a:pt x="241771" y="516694"/>
                </a:lnTo>
                <a:lnTo>
                  <a:pt x="241771" y="515020"/>
                </a:lnTo>
                <a:lnTo>
                  <a:pt x="237083" y="515020"/>
                </a:lnTo>
                <a:close/>
                <a:moveTo>
                  <a:pt x="2260848" y="514685"/>
                </a:moveTo>
                <a:lnTo>
                  <a:pt x="2260848" y="516359"/>
                </a:lnTo>
                <a:lnTo>
                  <a:pt x="2262857" y="516359"/>
                </a:lnTo>
                <a:lnTo>
                  <a:pt x="2262857" y="514685"/>
                </a:lnTo>
                <a:lnTo>
                  <a:pt x="2260848" y="514685"/>
                </a:lnTo>
                <a:close/>
                <a:moveTo>
                  <a:pt x="2562894" y="512676"/>
                </a:moveTo>
                <a:lnTo>
                  <a:pt x="2562894" y="514685"/>
                </a:lnTo>
                <a:lnTo>
                  <a:pt x="2564904" y="514685"/>
                </a:lnTo>
                <a:lnTo>
                  <a:pt x="2564904" y="512676"/>
                </a:lnTo>
                <a:lnTo>
                  <a:pt x="2562894" y="512676"/>
                </a:lnTo>
                <a:close/>
                <a:moveTo>
                  <a:pt x="2559546" y="512676"/>
                </a:moveTo>
                <a:cubicBezTo>
                  <a:pt x="2557983" y="517810"/>
                  <a:pt x="2556644" y="520378"/>
                  <a:pt x="2555527" y="520378"/>
                </a:cubicBezTo>
                <a:lnTo>
                  <a:pt x="2551509" y="520378"/>
                </a:lnTo>
                <a:lnTo>
                  <a:pt x="2551509" y="526740"/>
                </a:lnTo>
                <a:cubicBezTo>
                  <a:pt x="2553741" y="526740"/>
                  <a:pt x="2554858" y="527521"/>
                  <a:pt x="2554858" y="529084"/>
                </a:cubicBezTo>
                <a:lnTo>
                  <a:pt x="2556867" y="529084"/>
                </a:lnTo>
                <a:cubicBezTo>
                  <a:pt x="2556867" y="527521"/>
                  <a:pt x="2557760" y="526740"/>
                  <a:pt x="2559546" y="526740"/>
                </a:cubicBezTo>
                <a:lnTo>
                  <a:pt x="2559546" y="520043"/>
                </a:lnTo>
                <a:cubicBezTo>
                  <a:pt x="2559546" y="519150"/>
                  <a:pt x="2560215" y="518703"/>
                  <a:pt x="2561555" y="518703"/>
                </a:cubicBezTo>
                <a:lnTo>
                  <a:pt x="2561555" y="512676"/>
                </a:lnTo>
                <a:lnTo>
                  <a:pt x="2559546" y="512676"/>
                </a:lnTo>
                <a:close/>
                <a:moveTo>
                  <a:pt x="2256160" y="512676"/>
                </a:moveTo>
                <a:cubicBezTo>
                  <a:pt x="2256160" y="513569"/>
                  <a:pt x="2255713" y="514462"/>
                  <a:pt x="2254820" y="515355"/>
                </a:cubicBezTo>
                <a:lnTo>
                  <a:pt x="2254820" y="516359"/>
                </a:lnTo>
                <a:lnTo>
                  <a:pt x="2258169" y="516359"/>
                </a:lnTo>
                <a:lnTo>
                  <a:pt x="2258169" y="512676"/>
                </a:lnTo>
                <a:lnTo>
                  <a:pt x="2256160" y="512676"/>
                </a:lnTo>
                <a:close/>
                <a:moveTo>
                  <a:pt x="1884387" y="512676"/>
                </a:moveTo>
                <a:lnTo>
                  <a:pt x="1884387" y="517364"/>
                </a:lnTo>
                <a:lnTo>
                  <a:pt x="1887066" y="517364"/>
                </a:lnTo>
                <a:lnTo>
                  <a:pt x="1887066" y="522722"/>
                </a:lnTo>
                <a:lnTo>
                  <a:pt x="1895103" y="522722"/>
                </a:lnTo>
                <a:lnTo>
                  <a:pt x="1895103" y="517364"/>
                </a:lnTo>
                <a:cubicBezTo>
                  <a:pt x="1892200" y="516024"/>
                  <a:pt x="1890415" y="515355"/>
                  <a:pt x="1889745" y="515355"/>
                </a:cubicBezTo>
                <a:lnTo>
                  <a:pt x="1889745" y="512676"/>
                </a:lnTo>
                <a:lnTo>
                  <a:pt x="1884387" y="512676"/>
                </a:lnTo>
                <a:close/>
                <a:moveTo>
                  <a:pt x="984944" y="512676"/>
                </a:moveTo>
                <a:lnTo>
                  <a:pt x="984944" y="515020"/>
                </a:lnTo>
                <a:lnTo>
                  <a:pt x="986284" y="515020"/>
                </a:lnTo>
                <a:lnTo>
                  <a:pt x="986284" y="512676"/>
                </a:lnTo>
                <a:lnTo>
                  <a:pt x="984944" y="512676"/>
                </a:lnTo>
                <a:close/>
                <a:moveTo>
                  <a:pt x="873100" y="512676"/>
                </a:moveTo>
                <a:lnTo>
                  <a:pt x="873100" y="515020"/>
                </a:lnTo>
                <a:lnTo>
                  <a:pt x="875109" y="515020"/>
                </a:lnTo>
                <a:lnTo>
                  <a:pt x="875109" y="512676"/>
                </a:lnTo>
                <a:lnTo>
                  <a:pt x="873100" y="512676"/>
                </a:lnTo>
                <a:close/>
                <a:moveTo>
                  <a:pt x="232395" y="512676"/>
                </a:moveTo>
                <a:lnTo>
                  <a:pt x="232395" y="516694"/>
                </a:lnTo>
                <a:lnTo>
                  <a:pt x="233734" y="516694"/>
                </a:lnTo>
                <a:lnTo>
                  <a:pt x="233734" y="512676"/>
                </a:lnTo>
                <a:lnTo>
                  <a:pt x="232395" y="512676"/>
                </a:lnTo>
                <a:close/>
                <a:moveTo>
                  <a:pt x="1338337" y="512341"/>
                </a:moveTo>
                <a:lnTo>
                  <a:pt x="1338337" y="517029"/>
                </a:lnTo>
                <a:lnTo>
                  <a:pt x="1340346" y="517029"/>
                </a:lnTo>
                <a:lnTo>
                  <a:pt x="1340346" y="512341"/>
                </a:lnTo>
                <a:lnTo>
                  <a:pt x="1338337" y="512341"/>
                </a:lnTo>
                <a:close/>
                <a:moveTo>
                  <a:pt x="324148" y="510332"/>
                </a:moveTo>
                <a:cubicBezTo>
                  <a:pt x="324148" y="511225"/>
                  <a:pt x="323701" y="512229"/>
                  <a:pt x="322808" y="513345"/>
                </a:cubicBezTo>
                <a:lnTo>
                  <a:pt x="322808" y="516694"/>
                </a:lnTo>
                <a:lnTo>
                  <a:pt x="324148" y="516694"/>
                </a:lnTo>
                <a:cubicBezTo>
                  <a:pt x="324148" y="515578"/>
                  <a:pt x="325264" y="515020"/>
                  <a:pt x="327496" y="515020"/>
                </a:cubicBezTo>
                <a:lnTo>
                  <a:pt x="327496" y="510332"/>
                </a:lnTo>
                <a:lnTo>
                  <a:pt x="324148" y="510332"/>
                </a:lnTo>
                <a:close/>
                <a:moveTo>
                  <a:pt x="166092" y="510332"/>
                </a:moveTo>
                <a:cubicBezTo>
                  <a:pt x="166092" y="511225"/>
                  <a:pt x="165646" y="512229"/>
                  <a:pt x="164753" y="513345"/>
                </a:cubicBezTo>
                <a:lnTo>
                  <a:pt x="164753" y="516694"/>
                </a:lnTo>
                <a:lnTo>
                  <a:pt x="166092" y="516694"/>
                </a:lnTo>
                <a:cubicBezTo>
                  <a:pt x="166092" y="516024"/>
                  <a:pt x="166539" y="515243"/>
                  <a:pt x="167432" y="514350"/>
                </a:cubicBezTo>
                <a:lnTo>
                  <a:pt x="167432" y="510332"/>
                </a:lnTo>
                <a:lnTo>
                  <a:pt x="166092" y="510332"/>
                </a:lnTo>
                <a:close/>
                <a:moveTo>
                  <a:pt x="962174" y="509997"/>
                </a:moveTo>
                <a:lnTo>
                  <a:pt x="962174" y="512676"/>
                </a:lnTo>
                <a:lnTo>
                  <a:pt x="963513" y="512676"/>
                </a:lnTo>
                <a:lnTo>
                  <a:pt x="963513" y="509997"/>
                </a:lnTo>
                <a:lnTo>
                  <a:pt x="962174" y="509997"/>
                </a:lnTo>
                <a:close/>
                <a:moveTo>
                  <a:pt x="255166" y="508657"/>
                </a:moveTo>
                <a:lnTo>
                  <a:pt x="255166" y="510332"/>
                </a:lnTo>
                <a:lnTo>
                  <a:pt x="257845" y="510332"/>
                </a:lnTo>
                <a:lnTo>
                  <a:pt x="257845" y="508657"/>
                </a:lnTo>
                <a:lnTo>
                  <a:pt x="255166" y="508657"/>
                </a:lnTo>
                <a:close/>
                <a:moveTo>
                  <a:pt x="895871" y="508323"/>
                </a:moveTo>
                <a:lnTo>
                  <a:pt x="895871" y="512676"/>
                </a:lnTo>
                <a:lnTo>
                  <a:pt x="897880" y="512676"/>
                </a:lnTo>
                <a:lnTo>
                  <a:pt x="897880" y="508323"/>
                </a:lnTo>
                <a:lnTo>
                  <a:pt x="895871" y="508323"/>
                </a:lnTo>
                <a:close/>
                <a:moveTo>
                  <a:pt x="692274" y="508323"/>
                </a:moveTo>
                <a:lnTo>
                  <a:pt x="692274" y="509997"/>
                </a:lnTo>
                <a:lnTo>
                  <a:pt x="694283" y="509997"/>
                </a:lnTo>
                <a:lnTo>
                  <a:pt x="694283" y="508323"/>
                </a:lnTo>
                <a:lnTo>
                  <a:pt x="692274" y="508323"/>
                </a:lnTo>
                <a:close/>
                <a:moveTo>
                  <a:pt x="1280071" y="507653"/>
                </a:moveTo>
                <a:lnTo>
                  <a:pt x="1280071" y="508323"/>
                </a:lnTo>
                <a:cubicBezTo>
                  <a:pt x="1280071" y="509216"/>
                  <a:pt x="1279624" y="509662"/>
                  <a:pt x="1278731" y="509662"/>
                </a:cubicBezTo>
                <a:lnTo>
                  <a:pt x="1278731" y="508992"/>
                </a:lnTo>
                <a:cubicBezTo>
                  <a:pt x="1278954" y="508099"/>
                  <a:pt x="1279401" y="507653"/>
                  <a:pt x="1280071" y="507653"/>
                </a:cubicBezTo>
                <a:close/>
                <a:moveTo>
                  <a:pt x="2256160" y="506313"/>
                </a:moveTo>
                <a:lnTo>
                  <a:pt x="2256160" y="508657"/>
                </a:lnTo>
                <a:lnTo>
                  <a:pt x="2258169" y="508657"/>
                </a:lnTo>
                <a:lnTo>
                  <a:pt x="2258169" y="506313"/>
                </a:lnTo>
                <a:lnTo>
                  <a:pt x="2256160" y="506313"/>
                </a:lnTo>
                <a:close/>
                <a:moveTo>
                  <a:pt x="1276722" y="504974"/>
                </a:moveTo>
                <a:lnTo>
                  <a:pt x="1276722" y="509662"/>
                </a:lnTo>
                <a:lnTo>
                  <a:pt x="1278731" y="509662"/>
                </a:lnTo>
                <a:lnTo>
                  <a:pt x="1278731" y="515020"/>
                </a:lnTo>
                <a:lnTo>
                  <a:pt x="1283419" y="515020"/>
                </a:lnTo>
                <a:lnTo>
                  <a:pt x="1283419" y="510332"/>
                </a:lnTo>
                <a:cubicBezTo>
                  <a:pt x="1281187" y="508323"/>
                  <a:pt x="1280071" y="506537"/>
                  <a:pt x="1280071" y="504974"/>
                </a:cubicBezTo>
                <a:lnTo>
                  <a:pt x="1276722" y="504974"/>
                </a:lnTo>
                <a:close/>
                <a:moveTo>
                  <a:pt x="148009" y="504974"/>
                </a:moveTo>
                <a:lnTo>
                  <a:pt x="148009" y="506313"/>
                </a:lnTo>
                <a:cubicBezTo>
                  <a:pt x="147116" y="506313"/>
                  <a:pt x="146223" y="507206"/>
                  <a:pt x="145331" y="508992"/>
                </a:cubicBezTo>
                <a:lnTo>
                  <a:pt x="145331" y="510332"/>
                </a:lnTo>
                <a:cubicBezTo>
                  <a:pt x="147563" y="510332"/>
                  <a:pt x="148679" y="510667"/>
                  <a:pt x="148679" y="511336"/>
                </a:cubicBezTo>
                <a:lnTo>
                  <a:pt x="148679" y="519708"/>
                </a:lnTo>
                <a:lnTo>
                  <a:pt x="145331" y="523726"/>
                </a:lnTo>
                <a:lnTo>
                  <a:pt x="145331" y="524731"/>
                </a:lnTo>
                <a:lnTo>
                  <a:pt x="146670" y="526740"/>
                </a:lnTo>
                <a:cubicBezTo>
                  <a:pt x="145777" y="526740"/>
                  <a:pt x="145331" y="527075"/>
                  <a:pt x="145331" y="527745"/>
                </a:cubicBezTo>
                <a:lnTo>
                  <a:pt x="145331" y="531093"/>
                </a:lnTo>
                <a:cubicBezTo>
                  <a:pt x="147563" y="531093"/>
                  <a:pt x="148679" y="531540"/>
                  <a:pt x="148679" y="532433"/>
                </a:cubicBezTo>
                <a:lnTo>
                  <a:pt x="148679" y="534777"/>
                </a:lnTo>
                <a:cubicBezTo>
                  <a:pt x="148679" y="535446"/>
                  <a:pt x="148009" y="535781"/>
                  <a:pt x="146670" y="535781"/>
                </a:cubicBezTo>
                <a:lnTo>
                  <a:pt x="146670" y="545157"/>
                </a:lnTo>
                <a:cubicBezTo>
                  <a:pt x="146670" y="545381"/>
                  <a:pt x="146223" y="545939"/>
                  <a:pt x="145331" y="546832"/>
                </a:cubicBezTo>
                <a:lnTo>
                  <a:pt x="145331" y="552859"/>
                </a:lnTo>
                <a:cubicBezTo>
                  <a:pt x="144661" y="552859"/>
                  <a:pt x="143545" y="553417"/>
                  <a:pt x="141982" y="554534"/>
                </a:cubicBezTo>
                <a:lnTo>
                  <a:pt x="139973" y="554534"/>
                </a:lnTo>
                <a:lnTo>
                  <a:pt x="139973" y="559222"/>
                </a:lnTo>
                <a:lnTo>
                  <a:pt x="141982" y="559222"/>
                </a:lnTo>
                <a:cubicBezTo>
                  <a:pt x="141982" y="557882"/>
                  <a:pt x="143098" y="555873"/>
                  <a:pt x="145331" y="553194"/>
                </a:cubicBezTo>
                <a:lnTo>
                  <a:pt x="145331" y="552859"/>
                </a:lnTo>
                <a:cubicBezTo>
                  <a:pt x="146223" y="552859"/>
                  <a:pt x="146670" y="553194"/>
                  <a:pt x="146670" y="553864"/>
                </a:cubicBezTo>
                <a:lnTo>
                  <a:pt x="146670" y="555538"/>
                </a:lnTo>
                <a:lnTo>
                  <a:pt x="145331" y="557547"/>
                </a:lnTo>
                <a:lnTo>
                  <a:pt x="145331" y="560226"/>
                </a:lnTo>
                <a:lnTo>
                  <a:pt x="146670" y="561901"/>
                </a:lnTo>
                <a:lnTo>
                  <a:pt x="143321" y="566254"/>
                </a:lnTo>
                <a:lnTo>
                  <a:pt x="143321" y="567928"/>
                </a:lnTo>
                <a:lnTo>
                  <a:pt x="140642" y="567928"/>
                </a:lnTo>
                <a:cubicBezTo>
                  <a:pt x="139749" y="567928"/>
                  <a:pt x="138856" y="567705"/>
                  <a:pt x="137964" y="567258"/>
                </a:cubicBezTo>
                <a:cubicBezTo>
                  <a:pt x="137071" y="567705"/>
                  <a:pt x="136401" y="567928"/>
                  <a:pt x="135954" y="567928"/>
                </a:cubicBezTo>
                <a:cubicBezTo>
                  <a:pt x="135508" y="567928"/>
                  <a:pt x="135285" y="567705"/>
                  <a:pt x="135285" y="567258"/>
                </a:cubicBezTo>
                <a:lnTo>
                  <a:pt x="131936" y="567928"/>
                </a:lnTo>
                <a:lnTo>
                  <a:pt x="129257" y="567928"/>
                </a:lnTo>
                <a:lnTo>
                  <a:pt x="129257" y="564914"/>
                </a:lnTo>
                <a:lnTo>
                  <a:pt x="127248" y="564914"/>
                </a:lnTo>
                <a:lnTo>
                  <a:pt x="127248" y="567928"/>
                </a:lnTo>
                <a:lnTo>
                  <a:pt x="106486" y="567928"/>
                </a:lnTo>
                <a:cubicBezTo>
                  <a:pt x="104254" y="567928"/>
                  <a:pt x="102914" y="567370"/>
                  <a:pt x="102468" y="566254"/>
                </a:cubicBezTo>
                <a:lnTo>
                  <a:pt x="102468" y="515690"/>
                </a:lnTo>
                <a:cubicBezTo>
                  <a:pt x="102468" y="514573"/>
                  <a:pt x="110951" y="512564"/>
                  <a:pt x="127918" y="509662"/>
                </a:cubicBezTo>
                <a:lnTo>
                  <a:pt x="148009" y="504974"/>
                </a:lnTo>
                <a:close/>
                <a:moveTo>
                  <a:pt x="272579" y="503969"/>
                </a:moveTo>
                <a:lnTo>
                  <a:pt x="272579" y="507988"/>
                </a:lnTo>
                <a:lnTo>
                  <a:pt x="271239" y="507988"/>
                </a:lnTo>
                <a:lnTo>
                  <a:pt x="271239" y="504974"/>
                </a:lnTo>
                <a:cubicBezTo>
                  <a:pt x="271462" y="504304"/>
                  <a:pt x="271909" y="503969"/>
                  <a:pt x="272579" y="503969"/>
                </a:cubicBezTo>
                <a:close/>
                <a:moveTo>
                  <a:pt x="958825" y="503634"/>
                </a:moveTo>
                <a:lnTo>
                  <a:pt x="958825" y="505644"/>
                </a:lnTo>
                <a:lnTo>
                  <a:pt x="960834" y="505644"/>
                </a:lnTo>
                <a:lnTo>
                  <a:pt x="960834" y="503634"/>
                </a:lnTo>
                <a:lnTo>
                  <a:pt x="958825" y="503634"/>
                </a:lnTo>
                <a:close/>
                <a:moveTo>
                  <a:pt x="1568946" y="503300"/>
                </a:moveTo>
                <a:lnTo>
                  <a:pt x="1568946" y="517364"/>
                </a:lnTo>
                <a:cubicBezTo>
                  <a:pt x="1570732" y="517364"/>
                  <a:pt x="1571625" y="518257"/>
                  <a:pt x="1571625" y="520043"/>
                </a:cubicBezTo>
                <a:lnTo>
                  <a:pt x="1574304" y="520043"/>
                </a:lnTo>
                <a:lnTo>
                  <a:pt x="1574304" y="512676"/>
                </a:lnTo>
                <a:lnTo>
                  <a:pt x="1576982" y="512676"/>
                </a:lnTo>
                <a:lnTo>
                  <a:pt x="1576982" y="510667"/>
                </a:lnTo>
                <a:lnTo>
                  <a:pt x="1574304" y="510667"/>
                </a:lnTo>
                <a:lnTo>
                  <a:pt x="1574304" y="512676"/>
                </a:lnTo>
                <a:lnTo>
                  <a:pt x="1572964" y="512676"/>
                </a:lnTo>
                <a:cubicBezTo>
                  <a:pt x="1572071" y="512676"/>
                  <a:pt x="1571625" y="512229"/>
                  <a:pt x="1571625" y="511336"/>
                </a:cubicBezTo>
                <a:lnTo>
                  <a:pt x="1571625" y="503300"/>
                </a:lnTo>
                <a:lnTo>
                  <a:pt x="1568946" y="503300"/>
                </a:lnTo>
                <a:close/>
                <a:moveTo>
                  <a:pt x="322808" y="502295"/>
                </a:moveTo>
                <a:lnTo>
                  <a:pt x="322808" y="508657"/>
                </a:lnTo>
                <a:lnTo>
                  <a:pt x="324148" y="508657"/>
                </a:lnTo>
                <a:lnTo>
                  <a:pt x="324148" y="504974"/>
                </a:lnTo>
                <a:cubicBezTo>
                  <a:pt x="324148" y="504304"/>
                  <a:pt x="324817" y="503969"/>
                  <a:pt x="326157" y="503969"/>
                </a:cubicBezTo>
                <a:lnTo>
                  <a:pt x="326157" y="502295"/>
                </a:lnTo>
                <a:lnTo>
                  <a:pt x="322808" y="502295"/>
                </a:lnTo>
                <a:close/>
                <a:moveTo>
                  <a:pt x="240432" y="502295"/>
                </a:moveTo>
                <a:lnTo>
                  <a:pt x="240432" y="503969"/>
                </a:lnTo>
                <a:lnTo>
                  <a:pt x="241771" y="503969"/>
                </a:lnTo>
                <a:lnTo>
                  <a:pt x="241771" y="502295"/>
                </a:lnTo>
                <a:lnTo>
                  <a:pt x="240432" y="502295"/>
                </a:lnTo>
                <a:close/>
                <a:moveTo>
                  <a:pt x="954137" y="501290"/>
                </a:moveTo>
                <a:lnTo>
                  <a:pt x="954137" y="503634"/>
                </a:lnTo>
                <a:lnTo>
                  <a:pt x="955476" y="503634"/>
                </a:lnTo>
                <a:lnTo>
                  <a:pt x="955476" y="501290"/>
                </a:lnTo>
                <a:lnTo>
                  <a:pt x="954137" y="501290"/>
                </a:lnTo>
                <a:close/>
                <a:moveTo>
                  <a:pt x="879797" y="501290"/>
                </a:moveTo>
                <a:lnTo>
                  <a:pt x="879797" y="505644"/>
                </a:lnTo>
                <a:lnTo>
                  <a:pt x="881807" y="505644"/>
                </a:lnTo>
                <a:lnTo>
                  <a:pt x="881807" y="501290"/>
                </a:lnTo>
                <a:lnTo>
                  <a:pt x="879797" y="501290"/>
                </a:lnTo>
                <a:close/>
                <a:moveTo>
                  <a:pt x="2295004" y="499951"/>
                </a:moveTo>
                <a:cubicBezTo>
                  <a:pt x="2295004" y="500844"/>
                  <a:pt x="2294557" y="501849"/>
                  <a:pt x="2293664" y="502965"/>
                </a:cubicBezTo>
                <a:lnTo>
                  <a:pt x="2293664" y="506313"/>
                </a:lnTo>
                <a:lnTo>
                  <a:pt x="2295004" y="506313"/>
                </a:lnTo>
                <a:cubicBezTo>
                  <a:pt x="2295004" y="505644"/>
                  <a:pt x="2295450" y="504862"/>
                  <a:pt x="2296343" y="503969"/>
                </a:cubicBezTo>
                <a:lnTo>
                  <a:pt x="2296343" y="499951"/>
                </a:lnTo>
                <a:lnTo>
                  <a:pt x="2295004" y="499951"/>
                </a:lnTo>
                <a:close/>
                <a:moveTo>
                  <a:pt x="285303" y="499951"/>
                </a:moveTo>
                <a:lnTo>
                  <a:pt x="285303" y="506313"/>
                </a:lnTo>
                <a:lnTo>
                  <a:pt x="282624" y="506313"/>
                </a:lnTo>
                <a:lnTo>
                  <a:pt x="282624" y="508657"/>
                </a:lnTo>
                <a:lnTo>
                  <a:pt x="285303" y="508657"/>
                </a:lnTo>
                <a:cubicBezTo>
                  <a:pt x="285303" y="507541"/>
                  <a:pt x="285973" y="506313"/>
                  <a:pt x="287313" y="504974"/>
                </a:cubicBezTo>
                <a:lnTo>
                  <a:pt x="288652" y="503300"/>
                </a:lnTo>
                <a:lnTo>
                  <a:pt x="288652" y="499951"/>
                </a:lnTo>
                <a:lnTo>
                  <a:pt x="285303" y="499951"/>
                </a:lnTo>
                <a:close/>
                <a:moveTo>
                  <a:pt x="261193" y="499951"/>
                </a:moveTo>
                <a:lnTo>
                  <a:pt x="261193" y="502295"/>
                </a:lnTo>
                <a:lnTo>
                  <a:pt x="263202" y="502295"/>
                </a:lnTo>
                <a:lnTo>
                  <a:pt x="263202" y="499951"/>
                </a:lnTo>
                <a:lnTo>
                  <a:pt x="261193" y="499951"/>
                </a:lnTo>
                <a:close/>
                <a:moveTo>
                  <a:pt x="2017663" y="497942"/>
                </a:moveTo>
                <a:lnTo>
                  <a:pt x="2017663" y="503300"/>
                </a:lnTo>
                <a:cubicBezTo>
                  <a:pt x="2019448" y="503300"/>
                  <a:pt x="2020341" y="503969"/>
                  <a:pt x="2020341" y="505309"/>
                </a:cubicBezTo>
                <a:lnTo>
                  <a:pt x="2023020" y="505309"/>
                </a:lnTo>
                <a:lnTo>
                  <a:pt x="2023020" y="500621"/>
                </a:lnTo>
                <a:cubicBezTo>
                  <a:pt x="2021234" y="500621"/>
                  <a:pt x="2020341" y="499728"/>
                  <a:pt x="2020341" y="497942"/>
                </a:cubicBezTo>
                <a:lnTo>
                  <a:pt x="2017663" y="497942"/>
                </a:lnTo>
                <a:close/>
                <a:moveTo>
                  <a:pt x="1985516" y="497942"/>
                </a:moveTo>
                <a:lnTo>
                  <a:pt x="1985516" y="500621"/>
                </a:lnTo>
                <a:lnTo>
                  <a:pt x="1988195" y="500621"/>
                </a:lnTo>
                <a:lnTo>
                  <a:pt x="1988195" y="497942"/>
                </a:lnTo>
                <a:lnTo>
                  <a:pt x="1985516" y="497942"/>
                </a:lnTo>
                <a:close/>
                <a:moveTo>
                  <a:pt x="158055" y="497942"/>
                </a:moveTo>
                <a:lnTo>
                  <a:pt x="158055" y="499281"/>
                </a:lnTo>
                <a:lnTo>
                  <a:pt x="159395" y="500956"/>
                </a:lnTo>
                <a:lnTo>
                  <a:pt x="159395" y="503969"/>
                </a:lnTo>
                <a:lnTo>
                  <a:pt x="156716" y="503969"/>
                </a:lnTo>
                <a:lnTo>
                  <a:pt x="156716" y="508657"/>
                </a:lnTo>
                <a:lnTo>
                  <a:pt x="161404" y="508657"/>
                </a:lnTo>
                <a:lnTo>
                  <a:pt x="161404" y="506313"/>
                </a:lnTo>
                <a:cubicBezTo>
                  <a:pt x="160065" y="506313"/>
                  <a:pt x="159395" y="505867"/>
                  <a:pt x="159395" y="504974"/>
                </a:cubicBezTo>
                <a:lnTo>
                  <a:pt x="159395" y="503969"/>
                </a:lnTo>
                <a:lnTo>
                  <a:pt x="161404" y="503969"/>
                </a:lnTo>
                <a:lnTo>
                  <a:pt x="161404" y="497942"/>
                </a:lnTo>
                <a:lnTo>
                  <a:pt x="158055" y="497942"/>
                </a:lnTo>
                <a:close/>
                <a:moveTo>
                  <a:pt x="1086520" y="495598"/>
                </a:moveTo>
                <a:lnTo>
                  <a:pt x="1086520" y="508992"/>
                </a:lnTo>
                <a:cubicBezTo>
                  <a:pt x="1087413" y="510108"/>
                  <a:pt x="1087859" y="511225"/>
                  <a:pt x="1087859" y="512341"/>
                </a:cubicBezTo>
                <a:lnTo>
                  <a:pt x="1089868" y="512341"/>
                </a:lnTo>
                <a:lnTo>
                  <a:pt x="1089868" y="504974"/>
                </a:lnTo>
                <a:lnTo>
                  <a:pt x="1091208" y="504974"/>
                </a:lnTo>
                <a:lnTo>
                  <a:pt x="1091208" y="502965"/>
                </a:lnTo>
                <a:lnTo>
                  <a:pt x="1089868" y="502965"/>
                </a:lnTo>
                <a:lnTo>
                  <a:pt x="1089868" y="504974"/>
                </a:lnTo>
                <a:lnTo>
                  <a:pt x="1089199" y="504974"/>
                </a:lnTo>
                <a:cubicBezTo>
                  <a:pt x="1088306" y="504974"/>
                  <a:pt x="1087859" y="504527"/>
                  <a:pt x="1087859" y="503634"/>
                </a:cubicBezTo>
                <a:lnTo>
                  <a:pt x="1087859" y="495598"/>
                </a:lnTo>
                <a:lnTo>
                  <a:pt x="1086520" y="495598"/>
                </a:lnTo>
                <a:close/>
                <a:moveTo>
                  <a:pt x="2009626" y="491245"/>
                </a:moveTo>
                <a:lnTo>
                  <a:pt x="2009626" y="493254"/>
                </a:lnTo>
                <a:lnTo>
                  <a:pt x="2012305" y="493254"/>
                </a:lnTo>
                <a:lnTo>
                  <a:pt x="2012305" y="491245"/>
                </a:lnTo>
                <a:lnTo>
                  <a:pt x="2009626" y="491245"/>
                </a:lnTo>
                <a:close/>
                <a:moveTo>
                  <a:pt x="1893763" y="491245"/>
                </a:moveTo>
                <a:cubicBezTo>
                  <a:pt x="1894656" y="491468"/>
                  <a:pt x="1895103" y="491914"/>
                  <a:pt x="1895103" y="492584"/>
                </a:cubicBezTo>
                <a:lnTo>
                  <a:pt x="1895103" y="493254"/>
                </a:lnTo>
                <a:lnTo>
                  <a:pt x="1893763" y="493254"/>
                </a:lnTo>
                <a:cubicBezTo>
                  <a:pt x="1892870" y="493254"/>
                  <a:pt x="1892424" y="492807"/>
                  <a:pt x="1892424" y="491914"/>
                </a:cubicBezTo>
                <a:lnTo>
                  <a:pt x="1893763" y="491245"/>
                </a:lnTo>
                <a:close/>
                <a:moveTo>
                  <a:pt x="1338337" y="490240"/>
                </a:moveTo>
                <a:lnTo>
                  <a:pt x="1338337" y="492919"/>
                </a:lnTo>
                <a:lnTo>
                  <a:pt x="1340346" y="492919"/>
                </a:lnTo>
                <a:lnTo>
                  <a:pt x="1340346" y="490240"/>
                </a:lnTo>
                <a:lnTo>
                  <a:pt x="1338337" y="490240"/>
                </a:lnTo>
                <a:close/>
                <a:moveTo>
                  <a:pt x="2270894" y="485887"/>
                </a:moveTo>
                <a:lnTo>
                  <a:pt x="2270894" y="488231"/>
                </a:lnTo>
                <a:lnTo>
                  <a:pt x="2272233" y="488231"/>
                </a:lnTo>
                <a:lnTo>
                  <a:pt x="2272233" y="485887"/>
                </a:lnTo>
                <a:lnTo>
                  <a:pt x="2270894" y="485887"/>
                </a:lnTo>
                <a:close/>
                <a:moveTo>
                  <a:pt x="2266206" y="485887"/>
                </a:moveTo>
                <a:lnTo>
                  <a:pt x="2266206" y="488231"/>
                </a:lnTo>
                <a:lnTo>
                  <a:pt x="2267545" y="488231"/>
                </a:lnTo>
                <a:lnTo>
                  <a:pt x="2267545" y="485887"/>
                </a:lnTo>
                <a:lnTo>
                  <a:pt x="2266206" y="485887"/>
                </a:lnTo>
                <a:close/>
                <a:moveTo>
                  <a:pt x="2258169" y="485887"/>
                </a:moveTo>
                <a:lnTo>
                  <a:pt x="2258169" y="490910"/>
                </a:lnTo>
                <a:lnTo>
                  <a:pt x="2254820" y="494258"/>
                </a:lnTo>
                <a:lnTo>
                  <a:pt x="2254820" y="495933"/>
                </a:lnTo>
                <a:lnTo>
                  <a:pt x="2258169" y="495933"/>
                </a:lnTo>
                <a:cubicBezTo>
                  <a:pt x="2258169" y="495040"/>
                  <a:pt x="2258615" y="494147"/>
                  <a:pt x="2259508" y="493254"/>
                </a:cubicBezTo>
                <a:lnTo>
                  <a:pt x="2259508" y="485887"/>
                </a:lnTo>
                <a:lnTo>
                  <a:pt x="2258169" y="485887"/>
                </a:lnTo>
                <a:close/>
                <a:moveTo>
                  <a:pt x="2023020" y="485887"/>
                </a:moveTo>
                <a:cubicBezTo>
                  <a:pt x="2023020" y="487673"/>
                  <a:pt x="2022351" y="488566"/>
                  <a:pt x="2021011" y="488566"/>
                </a:cubicBezTo>
                <a:lnTo>
                  <a:pt x="2020341" y="488566"/>
                </a:lnTo>
                <a:lnTo>
                  <a:pt x="2020341" y="491245"/>
                </a:lnTo>
                <a:lnTo>
                  <a:pt x="2023020" y="491245"/>
                </a:lnTo>
                <a:cubicBezTo>
                  <a:pt x="2023020" y="489459"/>
                  <a:pt x="2023690" y="488566"/>
                  <a:pt x="2025030" y="488566"/>
                </a:cubicBezTo>
                <a:lnTo>
                  <a:pt x="2025699" y="488566"/>
                </a:lnTo>
                <a:lnTo>
                  <a:pt x="2025699" y="485887"/>
                </a:lnTo>
                <a:lnTo>
                  <a:pt x="2023020" y="485887"/>
                </a:lnTo>
                <a:close/>
                <a:moveTo>
                  <a:pt x="1251272" y="485552"/>
                </a:moveTo>
                <a:lnTo>
                  <a:pt x="1251272" y="488231"/>
                </a:lnTo>
                <a:lnTo>
                  <a:pt x="1252612" y="488231"/>
                </a:lnTo>
                <a:lnTo>
                  <a:pt x="1252612" y="485552"/>
                </a:lnTo>
                <a:lnTo>
                  <a:pt x="1251272" y="485552"/>
                </a:lnTo>
                <a:close/>
                <a:moveTo>
                  <a:pt x="627980" y="485552"/>
                </a:moveTo>
                <a:lnTo>
                  <a:pt x="627980" y="498277"/>
                </a:lnTo>
                <a:cubicBezTo>
                  <a:pt x="628873" y="499170"/>
                  <a:pt x="629320" y="500174"/>
                  <a:pt x="629320" y="501290"/>
                </a:cubicBezTo>
                <a:lnTo>
                  <a:pt x="631329" y="501290"/>
                </a:lnTo>
                <a:lnTo>
                  <a:pt x="631329" y="494258"/>
                </a:lnTo>
                <a:lnTo>
                  <a:pt x="632668" y="494258"/>
                </a:lnTo>
                <a:lnTo>
                  <a:pt x="632668" y="492584"/>
                </a:lnTo>
                <a:lnTo>
                  <a:pt x="631329" y="492584"/>
                </a:lnTo>
                <a:lnTo>
                  <a:pt x="631329" y="494258"/>
                </a:lnTo>
                <a:lnTo>
                  <a:pt x="630659" y="494258"/>
                </a:lnTo>
                <a:cubicBezTo>
                  <a:pt x="629766" y="494258"/>
                  <a:pt x="629320" y="493923"/>
                  <a:pt x="629320" y="493254"/>
                </a:cubicBezTo>
                <a:lnTo>
                  <a:pt x="629320" y="485552"/>
                </a:lnTo>
                <a:lnTo>
                  <a:pt x="627980" y="485552"/>
                </a:lnTo>
                <a:close/>
                <a:moveTo>
                  <a:pt x="1282080" y="484212"/>
                </a:moveTo>
                <a:lnTo>
                  <a:pt x="1283419" y="484212"/>
                </a:lnTo>
                <a:lnTo>
                  <a:pt x="1283419" y="485552"/>
                </a:lnTo>
                <a:cubicBezTo>
                  <a:pt x="1282526" y="485552"/>
                  <a:pt x="1282080" y="485105"/>
                  <a:pt x="1282080" y="484212"/>
                </a:cubicBezTo>
                <a:close/>
                <a:moveTo>
                  <a:pt x="1980158" y="483878"/>
                </a:moveTo>
                <a:lnTo>
                  <a:pt x="1980158" y="485887"/>
                </a:lnTo>
                <a:lnTo>
                  <a:pt x="1982837" y="485887"/>
                </a:lnTo>
                <a:lnTo>
                  <a:pt x="1982837" y="483878"/>
                </a:lnTo>
                <a:lnTo>
                  <a:pt x="1980158" y="483878"/>
                </a:lnTo>
                <a:close/>
                <a:moveTo>
                  <a:pt x="2191866" y="483543"/>
                </a:moveTo>
                <a:lnTo>
                  <a:pt x="2191866" y="486891"/>
                </a:lnTo>
                <a:cubicBezTo>
                  <a:pt x="2191866" y="487784"/>
                  <a:pt x="2191196" y="488231"/>
                  <a:pt x="2189857" y="488231"/>
                </a:cubicBezTo>
                <a:lnTo>
                  <a:pt x="2189857" y="489905"/>
                </a:lnTo>
                <a:lnTo>
                  <a:pt x="2193205" y="489905"/>
                </a:lnTo>
                <a:cubicBezTo>
                  <a:pt x="2193205" y="488789"/>
                  <a:pt x="2193875" y="488231"/>
                  <a:pt x="2195215" y="488231"/>
                </a:cubicBezTo>
                <a:lnTo>
                  <a:pt x="2195215" y="485887"/>
                </a:lnTo>
                <a:cubicBezTo>
                  <a:pt x="2193875" y="485887"/>
                  <a:pt x="2193205" y="485105"/>
                  <a:pt x="2193205" y="483543"/>
                </a:cubicBezTo>
                <a:lnTo>
                  <a:pt x="2191866" y="483543"/>
                </a:lnTo>
                <a:close/>
                <a:moveTo>
                  <a:pt x="326157" y="482873"/>
                </a:moveTo>
                <a:lnTo>
                  <a:pt x="326157" y="485217"/>
                </a:lnTo>
                <a:lnTo>
                  <a:pt x="327496" y="485217"/>
                </a:lnTo>
                <a:lnTo>
                  <a:pt x="327496" y="482873"/>
                </a:lnTo>
                <a:lnTo>
                  <a:pt x="326157" y="482873"/>
                </a:lnTo>
                <a:close/>
                <a:moveTo>
                  <a:pt x="319459" y="481199"/>
                </a:moveTo>
                <a:lnTo>
                  <a:pt x="319459" y="485217"/>
                </a:lnTo>
                <a:cubicBezTo>
                  <a:pt x="320352" y="485217"/>
                  <a:pt x="320799" y="485775"/>
                  <a:pt x="320799" y="486891"/>
                </a:cubicBezTo>
                <a:lnTo>
                  <a:pt x="322808" y="486891"/>
                </a:lnTo>
                <a:lnTo>
                  <a:pt x="322808" y="485217"/>
                </a:lnTo>
                <a:lnTo>
                  <a:pt x="320799" y="485217"/>
                </a:lnTo>
                <a:lnTo>
                  <a:pt x="320799" y="481199"/>
                </a:lnTo>
                <a:lnTo>
                  <a:pt x="319459" y="481199"/>
                </a:lnTo>
                <a:close/>
                <a:moveTo>
                  <a:pt x="164753" y="481199"/>
                </a:moveTo>
                <a:lnTo>
                  <a:pt x="164753" y="482873"/>
                </a:lnTo>
                <a:lnTo>
                  <a:pt x="166092" y="482873"/>
                </a:lnTo>
                <a:lnTo>
                  <a:pt x="166092" y="481199"/>
                </a:lnTo>
                <a:lnTo>
                  <a:pt x="164753" y="481199"/>
                </a:lnTo>
                <a:close/>
                <a:moveTo>
                  <a:pt x="899219" y="480529"/>
                </a:moveTo>
                <a:lnTo>
                  <a:pt x="899219" y="484882"/>
                </a:lnTo>
                <a:cubicBezTo>
                  <a:pt x="900112" y="485998"/>
                  <a:pt x="900559" y="486891"/>
                  <a:pt x="900559" y="487561"/>
                </a:cubicBezTo>
                <a:lnTo>
                  <a:pt x="902568" y="487561"/>
                </a:lnTo>
                <a:lnTo>
                  <a:pt x="902568" y="483208"/>
                </a:lnTo>
                <a:cubicBezTo>
                  <a:pt x="901229" y="483208"/>
                  <a:pt x="900559" y="482315"/>
                  <a:pt x="900559" y="480529"/>
                </a:cubicBezTo>
                <a:lnTo>
                  <a:pt x="899219" y="480529"/>
                </a:lnTo>
                <a:close/>
                <a:moveTo>
                  <a:pt x="879797" y="480529"/>
                </a:moveTo>
                <a:lnTo>
                  <a:pt x="879797" y="483208"/>
                </a:lnTo>
                <a:lnTo>
                  <a:pt x="881807" y="483208"/>
                </a:lnTo>
                <a:lnTo>
                  <a:pt x="881807" y="480529"/>
                </a:lnTo>
                <a:lnTo>
                  <a:pt x="879797" y="480529"/>
                </a:lnTo>
                <a:close/>
                <a:moveTo>
                  <a:pt x="694283" y="480529"/>
                </a:moveTo>
                <a:lnTo>
                  <a:pt x="694283" y="483208"/>
                </a:lnTo>
                <a:lnTo>
                  <a:pt x="695623" y="483208"/>
                </a:lnTo>
                <a:lnTo>
                  <a:pt x="695623" y="480529"/>
                </a:lnTo>
                <a:lnTo>
                  <a:pt x="694283" y="480529"/>
                </a:lnTo>
                <a:close/>
                <a:moveTo>
                  <a:pt x="2145655" y="478520"/>
                </a:moveTo>
                <a:lnTo>
                  <a:pt x="2146324" y="478520"/>
                </a:lnTo>
                <a:cubicBezTo>
                  <a:pt x="2147217" y="478520"/>
                  <a:pt x="2147664" y="478855"/>
                  <a:pt x="2147664" y="479524"/>
                </a:cubicBezTo>
                <a:lnTo>
                  <a:pt x="2147664" y="485887"/>
                </a:lnTo>
                <a:lnTo>
                  <a:pt x="2146324" y="485887"/>
                </a:lnTo>
                <a:lnTo>
                  <a:pt x="2144315" y="478855"/>
                </a:lnTo>
                <a:lnTo>
                  <a:pt x="2145655" y="478520"/>
                </a:lnTo>
                <a:close/>
                <a:moveTo>
                  <a:pt x="1887066" y="478520"/>
                </a:moveTo>
                <a:cubicBezTo>
                  <a:pt x="1887066" y="480306"/>
                  <a:pt x="1886173" y="481199"/>
                  <a:pt x="1884387" y="481199"/>
                </a:cubicBezTo>
                <a:lnTo>
                  <a:pt x="1884387" y="485887"/>
                </a:lnTo>
                <a:cubicBezTo>
                  <a:pt x="1886173" y="485887"/>
                  <a:pt x="1887066" y="486333"/>
                  <a:pt x="1887066" y="487226"/>
                </a:cubicBezTo>
                <a:cubicBezTo>
                  <a:pt x="1887066" y="488119"/>
                  <a:pt x="1886173" y="488566"/>
                  <a:pt x="1884387" y="488566"/>
                </a:cubicBezTo>
                <a:lnTo>
                  <a:pt x="1884387" y="491914"/>
                </a:lnTo>
                <a:cubicBezTo>
                  <a:pt x="1884387" y="492807"/>
                  <a:pt x="1883494" y="493254"/>
                  <a:pt x="1881708" y="493254"/>
                </a:cubicBezTo>
                <a:lnTo>
                  <a:pt x="1881708" y="497942"/>
                </a:lnTo>
                <a:lnTo>
                  <a:pt x="1888405" y="497942"/>
                </a:lnTo>
                <a:cubicBezTo>
                  <a:pt x="1889298" y="498165"/>
                  <a:pt x="1889745" y="498612"/>
                  <a:pt x="1889745" y="499281"/>
                </a:cubicBezTo>
                <a:lnTo>
                  <a:pt x="1889745" y="501960"/>
                </a:lnTo>
                <a:cubicBezTo>
                  <a:pt x="1889745" y="502853"/>
                  <a:pt x="1888852" y="503300"/>
                  <a:pt x="1887066" y="503300"/>
                </a:cubicBezTo>
                <a:lnTo>
                  <a:pt x="1887066" y="505309"/>
                </a:lnTo>
                <a:lnTo>
                  <a:pt x="1892424" y="505309"/>
                </a:lnTo>
                <a:cubicBezTo>
                  <a:pt x="1892424" y="503969"/>
                  <a:pt x="1893317" y="503300"/>
                  <a:pt x="1895103" y="503300"/>
                </a:cubicBezTo>
                <a:lnTo>
                  <a:pt x="1895103" y="500621"/>
                </a:lnTo>
                <a:cubicBezTo>
                  <a:pt x="1893317" y="500621"/>
                  <a:pt x="1892424" y="500174"/>
                  <a:pt x="1892424" y="499281"/>
                </a:cubicBezTo>
                <a:lnTo>
                  <a:pt x="1892424" y="497272"/>
                </a:lnTo>
                <a:cubicBezTo>
                  <a:pt x="1894656" y="495486"/>
                  <a:pt x="1895772" y="494147"/>
                  <a:pt x="1895772" y="493254"/>
                </a:cubicBezTo>
                <a:cubicBezTo>
                  <a:pt x="1896442" y="493254"/>
                  <a:pt x="1897781" y="492584"/>
                  <a:pt x="1899791" y="491245"/>
                </a:cubicBezTo>
                <a:lnTo>
                  <a:pt x="1900460" y="491245"/>
                </a:lnTo>
                <a:lnTo>
                  <a:pt x="1900460" y="485887"/>
                </a:lnTo>
                <a:lnTo>
                  <a:pt x="1896442" y="485887"/>
                </a:lnTo>
                <a:lnTo>
                  <a:pt x="1892424" y="482538"/>
                </a:lnTo>
                <a:lnTo>
                  <a:pt x="1889745" y="479189"/>
                </a:lnTo>
                <a:lnTo>
                  <a:pt x="1889745" y="478520"/>
                </a:lnTo>
                <a:lnTo>
                  <a:pt x="1887066" y="478520"/>
                </a:lnTo>
                <a:close/>
                <a:moveTo>
                  <a:pt x="1561579" y="476511"/>
                </a:moveTo>
                <a:lnTo>
                  <a:pt x="1561579" y="481199"/>
                </a:lnTo>
                <a:lnTo>
                  <a:pt x="1564258" y="481199"/>
                </a:lnTo>
                <a:lnTo>
                  <a:pt x="1564258" y="476511"/>
                </a:lnTo>
                <a:lnTo>
                  <a:pt x="1561579" y="476511"/>
                </a:lnTo>
                <a:close/>
                <a:moveTo>
                  <a:pt x="320799" y="476511"/>
                </a:moveTo>
                <a:lnTo>
                  <a:pt x="320799" y="478855"/>
                </a:lnTo>
                <a:lnTo>
                  <a:pt x="322808" y="478855"/>
                </a:lnTo>
                <a:lnTo>
                  <a:pt x="322808" y="476511"/>
                </a:lnTo>
                <a:lnTo>
                  <a:pt x="320799" y="476511"/>
                </a:lnTo>
                <a:close/>
                <a:moveTo>
                  <a:pt x="1334988" y="476176"/>
                </a:moveTo>
                <a:lnTo>
                  <a:pt x="1334988" y="478185"/>
                </a:lnTo>
                <a:lnTo>
                  <a:pt x="1336997" y="478185"/>
                </a:lnTo>
                <a:lnTo>
                  <a:pt x="1336997" y="476176"/>
                </a:lnTo>
                <a:lnTo>
                  <a:pt x="1334988" y="476176"/>
                </a:lnTo>
                <a:close/>
                <a:moveTo>
                  <a:pt x="689595" y="476176"/>
                </a:moveTo>
                <a:lnTo>
                  <a:pt x="689595" y="478520"/>
                </a:lnTo>
                <a:lnTo>
                  <a:pt x="690934" y="478520"/>
                </a:lnTo>
                <a:lnTo>
                  <a:pt x="690934" y="476176"/>
                </a:lnTo>
                <a:lnTo>
                  <a:pt x="689595" y="476176"/>
                </a:lnTo>
                <a:close/>
                <a:moveTo>
                  <a:pt x="274588" y="474836"/>
                </a:moveTo>
                <a:cubicBezTo>
                  <a:pt x="271909" y="479078"/>
                  <a:pt x="270346" y="481199"/>
                  <a:pt x="269900" y="481199"/>
                </a:cubicBezTo>
                <a:lnTo>
                  <a:pt x="269230" y="480194"/>
                </a:lnTo>
                <a:lnTo>
                  <a:pt x="269230" y="476511"/>
                </a:lnTo>
                <a:lnTo>
                  <a:pt x="267890" y="476511"/>
                </a:lnTo>
                <a:lnTo>
                  <a:pt x="267890" y="481868"/>
                </a:lnTo>
                <a:cubicBezTo>
                  <a:pt x="267890" y="482538"/>
                  <a:pt x="267221" y="482873"/>
                  <a:pt x="265881" y="482873"/>
                </a:cubicBezTo>
                <a:lnTo>
                  <a:pt x="265881" y="485217"/>
                </a:lnTo>
                <a:cubicBezTo>
                  <a:pt x="267221" y="485217"/>
                  <a:pt x="267890" y="485663"/>
                  <a:pt x="267890" y="486556"/>
                </a:cubicBezTo>
                <a:lnTo>
                  <a:pt x="267890" y="488231"/>
                </a:lnTo>
                <a:cubicBezTo>
                  <a:pt x="267890" y="488900"/>
                  <a:pt x="267221" y="489235"/>
                  <a:pt x="265881" y="489235"/>
                </a:cubicBezTo>
                <a:lnTo>
                  <a:pt x="265881" y="498612"/>
                </a:lnTo>
                <a:lnTo>
                  <a:pt x="264542" y="500286"/>
                </a:lnTo>
                <a:lnTo>
                  <a:pt x="264542" y="502295"/>
                </a:lnTo>
                <a:cubicBezTo>
                  <a:pt x="266774" y="502295"/>
                  <a:pt x="267890" y="502630"/>
                  <a:pt x="267890" y="503300"/>
                </a:cubicBezTo>
                <a:lnTo>
                  <a:pt x="267890" y="504974"/>
                </a:lnTo>
                <a:cubicBezTo>
                  <a:pt x="267890" y="505867"/>
                  <a:pt x="267221" y="506313"/>
                  <a:pt x="265881" y="506313"/>
                </a:cubicBezTo>
                <a:lnTo>
                  <a:pt x="265881" y="508657"/>
                </a:lnTo>
                <a:cubicBezTo>
                  <a:pt x="267221" y="508657"/>
                  <a:pt x="267890" y="508992"/>
                  <a:pt x="267890" y="509662"/>
                </a:cubicBezTo>
                <a:cubicBezTo>
                  <a:pt x="266998" y="510108"/>
                  <a:pt x="266328" y="510332"/>
                  <a:pt x="265881" y="510332"/>
                </a:cubicBezTo>
                <a:lnTo>
                  <a:pt x="265881" y="519038"/>
                </a:lnTo>
                <a:cubicBezTo>
                  <a:pt x="267221" y="519038"/>
                  <a:pt x="267890" y="519373"/>
                  <a:pt x="267890" y="520043"/>
                </a:cubicBezTo>
                <a:cubicBezTo>
                  <a:pt x="266998" y="520489"/>
                  <a:pt x="266328" y="520712"/>
                  <a:pt x="265881" y="520712"/>
                </a:cubicBezTo>
                <a:lnTo>
                  <a:pt x="265881" y="523057"/>
                </a:lnTo>
                <a:cubicBezTo>
                  <a:pt x="267221" y="523057"/>
                  <a:pt x="267890" y="523838"/>
                  <a:pt x="267890" y="525401"/>
                </a:cubicBezTo>
                <a:lnTo>
                  <a:pt x="271239" y="525401"/>
                </a:lnTo>
                <a:lnTo>
                  <a:pt x="271239" y="520712"/>
                </a:lnTo>
                <a:cubicBezTo>
                  <a:pt x="269900" y="520712"/>
                  <a:pt x="269230" y="520378"/>
                  <a:pt x="269230" y="519708"/>
                </a:cubicBezTo>
                <a:cubicBezTo>
                  <a:pt x="270569" y="519708"/>
                  <a:pt x="271239" y="518927"/>
                  <a:pt x="271239" y="517364"/>
                </a:cubicBezTo>
                <a:lnTo>
                  <a:pt x="272579" y="517364"/>
                </a:lnTo>
                <a:lnTo>
                  <a:pt x="272579" y="520712"/>
                </a:lnTo>
                <a:lnTo>
                  <a:pt x="274588" y="520712"/>
                </a:lnTo>
                <a:cubicBezTo>
                  <a:pt x="274588" y="520043"/>
                  <a:pt x="275034" y="519261"/>
                  <a:pt x="275927" y="518368"/>
                </a:cubicBezTo>
                <a:lnTo>
                  <a:pt x="275927" y="511336"/>
                </a:lnTo>
                <a:lnTo>
                  <a:pt x="277267" y="509662"/>
                </a:lnTo>
                <a:lnTo>
                  <a:pt x="277267" y="506648"/>
                </a:lnTo>
                <a:cubicBezTo>
                  <a:pt x="276820" y="504862"/>
                  <a:pt x="275257" y="503969"/>
                  <a:pt x="272579" y="503969"/>
                </a:cubicBezTo>
                <a:lnTo>
                  <a:pt x="272579" y="500956"/>
                </a:lnTo>
                <a:cubicBezTo>
                  <a:pt x="272579" y="500286"/>
                  <a:pt x="273695" y="499951"/>
                  <a:pt x="275927" y="499951"/>
                </a:cubicBezTo>
                <a:lnTo>
                  <a:pt x="275927" y="485217"/>
                </a:lnTo>
                <a:lnTo>
                  <a:pt x="274588" y="485217"/>
                </a:lnTo>
                <a:lnTo>
                  <a:pt x="274588" y="488231"/>
                </a:lnTo>
                <a:cubicBezTo>
                  <a:pt x="274588" y="488900"/>
                  <a:pt x="273918" y="489235"/>
                  <a:pt x="272579" y="489235"/>
                </a:cubicBezTo>
                <a:lnTo>
                  <a:pt x="272579" y="492249"/>
                </a:lnTo>
                <a:cubicBezTo>
                  <a:pt x="272579" y="493142"/>
                  <a:pt x="272132" y="493589"/>
                  <a:pt x="271239" y="493589"/>
                </a:cubicBezTo>
                <a:lnTo>
                  <a:pt x="270569" y="493589"/>
                </a:lnTo>
                <a:cubicBezTo>
                  <a:pt x="269676" y="493589"/>
                  <a:pt x="269230" y="493142"/>
                  <a:pt x="269230" y="492249"/>
                </a:cubicBezTo>
                <a:cubicBezTo>
                  <a:pt x="270123" y="491803"/>
                  <a:pt x="270793" y="491579"/>
                  <a:pt x="271239" y="491579"/>
                </a:cubicBezTo>
                <a:lnTo>
                  <a:pt x="271239" y="486891"/>
                </a:lnTo>
                <a:cubicBezTo>
                  <a:pt x="269900" y="486891"/>
                  <a:pt x="269230" y="486556"/>
                  <a:pt x="269230" y="485887"/>
                </a:cubicBezTo>
                <a:cubicBezTo>
                  <a:pt x="269900" y="485887"/>
                  <a:pt x="271016" y="484882"/>
                  <a:pt x="272579" y="482873"/>
                </a:cubicBezTo>
                <a:cubicBezTo>
                  <a:pt x="273918" y="482873"/>
                  <a:pt x="275481" y="481533"/>
                  <a:pt x="277267" y="478855"/>
                </a:cubicBezTo>
                <a:lnTo>
                  <a:pt x="280615" y="478855"/>
                </a:lnTo>
                <a:lnTo>
                  <a:pt x="280615" y="474836"/>
                </a:lnTo>
                <a:lnTo>
                  <a:pt x="279276" y="474836"/>
                </a:lnTo>
                <a:cubicBezTo>
                  <a:pt x="279276" y="475952"/>
                  <a:pt x="278829" y="476511"/>
                  <a:pt x="277936" y="476511"/>
                </a:cubicBezTo>
                <a:lnTo>
                  <a:pt x="277267" y="476511"/>
                </a:lnTo>
                <a:cubicBezTo>
                  <a:pt x="276374" y="476511"/>
                  <a:pt x="275927" y="475952"/>
                  <a:pt x="275927" y="474836"/>
                </a:cubicBezTo>
                <a:lnTo>
                  <a:pt x="274588" y="474836"/>
                </a:lnTo>
                <a:close/>
                <a:moveTo>
                  <a:pt x="894531" y="474166"/>
                </a:moveTo>
                <a:lnTo>
                  <a:pt x="894531" y="476176"/>
                </a:lnTo>
                <a:lnTo>
                  <a:pt x="895871" y="476176"/>
                </a:lnTo>
                <a:lnTo>
                  <a:pt x="895871" y="474166"/>
                </a:lnTo>
                <a:lnTo>
                  <a:pt x="894531" y="474166"/>
                </a:lnTo>
                <a:close/>
                <a:moveTo>
                  <a:pt x="1347713" y="473497"/>
                </a:moveTo>
                <a:lnTo>
                  <a:pt x="1349052" y="473497"/>
                </a:lnTo>
                <a:cubicBezTo>
                  <a:pt x="1349052" y="482873"/>
                  <a:pt x="1351062" y="487561"/>
                  <a:pt x="1355080" y="487561"/>
                </a:cubicBezTo>
                <a:cubicBezTo>
                  <a:pt x="1356643" y="489347"/>
                  <a:pt x="1357982" y="492696"/>
                  <a:pt x="1359098" y="497607"/>
                </a:cubicBezTo>
                <a:lnTo>
                  <a:pt x="1361107" y="497607"/>
                </a:lnTo>
                <a:lnTo>
                  <a:pt x="1361107" y="492249"/>
                </a:lnTo>
                <a:cubicBezTo>
                  <a:pt x="1363340" y="492249"/>
                  <a:pt x="1372939" y="491579"/>
                  <a:pt x="1389906" y="490240"/>
                </a:cubicBezTo>
                <a:cubicBezTo>
                  <a:pt x="1390799" y="491803"/>
                  <a:pt x="1391245" y="492919"/>
                  <a:pt x="1391245" y="493589"/>
                </a:cubicBezTo>
                <a:cubicBezTo>
                  <a:pt x="1391245" y="499616"/>
                  <a:pt x="1391915" y="511225"/>
                  <a:pt x="1393254" y="528414"/>
                </a:cubicBezTo>
                <a:cubicBezTo>
                  <a:pt x="1389906" y="529307"/>
                  <a:pt x="1375172" y="531093"/>
                  <a:pt x="1349052" y="533772"/>
                </a:cubicBezTo>
                <a:lnTo>
                  <a:pt x="1348383" y="532433"/>
                </a:lnTo>
                <a:lnTo>
                  <a:pt x="1348383" y="530424"/>
                </a:lnTo>
                <a:lnTo>
                  <a:pt x="1349722" y="528414"/>
                </a:lnTo>
                <a:lnTo>
                  <a:pt x="1349722" y="527745"/>
                </a:lnTo>
                <a:lnTo>
                  <a:pt x="1348383" y="525735"/>
                </a:lnTo>
                <a:lnTo>
                  <a:pt x="1348383" y="511001"/>
                </a:lnTo>
                <a:cubicBezTo>
                  <a:pt x="1349722" y="506983"/>
                  <a:pt x="1350615" y="504974"/>
                  <a:pt x="1351062" y="504974"/>
                </a:cubicBezTo>
                <a:lnTo>
                  <a:pt x="1353071" y="504974"/>
                </a:lnTo>
                <a:lnTo>
                  <a:pt x="1353071" y="500286"/>
                </a:lnTo>
                <a:cubicBezTo>
                  <a:pt x="1350838" y="500286"/>
                  <a:pt x="1349722" y="498946"/>
                  <a:pt x="1349722" y="496267"/>
                </a:cubicBezTo>
                <a:cubicBezTo>
                  <a:pt x="1349722" y="494258"/>
                  <a:pt x="1349276" y="492696"/>
                  <a:pt x="1348383" y="491579"/>
                </a:cubicBezTo>
                <a:lnTo>
                  <a:pt x="1348383" y="488231"/>
                </a:lnTo>
                <a:cubicBezTo>
                  <a:pt x="1346820" y="488231"/>
                  <a:pt x="1345927" y="486445"/>
                  <a:pt x="1345704" y="482873"/>
                </a:cubicBezTo>
                <a:cubicBezTo>
                  <a:pt x="1345257" y="482873"/>
                  <a:pt x="1345034" y="482650"/>
                  <a:pt x="1345034" y="482203"/>
                </a:cubicBezTo>
                <a:lnTo>
                  <a:pt x="1345034" y="479524"/>
                </a:lnTo>
                <a:cubicBezTo>
                  <a:pt x="1346373" y="475506"/>
                  <a:pt x="1347266" y="473497"/>
                  <a:pt x="1347713" y="473497"/>
                </a:cubicBezTo>
                <a:close/>
                <a:moveTo>
                  <a:pt x="2554858" y="473162"/>
                </a:moveTo>
                <a:cubicBezTo>
                  <a:pt x="2554858" y="475171"/>
                  <a:pt x="2553741" y="476176"/>
                  <a:pt x="2551509" y="476176"/>
                </a:cubicBezTo>
                <a:lnTo>
                  <a:pt x="2550170" y="477850"/>
                </a:lnTo>
                <a:lnTo>
                  <a:pt x="2550170" y="482873"/>
                </a:lnTo>
                <a:cubicBezTo>
                  <a:pt x="2551063" y="483989"/>
                  <a:pt x="2551509" y="484994"/>
                  <a:pt x="2551509" y="485887"/>
                </a:cubicBezTo>
                <a:lnTo>
                  <a:pt x="2553518" y="485887"/>
                </a:lnTo>
                <a:cubicBezTo>
                  <a:pt x="2553518" y="483654"/>
                  <a:pt x="2554634" y="482315"/>
                  <a:pt x="2556867" y="481868"/>
                </a:cubicBezTo>
                <a:lnTo>
                  <a:pt x="2556867" y="478520"/>
                </a:lnTo>
                <a:cubicBezTo>
                  <a:pt x="2557537" y="476511"/>
                  <a:pt x="2559099" y="475506"/>
                  <a:pt x="2561555" y="475506"/>
                </a:cubicBezTo>
                <a:lnTo>
                  <a:pt x="2561555" y="473162"/>
                </a:lnTo>
                <a:lnTo>
                  <a:pt x="2554858" y="473162"/>
                </a:lnTo>
                <a:close/>
                <a:moveTo>
                  <a:pt x="2189857" y="473162"/>
                </a:moveTo>
                <a:lnTo>
                  <a:pt x="2189857" y="475506"/>
                </a:lnTo>
                <a:lnTo>
                  <a:pt x="2191866" y="475506"/>
                </a:lnTo>
                <a:lnTo>
                  <a:pt x="2191866" y="473162"/>
                </a:lnTo>
                <a:lnTo>
                  <a:pt x="2189857" y="473162"/>
                </a:lnTo>
                <a:close/>
                <a:moveTo>
                  <a:pt x="320799" y="472492"/>
                </a:moveTo>
                <a:lnTo>
                  <a:pt x="320799" y="474836"/>
                </a:lnTo>
                <a:lnTo>
                  <a:pt x="322808" y="474836"/>
                </a:lnTo>
                <a:lnTo>
                  <a:pt x="322808" y="472492"/>
                </a:lnTo>
                <a:lnTo>
                  <a:pt x="320799" y="472492"/>
                </a:lnTo>
                <a:close/>
                <a:moveTo>
                  <a:pt x="2526059" y="471488"/>
                </a:moveTo>
                <a:lnTo>
                  <a:pt x="2526059" y="473162"/>
                </a:lnTo>
                <a:lnTo>
                  <a:pt x="2527399" y="473162"/>
                </a:lnTo>
                <a:lnTo>
                  <a:pt x="2527399" y="471488"/>
                </a:lnTo>
                <a:lnTo>
                  <a:pt x="2526059" y="471488"/>
                </a:lnTo>
                <a:close/>
                <a:moveTo>
                  <a:pt x="1278731" y="470818"/>
                </a:moveTo>
                <a:cubicBezTo>
                  <a:pt x="1278731" y="472604"/>
                  <a:pt x="1278061" y="473497"/>
                  <a:pt x="1276722" y="473497"/>
                </a:cubicBezTo>
                <a:lnTo>
                  <a:pt x="1276722" y="478185"/>
                </a:lnTo>
                <a:cubicBezTo>
                  <a:pt x="1278061" y="478185"/>
                  <a:pt x="1278731" y="478631"/>
                  <a:pt x="1278731" y="479524"/>
                </a:cubicBezTo>
                <a:cubicBezTo>
                  <a:pt x="1278731" y="480417"/>
                  <a:pt x="1278061" y="480864"/>
                  <a:pt x="1276722" y="480864"/>
                </a:cubicBezTo>
                <a:lnTo>
                  <a:pt x="1276722" y="484212"/>
                </a:lnTo>
                <a:lnTo>
                  <a:pt x="1275382" y="486222"/>
                </a:lnTo>
                <a:lnTo>
                  <a:pt x="1275382" y="490240"/>
                </a:lnTo>
                <a:lnTo>
                  <a:pt x="1278731" y="490240"/>
                </a:lnTo>
                <a:cubicBezTo>
                  <a:pt x="1279624" y="490463"/>
                  <a:pt x="1280071" y="490910"/>
                  <a:pt x="1280071" y="491579"/>
                </a:cubicBezTo>
                <a:lnTo>
                  <a:pt x="1280071" y="494258"/>
                </a:lnTo>
                <a:lnTo>
                  <a:pt x="1278731" y="496267"/>
                </a:lnTo>
                <a:lnTo>
                  <a:pt x="1278731" y="497607"/>
                </a:lnTo>
                <a:lnTo>
                  <a:pt x="1282080" y="497607"/>
                </a:lnTo>
                <a:cubicBezTo>
                  <a:pt x="1282080" y="496937"/>
                  <a:pt x="1282526" y="496044"/>
                  <a:pt x="1283419" y="494928"/>
                </a:cubicBezTo>
                <a:lnTo>
                  <a:pt x="1283419" y="493589"/>
                </a:lnTo>
                <a:lnTo>
                  <a:pt x="1282080" y="491579"/>
                </a:lnTo>
                <a:lnTo>
                  <a:pt x="1282080" y="489570"/>
                </a:lnTo>
                <a:cubicBezTo>
                  <a:pt x="1282973" y="487338"/>
                  <a:pt x="1284089" y="485775"/>
                  <a:pt x="1285428" y="484882"/>
                </a:cubicBezTo>
                <a:lnTo>
                  <a:pt x="1286768" y="482873"/>
                </a:lnTo>
                <a:lnTo>
                  <a:pt x="1286768" y="478185"/>
                </a:lnTo>
                <a:cubicBezTo>
                  <a:pt x="1283866" y="478185"/>
                  <a:pt x="1281633" y="475729"/>
                  <a:pt x="1280071" y="470818"/>
                </a:cubicBezTo>
                <a:lnTo>
                  <a:pt x="1278731" y="470818"/>
                </a:lnTo>
                <a:close/>
                <a:moveTo>
                  <a:pt x="239092" y="470148"/>
                </a:moveTo>
                <a:lnTo>
                  <a:pt x="239092" y="472492"/>
                </a:lnTo>
                <a:lnTo>
                  <a:pt x="241771" y="472492"/>
                </a:lnTo>
                <a:lnTo>
                  <a:pt x="241771" y="470148"/>
                </a:lnTo>
                <a:lnTo>
                  <a:pt x="239092" y="470148"/>
                </a:lnTo>
                <a:close/>
                <a:moveTo>
                  <a:pt x="902568" y="469144"/>
                </a:moveTo>
                <a:cubicBezTo>
                  <a:pt x="902568" y="470929"/>
                  <a:pt x="901898" y="471822"/>
                  <a:pt x="900559" y="471822"/>
                </a:cubicBezTo>
                <a:lnTo>
                  <a:pt x="900559" y="474166"/>
                </a:lnTo>
                <a:lnTo>
                  <a:pt x="902568" y="474166"/>
                </a:lnTo>
                <a:cubicBezTo>
                  <a:pt x="902568" y="472604"/>
                  <a:pt x="903015" y="471822"/>
                  <a:pt x="903907" y="471822"/>
                </a:cubicBezTo>
                <a:lnTo>
                  <a:pt x="903907" y="469144"/>
                </a:lnTo>
                <a:lnTo>
                  <a:pt x="902568" y="469144"/>
                </a:lnTo>
                <a:close/>
                <a:moveTo>
                  <a:pt x="689595" y="469144"/>
                </a:moveTo>
                <a:lnTo>
                  <a:pt x="689595" y="474166"/>
                </a:lnTo>
                <a:lnTo>
                  <a:pt x="690934" y="474166"/>
                </a:lnTo>
                <a:lnTo>
                  <a:pt x="690934" y="469144"/>
                </a:lnTo>
                <a:lnTo>
                  <a:pt x="689595" y="469144"/>
                </a:lnTo>
                <a:close/>
                <a:moveTo>
                  <a:pt x="2633216" y="468809"/>
                </a:moveTo>
                <a:lnTo>
                  <a:pt x="2633216" y="469478"/>
                </a:lnTo>
                <a:lnTo>
                  <a:pt x="2639243" y="473832"/>
                </a:lnTo>
                <a:lnTo>
                  <a:pt x="2640583" y="473832"/>
                </a:lnTo>
                <a:cubicBezTo>
                  <a:pt x="2640583" y="473385"/>
                  <a:pt x="2638127" y="471711"/>
                  <a:pt x="2633216" y="468809"/>
                </a:cubicBezTo>
                <a:close/>
                <a:moveTo>
                  <a:pt x="1081832" y="468809"/>
                </a:moveTo>
                <a:lnTo>
                  <a:pt x="1081832" y="473497"/>
                </a:lnTo>
                <a:lnTo>
                  <a:pt x="1083171" y="473497"/>
                </a:lnTo>
                <a:lnTo>
                  <a:pt x="1083171" y="468809"/>
                </a:lnTo>
                <a:lnTo>
                  <a:pt x="1081832" y="468809"/>
                </a:lnTo>
                <a:close/>
                <a:moveTo>
                  <a:pt x="343570" y="468474"/>
                </a:moveTo>
                <a:lnTo>
                  <a:pt x="343570" y="472492"/>
                </a:lnTo>
                <a:lnTo>
                  <a:pt x="345579" y="472492"/>
                </a:lnTo>
                <a:lnTo>
                  <a:pt x="345579" y="468474"/>
                </a:lnTo>
                <a:lnTo>
                  <a:pt x="343570" y="468474"/>
                </a:lnTo>
                <a:close/>
                <a:moveTo>
                  <a:pt x="251817" y="468474"/>
                </a:moveTo>
                <a:lnTo>
                  <a:pt x="251817" y="474836"/>
                </a:lnTo>
                <a:cubicBezTo>
                  <a:pt x="252710" y="474836"/>
                  <a:pt x="253157" y="475394"/>
                  <a:pt x="253157" y="476511"/>
                </a:cubicBezTo>
                <a:lnTo>
                  <a:pt x="255166" y="476511"/>
                </a:lnTo>
                <a:lnTo>
                  <a:pt x="255166" y="474836"/>
                </a:lnTo>
                <a:lnTo>
                  <a:pt x="253157" y="474836"/>
                </a:lnTo>
                <a:lnTo>
                  <a:pt x="253157" y="468474"/>
                </a:lnTo>
                <a:lnTo>
                  <a:pt x="251817" y="468474"/>
                </a:lnTo>
                <a:close/>
                <a:moveTo>
                  <a:pt x="876449" y="467469"/>
                </a:moveTo>
                <a:lnTo>
                  <a:pt x="876449" y="469144"/>
                </a:lnTo>
                <a:lnTo>
                  <a:pt x="878458" y="469144"/>
                </a:lnTo>
                <a:lnTo>
                  <a:pt x="878458" y="467469"/>
                </a:lnTo>
                <a:lnTo>
                  <a:pt x="876449" y="467469"/>
                </a:lnTo>
                <a:close/>
                <a:moveTo>
                  <a:pt x="2567582" y="467134"/>
                </a:moveTo>
                <a:lnTo>
                  <a:pt x="2567582" y="469478"/>
                </a:lnTo>
                <a:lnTo>
                  <a:pt x="2569592" y="469478"/>
                </a:lnTo>
                <a:lnTo>
                  <a:pt x="2569592" y="467134"/>
                </a:lnTo>
                <a:lnTo>
                  <a:pt x="2567582" y="467134"/>
                </a:lnTo>
                <a:close/>
                <a:moveTo>
                  <a:pt x="2262857" y="467134"/>
                </a:moveTo>
                <a:lnTo>
                  <a:pt x="2262857" y="473162"/>
                </a:lnTo>
                <a:lnTo>
                  <a:pt x="2264196" y="473162"/>
                </a:lnTo>
                <a:lnTo>
                  <a:pt x="2264196" y="467134"/>
                </a:lnTo>
                <a:lnTo>
                  <a:pt x="2262857" y="467134"/>
                </a:lnTo>
                <a:close/>
                <a:moveTo>
                  <a:pt x="1347713" y="466130"/>
                </a:moveTo>
                <a:lnTo>
                  <a:pt x="1349052" y="466130"/>
                </a:lnTo>
                <a:lnTo>
                  <a:pt x="1349052" y="468809"/>
                </a:lnTo>
                <a:lnTo>
                  <a:pt x="1347713" y="468809"/>
                </a:lnTo>
                <a:cubicBezTo>
                  <a:pt x="1346820" y="468809"/>
                  <a:pt x="1346373" y="468362"/>
                  <a:pt x="1346373" y="467469"/>
                </a:cubicBezTo>
                <a:cubicBezTo>
                  <a:pt x="1346597" y="466576"/>
                  <a:pt x="1347043" y="466130"/>
                  <a:pt x="1347713" y="466130"/>
                </a:cubicBezTo>
                <a:close/>
                <a:moveTo>
                  <a:pt x="2535436" y="465460"/>
                </a:moveTo>
                <a:lnTo>
                  <a:pt x="2535436" y="467134"/>
                </a:lnTo>
                <a:lnTo>
                  <a:pt x="2537445" y="467134"/>
                </a:lnTo>
                <a:lnTo>
                  <a:pt x="2537445" y="465460"/>
                </a:lnTo>
                <a:lnTo>
                  <a:pt x="2535436" y="465460"/>
                </a:lnTo>
                <a:close/>
                <a:moveTo>
                  <a:pt x="2561555" y="463116"/>
                </a:moveTo>
                <a:lnTo>
                  <a:pt x="2561555" y="465460"/>
                </a:lnTo>
                <a:lnTo>
                  <a:pt x="2562894" y="465460"/>
                </a:lnTo>
                <a:lnTo>
                  <a:pt x="2562894" y="463116"/>
                </a:lnTo>
                <a:lnTo>
                  <a:pt x="2561555" y="463116"/>
                </a:lnTo>
                <a:close/>
                <a:moveTo>
                  <a:pt x="327496" y="462111"/>
                </a:moveTo>
                <a:lnTo>
                  <a:pt x="327496" y="466130"/>
                </a:lnTo>
                <a:lnTo>
                  <a:pt x="329505" y="466130"/>
                </a:lnTo>
                <a:lnTo>
                  <a:pt x="329505" y="462111"/>
                </a:lnTo>
                <a:lnTo>
                  <a:pt x="327496" y="462111"/>
                </a:lnTo>
                <a:close/>
                <a:moveTo>
                  <a:pt x="2538784" y="460772"/>
                </a:moveTo>
                <a:lnTo>
                  <a:pt x="2538784" y="463116"/>
                </a:lnTo>
                <a:lnTo>
                  <a:pt x="2540124" y="463116"/>
                </a:lnTo>
                <a:lnTo>
                  <a:pt x="2540124" y="460772"/>
                </a:lnTo>
                <a:lnTo>
                  <a:pt x="2538784" y="460772"/>
                </a:lnTo>
                <a:close/>
                <a:moveTo>
                  <a:pt x="623292" y="460437"/>
                </a:moveTo>
                <a:lnTo>
                  <a:pt x="623292" y="464790"/>
                </a:lnTo>
                <a:lnTo>
                  <a:pt x="624632" y="464790"/>
                </a:lnTo>
                <a:lnTo>
                  <a:pt x="624632" y="460437"/>
                </a:lnTo>
                <a:lnTo>
                  <a:pt x="623292" y="460437"/>
                </a:lnTo>
                <a:close/>
                <a:moveTo>
                  <a:pt x="167432" y="459767"/>
                </a:moveTo>
                <a:lnTo>
                  <a:pt x="167432" y="462111"/>
                </a:lnTo>
                <a:lnTo>
                  <a:pt x="170780" y="462111"/>
                </a:lnTo>
                <a:lnTo>
                  <a:pt x="170780" y="459767"/>
                </a:lnTo>
                <a:lnTo>
                  <a:pt x="167432" y="459767"/>
                </a:lnTo>
                <a:close/>
                <a:moveTo>
                  <a:pt x="2572940" y="459098"/>
                </a:moveTo>
                <a:cubicBezTo>
                  <a:pt x="2572940" y="460214"/>
                  <a:pt x="2572271" y="460772"/>
                  <a:pt x="2570931" y="460772"/>
                </a:cubicBezTo>
                <a:lnTo>
                  <a:pt x="2570931" y="467134"/>
                </a:lnTo>
                <a:lnTo>
                  <a:pt x="2572940" y="467134"/>
                </a:lnTo>
                <a:lnTo>
                  <a:pt x="2572940" y="460772"/>
                </a:lnTo>
                <a:lnTo>
                  <a:pt x="2574280" y="460772"/>
                </a:lnTo>
                <a:lnTo>
                  <a:pt x="2574280" y="459098"/>
                </a:lnTo>
                <a:lnTo>
                  <a:pt x="2572940" y="459098"/>
                </a:lnTo>
                <a:close/>
                <a:moveTo>
                  <a:pt x="2268884" y="459098"/>
                </a:moveTo>
                <a:lnTo>
                  <a:pt x="2268884" y="460772"/>
                </a:lnTo>
                <a:lnTo>
                  <a:pt x="2270894" y="460772"/>
                </a:lnTo>
                <a:lnTo>
                  <a:pt x="2270894" y="459098"/>
                </a:lnTo>
                <a:lnTo>
                  <a:pt x="2268884" y="459098"/>
                </a:lnTo>
                <a:close/>
                <a:moveTo>
                  <a:pt x="269230" y="458093"/>
                </a:moveTo>
                <a:lnTo>
                  <a:pt x="269230" y="458428"/>
                </a:lnTo>
                <a:cubicBezTo>
                  <a:pt x="269230" y="459321"/>
                  <a:pt x="268783" y="459767"/>
                  <a:pt x="267890" y="459767"/>
                </a:cubicBezTo>
                <a:lnTo>
                  <a:pt x="267890" y="459098"/>
                </a:lnTo>
                <a:cubicBezTo>
                  <a:pt x="268114" y="458428"/>
                  <a:pt x="268560" y="458093"/>
                  <a:pt x="269230" y="458093"/>
                </a:cubicBezTo>
                <a:close/>
                <a:moveTo>
                  <a:pt x="174129" y="458093"/>
                </a:moveTo>
                <a:lnTo>
                  <a:pt x="174129" y="462111"/>
                </a:lnTo>
                <a:lnTo>
                  <a:pt x="172789" y="462111"/>
                </a:lnTo>
                <a:lnTo>
                  <a:pt x="172789" y="466130"/>
                </a:lnTo>
                <a:lnTo>
                  <a:pt x="174129" y="466130"/>
                </a:lnTo>
                <a:lnTo>
                  <a:pt x="174129" y="462111"/>
                </a:lnTo>
                <a:lnTo>
                  <a:pt x="175468" y="462111"/>
                </a:lnTo>
                <a:lnTo>
                  <a:pt x="175468" y="458093"/>
                </a:lnTo>
                <a:lnTo>
                  <a:pt x="174129" y="458093"/>
                </a:lnTo>
                <a:close/>
                <a:moveTo>
                  <a:pt x="1347713" y="456754"/>
                </a:moveTo>
                <a:cubicBezTo>
                  <a:pt x="1348606" y="456977"/>
                  <a:pt x="1349052" y="457423"/>
                  <a:pt x="1349052" y="458093"/>
                </a:cubicBezTo>
                <a:lnTo>
                  <a:pt x="1349052" y="458763"/>
                </a:lnTo>
                <a:lnTo>
                  <a:pt x="1347713" y="458763"/>
                </a:lnTo>
                <a:cubicBezTo>
                  <a:pt x="1346820" y="458763"/>
                  <a:pt x="1346373" y="458316"/>
                  <a:pt x="1346373" y="457423"/>
                </a:cubicBezTo>
                <a:lnTo>
                  <a:pt x="1347713" y="456754"/>
                </a:lnTo>
                <a:close/>
                <a:moveTo>
                  <a:pt x="1243236" y="456754"/>
                </a:moveTo>
                <a:cubicBezTo>
                  <a:pt x="1243236" y="458093"/>
                  <a:pt x="1242566" y="458763"/>
                  <a:pt x="1241226" y="458763"/>
                </a:cubicBezTo>
                <a:lnTo>
                  <a:pt x="1241226" y="461442"/>
                </a:lnTo>
                <a:lnTo>
                  <a:pt x="1244575" y="461442"/>
                </a:lnTo>
                <a:cubicBezTo>
                  <a:pt x="1244575" y="459656"/>
                  <a:pt x="1245691" y="458763"/>
                  <a:pt x="1247924" y="458763"/>
                </a:cubicBezTo>
                <a:lnTo>
                  <a:pt x="1247924" y="456754"/>
                </a:lnTo>
                <a:lnTo>
                  <a:pt x="1243236" y="456754"/>
                </a:lnTo>
                <a:close/>
                <a:moveTo>
                  <a:pt x="265881" y="455749"/>
                </a:moveTo>
                <a:lnTo>
                  <a:pt x="265881" y="459767"/>
                </a:lnTo>
                <a:lnTo>
                  <a:pt x="267890" y="459767"/>
                </a:lnTo>
                <a:lnTo>
                  <a:pt x="267890" y="464455"/>
                </a:lnTo>
                <a:lnTo>
                  <a:pt x="272579" y="464455"/>
                </a:lnTo>
                <a:lnTo>
                  <a:pt x="272579" y="460437"/>
                </a:lnTo>
                <a:cubicBezTo>
                  <a:pt x="270346" y="458428"/>
                  <a:pt x="269230" y="456865"/>
                  <a:pt x="269230" y="455749"/>
                </a:cubicBezTo>
                <a:lnTo>
                  <a:pt x="265881" y="455749"/>
                </a:lnTo>
                <a:close/>
                <a:moveTo>
                  <a:pt x="2535436" y="455079"/>
                </a:moveTo>
                <a:lnTo>
                  <a:pt x="2535436" y="456754"/>
                </a:lnTo>
                <a:lnTo>
                  <a:pt x="2537445" y="456754"/>
                </a:lnTo>
                <a:lnTo>
                  <a:pt x="2537445" y="455079"/>
                </a:lnTo>
                <a:lnTo>
                  <a:pt x="2535436" y="455079"/>
                </a:lnTo>
                <a:close/>
                <a:moveTo>
                  <a:pt x="2530748" y="452735"/>
                </a:moveTo>
                <a:lnTo>
                  <a:pt x="2530748" y="455079"/>
                </a:lnTo>
                <a:lnTo>
                  <a:pt x="2532087" y="455079"/>
                </a:lnTo>
                <a:lnTo>
                  <a:pt x="2532087" y="452735"/>
                </a:lnTo>
                <a:lnTo>
                  <a:pt x="2530748" y="452735"/>
                </a:lnTo>
                <a:close/>
                <a:moveTo>
                  <a:pt x="1884387" y="452400"/>
                </a:moveTo>
                <a:lnTo>
                  <a:pt x="1884387" y="467804"/>
                </a:lnTo>
                <a:cubicBezTo>
                  <a:pt x="1884387" y="468697"/>
                  <a:pt x="1883494" y="469144"/>
                  <a:pt x="1881708" y="469144"/>
                </a:cubicBezTo>
                <a:lnTo>
                  <a:pt x="1881708" y="476511"/>
                </a:lnTo>
                <a:lnTo>
                  <a:pt x="1889745" y="476511"/>
                </a:lnTo>
                <a:cubicBezTo>
                  <a:pt x="1889745" y="474948"/>
                  <a:pt x="1890638" y="473832"/>
                  <a:pt x="1892424" y="473162"/>
                </a:cubicBezTo>
                <a:cubicBezTo>
                  <a:pt x="1892424" y="472269"/>
                  <a:pt x="1893317" y="471822"/>
                  <a:pt x="1895103" y="471822"/>
                </a:cubicBezTo>
                <a:lnTo>
                  <a:pt x="1895103" y="469144"/>
                </a:lnTo>
                <a:cubicBezTo>
                  <a:pt x="1893317" y="469144"/>
                  <a:pt x="1892424" y="468697"/>
                  <a:pt x="1892424" y="467804"/>
                </a:cubicBezTo>
                <a:lnTo>
                  <a:pt x="1892424" y="463116"/>
                </a:lnTo>
                <a:cubicBezTo>
                  <a:pt x="1892647" y="462223"/>
                  <a:pt x="1893093" y="461777"/>
                  <a:pt x="1893763" y="461777"/>
                </a:cubicBezTo>
                <a:lnTo>
                  <a:pt x="1896442" y="461777"/>
                </a:lnTo>
                <a:cubicBezTo>
                  <a:pt x="1897335" y="461777"/>
                  <a:pt x="1897781" y="462670"/>
                  <a:pt x="1897781" y="464455"/>
                </a:cubicBezTo>
                <a:lnTo>
                  <a:pt x="1900460" y="464455"/>
                </a:lnTo>
                <a:cubicBezTo>
                  <a:pt x="1900460" y="462670"/>
                  <a:pt x="1901353" y="461777"/>
                  <a:pt x="1903139" y="461777"/>
                </a:cubicBezTo>
                <a:lnTo>
                  <a:pt x="1903139" y="459098"/>
                </a:lnTo>
                <a:cubicBezTo>
                  <a:pt x="1901353" y="459098"/>
                  <a:pt x="1900460" y="458651"/>
                  <a:pt x="1900460" y="457758"/>
                </a:cubicBezTo>
                <a:lnTo>
                  <a:pt x="1900460" y="454410"/>
                </a:lnTo>
                <a:lnTo>
                  <a:pt x="1897781" y="454410"/>
                </a:lnTo>
                <a:cubicBezTo>
                  <a:pt x="1897781" y="456195"/>
                  <a:pt x="1897335" y="457088"/>
                  <a:pt x="1896442" y="457088"/>
                </a:cubicBezTo>
                <a:lnTo>
                  <a:pt x="1891084" y="457088"/>
                </a:lnTo>
                <a:cubicBezTo>
                  <a:pt x="1890191" y="457088"/>
                  <a:pt x="1889745" y="456642"/>
                  <a:pt x="1889745" y="455749"/>
                </a:cubicBezTo>
                <a:lnTo>
                  <a:pt x="1889745" y="452400"/>
                </a:lnTo>
                <a:lnTo>
                  <a:pt x="1884387" y="452400"/>
                </a:lnTo>
                <a:close/>
                <a:moveTo>
                  <a:pt x="1542827" y="449721"/>
                </a:moveTo>
                <a:lnTo>
                  <a:pt x="1542827" y="452400"/>
                </a:lnTo>
                <a:lnTo>
                  <a:pt x="1545505" y="452400"/>
                </a:lnTo>
                <a:lnTo>
                  <a:pt x="1545505" y="449721"/>
                </a:lnTo>
                <a:lnTo>
                  <a:pt x="1542827" y="449721"/>
                </a:lnTo>
                <a:close/>
                <a:moveTo>
                  <a:pt x="158055" y="449387"/>
                </a:moveTo>
                <a:lnTo>
                  <a:pt x="158055" y="451731"/>
                </a:lnTo>
                <a:lnTo>
                  <a:pt x="159395" y="451731"/>
                </a:lnTo>
                <a:lnTo>
                  <a:pt x="159395" y="449387"/>
                </a:lnTo>
                <a:lnTo>
                  <a:pt x="158055" y="449387"/>
                </a:lnTo>
                <a:close/>
                <a:moveTo>
                  <a:pt x="2550170" y="448717"/>
                </a:moveTo>
                <a:cubicBezTo>
                  <a:pt x="2549053" y="452958"/>
                  <a:pt x="2548160" y="455079"/>
                  <a:pt x="2547491" y="455079"/>
                </a:cubicBezTo>
                <a:lnTo>
                  <a:pt x="2546821" y="455079"/>
                </a:lnTo>
                <a:lnTo>
                  <a:pt x="2546821" y="456754"/>
                </a:lnTo>
                <a:lnTo>
                  <a:pt x="2550170" y="459098"/>
                </a:lnTo>
                <a:cubicBezTo>
                  <a:pt x="2551063" y="459321"/>
                  <a:pt x="2551509" y="459656"/>
                  <a:pt x="2551509" y="460102"/>
                </a:cubicBezTo>
                <a:lnTo>
                  <a:pt x="2551509" y="471488"/>
                </a:lnTo>
                <a:lnTo>
                  <a:pt x="2553518" y="471488"/>
                </a:lnTo>
                <a:cubicBezTo>
                  <a:pt x="2553518" y="470595"/>
                  <a:pt x="2553965" y="469702"/>
                  <a:pt x="2554858" y="468809"/>
                </a:cubicBezTo>
                <a:lnTo>
                  <a:pt x="2554858" y="461442"/>
                </a:lnTo>
                <a:lnTo>
                  <a:pt x="2553518" y="459767"/>
                </a:lnTo>
                <a:lnTo>
                  <a:pt x="2553518" y="454075"/>
                </a:lnTo>
                <a:cubicBezTo>
                  <a:pt x="2554411" y="453182"/>
                  <a:pt x="2554858" y="452624"/>
                  <a:pt x="2554858" y="452400"/>
                </a:cubicBezTo>
                <a:lnTo>
                  <a:pt x="2554858" y="448717"/>
                </a:lnTo>
                <a:lnTo>
                  <a:pt x="2553518" y="448717"/>
                </a:lnTo>
                <a:cubicBezTo>
                  <a:pt x="2553518" y="450056"/>
                  <a:pt x="2553072" y="450726"/>
                  <a:pt x="2552179" y="450726"/>
                </a:cubicBezTo>
                <a:cubicBezTo>
                  <a:pt x="2551732" y="449833"/>
                  <a:pt x="2551509" y="449163"/>
                  <a:pt x="2551509" y="448717"/>
                </a:cubicBezTo>
                <a:lnTo>
                  <a:pt x="2550170" y="448717"/>
                </a:lnTo>
                <a:close/>
                <a:moveTo>
                  <a:pt x="1897781" y="447043"/>
                </a:moveTo>
                <a:lnTo>
                  <a:pt x="1897781" y="449721"/>
                </a:lnTo>
                <a:lnTo>
                  <a:pt x="1900460" y="449721"/>
                </a:lnTo>
                <a:lnTo>
                  <a:pt x="1900460" y="447043"/>
                </a:lnTo>
                <a:lnTo>
                  <a:pt x="1897781" y="447043"/>
                </a:lnTo>
                <a:close/>
                <a:moveTo>
                  <a:pt x="1014189" y="446708"/>
                </a:moveTo>
                <a:lnTo>
                  <a:pt x="1015529" y="446708"/>
                </a:lnTo>
                <a:lnTo>
                  <a:pt x="1015529" y="450056"/>
                </a:lnTo>
                <a:cubicBezTo>
                  <a:pt x="1015529" y="450949"/>
                  <a:pt x="1015082" y="451396"/>
                  <a:pt x="1014189" y="451396"/>
                </a:cubicBezTo>
                <a:lnTo>
                  <a:pt x="1014189" y="446708"/>
                </a:lnTo>
                <a:close/>
                <a:moveTo>
                  <a:pt x="1276722" y="444699"/>
                </a:moveTo>
                <a:lnTo>
                  <a:pt x="1276722" y="460102"/>
                </a:lnTo>
                <a:lnTo>
                  <a:pt x="1275382" y="462111"/>
                </a:lnTo>
                <a:lnTo>
                  <a:pt x="1275382" y="468809"/>
                </a:lnTo>
                <a:lnTo>
                  <a:pt x="1280071" y="468809"/>
                </a:lnTo>
                <a:cubicBezTo>
                  <a:pt x="1280071" y="467692"/>
                  <a:pt x="1281187" y="465907"/>
                  <a:pt x="1283419" y="463451"/>
                </a:cubicBezTo>
                <a:lnTo>
                  <a:pt x="1283419" y="462111"/>
                </a:lnTo>
                <a:lnTo>
                  <a:pt x="1282080" y="460102"/>
                </a:lnTo>
                <a:lnTo>
                  <a:pt x="1282080" y="455414"/>
                </a:lnTo>
                <a:cubicBezTo>
                  <a:pt x="1282303" y="454521"/>
                  <a:pt x="1282749" y="454075"/>
                  <a:pt x="1283419" y="454075"/>
                </a:cubicBezTo>
                <a:lnTo>
                  <a:pt x="1284089" y="454075"/>
                </a:lnTo>
                <a:cubicBezTo>
                  <a:pt x="1284982" y="454075"/>
                  <a:pt x="1285428" y="454968"/>
                  <a:pt x="1285428" y="456754"/>
                </a:cubicBezTo>
                <a:lnTo>
                  <a:pt x="1286768" y="456754"/>
                </a:lnTo>
                <a:cubicBezTo>
                  <a:pt x="1286768" y="455637"/>
                  <a:pt x="1287214" y="454521"/>
                  <a:pt x="1288107" y="453405"/>
                </a:cubicBezTo>
                <a:lnTo>
                  <a:pt x="1288107" y="452066"/>
                </a:lnTo>
                <a:lnTo>
                  <a:pt x="1286768" y="450056"/>
                </a:lnTo>
                <a:lnTo>
                  <a:pt x="1286768" y="446708"/>
                </a:lnTo>
                <a:lnTo>
                  <a:pt x="1285428" y="446708"/>
                </a:lnTo>
                <a:cubicBezTo>
                  <a:pt x="1285428" y="448494"/>
                  <a:pt x="1284982" y="449387"/>
                  <a:pt x="1284089" y="449387"/>
                </a:cubicBezTo>
                <a:lnTo>
                  <a:pt x="1281410" y="449387"/>
                </a:lnTo>
                <a:cubicBezTo>
                  <a:pt x="1280517" y="449387"/>
                  <a:pt x="1280071" y="448940"/>
                  <a:pt x="1280071" y="448047"/>
                </a:cubicBezTo>
                <a:lnTo>
                  <a:pt x="1280071" y="444699"/>
                </a:lnTo>
                <a:lnTo>
                  <a:pt x="1276722" y="444699"/>
                </a:lnTo>
                <a:close/>
                <a:moveTo>
                  <a:pt x="346918" y="443024"/>
                </a:moveTo>
                <a:lnTo>
                  <a:pt x="346918" y="447043"/>
                </a:lnTo>
                <a:cubicBezTo>
                  <a:pt x="347811" y="447936"/>
                  <a:pt x="348258" y="448717"/>
                  <a:pt x="348258" y="449387"/>
                </a:cubicBezTo>
                <a:lnTo>
                  <a:pt x="350267" y="449387"/>
                </a:lnTo>
                <a:lnTo>
                  <a:pt x="350267" y="445033"/>
                </a:lnTo>
                <a:cubicBezTo>
                  <a:pt x="348927" y="445033"/>
                  <a:pt x="348258" y="444364"/>
                  <a:pt x="348258" y="443024"/>
                </a:cubicBezTo>
                <a:lnTo>
                  <a:pt x="346918" y="443024"/>
                </a:lnTo>
                <a:close/>
                <a:moveTo>
                  <a:pt x="327496" y="443024"/>
                </a:moveTo>
                <a:lnTo>
                  <a:pt x="327496" y="445033"/>
                </a:lnTo>
                <a:lnTo>
                  <a:pt x="329505" y="445033"/>
                </a:lnTo>
                <a:lnTo>
                  <a:pt x="329505" y="443024"/>
                </a:lnTo>
                <a:lnTo>
                  <a:pt x="327496" y="443024"/>
                </a:lnTo>
                <a:close/>
                <a:moveTo>
                  <a:pt x="1230511" y="442020"/>
                </a:moveTo>
                <a:cubicBezTo>
                  <a:pt x="1230511" y="443806"/>
                  <a:pt x="1229841" y="444699"/>
                  <a:pt x="1228502" y="444699"/>
                </a:cubicBezTo>
                <a:lnTo>
                  <a:pt x="1228502" y="446708"/>
                </a:lnTo>
                <a:lnTo>
                  <a:pt x="1233190" y="446708"/>
                </a:lnTo>
                <a:lnTo>
                  <a:pt x="1233190" y="445368"/>
                </a:lnTo>
                <a:cubicBezTo>
                  <a:pt x="1232297" y="444252"/>
                  <a:pt x="1231850" y="443136"/>
                  <a:pt x="1231850" y="442020"/>
                </a:cubicBezTo>
                <a:lnTo>
                  <a:pt x="1230511" y="442020"/>
                </a:lnTo>
                <a:close/>
                <a:moveTo>
                  <a:pt x="1070446" y="442020"/>
                </a:moveTo>
                <a:lnTo>
                  <a:pt x="1070446" y="444699"/>
                </a:lnTo>
                <a:lnTo>
                  <a:pt x="1071786" y="444699"/>
                </a:lnTo>
                <a:lnTo>
                  <a:pt x="1071786" y="442020"/>
                </a:lnTo>
                <a:lnTo>
                  <a:pt x="1070446" y="442020"/>
                </a:lnTo>
                <a:close/>
                <a:moveTo>
                  <a:pt x="2564904" y="440345"/>
                </a:moveTo>
                <a:lnTo>
                  <a:pt x="2564904" y="445033"/>
                </a:lnTo>
                <a:lnTo>
                  <a:pt x="2562894" y="445033"/>
                </a:lnTo>
                <a:lnTo>
                  <a:pt x="2562894" y="448717"/>
                </a:lnTo>
                <a:lnTo>
                  <a:pt x="2564904" y="448717"/>
                </a:lnTo>
                <a:lnTo>
                  <a:pt x="2564904" y="445033"/>
                </a:lnTo>
                <a:lnTo>
                  <a:pt x="2566243" y="445033"/>
                </a:lnTo>
                <a:lnTo>
                  <a:pt x="2566243" y="440345"/>
                </a:lnTo>
                <a:lnTo>
                  <a:pt x="2564904" y="440345"/>
                </a:lnTo>
                <a:close/>
                <a:moveTo>
                  <a:pt x="2286967" y="440345"/>
                </a:moveTo>
                <a:lnTo>
                  <a:pt x="2286967" y="442689"/>
                </a:lnTo>
                <a:lnTo>
                  <a:pt x="2288306" y="442689"/>
                </a:lnTo>
                <a:lnTo>
                  <a:pt x="2288306" y="440345"/>
                </a:lnTo>
                <a:lnTo>
                  <a:pt x="2286967" y="440345"/>
                </a:lnTo>
                <a:close/>
                <a:moveTo>
                  <a:pt x="1285428" y="439341"/>
                </a:moveTo>
                <a:lnTo>
                  <a:pt x="1285428" y="442020"/>
                </a:lnTo>
                <a:lnTo>
                  <a:pt x="1286768" y="442020"/>
                </a:lnTo>
                <a:lnTo>
                  <a:pt x="1286768" y="439341"/>
                </a:lnTo>
                <a:lnTo>
                  <a:pt x="1285428" y="439341"/>
                </a:lnTo>
                <a:close/>
                <a:moveTo>
                  <a:pt x="2204591" y="438671"/>
                </a:moveTo>
                <a:lnTo>
                  <a:pt x="2204591" y="450056"/>
                </a:lnTo>
                <a:cubicBezTo>
                  <a:pt x="2205484" y="450949"/>
                  <a:pt x="2205930" y="451842"/>
                  <a:pt x="2205930" y="452735"/>
                </a:cubicBezTo>
                <a:lnTo>
                  <a:pt x="2207939" y="452735"/>
                </a:lnTo>
                <a:lnTo>
                  <a:pt x="2207939" y="446708"/>
                </a:lnTo>
                <a:lnTo>
                  <a:pt x="2209279" y="446708"/>
                </a:lnTo>
                <a:lnTo>
                  <a:pt x="2209279" y="445033"/>
                </a:lnTo>
                <a:lnTo>
                  <a:pt x="2207939" y="445033"/>
                </a:lnTo>
                <a:lnTo>
                  <a:pt x="2207939" y="446708"/>
                </a:lnTo>
                <a:lnTo>
                  <a:pt x="2207270" y="446708"/>
                </a:lnTo>
                <a:cubicBezTo>
                  <a:pt x="2206377" y="446708"/>
                  <a:pt x="2205930" y="446261"/>
                  <a:pt x="2205930" y="445368"/>
                </a:cubicBezTo>
                <a:lnTo>
                  <a:pt x="2205930" y="438671"/>
                </a:lnTo>
                <a:lnTo>
                  <a:pt x="2204591" y="438671"/>
                </a:lnTo>
                <a:close/>
                <a:moveTo>
                  <a:pt x="240432" y="438671"/>
                </a:moveTo>
                <a:lnTo>
                  <a:pt x="240432" y="441015"/>
                </a:lnTo>
                <a:lnTo>
                  <a:pt x="241771" y="441015"/>
                </a:lnTo>
                <a:lnTo>
                  <a:pt x="241771" y="438671"/>
                </a:lnTo>
                <a:lnTo>
                  <a:pt x="240432" y="438671"/>
                </a:lnTo>
                <a:close/>
                <a:moveTo>
                  <a:pt x="271239" y="437666"/>
                </a:moveTo>
                <a:lnTo>
                  <a:pt x="272579" y="437666"/>
                </a:lnTo>
                <a:lnTo>
                  <a:pt x="272579" y="438671"/>
                </a:lnTo>
                <a:cubicBezTo>
                  <a:pt x="271686" y="438671"/>
                  <a:pt x="271239" y="438336"/>
                  <a:pt x="271239" y="437666"/>
                </a:cubicBezTo>
                <a:close/>
                <a:moveTo>
                  <a:pt x="342230" y="436997"/>
                </a:moveTo>
                <a:lnTo>
                  <a:pt x="342230" y="438671"/>
                </a:lnTo>
                <a:lnTo>
                  <a:pt x="343570" y="438671"/>
                </a:lnTo>
                <a:lnTo>
                  <a:pt x="343570" y="436997"/>
                </a:lnTo>
                <a:lnTo>
                  <a:pt x="342230" y="436997"/>
                </a:lnTo>
                <a:close/>
                <a:moveTo>
                  <a:pt x="185514" y="436997"/>
                </a:moveTo>
                <a:lnTo>
                  <a:pt x="185514" y="441015"/>
                </a:lnTo>
                <a:lnTo>
                  <a:pt x="186854" y="441015"/>
                </a:lnTo>
                <a:lnTo>
                  <a:pt x="186854" y="436997"/>
                </a:lnTo>
                <a:lnTo>
                  <a:pt x="185514" y="436997"/>
                </a:lnTo>
                <a:close/>
                <a:moveTo>
                  <a:pt x="1015529" y="436662"/>
                </a:moveTo>
                <a:lnTo>
                  <a:pt x="1016868" y="436662"/>
                </a:lnTo>
                <a:lnTo>
                  <a:pt x="1016868" y="438671"/>
                </a:lnTo>
                <a:lnTo>
                  <a:pt x="1015529" y="438671"/>
                </a:lnTo>
                <a:lnTo>
                  <a:pt x="1015529" y="436662"/>
                </a:lnTo>
                <a:close/>
                <a:moveTo>
                  <a:pt x="2535436" y="436327"/>
                </a:moveTo>
                <a:lnTo>
                  <a:pt x="2535436" y="442689"/>
                </a:lnTo>
                <a:lnTo>
                  <a:pt x="2537445" y="442689"/>
                </a:lnTo>
                <a:lnTo>
                  <a:pt x="2537445" y="436327"/>
                </a:lnTo>
                <a:lnTo>
                  <a:pt x="2535436" y="436327"/>
                </a:lnTo>
                <a:close/>
                <a:moveTo>
                  <a:pt x="611907" y="435322"/>
                </a:moveTo>
                <a:lnTo>
                  <a:pt x="611907" y="438001"/>
                </a:lnTo>
                <a:lnTo>
                  <a:pt x="613246" y="438001"/>
                </a:lnTo>
                <a:lnTo>
                  <a:pt x="613246" y="435322"/>
                </a:lnTo>
                <a:lnTo>
                  <a:pt x="611907" y="435322"/>
                </a:lnTo>
                <a:close/>
                <a:moveTo>
                  <a:pt x="177477" y="434653"/>
                </a:moveTo>
                <a:lnTo>
                  <a:pt x="177477" y="436997"/>
                </a:lnTo>
                <a:lnTo>
                  <a:pt x="178817" y="436997"/>
                </a:lnTo>
                <a:lnTo>
                  <a:pt x="178817" y="434653"/>
                </a:lnTo>
                <a:lnTo>
                  <a:pt x="177477" y="434653"/>
                </a:lnTo>
                <a:close/>
                <a:moveTo>
                  <a:pt x="2572940" y="433983"/>
                </a:moveTo>
                <a:lnTo>
                  <a:pt x="2572940" y="436327"/>
                </a:lnTo>
                <a:lnTo>
                  <a:pt x="2574280" y="436327"/>
                </a:lnTo>
                <a:lnTo>
                  <a:pt x="2574280" y="433983"/>
                </a:lnTo>
                <a:lnTo>
                  <a:pt x="2572940" y="433983"/>
                </a:lnTo>
                <a:close/>
                <a:moveTo>
                  <a:pt x="2270894" y="433983"/>
                </a:moveTo>
                <a:lnTo>
                  <a:pt x="2270894" y="436327"/>
                </a:lnTo>
                <a:lnTo>
                  <a:pt x="2272233" y="436327"/>
                </a:lnTo>
                <a:lnTo>
                  <a:pt x="2272233" y="433983"/>
                </a:lnTo>
                <a:lnTo>
                  <a:pt x="2270894" y="433983"/>
                </a:lnTo>
                <a:close/>
                <a:moveTo>
                  <a:pt x="350267" y="432309"/>
                </a:moveTo>
                <a:cubicBezTo>
                  <a:pt x="350267" y="433871"/>
                  <a:pt x="349597" y="434653"/>
                  <a:pt x="348258" y="434653"/>
                </a:cubicBezTo>
                <a:lnTo>
                  <a:pt x="348258" y="436997"/>
                </a:lnTo>
                <a:lnTo>
                  <a:pt x="350267" y="436997"/>
                </a:lnTo>
                <a:cubicBezTo>
                  <a:pt x="350267" y="435434"/>
                  <a:pt x="350713" y="434653"/>
                  <a:pt x="351606" y="434653"/>
                </a:cubicBezTo>
                <a:lnTo>
                  <a:pt x="351606" y="432309"/>
                </a:lnTo>
                <a:lnTo>
                  <a:pt x="350267" y="432309"/>
                </a:lnTo>
                <a:close/>
                <a:moveTo>
                  <a:pt x="324148" y="430634"/>
                </a:moveTo>
                <a:lnTo>
                  <a:pt x="324148" y="432309"/>
                </a:lnTo>
                <a:lnTo>
                  <a:pt x="326157" y="432309"/>
                </a:lnTo>
                <a:lnTo>
                  <a:pt x="326157" y="430634"/>
                </a:lnTo>
                <a:lnTo>
                  <a:pt x="324148" y="430634"/>
                </a:lnTo>
                <a:close/>
                <a:moveTo>
                  <a:pt x="178817" y="430634"/>
                </a:moveTo>
                <a:lnTo>
                  <a:pt x="178817" y="432309"/>
                </a:lnTo>
                <a:lnTo>
                  <a:pt x="180826" y="432309"/>
                </a:lnTo>
                <a:lnTo>
                  <a:pt x="180826" y="430634"/>
                </a:lnTo>
                <a:lnTo>
                  <a:pt x="178817" y="430634"/>
                </a:lnTo>
                <a:close/>
                <a:moveTo>
                  <a:pt x="1889745" y="430299"/>
                </a:moveTo>
                <a:lnTo>
                  <a:pt x="1889745" y="432978"/>
                </a:lnTo>
                <a:lnTo>
                  <a:pt x="1892424" y="432978"/>
                </a:lnTo>
                <a:lnTo>
                  <a:pt x="1892424" y="430299"/>
                </a:lnTo>
                <a:lnTo>
                  <a:pt x="1889745" y="430299"/>
                </a:lnTo>
                <a:close/>
                <a:moveTo>
                  <a:pt x="2266206" y="429965"/>
                </a:moveTo>
                <a:lnTo>
                  <a:pt x="2266206" y="432309"/>
                </a:lnTo>
                <a:lnTo>
                  <a:pt x="2267545" y="432309"/>
                </a:lnTo>
                <a:lnTo>
                  <a:pt x="2267545" y="429965"/>
                </a:lnTo>
                <a:lnTo>
                  <a:pt x="2266206" y="429965"/>
                </a:lnTo>
                <a:close/>
                <a:moveTo>
                  <a:pt x="2537445" y="428290"/>
                </a:moveTo>
                <a:cubicBezTo>
                  <a:pt x="2537445" y="429406"/>
                  <a:pt x="2536775" y="429965"/>
                  <a:pt x="2535436" y="429965"/>
                </a:cubicBezTo>
                <a:lnTo>
                  <a:pt x="2535436" y="433983"/>
                </a:lnTo>
                <a:lnTo>
                  <a:pt x="2538784" y="433983"/>
                </a:lnTo>
                <a:lnTo>
                  <a:pt x="2538784" y="428290"/>
                </a:lnTo>
                <a:lnTo>
                  <a:pt x="2537445" y="428290"/>
                </a:lnTo>
                <a:close/>
                <a:moveTo>
                  <a:pt x="1566937" y="427620"/>
                </a:moveTo>
                <a:lnTo>
                  <a:pt x="1566937" y="434987"/>
                </a:lnTo>
                <a:cubicBezTo>
                  <a:pt x="1568276" y="434987"/>
                  <a:pt x="1568946" y="435434"/>
                  <a:pt x="1568946" y="436327"/>
                </a:cubicBezTo>
                <a:lnTo>
                  <a:pt x="1568946" y="437666"/>
                </a:lnTo>
                <a:lnTo>
                  <a:pt x="1564258" y="437666"/>
                </a:lnTo>
                <a:lnTo>
                  <a:pt x="1564258" y="440345"/>
                </a:lnTo>
                <a:lnTo>
                  <a:pt x="1568946" y="440345"/>
                </a:lnTo>
                <a:lnTo>
                  <a:pt x="1568946" y="437666"/>
                </a:lnTo>
                <a:lnTo>
                  <a:pt x="1570285" y="437666"/>
                </a:lnTo>
                <a:cubicBezTo>
                  <a:pt x="1571178" y="437890"/>
                  <a:pt x="1571625" y="438336"/>
                  <a:pt x="1571625" y="439006"/>
                </a:cubicBezTo>
                <a:lnTo>
                  <a:pt x="1571625" y="455749"/>
                </a:lnTo>
                <a:cubicBezTo>
                  <a:pt x="1571625" y="456642"/>
                  <a:pt x="1570732" y="457088"/>
                  <a:pt x="1568946" y="457088"/>
                </a:cubicBezTo>
                <a:lnTo>
                  <a:pt x="1568946" y="497942"/>
                </a:lnTo>
                <a:lnTo>
                  <a:pt x="1571625" y="497942"/>
                </a:lnTo>
                <a:cubicBezTo>
                  <a:pt x="1571625" y="496602"/>
                  <a:pt x="1572518" y="495933"/>
                  <a:pt x="1574304" y="495933"/>
                </a:cubicBezTo>
                <a:lnTo>
                  <a:pt x="1574304" y="451061"/>
                </a:lnTo>
                <a:cubicBezTo>
                  <a:pt x="1574304" y="450168"/>
                  <a:pt x="1575197" y="449721"/>
                  <a:pt x="1576982" y="449721"/>
                </a:cubicBezTo>
                <a:lnTo>
                  <a:pt x="1576982" y="434987"/>
                </a:lnTo>
                <a:lnTo>
                  <a:pt x="1579661" y="434987"/>
                </a:lnTo>
                <a:lnTo>
                  <a:pt x="1579661" y="432978"/>
                </a:lnTo>
                <a:lnTo>
                  <a:pt x="1576982" y="432978"/>
                </a:lnTo>
                <a:lnTo>
                  <a:pt x="1576982" y="434987"/>
                </a:lnTo>
                <a:lnTo>
                  <a:pt x="1575643" y="434987"/>
                </a:lnTo>
                <a:cubicBezTo>
                  <a:pt x="1574750" y="434987"/>
                  <a:pt x="1574304" y="434541"/>
                  <a:pt x="1574304" y="433648"/>
                </a:cubicBezTo>
                <a:lnTo>
                  <a:pt x="1574304" y="430299"/>
                </a:lnTo>
                <a:cubicBezTo>
                  <a:pt x="1572518" y="430299"/>
                  <a:pt x="1571625" y="429406"/>
                  <a:pt x="1571625" y="427620"/>
                </a:cubicBezTo>
                <a:lnTo>
                  <a:pt x="1566937" y="427620"/>
                </a:lnTo>
                <a:close/>
                <a:moveTo>
                  <a:pt x="267890" y="425946"/>
                </a:moveTo>
                <a:cubicBezTo>
                  <a:pt x="267890" y="427509"/>
                  <a:pt x="267221" y="428290"/>
                  <a:pt x="265881" y="428290"/>
                </a:cubicBezTo>
                <a:lnTo>
                  <a:pt x="265881" y="432309"/>
                </a:lnTo>
                <a:cubicBezTo>
                  <a:pt x="267221" y="432309"/>
                  <a:pt x="267890" y="432755"/>
                  <a:pt x="267890" y="433648"/>
                </a:cubicBezTo>
                <a:cubicBezTo>
                  <a:pt x="267890" y="434318"/>
                  <a:pt x="267221" y="434653"/>
                  <a:pt x="265881" y="434653"/>
                </a:cubicBezTo>
                <a:lnTo>
                  <a:pt x="265881" y="437666"/>
                </a:lnTo>
                <a:lnTo>
                  <a:pt x="264542" y="439341"/>
                </a:lnTo>
                <a:lnTo>
                  <a:pt x="264542" y="443024"/>
                </a:lnTo>
                <a:lnTo>
                  <a:pt x="267890" y="443024"/>
                </a:lnTo>
                <a:cubicBezTo>
                  <a:pt x="268783" y="443024"/>
                  <a:pt x="269230" y="443359"/>
                  <a:pt x="269230" y="444029"/>
                </a:cubicBezTo>
                <a:lnTo>
                  <a:pt x="269230" y="446373"/>
                </a:lnTo>
                <a:lnTo>
                  <a:pt x="267890" y="448047"/>
                </a:lnTo>
                <a:lnTo>
                  <a:pt x="267890" y="449387"/>
                </a:lnTo>
                <a:lnTo>
                  <a:pt x="271239" y="449387"/>
                </a:lnTo>
                <a:cubicBezTo>
                  <a:pt x="271239" y="448717"/>
                  <a:pt x="271686" y="447936"/>
                  <a:pt x="272579" y="447043"/>
                </a:cubicBezTo>
                <a:lnTo>
                  <a:pt x="272579" y="445703"/>
                </a:lnTo>
                <a:lnTo>
                  <a:pt x="271239" y="444029"/>
                </a:lnTo>
                <a:lnTo>
                  <a:pt x="271239" y="442354"/>
                </a:lnTo>
                <a:cubicBezTo>
                  <a:pt x="272132" y="440122"/>
                  <a:pt x="273248" y="438783"/>
                  <a:pt x="274588" y="438336"/>
                </a:cubicBezTo>
                <a:lnTo>
                  <a:pt x="275927" y="436327"/>
                </a:lnTo>
                <a:lnTo>
                  <a:pt x="275927" y="432309"/>
                </a:lnTo>
                <a:cubicBezTo>
                  <a:pt x="273025" y="432309"/>
                  <a:pt x="270793" y="430188"/>
                  <a:pt x="269230" y="425946"/>
                </a:cubicBezTo>
                <a:lnTo>
                  <a:pt x="267890" y="425946"/>
                </a:lnTo>
                <a:close/>
                <a:moveTo>
                  <a:pt x="2479179" y="423937"/>
                </a:moveTo>
                <a:cubicBezTo>
                  <a:pt x="2479179" y="425500"/>
                  <a:pt x="2478509" y="426281"/>
                  <a:pt x="2477169" y="426281"/>
                </a:cubicBezTo>
                <a:lnTo>
                  <a:pt x="2477169" y="428290"/>
                </a:lnTo>
                <a:lnTo>
                  <a:pt x="2479179" y="428290"/>
                </a:lnTo>
                <a:cubicBezTo>
                  <a:pt x="2479179" y="426951"/>
                  <a:pt x="2479625" y="426281"/>
                  <a:pt x="2480518" y="426281"/>
                </a:cubicBezTo>
                <a:lnTo>
                  <a:pt x="2480518" y="423937"/>
                </a:lnTo>
                <a:lnTo>
                  <a:pt x="2479179" y="423937"/>
                </a:lnTo>
                <a:close/>
                <a:moveTo>
                  <a:pt x="2266206" y="423937"/>
                </a:moveTo>
                <a:lnTo>
                  <a:pt x="2266206" y="428290"/>
                </a:lnTo>
                <a:lnTo>
                  <a:pt x="2267545" y="428290"/>
                </a:lnTo>
                <a:lnTo>
                  <a:pt x="2267545" y="423937"/>
                </a:lnTo>
                <a:lnTo>
                  <a:pt x="2266206" y="423937"/>
                </a:lnTo>
                <a:close/>
                <a:moveTo>
                  <a:pt x="1926580" y="422932"/>
                </a:moveTo>
                <a:lnTo>
                  <a:pt x="1926580" y="425611"/>
                </a:lnTo>
                <a:lnTo>
                  <a:pt x="1929259" y="425611"/>
                </a:lnTo>
                <a:lnTo>
                  <a:pt x="1929259" y="422932"/>
                </a:lnTo>
                <a:lnTo>
                  <a:pt x="1926580" y="422932"/>
                </a:lnTo>
                <a:close/>
                <a:moveTo>
                  <a:pt x="1280071" y="422598"/>
                </a:moveTo>
                <a:lnTo>
                  <a:pt x="1280071" y="425276"/>
                </a:lnTo>
                <a:lnTo>
                  <a:pt x="1282080" y="425276"/>
                </a:lnTo>
                <a:lnTo>
                  <a:pt x="1282080" y="422598"/>
                </a:lnTo>
                <a:lnTo>
                  <a:pt x="1280071" y="422598"/>
                </a:lnTo>
                <a:close/>
                <a:moveTo>
                  <a:pt x="2551509" y="422263"/>
                </a:moveTo>
                <a:lnTo>
                  <a:pt x="2551509" y="422598"/>
                </a:lnTo>
                <a:cubicBezTo>
                  <a:pt x="2551509" y="423491"/>
                  <a:pt x="2551063" y="423937"/>
                  <a:pt x="2550170" y="423937"/>
                </a:cubicBezTo>
                <a:lnTo>
                  <a:pt x="2550170" y="423267"/>
                </a:lnTo>
                <a:cubicBezTo>
                  <a:pt x="2550393" y="422598"/>
                  <a:pt x="2550839" y="422263"/>
                  <a:pt x="2551509" y="422263"/>
                </a:cubicBezTo>
                <a:close/>
                <a:moveTo>
                  <a:pt x="1085180" y="419919"/>
                </a:moveTo>
                <a:lnTo>
                  <a:pt x="1085180" y="426616"/>
                </a:lnTo>
                <a:lnTo>
                  <a:pt x="1086520" y="428625"/>
                </a:lnTo>
                <a:lnTo>
                  <a:pt x="1086520" y="429965"/>
                </a:lnTo>
                <a:lnTo>
                  <a:pt x="1083171" y="429965"/>
                </a:lnTo>
                <a:lnTo>
                  <a:pt x="1083171" y="432643"/>
                </a:lnTo>
                <a:lnTo>
                  <a:pt x="1086520" y="432643"/>
                </a:lnTo>
                <a:lnTo>
                  <a:pt x="1086520" y="429965"/>
                </a:lnTo>
                <a:cubicBezTo>
                  <a:pt x="1087413" y="430188"/>
                  <a:pt x="1087859" y="430634"/>
                  <a:pt x="1087859" y="431304"/>
                </a:cubicBezTo>
                <a:lnTo>
                  <a:pt x="1087859" y="448047"/>
                </a:lnTo>
                <a:lnTo>
                  <a:pt x="1086520" y="450056"/>
                </a:lnTo>
                <a:lnTo>
                  <a:pt x="1086520" y="490240"/>
                </a:lnTo>
                <a:lnTo>
                  <a:pt x="1087859" y="490240"/>
                </a:lnTo>
                <a:cubicBezTo>
                  <a:pt x="1087859" y="488900"/>
                  <a:pt x="1088529" y="488231"/>
                  <a:pt x="1089868" y="488231"/>
                </a:cubicBezTo>
                <a:lnTo>
                  <a:pt x="1089868" y="443359"/>
                </a:lnTo>
                <a:lnTo>
                  <a:pt x="1091208" y="441350"/>
                </a:lnTo>
                <a:lnTo>
                  <a:pt x="1091208" y="427286"/>
                </a:lnTo>
                <a:lnTo>
                  <a:pt x="1093217" y="427286"/>
                </a:lnTo>
                <a:lnTo>
                  <a:pt x="1093217" y="425276"/>
                </a:lnTo>
                <a:lnTo>
                  <a:pt x="1091208" y="425276"/>
                </a:lnTo>
                <a:lnTo>
                  <a:pt x="1091208" y="427286"/>
                </a:lnTo>
                <a:cubicBezTo>
                  <a:pt x="1090315" y="427286"/>
                  <a:pt x="1089868" y="426839"/>
                  <a:pt x="1089868" y="425946"/>
                </a:cubicBezTo>
                <a:lnTo>
                  <a:pt x="1089868" y="422598"/>
                </a:lnTo>
                <a:cubicBezTo>
                  <a:pt x="1088529" y="422598"/>
                  <a:pt x="1087859" y="421705"/>
                  <a:pt x="1087859" y="419919"/>
                </a:cubicBezTo>
                <a:lnTo>
                  <a:pt x="1085180" y="419919"/>
                </a:lnTo>
                <a:close/>
                <a:moveTo>
                  <a:pt x="2199903" y="415900"/>
                </a:moveTo>
                <a:lnTo>
                  <a:pt x="2199903" y="419919"/>
                </a:lnTo>
                <a:lnTo>
                  <a:pt x="2201242" y="419919"/>
                </a:lnTo>
                <a:lnTo>
                  <a:pt x="2201242" y="415900"/>
                </a:lnTo>
                <a:lnTo>
                  <a:pt x="2199903" y="415900"/>
                </a:lnTo>
                <a:close/>
                <a:moveTo>
                  <a:pt x="1302841" y="415231"/>
                </a:moveTo>
                <a:lnTo>
                  <a:pt x="1302841" y="417909"/>
                </a:lnTo>
                <a:lnTo>
                  <a:pt x="1304181" y="417909"/>
                </a:lnTo>
                <a:lnTo>
                  <a:pt x="1304181" y="415231"/>
                </a:lnTo>
                <a:lnTo>
                  <a:pt x="1302841" y="415231"/>
                </a:lnTo>
                <a:close/>
                <a:moveTo>
                  <a:pt x="626641" y="414561"/>
                </a:moveTo>
                <a:lnTo>
                  <a:pt x="626641" y="420923"/>
                </a:lnTo>
                <a:lnTo>
                  <a:pt x="627980" y="422932"/>
                </a:lnTo>
                <a:lnTo>
                  <a:pt x="627980" y="423937"/>
                </a:lnTo>
                <a:lnTo>
                  <a:pt x="624632" y="423937"/>
                </a:lnTo>
                <a:lnTo>
                  <a:pt x="624632" y="426616"/>
                </a:lnTo>
                <a:lnTo>
                  <a:pt x="627980" y="426616"/>
                </a:lnTo>
                <a:lnTo>
                  <a:pt x="627980" y="423937"/>
                </a:lnTo>
                <a:cubicBezTo>
                  <a:pt x="628873" y="424160"/>
                  <a:pt x="629320" y="424607"/>
                  <a:pt x="629320" y="425276"/>
                </a:cubicBezTo>
                <a:lnTo>
                  <a:pt x="629320" y="441015"/>
                </a:lnTo>
                <a:lnTo>
                  <a:pt x="627980" y="443024"/>
                </a:lnTo>
                <a:lnTo>
                  <a:pt x="627980" y="480529"/>
                </a:lnTo>
                <a:lnTo>
                  <a:pt x="629320" y="480529"/>
                </a:lnTo>
                <a:cubicBezTo>
                  <a:pt x="629320" y="479189"/>
                  <a:pt x="629989" y="478520"/>
                  <a:pt x="631329" y="478520"/>
                </a:cubicBezTo>
                <a:lnTo>
                  <a:pt x="631329" y="436662"/>
                </a:lnTo>
                <a:lnTo>
                  <a:pt x="632668" y="434653"/>
                </a:lnTo>
                <a:lnTo>
                  <a:pt x="632668" y="421593"/>
                </a:lnTo>
                <a:lnTo>
                  <a:pt x="634677" y="421593"/>
                </a:lnTo>
                <a:lnTo>
                  <a:pt x="634677" y="419584"/>
                </a:lnTo>
                <a:lnTo>
                  <a:pt x="632668" y="419584"/>
                </a:lnTo>
                <a:lnTo>
                  <a:pt x="632668" y="421593"/>
                </a:lnTo>
                <a:cubicBezTo>
                  <a:pt x="631775" y="421593"/>
                  <a:pt x="631329" y="421146"/>
                  <a:pt x="631329" y="420253"/>
                </a:cubicBezTo>
                <a:lnTo>
                  <a:pt x="631329" y="417240"/>
                </a:lnTo>
                <a:cubicBezTo>
                  <a:pt x="629989" y="417240"/>
                  <a:pt x="629320" y="416347"/>
                  <a:pt x="629320" y="414561"/>
                </a:cubicBezTo>
                <a:lnTo>
                  <a:pt x="626641" y="414561"/>
                </a:lnTo>
                <a:close/>
                <a:moveTo>
                  <a:pt x="232395" y="413891"/>
                </a:moveTo>
                <a:cubicBezTo>
                  <a:pt x="232395" y="415007"/>
                  <a:pt x="231725" y="415565"/>
                  <a:pt x="230386" y="415565"/>
                </a:cubicBezTo>
                <a:lnTo>
                  <a:pt x="230386" y="417909"/>
                </a:lnTo>
                <a:lnTo>
                  <a:pt x="233734" y="417909"/>
                </a:lnTo>
                <a:cubicBezTo>
                  <a:pt x="233734" y="416347"/>
                  <a:pt x="234851" y="415565"/>
                  <a:pt x="237083" y="415565"/>
                </a:cubicBezTo>
                <a:lnTo>
                  <a:pt x="237083" y="413891"/>
                </a:lnTo>
                <a:lnTo>
                  <a:pt x="232395" y="413891"/>
                </a:lnTo>
                <a:close/>
                <a:moveTo>
                  <a:pt x="1542827" y="410877"/>
                </a:moveTo>
                <a:lnTo>
                  <a:pt x="1542827" y="413556"/>
                </a:lnTo>
                <a:lnTo>
                  <a:pt x="1545505" y="413556"/>
                </a:lnTo>
                <a:lnTo>
                  <a:pt x="1545505" y="410877"/>
                </a:lnTo>
                <a:lnTo>
                  <a:pt x="1542827" y="410877"/>
                </a:lnTo>
                <a:close/>
                <a:moveTo>
                  <a:pt x="2001589" y="408198"/>
                </a:moveTo>
                <a:lnTo>
                  <a:pt x="2001589" y="413556"/>
                </a:lnTo>
                <a:lnTo>
                  <a:pt x="2004268" y="413556"/>
                </a:lnTo>
                <a:cubicBezTo>
                  <a:pt x="2004268" y="411770"/>
                  <a:pt x="2005161" y="410877"/>
                  <a:pt x="2006947" y="410877"/>
                </a:cubicBezTo>
                <a:lnTo>
                  <a:pt x="2006947" y="408198"/>
                </a:lnTo>
                <a:lnTo>
                  <a:pt x="2001589" y="408198"/>
                </a:lnTo>
                <a:close/>
                <a:moveTo>
                  <a:pt x="2548830" y="405854"/>
                </a:moveTo>
                <a:lnTo>
                  <a:pt x="2548830" y="416570"/>
                </a:lnTo>
                <a:cubicBezTo>
                  <a:pt x="2548830" y="417240"/>
                  <a:pt x="2548160" y="417575"/>
                  <a:pt x="2546821" y="417575"/>
                </a:cubicBezTo>
                <a:lnTo>
                  <a:pt x="2546821" y="423937"/>
                </a:lnTo>
                <a:lnTo>
                  <a:pt x="2550170" y="423937"/>
                </a:lnTo>
                <a:lnTo>
                  <a:pt x="2550170" y="427286"/>
                </a:lnTo>
                <a:lnTo>
                  <a:pt x="2548830" y="428960"/>
                </a:lnTo>
                <a:lnTo>
                  <a:pt x="2548830" y="433648"/>
                </a:lnTo>
                <a:lnTo>
                  <a:pt x="2550170" y="435322"/>
                </a:lnTo>
                <a:lnTo>
                  <a:pt x="2550170" y="442689"/>
                </a:lnTo>
                <a:lnTo>
                  <a:pt x="2553518" y="442689"/>
                </a:lnTo>
                <a:lnTo>
                  <a:pt x="2553518" y="437666"/>
                </a:lnTo>
                <a:cubicBezTo>
                  <a:pt x="2554634" y="435211"/>
                  <a:pt x="2555527" y="433983"/>
                  <a:pt x="2556197" y="433983"/>
                </a:cubicBezTo>
                <a:lnTo>
                  <a:pt x="2556867" y="435322"/>
                </a:lnTo>
                <a:lnTo>
                  <a:pt x="2556867" y="440345"/>
                </a:lnTo>
                <a:lnTo>
                  <a:pt x="2558206" y="440345"/>
                </a:lnTo>
                <a:lnTo>
                  <a:pt x="2558206" y="432309"/>
                </a:lnTo>
                <a:cubicBezTo>
                  <a:pt x="2555974" y="432309"/>
                  <a:pt x="2554858" y="431192"/>
                  <a:pt x="2554858" y="428960"/>
                </a:cubicBezTo>
                <a:lnTo>
                  <a:pt x="2553518" y="427286"/>
                </a:lnTo>
                <a:lnTo>
                  <a:pt x="2553518" y="422263"/>
                </a:lnTo>
                <a:lnTo>
                  <a:pt x="2551509" y="422263"/>
                </a:lnTo>
                <a:lnTo>
                  <a:pt x="2551509" y="420923"/>
                </a:lnTo>
                <a:cubicBezTo>
                  <a:pt x="2551509" y="420253"/>
                  <a:pt x="2552179" y="419919"/>
                  <a:pt x="2553518" y="419919"/>
                </a:cubicBezTo>
                <a:lnTo>
                  <a:pt x="2553518" y="414896"/>
                </a:lnTo>
                <a:cubicBezTo>
                  <a:pt x="2554411" y="413779"/>
                  <a:pt x="2554858" y="413221"/>
                  <a:pt x="2554858" y="413221"/>
                </a:cubicBezTo>
                <a:lnTo>
                  <a:pt x="2554858" y="410208"/>
                </a:lnTo>
                <a:cubicBezTo>
                  <a:pt x="2552625" y="407529"/>
                  <a:pt x="2551509" y="406078"/>
                  <a:pt x="2551509" y="405854"/>
                </a:cubicBezTo>
                <a:lnTo>
                  <a:pt x="2548830" y="405854"/>
                </a:lnTo>
                <a:close/>
                <a:moveTo>
                  <a:pt x="1571625" y="403510"/>
                </a:moveTo>
                <a:cubicBezTo>
                  <a:pt x="1571625" y="405296"/>
                  <a:pt x="1570732" y="406189"/>
                  <a:pt x="1568946" y="406189"/>
                </a:cubicBezTo>
                <a:lnTo>
                  <a:pt x="1568946" y="410877"/>
                </a:lnTo>
                <a:lnTo>
                  <a:pt x="1566937" y="410877"/>
                </a:lnTo>
                <a:lnTo>
                  <a:pt x="1566937" y="413556"/>
                </a:lnTo>
                <a:lnTo>
                  <a:pt x="1568946" y="413556"/>
                </a:lnTo>
                <a:lnTo>
                  <a:pt x="1568946" y="410877"/>
                </a:lnTo>
                <a:lnTo>
                  <a:pt x="1570285" y="410877"/>
                </a:lnTo>
                <a:cubicBezTo>
                  <a:pt x="1571178" y="411101"/>
                  <a:pt x="1571625" y="411547"/>
                  <a:pt x="1571625" y="412217"/>
                </a:cubicBezTo>
                <a:lnTo>
                  <a:pt x="1571625" y="418244"/>
                </a:lnTo>
                <a:lnTo>
                  <a:pt x="1574304" y="418244"/>
                </a:lnTo>
                <a:lnTo>
                  <a:pt x="1574304" y="414896"/>
                </a:lnTo>
                <a:cubicBezTo>
                  <a:pt x="1574304" y="414003"/>
                  <a:pt x="1575197" y="413556"/>
                  <a:pt x="1576982" y="413556"/>
                </a:cubicBezTo>
                <a:lnTo>
                  <a:pt x="1576982" y="408198"/>
                </a:lnTo>
                <a:cubicBezTo>
                  <a:pt x="1575197" y="408198"/>
                  <a:pt x="1574304" y="407752"/>
                  <a:pt x="1574304" y="406859"/>
                </a:cubicBezTo>
                <a:lnTo>
                  <a:pt x="1574304" y="403510"/>
                </a:lnTo>
                <a:lnTo>
                  <a:pt x="1571625" y="403510"/>
                </a:lnTo>
                <a:close/>
                <a:moveTo>
                  <a:pt x="1346373" y="403175"/>
                </a:moveTo>
                <a:lnTo>
                  <a:pt x="1347043" y="403175"/>
                </a:lnTo>
                <a:lnTo>
                  <a:pt x="1347043" y="407864"/>
                </a:lnTo>
                <a:lnTo>
                  <a:pt x="1346373" y="407864"/>
                </a:lnTo>
                <a:cubicBezTo>
                  <a:pt x="1345480" y="407864"/>
                  <a:pt x="1345034" y="407417"/>
                  <a:pt x="1345034" y="406524"/>
                </a:cubicBezTo>
                <a:lnTo>
                  <a:pt x="1345034" y="404515"/>
                </a:lnTo>
                <a:cubicBezTo>
                  <a:pt x="1345257" y="403622"/>
                  <a:pt x="1345704" y="403175"/>
                  <a:pt x="1346373" y="403175"/>
                </a:cubicBezTo>
                <a:close/>
                <a:moveTo>
                  <a:pt x="1070446" y="403175"/>
                </a:moveTo>
                <a:lnTo>
                  <a:pt x="1070446" y="405854"/>
                </a:lnTo>
                <a:lnTo>
                  <a:pt x="1071786" y="405854"/>
                </a:lnTo>
                <a:lnTo>
                  <a:pt x="1071786" y="403175"/>
                </a:lnTo>
                <a:lnTo>
                  <a:pt x="1070446" y="403175"/>
                </a:lnTo>
                <a:close/>
                <a:moveTo>
                  <a:pt x="265881" y="403175"/>
                </a:moveTo>
                <a:lnTo>
                  <a:pt x="265881" y="416570"/>
                </a:lnTo>
                <a:lnTo>
                  <a:pt x="264542" y="418579"/>
                </a:lnTo>
                <a:lnTo>
                  <a:pt x="264542" y="424272"/>
                </a:lnTo>
                <a:lnTo>
                  <a:pt x="269230" y="424272"/>
                </a:lnTo>
                <a:cubicBezTo>
                  <a:pt x="269230" y="423379"/>
                  <a:pt x="270346" y="421816"/>
                  <a:pt x="272579" y="419584"/>
                </a:cubicBezTo>
                <a:lnTo>
                  <a:pt x="272579" y="418579"/>
                </a:lnTo>
                <a:lnTo>
                  <a:pt x="271239" y="416570"/>
                </a:lnTo>
                <a:lnTo>
                  <a:pt x="271239" y="412552"/>
                </a:lnTo>
                <a:cubicBezTo>
                  <a:pt x="271462" y="411882"/>
                  <a:pt x="271909" y="411547"/>
                  <a:pt x="272579" y="411547"/>
                </a:cubicBezTo>
                <a:lnTo>
                  <a:pt x="273248" y="411547"/>
                </a:lnTo>
                <a:cubicBezTo>
                  <a:pt x="274141" y="411547"/>
                  <a:pt x="274588" y="412328"/>
                  <a:pt x="274588" y="413891"/>
                </a:cubicBezTo>
                <a:lnTo>
                  <a:pt x="275927" y="413891"/>
                </a:lnTo>
                <a:cubicBezTo>
                  <a:pt x="275927" y="412775"/>
                  <a:pt x="276374" y="411770"/>
                  <a:pt x="277267" y="410877"/>
                </a:cubicBezTo>
                <a:lnTo>
                  <a:pt x="277267" y="409873"/>
                </a:lnTo>
                <a:lnTo>
                  <a:pt x="275927" y="407864"/>
                </a:lnTo>
                <a:lnTo>
                  <a:pt x="275927" y="405185"/>
                </a:lnTo>
                <a:lnTo>
                  <a:pt x="274588" y="405185"/>
                </a:lnTo>
                <a:cubicBezTo>
                  <a:pt x="274588" y="406747"/>
                  <a:pt x="274141" y="407529"/>
                  <a:pt x="273248" y="407529"/>
                </a:cubicBezTo>
                <a:lnTo>
                  <a:pt x="270569" y="407529"/>
                </a:lnTo>
                <a:cubicBezTo>
                  <a:pt x="269676" y="407529"/>
                  <a:pt x="269230" y="407082"/>
                  <a:pt x="269230" y="406189"/>
                </a:cubicBezTo>
                <a:lnTo>
                  <a:pt x="269230" y="403175"/>
                </a:lnTo>
                <a:lnTo>
                  <a:pt x="265881" y="403175"/>
                </a:lnTo>
                <a:close/>
                <a:moveTo>
                  <a:pt x="219670" y="401166"/>
                </a:moveTo>
                <a:cubicBezTo>
                  <a:pt x="219670" y="402506"/>
                  <a:pt x="219000" y="403175"/>
                  <a:pt x="217661" y="403175"/>
                </a:cubicBezTo>
                <a:lnTo>
                  <a:pt x="217661" y="405185"/>
                </a:lnTo>
                <a:lnTo>
                  <a:pt x="222349" y="405185"/>
                </a:lnTo>
                <a:lnTo>
                  <a:pt x="222349" y="403845"/>
                </a:lnTo>
                <a:cubicBezTo>
                  <a:pt x="221456" y="402952"/>
                  <a:pt x="221010" y="402059"/>
                  <a:pt x="221010" y="401166"/>
                </a:cubicBezTo>
                <a:lnTo>
                  <a:pt x="219670" y="401166"/>
                </a:lnTo>
                <a:close/>
                <a:moveTo>
                  <a:pt x="611907" y="398822"/>
                </a:moveTo>
                <a:lnTo>
                  <a:pt x="611907" y="401501"/>
                </a:lnTo>
                <a:lnTo>
                  <a:pt x="613246" y="401501"/>
                </a:lnTo>
                <a:lnTo>
                  <a:pt x="613246" y="398822"/>
                </a:lnTo>
                <a:lnTo>
                  <a:pt x="611907" y="398822"/>
                </a:lnTo>
                <a:close/>
                <a:moveTo>
                  <a:pt x="274588" y="398822"/>
                </a:moveTo>
                <a:lnTo>
                  <a:pt x="274588" y="401166"/>
                </a:lnTo>
                <a:lnTo>
                  <a:pt x="275927" y="401166"/>
                </a:lnTo>
                <a:lnTo>
                  <a:pt x="275927" y="398822"/>
                </a:lnTo>
                <a:lnTo>
                  <a:pt x="274588" y="398822"/>
                </a:lnTo>
                <a:close/>
                <a:moveTo>
                  <a:pt x="889843" y="396478"/>
                </a:moveTo>
                <a:lnTo>
                  <a:pt x="889843" y="401501"/>
                </a:lnTo>
                <a:lnTo>
                  <a:pt x="891183" y="401501"/>
                </a:lnTo>
                <a:cubicBezTo>
                  <a:pt x="891183" y="400385"/>
                  <a:pt x="891629" y="399269"/>
                  <a:pt x="892522" y="398152"/>
                </a:cubicBezTo>
                <a:lnTo>
                  <a:pt x="892522" y="396478"/>
                </a:lnTo>
                <a:lnTo>
                  <a:pt x="889843" y="396478"/>
                </a:lnTo>
                <a:close/>
                <a:moveTo>
                  <a:pt x="1574304" y="396143"/>
                </a:moveTo>
                <a:lnTo>
                  <a:pt x="1574304" y="398822"/>
                </a:lnTo>
                <a:lnTo>
                  <a:pt x="1576982" y="398822"/>
                </a:lnTo>
                <a:lnTo>
                  <a:pt x="1576982" y="396143"/>
                </a:lnTo>
                <a:lnTo>
                  <a:pt x="1574304" y="396143"/>
                </a:lnTo>
                <a:close/>
                <a:moveTo>
                  <a:pt x="1087859" y="395808"/>
                </a:moveTo>
                <a:cubicBezTo>
                  <a:pt x="1087859" y="396925"/>
                  <a:pt x="1087413" y="398041"/>
                  <a:pt x="1086520" y="399157"/>
                </a:cubicBezTo>
                <a:lnTo>
                  <a:pt x="1086520" y="403175"/>
                </a:lnTo>
                <a:lnTo>
                  <a:pt x="1085180" y="403175"/>
                </a:lnTo>
                <a:lnTo>
                  <a:pt x="1085180" y="405854"/>
                </a:lnTo>
                <a:lnTo>
                  <a:pt x="1086520" y="405854"/>
                </a:lnTo>
                <a:lnTo>
                  <a:pt x="1086520" y="403175"/>
                </a:lnTo>
                <a:cubicBezTo>
                  <a:pt x="1087413" y="403399"/>
                  <a:pt x="1087859" y="403845"/>
                  <a:pt x="1087859" y="404515"/>
                </a:cubicBezTo>
                <a:lnTo>
                  <a:pt x="1087859" y="410542"/>
                </a:lnTo>
                <a:lnTo>
                  <a:pt x="1089868" y="410542"/>
                </a:lnTo>
                <a:lnTo>
                  <a:pt x="1089868" y="407194"/>
                </a:lnTo>
                <a:lnTo>
                  <a:pt x="1091208" y="405185"/>
                </a:lnTo>
                <a:lnTo>
                  <a:pt x="1091208" y="401166"/>
                </a:lnTo>
                <a:lnTo>
                  <a:pt x="1089868" y="399157"/>
                </a:lnTo>
                <a:lnTo>
                  <a:pt x="1089868" y="395808"/>
                </a:lnTo>
                <a:lnTo>
                  <a:pt x="1087859" y="395808"/>
                </a:lnTo>
                <a:close/>
                <a:moveTo>
                  <a:pt x="2537445" y="395474"/>
                </a:moveTo>
                <a:lnTo>
                  <a:pt x="2537445" y="397148"/>
                </a:lnTo>
                <a:lnTo>
                  <a:pt x="2538784" y="397148"/>
                </a:lnTo>
                <a:lnTo>
                  <a:pt x="2538784" y="395474"/>
                </a:lnTo>
                <a:lnTo>
                  <a:pt x="2537445" y="395474"/>
                </a:lnTo>
                <a:close/>
                <a:moveTo>
                  <a:pt x="2188517" y="393130"/>
                </a:moveTo>
                <a:lnTo>
                  <a:pt x="2188517" y="395474"/>
                </a:lnTo>
                <a:lnTo>
                  <a:pt x="2189857" y="395474"/>
                </a:lnTo>
                <a:lnTo>
                  <a:pt x="2189857" y="393130"/>
                </a:lnTo>
                <a:lnTo>
                  <a:pt x="2188517" y="393130"/>
                </a:lnTo>
                <a:close/>
                <a:moveTo>
                  <a:pt x="708347" y="392125"/>
                </a:moveTo>
                <a:lnTo>
                  <a:pt x="709017" y="393130"/>
                </a:lnTo>
                <a:lnTo>
                  <a:pt x="709017" y="393799"/>
                </a:lnTo>
                <a:cubicBezTo>
                  <a:pt x="709017" y="394692"/>
                  <a:pt x="708571" y="395139"/>
                  <a:pt x="707678" y="395139"/>
                </a:cubicBezTo>
                <a:lnTo>
                  <a:pt x="707008" y="395139"/>
                </a:lnTo>
                <a:lnTo>
                  <a:pt x="707008" y="393130"/>
                </a:lnTo>
                <a:cubicBezTo>
                  <a:pt x="707231" y="392460"/>
                  <a:pt x="707678" y="392125"/>
                  <a:pt x="708347" y="392125"/>
                </a:cubicBezTo>
                <a:close/>
                <a:moveTo>
                  <a:pt x="629320" y="392125"/>
                </a:moveTo>
                <a:cubicBezTo>
                  <a:pt x="629320" y="393018"/>
                  <a:pt x="628873" y="394023"/>
                  <a:pt x="627980" y="395139"/>
                </a:cubicBezTo>
                <a:lnTo>
                  <a:pt x="627980" y="398822"/>
                </a:lnTo>
                <a:lnTo>
                  <a:pt x="626641" y="398822"/>
                </a:lnTo>
                <a:lnTo>
                  <a:pt x="626641" y="401501"/>
                </a:lnTo>
                <a:lnTo>
                  <a:pt x="627980" y="401501"/>
                </a:lnTo>
                <a:lnTo>
                  <a:pt x="627980" y="398822"/>
                </a:lnTo>
                <a:cubicBezTo>
                  <a:pt x="628873" y="399045"/>
                  <a:pt x="629320" y="399492"/>
                  <a:pt x="629320" y="400162"/>
                </a:cubicBezTo>
                <a:lnTo>
                  <a:pt x="629320" y="405854"/>
                </a:lnTo>
                <a:lnTo>
                  <a:pt x="631329" y="405854"/>
                </a:lnTo>
                <a:lnTo>
                  <a:pt x="631329" y="402841"/>
                </a:lnTo>
                <a:lnTo>
                  <a:pt x="632668" y="400831"/>
                </a:lnTo>
                <a:lnTo>
                  <a:pt x="632668" y="397148"/>
                </a:lnTo>
                <a:lnTo>
                  <a:pt x="631329" y="395139"/>
                </a:lnTo>
                <a:lnTo>
                  <a:pt x="631329" y="392125"/>
                </a:lnTo>
                <a:lnTo>
                  <a:pt x="629320" y="392125"/>
                </a:lnTo>
                <a:close/>
                <a:moveTo>
                  <a:pt x="1345034" y="391790"/>
                </a:moveTo>
                <a:lnTo>
                  <a:pt x="1346373" y="391790"/>
                </a:lnTo>
                <a:cubicBezTo>
                  <a:pt x="1346373" y="392237"/>
                  <a:pt x="1346597" y="395139"/>
                  <a:pt x="1347043" y="400497"/>
                </a:cubicBezTo>
                <a:lnTo>
                  <a:pt x="1346373" y="400497"/>
                </a:lnTo>
                <a:cubicBezTo>
                  <a:pt x="1345480" y="400497"/>
                  <a:pt x="1345034" y="400050"/>
                  <a:pt x="1345034" y="399157"/>
                </a:cubicBezTo>
                <a:lnTo>
                  <a:pt x="1345034" y="391790"/>
                </a:lnTo>
                <a:close/>
                <a:moveTo>
                  <a:pt x="2006947" y="391455"/>
                </a:moveTo>
                <a:lnTo>
                  <a:pt x="2006947" y="396143"/>
                </a:lnTo>
                <a:lnTo>
                  <a:pt x="2009626" y="396143"/>
                </a:lnTo>
                <a:lnTo>
                  <a:pt x="2009626" y="391455"/>
                </a:lnTo>
                <a:lnTo>
                  <a:pt x="2006947" y="391455"/>
                </a:lnTo>
                <a:close/>
                <a:moveTo>
                  <a:pt x="2550170" y="389111"/>
                </a:moveTo>
                <a:lnTo>
                  <a:pt x="2550170" y="392125"/>
                </a:lnTo>
                <a:lnTo>
                  <a:pt x="2548830" y="393799"/>
                </a:lnTo>
                <a:lnTo>
                  <a:pt x="2548830" y="399492"/>
                </a:lnTo>
                <a:lnTo>
                  <a:pt x="2550170" y="399492"/>
                </a:lnTo>
                <a:cubicBezTo>
                  <a:pt x="2550170" y="397260"/>
                  <a:pt x="2551286" y="395920"/>
                  <a:pt x="2553518" y="395474"/>
                </a:cubicBezTo>
                <a:lnTo>
                  <a:pt x="2553518" y="390785"/>
                </a:lnTo>
                <a:cubicBezTo>
                  <a:pt x="2552179" y="390785"/>
                  <a:pt x="2551509" y="390227"/>
                  <a:pt x="2551509" y="389111"/>
                </a:cubicBezTo>
                <a:lnTo>
                  <a:pt x="2550170" y="389111"/>
                </a:lnTo>
                <a:close/>
                <a:moveTo>
                  <a:pt x="1574304" y="388776"/>
                </a:moveTo>
                <a:lnTo>
                  <a:pt x="1574304" y="391455"/>
                </a:lnTo>
                <a:lnTo>
                  <a:pt x="1576982" y="391455"/>
                </a:lnTo>
                <a:lnTo>
                  <a:pt x="1576982" y="388776"/>
                </a:lnTo>
                <a:lnTo>
                  <a:pt x="1574304" y="388776"/>
                </a:lnTo>
                <a:close/>
                <a:moveTo>
                  <a:pt x="1089868" y="388441"/>
                </a:moveTo>
                <a:lnTo>
                  <a:pt x="1089868" y="391120"/>
                </a:lnTo>
                <a:lnTo>
                  <a:pt x="1091208" y="391120"/>
                </a:lnTo>
                <a:lnTo>
                  <a:pt x="1091208" y="388441"/>
                </a:lnTo>
                <a:lnTo>
                  <a:pt x="1089868" y="388441"/>
                </a:lnTo>
                <a:close/>
                <a:moveTo>
                  <a:pt x="169441" y="388107"/>
                </a:moveTo>
                <a:lnTo>
                  <a:pt x="169441" y="392795"/>
                </a:lnTo>
                <a:lnTo>
                  <a:pt x="170780" y="392795"/>
                </a:lnTo>
                <a:lnTo>
                  <a:pt x="170780" y="388107"/>
                </a:lnTo>
                <a:lnTo>
                  <a:pt x="169441" y="388107"/>
                </a:lnTo>
                <a:close/>
                <a:moveTo>
                  <a:pt x="711696" y="387772"/>
                </a:moveTo>
                <a:lnTo>
                  <a:pt x="714375" y="387772"/>
                </a:lnTo>
                <a:lnTo>
                  <a:pt x="714375" y="388107"/>
                </a:lnTo>
                <a:cubicBezTo>
                  <a:pt x="712589" y="389893"/>
                  <a:pt x="711696" y="391232"/>
                  <a:pt x="711696" y="392125"/>
                </a:cubicBezTo>
                <a:lnTo>
                  <a:pt x="710357" y="392125"/>
                </a:lnTo>
                <a:lnTo>
                  <a:pt x="710357" y="388776"/>
                </a:lnTo>
                <a:cubicBezTo>
                  <a:pt x="710580" y="388107"/>
                  <a:pt x="711026" y="387772"/>
                  <a:pt x="711696" y="387772"/>
                </a:cubicBezTo>
                <a:close/>
                <a:moveTo>
                  <a:pt x="1988195" y="386767"/>
                </a:moveTo>
                <a:lnTo>
                  <a:pt x="1989534" y="386767"/>
                </a:lnTo>
                <a:cubicBezTo>
                  <a:pt x="1990427" y="386990"/>
                  <a:pt x="1990873" y="387437"/>
                  <a:pt x="1990873" y="388107"/>
                </a:cubicBezTo>
                <a:lnTo>
                  <a:pt x="1990873" y="390116"/>
                </a:lnTo>
                <a:cubicBezTo>
                  <a:pt x="1990873" y="391009"/>
                  <a:pt x="1990427" y="391455"/>
                  <a:pt x="1989534" y="391455"/>
                </a:cubicBezTo>
                <a:cubicBezTo>
                  <a:pt x="1988641" y="391455"/>
                  <a:pt x="1988195" y="391009"/>
                  <a:pt x="1988195" y="390116"/>
                </a:cubicBezTo>
                <a:lnTo>
                  <a:pt x="1988195" y="386767"/>
                </a:lnTo>
                <a:close/>
                <a:moveTo>
                  <a:pt x="1564258" y="386767"/>
                </a:moveTo>
                <a:lnTo>
                  <a:pt x="1564258" y="388776"/>
                </a:lnTo>
                <a:lnTo>
                  <a:pt x="1566937" y="388776"/>
                </a:lnTo>
                <a:lnTo>
                  <a:pt x="1566937" y="386767"/>
                </a:lnTo>
                <a:lnTo>
                  <a:pt x="1564258" y="386767"/>
                </a:lnTo>
                <a:close/>
                <a:moveTo>
                  <a:pt x="631329" y="385093"/>
                </a:moveTo>
                <a:lnTo>
                  <a:pt x="631329" y="387772"/>
                </a:lnTo>
                <a:lnTo>
                  <a:pt x="632668" y="387772"/>
                </a:lnTo>
                <a:lnTo>
                  <a:pt x="632668" y="385093"/>
                </a:lnTo>
                <a:lnTo>
                  <a:pt x="631329" y="385093"/>
                </a:lnTo>
                <a:close/>
                <a:moveTo>
                  <a:pt x="2532757" y="384088"/>
                </a:moveTo>
                <a:lnTo>
                  <a:pt x="2532757" y="385093"/>
                </a:lnTo>
                <a:cubicBezTo>
                  <a:pt x="2533426" y="385093"/>
                  <a:pt x="2534989" y="385874"/>
                  <a:pt x="2537445" y="387437"/>
                </a:cubicBezTo>
                <a:lnTo>
                  <a:pt x="2537445" y="387102"/>
                </a:lnTo>
                <a:lnTo>
                  <a:pt x="2533426" y="384088"/>
                </a:lnTo>
                <a:lnTo>
                  <a:pt x="2532757" y="384088"/>
                </a:lnTo>
                <a:close/>
                <a:moveTo>
                  <a:pt x="269230" y="384088"/>
                </a:moveTo>
                <a:lnTo>
                  <a:pt x="269230" y="386432"/>
                </a:lnTo>
                <a:lnTo>
                  <a:pt x="271239" y="386432"/>
                </a:lnTo>
                <a:lnTo>
                  <a:pt x="271239" y="384088"/>
                </a:lnTo>
                <a:lnTo>
                  <a:pt x="269230" y="384088"/>
                </a:lnTo>
                <a:close/>
                <a:moveTo>
                  <a:pt x="182165" y="381744"/>
                </a:moveTo>
                <a:lnTo>
                  <a:pt x="182165" y="384088"/>
                </a:lnTo>
                <a:lnTo>
                  <a:pt x="184175" y="384088"/>
                </a:lnTo>
                <a:lnTo>
                  <a:pt x="184175" y="381744"/>
                </a:lnTo>
                <a:lnTo>
                  <a:pt x="182165" y="381744"/>
                </a:lnTo>
                <a:close/>
                <a:moveTo>
                  <a:pt x="1089868" y="381074"/>
                </a:moveTo>
                <a:lnTo>
                  <a:pt x="1089868" y="383753"/>
                </a:lnTo>
                <a:lnTo>
                  <a:pt x="1091208" y="383753"/>
                </a:lnTo>
                <a:lnTo>
                  <a:pt x="1091208" y="381074"/>
                </a:lnTo>
                <a:lnTo>
                  <a:pt x="1089868" y="381074"/>
                </a:lnTo>
                <a:close/>
                <a:moveTo>
                  <a:pt x="2293664" y="380740"/>
                </a:moveTo>
                <a:lnTo>
                  <a:pt x="2293664" y="383084"/>
                </a:lnTo>
                <a:lnTo>
                  <a:pt x="2295004" y="383084"/>
                </a:lnTo>
                <a:lnTo>
                  <a:pt x="2295004" y="380740"/>
                </a:lnTo>
                <a:lnTo>
                  <a:pt x="2293664" y="380740"/>
                </a:lnTo>
                <a:close/>
                <a:moveTo>
                  <a:pt x="892522" y="380740"/>
                </a:moveTo>
                <a:lnTo>
                  <a:pt x="892522" y="385093"/>
                </a:lnTo>
                <a:lnTo>
                  <a:pt x="894531" y="385093"/>
                </a:lnTo>
                <a:lnTo>
                  <a:pt x="894531" y="380740"/>
                </a:lnTo>
                <a:lnTo>
                  <a:pt x="892522" y="380740"/>
                </a:lnTo>
                <a:close/>
                <a:moveTo>
                  <a:pt x="1340346" y="379065"/>
                </a:moveTo>
                <a:cubicBezTo>
                  <a:pt x="1341239" y="379289"/>
                  <a:pt x="1341685" y="379735"/>
                  <a:pt x="1341685" y="380405"/>
                </a:cubicBezTo>
                <a:lnTo>
                  <a:pt x="1341685" y="383084"/>
                </a:lnTo>
                <a:lnTo>
                  <a:pt x="1340346" y="383084"/>
                </a:lnTo>
                <a:lnTo>
                  <a:pt x="1340346" y="379065"/>
                </a:lnTo>
                <a:close/>
                <a:moveTo>
                  <a:pt x="1083171" y="379065"/>
                </a:moveTo>
                <a:lnTo>
                  <a:pt x="1083171" y="381074"/>
                </a:lnTo>
                <a:lnTo>
                  <a:pt x="1085180" y="381074"/>
                </a:lnTo>
                <a:lnTo>
                  <a:pt x="1085180" y="379065"/>
                </a:lnTo>
                <a:lnTo>
                  <a:pt x="1083171" y="379065"/>
                </a:lnTo>
                <a:close/>
                <a:moveTo>
                  <a:pt x="631329" y="378061"/>
                </a:moveTo>
                <a:lnTo>
                  <a:pt x="631329" y="380740"/>
                </a:lnTo>
                <a:lnTo>
                  <a:pt x="632668" y="380740"/>
                </a:lnTo>
                <a:lnTo>
                  <a:pt x="632668" y="378061"/>
                </a:lnTo>
                <a:lnTo>
                  <a:pt x="631329" y="378061"/>
                </a:lnTo>
                <a:close/>
                <a:moveTo>
                  <a:pt x="292001" y="377726"/>
                </a:moveTo>
                <a:lnTo>
                  <a:pt x="292001" y="380070"/>
                </a:lnTo>
                <a:lnTo>
                  <a:pt x="293340" y="380070"/>
                </a:lnTo>
                <a:lnTo>
                  <a:pt x="293340" y="377726"/>
                </a:lnTo>
                <a:lnTo>
                  <a:pt x="292001" y="377726"/>
                </a:lnTo>
                <a:close/>
                <a:moveTo>
                  <a:pt x="881807" y="376386"/>
                </a:moveTo>
                <a:cubicBezTo>
                  <a:pt x="882699" y="376386"/>
                  <a:pt x="883146" y="376833"/>
                  <a:pt x="883146" y="377726"/>
                </a:cubicBezTo>
                <a:lnTo>
                  <a:pt x="883146" y="380070"/>
                </a:lnTo>
                <a:lnTo>
                  <a:pt x="881807" y="380070"/>
                </a:lnTo>
                <a:lnTo>
                  <a:pt x="881807" y="376386"/>
                </a:lnTo>
                <a:close/>
                <a:moveTo>
                  <a:pt x="624632" y="376386"/>
                </a:moveTo>
                <a:lnTo>
                  <a:pt x="624632" y="378061"/>
                </a:lnTo>
                <a:lnTo>
                  <a:pt x="626641" y="378061"/>
                </a:lnTo>
                <a:lnTo>
                  <a:pt x="626641" y="376386"/>
                </a:lnTo>
                <a:lnTo>
                  <a:pt x="624632" y="376386"/>
                </a:lnTo>
                <a:close/>
                <a:moveTo>
                  <a:pt x="1345034" y="375717"/>
                </a:moveTo>
                <a:lnTo>
                  <a:pt x="1346373" y="375717"/>
                </a:lnTo>
                <a:lnTo>
                  <a:pt x="1346373" y="385763"/>
                </a:lnTo>
                <a:lnTo>
                  <a:pt x="1345034" y="385763"/>
                </a:lnTo>
                <a:cubicBezTo>
                  <a:pt x="1345034" y="384870"/>
                  <a:pt x="1344364" y="383753"/>
                  <a:pt x="1343025" y="382414"/>
                </a:cubicBezTo>
                <a:lnTo>
                  <a:pt x="1343025" y="380405"/>
                </a:lnTo>
                <a:cubicBezTo>
                  <a:pt x="1344364" y="379512"/>
                  <a:pt x="1345034" y="377949"/>
                  <a:pt x="1345034" y="375717"/>
                </a:cubicBezTo>
                <a:close/>
                <a:moveTo>
                  <a:pt x="1884387" y="374712"/>
                </a:moveTo>
                <a:lnTo>
                  <a:pt x="1884387" y="386767"/>
                </a:lnTo>
                <a:cubicBezTo>
                  <a:pt x="1886173" y="386767"/>
                  <a:pt x="1887066" y="387214"/>
                  <a:pt x="1887066" y="388107"/>
                </a:cubicBezTo>
                <a:lnTo>
                  <a:pt x="1887066" y="412217"/>
                </a:lnTo>
                <a:cubicBezTo>
                  <a:pt x="1887066" y="413110"/>
                  <a:pt x="1886173" y="413556"/>
                  <a:pt x="1884387" y="413556"/>
                </a:cubicBezTo>
                <a:lnTo>
                  <a:pt x="1884387" y="415565"/>
                </a:lnTo>
                <a:cubicBezTo>
                  <a:pt x="1885950" y="415565"/>
                  <a:pt x="1887066" y="416458"/>
                  <a:pt x="1887736" y="418244"/>
                </a:cubicBezTo>
                <a:cubicBezTo>
                  <a:pt x="1889075" y="418244"/>
                  <a:pt x="1889745" y="418691"/>
                  <a:pt x="1889745" y="419584"/>
                </a:cubicBezTo>
                <a:lnTo>
                  <a:pt x="1889745" y="427620"/>
                </a:lnTo>
                <a:lnTo>
                  <a:pt x="1892424" y="427620"/>
                </a:lnTo>
                <a:lnTo>
                  <a:pt x="1892424" y="414896"/>
                </a:lnTo>
                <a:cubicBezTo>
                  <a:pt x="1892424" y="414003"/>
                  <a:pt x="1893317" y="413556"/>
                  <a:pt x="1895103" y="413556"/>
                </a:cubicBezTo>
                <a:lnTo>
                  <a:pt x="1895103" y="410877"/>
                </a:lnTo>
                <a:lnTo>
                  <a:pt x="1891084" y="410877"/>
                </a:lnTo>
                <a:cubicBezTo>
                  <a:pt x="1890191" y="410877"/>
                  <a:pt x="1889745" y="410431"/>
                  <a:pt x="1889745" y="409538"/>
                </a:cubicBezTo>
                <a:lnTo>
                  <a:pt x="1889745" y="404850"/>
                </a:lnTo>
                <a:cubicBezTo>
                  <a:pt x="1891977" y="402617"/>
                  <a:pt x="1893763" y="401501"/>
                  <a:pt x="1895103" y="401501"/>
                </a:cubicBezTo>
                <a:lnTo>
                  <a:pt x="1895103" y="376721"/>
                </a:lnTo>
                <a:cubicBezTo>
                  <a:pt x="1893317" y="376721"/>
                  <a:pt x="1892424" y="376052"/>
                  <a:pt x="1892424" y="374712"/>
                </a:cubicBezTo>
                <a:lnTo>
                  <a:pt x="1884387" y="374712"/>
                </a:lnTo>
                <a:close/>
                <a:moveTo>
                  <a:pt x="2203251" y="374377"/>
                </a:moveTo>
                <a:lnTo>
                  <a:pt x="2203251" y="380070"/>
                </a:lnTo>
                <a:lnTo>
                  <a:pt x="2204591" y="381744"/>
                </a:lnTo>
                <a:lnTo>
                  <a:pt x="2204591" y="383084"/>
                </a:lnTo>
                <a:lnTo>
                  <a:pt x="2201242" y="383084"/>
                </a:lnTo>
                <a:lnTo>
                  <a:pt x="2201242" y="385093"/>
                </a:lnTo>
                <a:lnTo>
                  <a:pt x="2204591" y="385093"/>
                </a:lnTo>
                <a:lnTo>
                  <a:pt x="2204591" y="383084"/>
                </a:lnTo>
                <a:cubicBezTo>
                  <a:pt x="2205484" y="383084"/>
                  <a:pt x="2205930" y="383418"/>
                  <a:pt x="2205930" y="384088"/>
                </a:cubicBezTo>
                <a:lnTo>
                  <a:pt x="2205930" y="398152"/>
                </a:lnTo>
                <a:lnTo>
                  <a:pt x="2204591" y="400162"/>
                </a:lnTo>
                <a:lnTo>
                  <a:pt x="2204591" y="433983"/>
                </a:lnTo>
                <a:lnTo>
                  <a:pt x="2205930" y="433983"/>
                </a:lnTo>
                <a:cubicBezTo>
                  <a:pt x="2205930" y="432867"/>
                  <a:pt x="2206600" y="432309"/>
                  <a:pt x="2207939" y="432309"/>
                </a:cubicBezTo>
                <a:lnTo>
                  <a:pt x="2207939" y="394469"/>
                </a:lnTo>
                <a:lnTo>
                  <a:pt x="2209279" y="392460"/>
                </a:lnTo>
                <a:lnTo>
                  <a:pt x="2209279" y="380740"/>
                </a:lnTo>
                <a:lnTo>
                  <a:pt x="2211288" y="380740"/>
                </a:lnTo>
                <a:lnTo>
                  <a:pt x="2211288" y="379065"/>
                </a:lnTo>
                <a:lnTo>
                  <a:pt x="2209279" y="379065"/>
                </a:lnTo>
                <a:lnTo>
                  <a:pt x="2209279" y="380740"/>
                </a:lnTo>
                <a:cubicBezTo>
                  <a:pt x="2208386" y="380740"/>
                  <a:pt x="2207939" y="380293"/>
                  <a:pt x="2207939" y="379400"/>
                </a:cubicBezTo>
                <a:lnTo>
                  <a:pt x="2207939" y="376721"/>
                </a:lnTo>
                <a:cubicBezTo>
                  <a:pt x="2206600" y="376721"/>
                  <a:pt x="2205930" y="375940"/>
                  <a:pt x="2205930" y="374377"/>
                </a:cubicBezTo>
                <a:lnTo>
                  <a:pt x="2203251" y="374377"/>
                </a:lnTo>
                <a:close/>
                <a:moveTo>
                  <a:pt x="2282279" y="373373"/>
                </a:moveTo>
                <a:lnTo>
                  <a:pt x="2283618" y="373373"/>
                </a:lnTo>
                <a:lnTo>
                  <a:pt x="2283618" y="375717"/>
                </a:lnTo>
                <a:cubicBezTo>
                  <a:pt x="2283618" y="376386"/>
                  <a:pt x="2283172" y="376721"/>
                  <a:pt x="2282279" y="376721"/>
                </a:cubicBezTo>
                <a:lnTo>
                  <a:pt x="2282279" y="373373"/>
                </a:lnTo>
                <a:close/>
                <a:moveTo>
                  <a:pt x="2420912" y="370359"/>
                </a:moveTo>
                <a:lnTo>
                  <a:pt x="2420912" y="372703"/>
                </a:lnTo>
                <a:lnTo>
                  <a:pt x="2422252" y="372703"/>
                </a:lnTo>
                <a:lnTo>
                  <a:pt x="2422252" y="370359"/>
                </a:lnTo>
                <a:lnTo>
                  <a:pt x="2420912" y="370359"/>
                </a:lnTo>
                <a:close/>
                <a:moveTo>
                  <a:pt x="2004268" y="367345"/>
                </a:moveTo>
                <a:lnTo>
                  <a:pt x="2004268" y="379400"/>
                </a:lnTo>
                <a:cubicBezTo>
                  <a:pt x="2002259" y="379400"/>
                  <a:pt x="2001143" y="380293"/>
                  <a:pt x="2000919" y="382079"/>
                </a:cubicBezTo>
                <a:lnTo>
                  <a:pt x="1998910" y="382079"/>
                </a:lnTo>
                <a:lnTo>
                  <a:pt x="1998910" y="384088"/>
                </a:lnTo>
                <a:lnTo>
                  <a:pt x="2001589" y="384088"/>
                </a:lnTo>
                <a:cubicBezTo>
                  <a:pt x="2001589" y="382749"/>
                  <a:pt x="2002482" y="381856"/>
                  <a:pt x="2004268" y="381409"/>
                </a:cubicBezTo>
                <a:cubicBezTo>
                  <a:pt x="2004268" y="380070"/>
                  <a:pt x="2005161" y="379400"/>
                  <a:pt x="2006947" y="379400"/>
                </a:cubicBezTo>
                <a:lnTo>
                  <a:pt x="2006947" y="373373"/>
                </a:lnTo>
                <a:cubicBezTo>
                  <a:pt x="2006947" y="372480"/>
                  <a:pt x="2007840" y="372033"/>
                  <a:pt x="2009626" y="372033"/>
                </a:cubicBezTo>
                <a:lnTo>
                  <a:pt x="2009626" y="367345"/>
                </a:lnTo>
                <a:lnTo>
                  <a:pt x="2004268" y="367345"/>
                </a:lnTo>
                <a:close/>
                <a:moveTo>
                  <a:pt x="1276722" y="367010"/>
                </a:moveTo>
                <a:lnTo>
                  <a:pt x="1276722" y="379065"/>
                </a:lnTo>
                <a:cubicBezTo>
                  <a:pt x="1278061" y="379065"/>
                  <a:pt x="1278731" y="379512"/>
                  <a:pt x="1278731" y="380405"/>
                </a:cubicBezTo>
                <a:lnTo>
                  <a:pt x="1278731" y="404515"/>
                </a:lnTo>
                <a:cubicBezTo>
                  <a:pt x="1278731" y="405408"/>
                  <a:pt x="1278061" y="405854"/>
                  <a:pt x="1276722" y="405854"/>
                </a:cubicBezTo>
                <a:lnTo>
                  <a:pt x="1276722" y="407864"/>
                </a:lnTo>
                <a:cubicBezTo>
                  <a:pt x="1277838" y="407864"/>
                  <a:pt x="1278954" y="409203"/>
                  <a:pt x="1280071" y="411882"/>
                </a:cubicBezTo>
                <a:lnTo>
                  <a:pt x="1280071" y="419919"/>
                </a:lnTo>
                <a:lnTo>
                  <a:pt x="1282080" y="419919"/>
                </a:lnTo>
                <a:lnTo>
                  <a:pt x="1282080" y="407194"/>
                </a:lnTo>
                <a:lnTo>
                  <a:pt x="1283419" y="405185"/>
                </a:lnTo>
                <a:lnTo>
                  <a:pt x="1283419" y="403175"/>
                </a:lnTo>
                <a:cubicBezTo>
                  <a:pt x="1281187" y="403175"/>
                  <a:pt x="1280071" y="402729"/>
                  <a:pt x="1280071" y="401836"/>
                </a:cubicBezTo>
                <a:lnTo>
                  <a:pt x="1280071" y="397148"/>
                </a:lnTo>
                <a:lnTo>
                  <a:pt x="1283419" y="393130"/>
                </a:lnTo>
                <a:lnTo>
                  <a:pt x="1283419" y="369689"/>
                </a:lnTo>
                <a:cubicBezTo>
                  <a:pt x="1282526" y="368796"/>
                  <a:pt x="1282080" y="367903"/>
                  <a:pt x="1282080" y="367010"/>
                </a:cubicBezTo>
                <a:lnTo>
                  <a:pt x="1276722" y="367010"/>
                </a:lnTo>
                <a:close/>
                <a:moveTo>
                  <a:pt x="717054" y="365001"/>
                </a:moveTo>
                <a:cubicBezTo>
                  <a:pt x="715714" y="367010"/>
                  <a:pt x="715045" y="368461"/>
                  <a:pt x="715045" y="369354"/>
                </a:cubicBezTo>
                <a:cubicBezTo>
                  <a:pt x="714152" y="369354"/>
                  <a:pt x="713705" y="368573"/>
                  <a:pt x="713705" y="367010"/>
                </a:cubicBezTo>
                <a:lnTo>
                  <a:pt x="711696" y="367010"/>
                </a:lnTo>
                <a:cubicBezTo>
                  <a:pt x="711696" y="368126"/>
                  <a:pt x="710803" y="370024"/>
                  <a:pt x="709017" y="372703"/>
                </a:cubicBezTo>
                <a:lnTo>
                  <a:pt x="709017" y="376386"/>
                </a:lnTo>
                <a:lnTo>
                  <a:pt x="711696" y="376386"/>
                </a:lnTo>
                <a:cubicBezTo>
                  <a:pt x="711696" y="375270"/>
                  <a:pt x="712812" y="373596"/>
                  <a:pt x="715045" y="371363"/>
                </a:cubicBezTo>
                <a:cubicBezTo>
                  <a:pt x="715045" y="370024"/>
                  <a:pt x="716161" y="369131"/>
                  <a:pt x="718393" y="368685"/>
                </a:cubicBezTo>
                <a:cubicBezTo>
                  <a:pt x="718393" y="368015"/>
                  <a:pt x="718840" y="367233"/>
                  <a:pt x="719733" y="366340"/>
                </a:cubicBezTo>
                <a:lnTo>
                  <a:pt x="719733" y="365001"/>
                </a:lnTo>
                <a:lnTo>
                  <a:pt x="717054" y="365001"/>
                </a:lnTo>
                <a:close/>
                <a:moveTo>
                  <a:pt x="337542" y="365001"/>
                </a:moveTo>
                <a:lnTo>
                  <a:pt x="337542" y="369689"/>
                </a:lnTo>
                <a:lnTo>
                  <a:pt x="338882" y="369689"/>
                </a:lnTo>
                <a:cubicBezTo>
                  <a:pt x="338882" y="368573"/>
                  <a:pt x="339328" y="367568"/>
                  <a:pt x="340221" y="366675"/>
                </a:cubicBezTo>
                <a:lnTo>
                  <a:pt x="340221" y="365001"/>
                </a:lnTo>
                <a:lnTo>
                  <a:pt x="337542" y="365001"/>
                </a:lnTo>
                <a:close/>
                <a:moveTo>
                  <a:pt x="1571625" y="362657"/>
                </a:moveTo>
                <a:lnTo>
                  <a:pt x="1571625" y="364666"/>
                </a:lnTo>
                <a:lnTo>
                  <a:pt x="1574304" y="364666"/>
                </a:lnTo>
                <a:lnTo>
                  <a:pt x="1574304" y="378061"/>
                </a:lnTo>
                <a:cubicBezTo>
                  <a:pt x="1574304" y="378954"/>
                  <a:pt x="1573411" y="379400"/>
                  <a:pt x="1571625" y="379400"/>
                </a:cubicBezTo>
                <a:lnTo>
                  <a:pt x="1571625" y="384088"/>
                </a:lnTo>
                <a:cubicBezTo>
                  <a:pt x="1573411" y="384088"/>
                  <a:pt x="1574304" y="384981"/>
                  <a:pt x="1574304" y="386767"/>
                </a:cubicBezTo>
                <a:lnTo>
                  <a:pt x="1576982" y="386767"/>
                </a:lnTo>
                <a:cubicBezTo>
                  <a:pt x="1576982" y="384981"/>
                  <a:pt x="1577875" y="384088"/>
                  <a:pt x="1579661" y="384088"/>
                </a:cubicBezTo>
                <a:lnTo>
                  <a:pt x="1579661" y="382079"/>
                </a:lnTo>
                <a:cubicBezTo>
                  <a:pt x="1577875" y="382079"/>
                  <a:pt x="1576982" y="381633"/>
                  <a:pt x="1576982" y="380740"/>
                </a:cubicBezTo>
                <a:lnTo>
                  <a:pt x="1576982" y="364666"/>
                </a:lnTo>
                <a:cubicBezTo>
                  <a:pt x="1575197" y="364666"/>
                  <a:pt x="1574304" y="363996"/>
                  <a:pt x="1574304" y="362657"/>
                </a:cubicBezTo>
                <a:lnTo>
                  <a:pt x="1571625" y="362657"/>
                </a:lnTo>
                <a:close/>
                <a:moveTo>
                  <a:pt x="707008" y="360648"/>
                </a:moveTo>
                <a:lnTo>
                  <a:pt x="707008" y="367010"/>
                </a:lnTo>
                <a:lnTo>
                  <a:pt x="705668" y="367010"/>
                </a:lnTo>
                <a:lnTo>
                  <a:pt x="705668" y="369354"/>
                </a:lnTo>
                <a:lnTo>
                  <a:pt x="707008" y="369354"/>
                </a:lnTo>
                <a:cubicBezTo>
                  <a:pt x="707008" y="367792"/>
                  <a:pt x="707678" y="367010"/>
                  <a:pt x="709017" y="367010"/>
                </a:cubicBezTo>
                <a:lnTo>
                  <a:pt x="710357" y="367010"/>
                </a:lnTo>
                <a:lnTo>
                  <a:pt x="710357" y="362992"/>
                </a:lnTo>
                <a:cubicBezTo>
                  <a:pt x="709464" y="362099"/>
                  <a:pt x="709017" y="361318"/>
                  <a:pt x="709017" y="360648"/>
                </a:cubicBezTo>
                <a:lnTo>
                  <a:pt x="707008" y="360648"/>
                </a:lnTo>
                <a:close/>
                <a:moveTo>
                  <a:pt x="2188517" y="360313"/>
                </a:moveTo>
                <a:lnTo>
                  <a:pt x="2188517" y="362657"/>
                </a:lnTo>
                <a:lnTo>
                  <a:pt x="2189857" y="362657"/>
                </a:lnTo>
                <a:lnTo>
                  <a:pt x="2189857" y="360313"/>
                </a:lnTo>
                <a:lnTo>
                  <a:pt x="2188517" y="360313"/>
                </a:lnTo>
                <a:close/>
                <a:moveTo>
                  <a:pt x="2466454" y="357969"/>
                </a:moveTo>
                <a:lnTo>
                  <a:pt x="2466454" y="362657"/>
                </a:lnTo>
                <a:lnTo>
                  <a:pt x="2467793" y="362657"/>
                </a:lnTo>
                <a:cubicBezTo>
                  <a:pt x="2467793" y="361541"/>
                  <a:pt x="2468240" y="360536"/>
                  <a:pt x="2469133" y="359643"/>
                </a:cubicBezTo>
                <a:lnTo>
                  <a:pt x="2469133" y="357969"/>
                </a:lnTo>
                <a:lnTo>
                  <a:pt x="2466454" y="357969"/>
                </a:lnTo>
                <a:close/>
                <a:moveTo>
                  <a:pt x="891183" y="357969"/>
                </a:moveTo>
                <a:lnTo>
                  <a:pt x="891183" y="369354"/>
                </a:lnTo>
                <a:cubicBezTo>
                  <a:pt x="890290" y="369354"/>
                  <a:pt x="889620" y="370247"/>
                  <a:pt x="889174" y="372033"/>
                </a:cubicBezTo>
                <a:lnTo>
                  <a:pt x="887834" y="372033"/>
                </a:lnTo>
                <a:lnTo>
                  <a:pt x="887834" y="373707"/>
                </a:lnTo>
                <a:lnTo>
                  <a:pt x="889843" y="373707"/>
                </a:lnTo>
                <a:cubicBezTo>
                  <a:pt x="890513" y="370805"/>
                  <a:pt x="891406" y="369354"/>
                  <a:pt x="892522" y="369354"/>
                </a:cubicBezTo>
                <a:lnTo>
                  <a:pt x="892522" y="363662"/>
                </a:lnTo>
                <a:cubicBezTo>
                  <a:pt x="892522" y="362992"/>
                  <a:pt x="893192" y="362657"/>
                  <a:pt x="894531" y="362657"/>
                </a:cubicBezTo>
                <a:lnTo>
                  <a:pt x="894531" y="357969"/>
                </a:lnTo>
                <a:lnTo>
                  <a:pt x="891183" y="357969"/>
                </a:lnTo>
                <a:close/>
                <a:moveTo>
                  <a:pt x="1087859" y="354955"/>
                </a:moveTo>
                <a:lnTo>
                  <a:pt x="1087859" y="356964"/>
                </a:lnTo>
                <a:lnTo>
                  <a:pt x="1089868" y="356964"/>
                </a:lnTo>
                <a:lnTo>
                  <a:pt x="1089868" y="370359"/>
                </a:lnTo>
                <a:cubicBezTo>
                  <a:pt x="1089868" y="371252"/>
                  <a:pt x="1089199" y="371698"/>
                  <a:pt x="1087859" y="371698"/>
                </a:cubicBezTo>
                <a:lnTo>
                  <a:pt x="1087859" y="376386"/>
                </a:lnTo>
                <a:cubicBezTo>
                  <a:pt x="1089199" y="376386"/>
                  <a:pt x="1089868" y="377279"/>
                  <a:pt x="1089868" y="379065"/>
                </a:cubicBezTo>
                <a:lnTo>
                  <a:pt x="1091208" y="379065"/>
                </a:lnTo>
                <a:cubicBezTo>
                  <a:pt x="1091208" y="377279"/>
                  <a:pt x="1091877" y="376386"/>
                  <a:pt x="1093217" y="376386"/>
                </a:cubicBezTo>
                <a:lnTo>
                  <a:pt x="1093217" y="374377"/>
                </a:lnTo>
                <a:cubicBezTo>
                  <a:pt x="1091877" y="374377"/>
                  <a:pt x="1091208" y="373931"/>
                  <a:pt x="1091208" y="373038"/>
                </a:cubicBezTo>
                <a:lnTo>
                  <a:pt x="1091208" y="356964"/>
                </a:lnTo>
                <a:cubicBezTo>
                  <a:pt x="1090315" y="356964"/>
                  <a:pt x="1089868" y="356295"/>
                  <a:pt x="1089868" y="354955"/>
                </a:cubicBezTo>
                <a:lnTo>
                  <a:pt x="1087859" y="354955"/>
                </a:lnTo>
                <a:close/>
                <a:moveTo>
                  <a:pt x="178817" y="354620"/>
                </a:moveTo>
                <a:lnTo>
                  <a:pt x="178817" y="356964"/>
                </a:lnTo>
                <a:lnTo>
                  <a:pt x="180826" y="356964"/>
                </a:lnTo>
                <a:lnTo>
                  <a:pt x="180826" y="354620"/>
                </a:lnTo>
                <a:lnTo>
                  <a:pt x="178817" y="354620"/>
                </a:lnTo>
                <a:close/>
                <a:moveTo>
                  <a:pt x="2284958" y="353951"/>
                </a:moveTo>
                <a:lnTo>
                  <a:pt x="2285628" y="354955"/>
                </a:lnTo>
                <a:lnTo>
                  <a:pt x="2285628" y="356964"/>
                </a:lnTo>
                <a:cubicBezTo>
                  <a:pt x="2285628" y="357634"/>
                  <a:pt x="2285181" y="357969"/>
                  <a:pt x="2284288" y="357969"/>
                </a:cubicBezTo>
                <a:lnTo>
                  <a:pt x="2283618" y="357969"/>
                </a:lnTo>
                <a:lnTo>
                  <a:pt x="2283618" y="354955"/>
                </a:lnTo>
                <a:cubicBezTo>
                  <a:pt x="2283842" y="354285"/>
                  <a:pt x="2284288" y="353951"/>
                  <a:pt x="2284958" y="353951"/>
                </a:cubicBezTo>
                <a:close/>
                <a:moveTo>
                  <a:pt x="2205930" y="353951"/>
                </a:moveTo>
                <a:cubicBezTo>
                  <a:pt x="2205930" y="354843"/>
                  <a:pt x="2205484" y="355848"/>
                  <a:pt x="2204591" y="356964"/>
                </a:cubicBezTo>
                <a:lnTo>
                  <a:pt x="2204591" y="360313"/>
                </a:lnTo>
                <a:lnTo>
                  <a:pt x="2203251" y="360313"/>
                </a:lnTo>
                <a:lnTo>
                  <a:pt x="2203251" y="362657"/>
                </a:lnTo>
                <a:lnTo>
                  <a:pt x="2204591" y="362657"/>
                </a:lnTo>
                <a:lnTo>
                  <a:pt x="2204591" y="360313"/>
                </a:lnTo>
                <a:cubicBezTo>
                  <a:pt x="2205484" y="360313"/>
                  <a:pt x="2205930" y="360648"/>
                  <a:pt x="2205930" y="361318"/>
                </a:cubicBezTo>
                <a:lnTo>
                  <a:pt x="2205930" y="366340"/>
                </a:lnTo>
                <a:lnTo>
                  <a:pt x="2207939" y="366340"/>
                </a:lnTo>
                <a:lnTo>
                  <a:pt x="2207939" y="363662"/>
                </a:lnTo>
                <a:lnTo>
                  <a:pt x="2209279" y="361987"/>
                </a:lnTo>
                <a:lnTo>
                  <a:pt x="2209279" y="358639"/>
                </a:lnTo>
                <a:lnTo>
                  <a:pt x="2207939" y="356964"/>
                </a:lnTo>
                <a:lnTo>
                  <a:pt x="2207939" y="353951"/>
                </a:lnTo>
                <a:lnTo>
                  <a:pt x="2205930" y="353951"/>
                </a:lnTo>
                <a:close/>
                <a:moveTo>
                  <a:pt x="629320" y="353616"/>
                </a:moveTo>
                <a:lnTo>
                  <a:pt x="629320" y="355625"/>
                </a:lnTo>
                <a:lnTo>
                  <a:pt x="631329" y="355625"/>
                </a:lnTo>
                <a:lnTo>
                  <a:pt x="631329" y="368015"/>
                </a:lnTo>
                <a:cubicBezTo>
                  <a:pt x="631329" y="368908"/>
                  <a:pt x="630659" y="369354"/>
                  <a:pt x="629320" y="369354"/>
                </a:cubicBezTo>
                <a:lnTo>
                  <a:pt x="629320" y="373707"/>
                </a:lnTo>
                <a:cubicBezTo>
                  <a:pt x="630659" y="373707"/>
                  <a:pt x="631329" y="374600"/>
                  <a:pt x="631329" y="376386"/>
                </a:cubicBezTo>
                <a:lnTo>
                  <a:pt x="632668" y="376386"/>
                </a:lnTo>
                <a:cubicBezTo>
                  <a:pt x="632668" y="374600"/>
                  <a:pt x="633338" y="373707"/>
                  <a:pt x="634677" y="373707"/>
                </a:cubicBezTo>
                <a:lnTo>
                  <a:pt x="634677" y="372033"/>
                </a:lnTo>
                <a:cubicBezTo>
                  <a:pt x="633338" y="372033"/>
                  <a:pt x="632668" y="371587"/>
                  <a:pt x="632668" y="370694"/>
                </a:cubicBezTo>
                <a:lnTo>
                  <a:pt x="632668" y="355625"/>
                </a:lnTo>
                <a:cubicBezTo>
                  <a:pt x="631775" y="355625"/>
                  <a:pt x="631329" y="354955"/>
                  <a:pt x="631329" y="353616"/>
                </a:cubicBezTo>
                <a:lnTo>
                  <a:pt x="629320" y="353616"/>
                </a:lnTo>
                <a:close/>
                <a:moveTo>
                  <a:pt x="340221" y="350267"/>
                </a:moveTo>
                <a:lnTo>
                  <a:pt x="340221" y="354620"/>
                </a:lnTo>
                <a:lnTo>
                  <a:pt x="342230" y="354620"/>
                </a:lnTo>
                <a:lnTo>
                  <a:pt x="342230" y="350267"/>
                </a:lnTo>
                <a:lnTo>
                  <a:pt x="340221" y="350267"/>
                </a:lnTo>
                <a:close/>
                <a:moveTo>
                  <a:pt x="2207939" y="347588"/>
                </a:moveTo>
                <a:lnTo>
                  <a:pt x="2207939" y="349932"/>
                </a:lnTo>
                <a:lnTo>
                  <a:pt x="2209279" y="349932"/>
                </a:lnTo>
                <a:lnTo>
                  <a:pt x="2209279" y="347588"/>
                </a:lnTo>
                <a:lnTo>
                  <a:pt x="2207939" y="347588"/>
                </a:lnTo>
                <a:close/>
                <a:moveTo>
                  <a:pt x="707008" y="346918"/>
                </a:moveTo>
                <a:lnTo>
                  <a:pt x="707008" y="348593"/>
                </a:lnTo>
                <a:cubicBezTo>
                  <a:pt x="708347" y="348593"/>
                  <a:pt x="709017" y="349486"/>
                  <a:pt x="709017" y="351272"/>
                </a:cubicBezTo>
                <a:lnTo>
                  <a:pt x="710357" y="351272"/>
                </a:lnTo>
                <a:lnTo>
                  <a:pt x="710357" y="348593"/>
                </a:lnTo>
                <a:cubicBezTo>
                  <a:pt x="709464" y="348593"/>
                  <a:pt x="709017" y="348035"/>
                  <a:pt x="709017" y="346918"/>
                </a:cubicBezTo>
                <a:lnTo>
                  <a:pt x="707008" y="346918"/>
                </a:lnTo>
                <a:close/>
                <a:moveTo>
                  <a:pt x="329505" y="346249"/>
                </a:moveTo>
                <a:cubicBezTo>
                  <a:pt x="330398" y="346472"/>
                  <a:pt x="330845" y="346918"/>
                  <a:pt x="330845" y="347588"/>
                </a:cubicBezTo>
                <a:lnTo>
                  <a:pt x="330845" y="349932"/>
                </a:lnTo>
                <a:lnTo>
                  <a:pt x="329505" y="349932"/>
                </a:lnTo>
                <a:lnTo>
                  <a:pt x="329505" y="346249"/>
                </a:lnTo>
                <a:close/>
                <a:moveTo>
                  <a:pt x="2469133" y="343905"/>
                </a:moveTo>
                <a:lnTo>
                  <a:pt x="2469133" y="347588"/>
                </a:lnTo>
                <a:lnTo>
                  <a:pt x="2471142" y="347588"/>
                </a:lnTo>
                <a:lnTo>
                  <a:pt x="2471142" y="343905"/>
                </a:lnTo>
                <a:lnTo>
                  <a:pt x="2469133" y="343905"/>
                </a:lnTo>
                <a:close/>
                <a:moveTo>
                  <a:pt x="2356619" y="341561"/>
                </a:moveTo>
                <a:lnTo>
                  <a:pt x="2357288" y="341561"/>
                </a:lnTo>
                <a:cubicBezTo>
                  <a:pt x="2358181" y="341561"/>
                  <a:pt x="2359521" y="343570"/>
                  <a:pt x="2361307" y="347588"/>
                </a:cubicBezTo>
                <a:lnTo>
                  <a:pt x="2359298" y="347588"/>
                </a:lnTo>
                <a:cubicBezTo>
                  <a:pt x="2355726" y="345356"/>
                  <a:pt x="2353940" y="344128"/>
                  <a:pt x="2353940" y="343905"/>
                </a:cubicBezTo>
                <a:cubicBezTo>
                  <a:pt x="2353940" y="343235"/>
                  <a:pt x="2354833" y="342454"/>
                  <a:pt x="2356619" y="341561"/>
                </a:cubicBezTo>
                <a:close/>
                <a:moveTo>
                  <a:pt x="2286967" y="341561"/>
                </a:moveTo>
                <a:cubicBezTo>
                  <a:pt x="2286074" y="345579"/>
                  <a:pt x="2285181" y="347588"/>
                  <a:pt x="2284288" y="347588"/>
                </a:cubicBezTo>
                <a:cubicBezTo>
                  <a:pt x="2283842" y="346918"/>
                  <a:pt x="2283618" y="346360"/>
                  <a:pt x="2283618" y="345914"/>
                </a:cubicBezTo>
                <a:lnTo>
                  <a:pt x="2282279" y="345914"/>
                </a:lnTo>
                <a:lnTo>
                  <a:pt x="2282279" y="352946"/>
                </a:lnTo>
                <a:cubicBezTo>
                  <a:pt x="2282279" y="353616"/>
                  <a:pt x="2281609" y="353951"/>
                  <a:pt x="2280270" y="353951"/>
                </a:cubicBezTo>
                <a:lnTo>
                  <a:pt x="2280270" y="360313"/>
                </a:lnTo>
                <a:lnTo>
                  <a:pt x="2282279" y="360313"/>
                </a:lnTo>
                <a:cubicBezTo>
                  <a:pt x="2282279" y="358750"/>
                  <a:pt x="2282725" y="357969"/>
                  <a:pt x="2283618" y="357969"/>
                </a:cubicBezTo>
                <a:lnTo>
                  <a:pt x="2283618" y="362992"/>
                </a:lnTo>
                <a:cubicBezTo>
                  <a:pt x="2283618" y="363885"/>
                  <a:pt x="2282502" y="364331"/>
                  <a:pt x="2280270" y="364331"/>
                </a:cubicBezTo>
                <a:lnTo>
                  <a:pt x="2280270" y="376721"/>
                </a:lnTo>
                <a:lnTo>
                  <a:pt x="2282279" y="376721"/>
                </a:lnTo>
                <a:lnTo>
                  <a:pt x="2282279" y="389781"/>
                </a:lnTo>
                <a:cubicBezTo>
                  <a:pt x="2282279" y="390451"/>
                  <a:pt x="2281609" y="390785"/>
                  <a:pt x="2280270" y="390785"/>
                </a:cubicBezTo>
                <a:lnTo>
                  <a:pt x="2280270" y="395474"/>
                </a:lnTo>
                <a:cubicBezTo>
                  <a:pt x="2281609" y="395474"/>
                  <a:pt x="2282279" y="395808"/>
                  <a:pt x="2282279" y="396478"/>
                </a:cubicBezTo>
                <a:lnTo>
                  <a:pt x="2282279" y="398152"/>
                </a:lnTo>
                <a:cubicBezTo>
                  <a:pt x="2282279" y="399045"/>
                  <a:pt x="2281609" y="399492"/>
                  <a:pt x="2280270" y="399492"/>
                </a:cubicBezTo>
                <a:lnTo>
                  <a:pt x="2280270" y="408533"/>
                </a:lnTo>
                <a:cubicBezTo>
                  <a:pt x="2279377" y="410766"/>
                  <a:pt x="2278484" y="411882"/>
                  <a:pt x="2277591" y="411882"/>
                </a:cubicBezTo>
                <a:lnTo>
                  <a:pt x="2277591" y="413556"/>
                </a:lnTo>
                <a:lnTo>
                  <a:pt x="2278930" y="413556"/>
                </a:lnTo>
                <a:lnTo>
                  <a:pt x="2278930" y="411882"/>
                </a:lnTo>
                <a:cubicBezTo>
                  <a:pt x="2279823" y="412105"/>
                  <a:pt x="2280270" y="412552"/>
                  <a:pt x="2280270" y="413221"/>
                </a:cubicBezTo>
                <a:lnTo>
                  <a:pt x="2280270" y="417575"/>
                </a:lnTo>
                <a:cubicBezTo>
                  <a:pt x="2281609" y="417575"/>
                  <a:pt x="2282279" y="418021"/>
                  <a:pt x="2282279" y="418914"/>
                </a:cubicBezTo>
                <a:cubicBezTo>
                  <a:pt x="2282279" y="419584"/>
                  <a:pt x="2281609" y="419919"/>
                  <a:pt x="2280270" y="419919"/>
                </a:cubicBezTo>
                <a:lnTo>
                  <a:pt x="2280270" y="424942"/>
                </a:lnTo>
                <a:lnTo>
                  <a:pt x="2278930" y="426616"/>
                </a:lnTo>
                <a:lnTo>
                  <a:pt x="2278930" y="432978"/>
                </a:lnTo>
                <a:lnTo>
                  <a:pt x="2277591" y="434653"/>
                </a:lnTo>
                <a:lnTo>
                  <a:pt x="2277591" y="435657"/>
                </a:lnTo>
                <a:cubicBezTo>
                  <a:pt x="2279377" y="438113"/>
                  <a:pt x="2280270" y="439676"/>
                  <a:pt x="2280270" y="440345"/>
                </a:cubicBezTo>
                <a:lnTo>
                  <a:pt x="2282279" y="440345"/>
                </a:lnTo>
                <a:lnTo>
                  <a:pt x="2282279" y="439341"/>
                </a:lnTo>
                <a:lnTo>
                  <a:pt x="2283618" y="439341"/>
                </a:lnTo>
                <a:lnTo>
                  <a:pt x="2283618" y="442689"/>
                </a:lnTo>
                <a:lnTo>
                  <a:pt x="2280270" y="442689"/>
                </a:lnTo>
                <a:lnTo>
                  <a:pt x="2280270" y="445368"/>
                </a:lnTo>
                <a:lnTo>
                  <a:pt x="2278930" y="447043"/>
                </a:lnTo>
                <a:lnTo>
                  <a:pt x="2278930" y="450056"/>
                </a:lnTo>
                <a:lnTo>
                  <a:pt x="2280270" y="451731"/>
                </a:lnTo>
                <a:lnTo>
                  <a:pt x="2278930" y="453405"/>
                </a:lnTo>
                <a:lnTo>
                  <a:pt x="2278930" y="464121"/>
                </a:lnTo>
                <a:lnTo>
                  <a:pt x="2277591" y="465795"/>
                </a:lnTo>
                <a:lnTo>
                  <a:pt x="2277591" y="471488"/>
                </a:lnTo>
                <a:lnTo>
                  <a:pt x="2280270" y="471488"/>
                </a:lnTo>
                <a:cubicBezTo>
                  <a:pt x="2280270" y="470148"/>
                  <a:pt x="2280716" y="469478"/>
                  <a:pt x="2281609" y="469478"/>
                </a:cubicBezTo>
                <a:lnTo>
                  <a:pt x="2286967" y="469478"/>
                </a:lnTo>
                <a:lnTo>
                  <a:pt x="2286967" y="466465"/>
                </a:lnTo>
                <a:lnTo>
                  <a:pt x="2288306" y="464790"/>
                </a:lnTo>
                <a:lnTo>
                  <a:pt x="2288306" y="460772"/>
                </a:lnTo>
                <a:lnTo>
                  <a:pt x="2290316" y="460772"/>
                </a:lnTo>
                <a:lnTo>
                  <a:pt x="2290316" y="456754"/>
                </a:lnTo>
                <a:lnTo>
                  <a:pt x="2288306" y="456754"/>
                </a:lnTo>
                <a:lnTo>
                  <a:pt x="2288306" y="460772"/>
                </a:lnTo>
                <a:cubicBezTo>
                  <a:pt x="2287414" y="460772"/>
                  <a:pt x="2286967" y="461330"/>
                  <a:pt x="2286967" y="462446"/>
                </a:cubicBezTo>
                <a:lnTo>
                  <a:pt x="2285628" y="462446"/>
                </a:lnTo>
                <a:lnTo>
                  <a:pt x="2285628" y="459098"/>
                </a:lnTo>
                <a:cubicBezTo>
                  <a:pt x="2284288" y="459098"/>
                  <a:pt x="2283618" y="458763"/>
                  <a:pt x="2283618" y="458093"/>
                </a:cubicBezTo>
                <a:lnTo>
                  <a:pt x="2283618" y="456419"/>
                </a:lnTo>
                <a:cubicBezTo>
                  <a:pt x="2283842" y="455526"/>
                  <a:pt x="2284288" y="455079"/>
                  <a:pt x="2284958" y="455079"/>
                </a:cubicBezTo>
                <a:lnTo>
                  <a:pt x="2288306" y="455079"/>
                </a:lnTo>
                <a:lnTo>
                  <a:pt x="2288306" y="448717"/>
                </a:lnTo>
                <a:cubicBezTo>
                  <a:pt x="2286744" y="448717"/>
                  <a:pt x="2285628" y="448047"/>
                  <a:pt x="2284958" y="446708"/>
                </a:cubicBezTo>
                <a:cubicBezTo>
                  <a:pt x="2284065" y="446708"/>
                  <a:pt x="2283618" y="446261"/>
                  <a:pt x="2283618" y="445368"/>
                </a:cubicBezTo>
                <a:lnTo>
                  <a:pt x="2283618" y="442689"/>
                </a:lnTo>
                <a:lnTo>
                  <a:pt x="2285628" y="442689"/>
                </a:lnTo>
                <a:lnTo>
                  <a:pt x="2285628" y="439676"/>
                </a:lnTo>
                <a:lnTo>
                  <a:pt x="2286967" y="438001"/>
                </a:lnTo>
                <a:lnTo>
                  <a:pt x="2286967" y="434653"/>
                </a:lnTo>
                <a:lnTo>
                  <a:pt x="2283618" y="431304"/>
                </a:lnTo>
                <a:lnTo>
                  <a:pt x="2283618" y="427286"/>
                </a:lnTo>
                <a:cubicBezTo>
                  <a:pt x="2283842" y="426616"/>
                  <a:pt x="2284288" y="426281"/>
                  <a:pt x="2284958" y="426281"/>
                </a:cubicBezTo>
                <a:lnTo>
                  <a:pt x="2288306" y="426281"/>
                </a:lnTo>
                <a:lnTo>
                  <a:pt x="2288306" y="420923"/>
                </a:lnTo>
                <a:cubicBezTo>
                  <a:pt x="2288306" y="420253"/>
                  <a:pt x="2288976" y="419919"/>
                  <a:pt x="2290316" y="419919"/>
                </a:cubicBezTo>
                <a:lnTo>
                  <a:pt x="2290316" y="415900"/>
                </a:lnTo>
                <a:lnTo>
                  <a:pt x="2288306" y="415900"/>
                </a:lnTo>
                <a:lnTo>
                  <a:pt x="2286967" y="419249"/>
                </a:lnTo>
                <a:lnTo>
                  <a:pt x="2285628" y="419249"/>
                </a:lnTo>
                <a:lnTo>
                  <a:pt x="2285628" y="411882"/>
                </a:lnTo>
                <a:cubicBezTo>
                  <a:pt x="2284288" y="411882"/>
                  <a:pt x="2283618" y="411547"/>
                  <a:pt x="2283618" y="410877"/>
                </a:cubicBezTo>
                <a:lnTo>
                  <a:pt x="2283618" y="408533"/>
                </a:lnTo>
                <a:cubicBezTo>
                  <a:pt x="2283618" y="407864"/>
                  <a:pt x="2284288" y="407529"/>
                  <a:pt x="2285628" y="407529"/>
                </a:cubicBezTo>
                <a:lnTo>
                  <a:pt x="2285628" y="394469"/>
                </a:lnTo>
                <a:lnTo>
                  <a:pt x="2286967" y="392460"/>
                </a:lnTo>
                <a:lnTo>
                  <a:pt x="2286967" y="391455"/>
                </a:lnTo>
                <a:lnTo>
                  <a:pt x="2285628" y="389781"/>
                </a:lnTo>
                <a:lnTo>
                  <a:pt x="2285628" y="385093"/>
                </a:lnTo>
                <a:cubicBezTo>
                  <a:pt x="2284288" y="385093"/>
                  <a:pt x="2283618" y="384758"/>
                  <a:pt x="2283618" y="384088"/>
                </a:cubicBezTo>
                <a:cubicBezTo>
                  <a:pt x="2286744" y="380516"/>
                  <a:pt x="2288306" y="378619"/>
                  <a:pt x="2288306" y="378396"/>
                </a:cubicBezTo>
                <a:lnTo>
                  <a:pt x="2288306" y="371698"/>
                </a:lnTo>
                <a:cubicBezTo>
                  <a:pt x="2288306" y="370805"/>
                  <a:pt x="2288976" y="370359"/>
                  <a:pt x="2290316" y="370359"/>
                </a:cubicBezTo>
                <a:lnTo>
                  <a:pt x="2290316" y="367680"/>
                </a:lnTo>
                <a:lnTo>
                  <a:pt x="2291655" y="366006"/>
                </a:lnTo>
                <a:lnTo>
                  <a:pt x="2291655" y="362992"/>
                </a:lnTo>
                <a:lnTo>
                  <a:pt x="2290316" y="361318"/>
                </a:lnTo>
                <a:lnTo>
                  <a:pt x="2290316" y="356295"/>
                </a:lnTo>
                <a:cubicBezTo>
                  <a:pt x="2288083" y="356295"/>
                  <a:pt x="2286967" y="355848"/>
                  <a:pt x="2286967" y="354955"/>
                </a:cubicBezTo>
                <a:lnTo>
                  <a:pt x="2286967" y="351272"/>
                </a:lnTo>
                <a:cubicBezTo>
                  <a:pt x="2287190" y="350379"/>
                  <a:pt x="2287637" y="349932"/>
                  <a:pt x="2288306" y="349932"/>
                </a:cubicBezTo>
                <a:lnTo>
                  <a:pt x="2291655" y="349932"/>
                </a:lnTo>
                <a:lnTo>
                  <a:pt x="2291655" y="348258"/>
                </a:lnTo>
                <a:lnTo>
                  <a:pt x="2290316" y="346584"/>
                </a:lnTo>
                <a:lnTo>
                  <a:pt x="2290316" y="343905"/>
                </a:lnTo>
                <a:cubicBezTo>
                  <a:pt x="2288976" y="343905"/>
                  <a:pt x="2288306" y="343123"/>
                  <a:pt x="2288306" y="341561"/>
                </a:cubicBezTo>
                <a:lnTo>
                  <a:pt x="2286967" y="341561"/>
                </a:lnTo>
                <a:close/>
                <a:moveTo>
                  <a:pt x="2207939" y="341561"/>
                </a:moveTo>
                <a:lnTo>
                  <a:pt x="2207939" y="343905"/>
                </a:lnTo>
                <a:lnTo>
                  <a:pt x="2209279" y="343905"/>
                </a:lnTo>
                <a:lnTo>
                  <a:pt x="2209279" y="341561"/>
                </a:lnTo>
                <a:lnTo>
                  <a:pt x="2207939" y="341561"/>
                </a:lnTo>
                <a:close/>
                <a:moveTo>
                  <a:pt x="2458417" y="339886"/>
                </a:moveTo>
                <a:cubicBezTo>
                  <a:pt x="2459310" y="339886"/>
                  <a:pt x="2459756" y="340221"/>
                  <a:pt x="2459756" y="340891"/>
                </a:cubicBezTo>
                <a:lnTo>
                  <a:pt x="2459756" y="343235"/>
                </a:lnTo>
                <a:lnTo>
                  <a:pt x="2458417" y="343235"/>
                </a:lnTo>
                <a:lnTo>
                  <a:pt x="2458417" y="339886"/>
                </a:lnTo>
                <a:close/>
                <a:moveTo>
                  <a:pt x="2201242" y="339886"/>
                </a:moveTo>
                <a:lnTo>
                  <a:pt x="2201242" y="341561"/>
                </a:lnTo>
                <a:lnTo>
                  <a:pt x="2203251" y="341561"/>
                </a:lnTo>
                <a:lnTo>
                  <a:pt x="2203251" y="339886"/>
                </a:lnTo>
                <a:lnTo>
                  <a:pt x="2201242" y="339886"/>
                </a:lnTo>
                <a:close/>
                <a:moveTo>
                  <a:pt x="711696" y="339886"/>
                </a:moveTo>
                <a:lnTo>
                  <a:pt x="711696" y="341895"/>
                </a:lnTo>
                <a:lnTo>
                  <a:pt x="710357" y="341895"/>
                </a:lnTo>
                <a:lnTo>
                  <a:pt x="710357" y="341226"/>
                </a:lnTo>
                <a:cubicBezTo>
                  <a:pt x="710580" y="340333"/>
                  <a:pt x="711026" y="339886"/>
                  <a:pt x="711696" y="339886"/>
                </a:cubicBezTo>
                <a:close/>
                <a:moveTo>
                  <a:pt x="265881" y="335868"/>
                </a:moveTo>
                <a:lnTo>
                  <a:pt x="265881" y="346249"/>
                </a:lnTo>
                <a:cubicBezTo>
                  <a:pt x="267221" y="346249"/>
                  <a:pt x="267890" y="346695"/>
                  <a:pt x="267890" y="347588"/>
                </a:cubicBezTo>
                <a:lnTo>
                  <a:pt x="267890" y="368350"/>
                </a:lnTo>
                <a:cubicBezTo>
                  <a:pt x="267890" y="369243"/>
                  <a:pt x="267221" y="369689"/>
                  <a:pt x="265881" y="369689"/>
                </a:cubicBezTo>
                <a:lnTo>
                  <a:pt x="265881" y="371363"/>
                </a:lnTo>
                <a:cubicBezTo>
                  <a:pt x="266998" y="371363"/>
                  <a:pt x="268114" y="372480"/>
                  <a:pt x="269230" y="374712"/>
                </a:cubicBezTo>
                <a:lnTo>
                  <a:pt x="269230" y="381744"/>
                </a:lnTo>
                <a:lnTo>
                  <a:pt x="271239" y="381744"/>
                </a:lnTo>
                <a:lnTo>
                  <a:pt x="271239" y="370694"/>
                </a:lnTo>
                <a:lnTo>
                  <a:pt x="272579" y="369019"/>
                </a:lnTo>
                <a:lnTo>
                  <a:pt x="272579" y="367345"/>
                </a:lnTo>
                <a:cubicBezTo>
                  <a:pt x="270346" y="367345"/>
                  <a:pt x="269230" y="366899"/>
                  <a:pt x="269230" y="366006"/>
                </a:cubicBezTo>
                <a:lnTo>
                  <a:pt x="269230" y="361987"/>
                </a:lnTo>
                <a:lnTo>
                  <a:pt x="272579" y="358639"/>
                </a:lnTo>
                <a:lnTo>
                  <a:pt x="272579" y="338212"/>
                </a:lnTo>
                <a:cubicBezTo>
                  <a:pt x="271686" y="337319"/>
                  <a:pt x="271239" y="336538"/>
                  <a:pt x="271239" y="335868"/>
                </a:cubicBezTo>
                <a:lnTo>
                  <a:pt x="265881" y="335868"/>
                </a:lnTo>
                <a:close/>
                <a:moveTo>
                  <a:pt x="1881708" y="333189"/>
                </a:moveTo>
                <a:lnTo>
                  <a:pt x="1881708" y="335868"/>
                </a:lnTo>
                <a:cubicBezTo>
                  <a:pt x="1882824" y="335868"/>
                  <a:pt x="1884164" y="336538"/>
                  <a:pt x="1885726" y="337877"/>
                </a:cubicBezTo>
                <a:cubicBezTo>
                  <a:pt x="1886619" y="338100"/>
                  <a:pt x="1887066" y="338547"/>
                  <a:pt x="1887066" y="339217"/>
                </a:cubicBezTo>
                <a:lnTo>
                  <a:pt x="1887066" y="341895"/>
                </a:lnTo>
                <a:cubicBezTo>
                  <a:pt x="1887066" y="342788"/>
                  <a:pt x="1886173" y="343235"/>
                  <a:pt x="1884387" y="343235"/>
                </a:cubicBezTo>
                <a:lnTo>
                  <a:pt x="1884387" y="353951"/>
                </a:lnTo>
                <a:cubicBezTo>
                  <a:pt x="1884387" y="354843"/>
                  <a:pt x="1883494" y="355290"/>
                  <a:pt x="1881708" y="355290"/>
                </a:cubicBezTo>
                <a:lnTo>
                  <a:pt x="1881708" y="357299"/>
                </a:lnTo>
                <a:cubicBezTo>
                  <a:pt x="1883494" y="357299"/>
                  <a:pt x="1884387" y="357746"/>
                  <a:pt x="1884387" y="358639"/>
                </a:cubicBezTo>
                <a:lnTo>
                  <a:pt x="1884387" y="363327"/>
                </a:lnTo>
                <a:cubicBezTo>
                  <a:pt x="1884387" y="364220"/>
                  <a:pt x="1883494" y="364666"/>
                  <a:pt x="1881708" y="364666"/>
                </a:cubicBezTo>
                <a:lnTo>
                  <a:pt x="1881708" y="370024"/>
                </a:lnTo>
                <a:cubicBezTo>
                  <a:pt x="1883494" y="370024"/>
                  <a:pt x="1884387" y="370694"/>
                  <a:pt x="1884387" y="372033"/>
                </a:cubicBezTo>
                <a:lnTo>
                  <a:pt x="1887066" y="372033"/>
                </a:lnTo>
                <a:cubicBezTo>
                  <a:pt x="1887066" y="370917"/>
                  <a:pt x="1887959" y="370024"/>
                  <a:pt x="1889745" y="369354"/>
                </a:cubicBezTo>
                <a:cubicBezTo>
                  <a:pt x="1889745" y="368015"/>
                  <a:pt x="1890638" y="367345"/>
                  <a:pt x="1892424" y="367345"/>
                </a:cubicBezTo>
                <a:lnTo>
                  <a:pt x="1892424" y="358639"/>
                </a:lnTo>
                <a:cubicBezTo>
                  <a:pt x="1892424" y="357746"/>
                  <a:pt x="1893317" y="357299"/>
                  <a:pt x="1895103" y="357299"/>
                </a:cubicBezTo>
                <a:lnTo>
                  <a:pt x="1895103" y="353951"/>
                </a:lnTo>
                <a:cubicBezTo>
                  <a:pt x="1895326" y="353058"/>
                  <a:pt x="1895772" y="352611"/>
                  <a:pt x="1896442" y="352611"/>
                </a:cubicBezTo>
                <a:lnTo>
                  <a:pt x="1900460" y="352611"/>
                </a:lnTo>
                <a:lnTo>
                  <a:pt x="1900460" y="350602"/>
                </a:lnTo>
                <a:cubicBezTo>
                  <a:pt x="1898674" y="350602"/>
                  <a:pt x="1897781" y="350155"/>
                  <a:pt x="1897781" y="349262"/>
                </a:cubicBezTo>
                <a:lnTo>
                  <a:pt x="1897781" y="340556"/>
                </a:lnTo>
                <a:cubicBezTo>
                  <a:pt x="1895996" y="340556"/>
                  <a:pt x="1895103" y="339663"/>
                  <a:pt x="1895103" y="337877"/>
                </a:cubicBezTo>
                <a:lnTo>
                  <a:pt x="1891084" y="337877"/>
                </a:lnTo>
                <a:cubicBezTo>
                  <a:pt x="1890191" y="337877"/>
                  <a:pt x="1889745" y="337207"/>
                  <a:pt x="1889745" y="335868"/>
                </a:cubicBezTo>
                <a:lnTo>
                  <a:pt x="1884387" y="335868"/>
                </a:lnTo>
                <a:lnTo>
                  <a:pt x="1884387" y="333189"/>
                </a:lnTo>
                <a:lnTo>
                  <a:pt x="1881708" y="333189"/>
                </a:lnTo>
                <a:close/>
                <a:moveTo>
                  <a:pt x="1574304" y="331180"/>
                </a:moveTo>
                <a:lnTo>
                  <a:pt x="1574304" y="352611"/>
                </a:lnTo>
                <a:lnTo>
                  <a:pt x="1579661" y="352611"/>
                </a:lnTo>
                <a:lnTo>
                  <a:pt x="1579661" y="350602"/>
                </a:lnTo>
                <a:cubicBezTo>
                  <a:pt x="1577875" y="350602"/>
                  <a:pt x="1576982" y="350155"/>
                  <a:pt x="1576982" y="349262"/>
                </a:cubicBezTo>
                <a:lnTo>
                  <a:pt x="1576982" y="331180"/>
                </a:lnTo>
                <a:lnTo>
                  <a:pt x="1574304" y="331180"/>
                </a:lnTo>
                <a:close/>
                <a:moveTo>
                  <a:pt x="2293664" y="329506"/>
                </a:moveTo>
                <a:cubicBezTo>
                  <a:pt x="2292325" y="331291"/>
                  <a:pt x="2291655" y="332631"/>
                  <a:pt x="2291655" y="333524"/>
                </a:cubicBezTo>
                <a:cubicBezTo>
                  <a:pt x="2290762" y="333524"/>
                  <a:pt x="2290316" y="332743"/>
                  <a:pt x="2290316" y="331180"/>
                </a:cubicBezTo>
                <a:lnTo>
                  <a:pt x="2288306" y="331180"/>
                </a:lnTo>
                <a:cubicBezTo>
                  <a:pt x="2288306" y="332296"/>
                  <a:pt x="2287414" y="333970"/>
                  <a:pt x="2285628" y="336203"/>
                </a:cubicBezTo>
                <a:lnTo>
                  <a:pt x="2285628" y="339886"/>
                </a:lnTo>
                <a:lnTo>
                  <a:pt x="2288306" y="339886"/>
                </a:lnTo>
                <a:cubicBezTo>
                  <a:pt x="2288306" y="338770"/>
                  <a:pt x="2289423" y="337207"/>
                  <a:pt x="2291655" y="335198"/>
                </a:cubicBezTo>
                <a:cubicBezTo>
                  <a:pt x="2291655" y="333859"/>
                  <a:pt x="2292771" y="333077"/>
                  <a:pt x="2295004" y="332854"/>
                </a:cubicBezTo>
                <a:cubicBezTo>
                  <a:pt x="2295004" y="332408"/>
                  <a:pt x="2295450" y="331738"/>
                  <a:pt x="2296343" y="330845"/>
                </a:cubicBezTo>
                <a:lnTo>
                  <a:pt x="2296343" y="329506"/>
                </a:lnTo>
                <a:lnTo>
                  <a:pt x="2293664" y="329506"/>
                </a:lnTo>
                <a:close/>
                <a:moveTo>
                  <a:pt x="338882" y="329506"/>
                </a:moveTo>
                <a:lnTo>
                  <a:pt x="338882" y="339886"/>
                </a:lnTo>
                <a:cubicBezTo>
                  <a:pt x="337989" y="339886"/>
                  <a:pt x="337319" y="340668"/>
                  <a:pt x="336872" y="342230"/>
                </a:cubicBezTo>
                <a:lnTo>
                  <a:pt x="335533" y="342230"/>
                </a:lnTo>
                <a:lnTo>
                  <a:pt x="335533" y="343905"/>
                </a:lnTo>
                <a:lnTo>
                  <a:pt x="337542" y="343905"/>
                </a:lnTo>
                <a:cubicBezTo>
                  <a:pt x="338212" y="341226"/>
                  <a:pt x="339105" y="339886"/>
                  <a:pt x="340221" y="339886"/>
                </a:cubicBezTo>
                <a:lnTo>
                  <a:pt x="340221" y="334863"/>
                </a:lnTo>
                <a:cubicBezTo>
                  <a:pt x="340221" y="333970"/>
                  <a:pt x="340891" y="333524"/>
                  <a:pt x="342230" y="333524"/>
                </a:cubicBezTo>
                <a:lnTo>
                  <a:pt x="342230" y="329506"/>
                </a:lnTo>
                <a:lnTo>
                  <a:pt x="338882" y="329506"/>
                </a:lnTo>
                <a:close/>
                <a:moveTo>
                  <a:pt x="1887066" y="328501"/>
                </a:moveTo>
                <a:lnTo>
                  <a:pt x="1887066" y="333189"/>
                </a:lnTo>
                <a:lnTo>
                  <a:pt x="1889745" y="333189"/>
                </a:lnTo>
                <a:lnTo>
                  <a:pt x="1889745" y="328501"/>
                </a:lnTo>
                <a:lnTo>
                  <a:pt x="1887066" y="328501"/>
                </a:lnTo>
                <a:close/>
                <a:moveTo>
                  <a:pt x="711696" y="328501"/>
                </a:moveTo>
                <a:cubicBezTo>
                  <a:pt x="711696" y="329840"/>
                  <a:pt x="711249" y="330510"/>
                  <a:pt x="710357" y="330510"/>
                </a:cubicBezTo>
                <a:lnTo>
                  <a:pt x="707008" y="330510"/>
                </a:lnTo>
                <a:lnTo>
                  <a:pt x="707008" y="344239"/>
                </a:lnTo>
                <a:lnTo>
                  <a:pt x="710357" y="344239"/>
                </a:lnTo>
                <a:cubicBezTo>
                  <a:pt x="711249" y="344239"/>
                  <a:pt x="711696" y="345132"/>
                  <a:pt x="711696" y="346918"/>
                </a:cubicBezTo>
                <a:lnTo>
                  <a:pt x="713705" y="346918"/>
                </a:lnTo>
                <a:cubicBezTo>
                  <a:pt x="713705" y="345802"/>
                  <a:pt x="714152" y="344686"/>
                  <a:pt x="715045" y="343570"/>
                </a:cubicBezTo>
                <a:lnTo>
                  <a:pt x="715045" y="337542"/>
                </a:lnTo>
                <a:lnTo>
                  <a:pt x="713705" y="337542"/>
                </a:lnTo>
                <a:cubicBezTo>
                  <a:pt x="713705" y="339105"/>
                  <a:pt x="713259" y="339886"/>
                  <a:pt x="712366" y="339886"/>
                </a:cubicBezTo>
                <a:lnTo>
                  <a:pt x="711696" y="339886"/>
                </a:lnTo>
                <a:lnTo>
                  <a:pt x="711696" y="334194"/>
                </a:lnTo>
                <a:cubicBezTo>
                  <a:pt x="711696" y="333301"/>
                  <a:pt x="712366" y="332854"/>
                  <a:pt x="713705" y="332854"/>
                </a:cubicBezTo>
                <a:lnTo>
                  <a:pt x="713705" y="328501"/>
                </a:lnTo>
                <a:lnTo>
                  <a:pt x="711696" y="328501"/>
                </a:lnTo>
                <a:close/>
                <a:moveTo>
                  <a:pt x="816843" y="326157"/>
                </a:moveTo>
                <a:lnTo>
                  <a:pt x="816843" y="328501"/>
                </a:lnTo>
                <a:cubicBezTo>
                  <a:pt x="817513" y="328501"/>
                  <a:pt x="818629" y="329617"/>
                  <a:pt x="820192" y="331850"/>
                </a:cubicBezTo>
                <a:lnTo>
                  <a:pt x="820192" y="334194"/>
                </a:lnTo>
                <a:cubicBezTo>
                  <a:pt x="820192" y="335087"/>
                  <a:pt x="819522" y="335533"/>
                  <a:pt x="818182" y="335533"/>
                </a:cubicBezTo>
                <a:lnTo>
                  <a:pt x="818182" y="345579"/>
                </a:lnTo>
                <a:lnTo>
                  <a:pt x="816843" y="347588"/>
                </a:lnTo>
                <a:lnTo>
                  <a:pt x="816843" y="347923"/>
                </a:lnTo>
                <a:lnTo>
                  <a:pt x="818182" y="349932"/>
                </a:lnTo>
                <a:lnTo>
                  <a:pt x="818182" y="354285"/>
                </a:lnTo>
                <a:lnTo>
                  <a:pt x="816843" y="356295"/>
                </a:lnTo>
                <a:lnTo>
                  <a:pt x="816843" y="359978"/>
                </a:lnTo>
                <a:cubicBezTo>
                  <a:pt x="817736" y="361094"/>
                  <a:pt x="818182" y="361987"/>
                  <a:pt x="818182" y="362657"/>
                </a:cubicBezTo>
                <a:lnTo>
                  <a:pt x="820192" y="362657"/>
                </a:lnTo>
                <a:cubicBezTo>
                  <a:pt x="820861" y="359532"/>
                  <a:pt x="821978" y="357969"/>
                  <a:pt x="823540" y="357969"/>
                </a:cubicBezTo>
                <a:lnTo>
                  <a:pt x="823540" y="349932"/>
                </a:lnTo>
                <a:cubicBezTo>
                  <a:pt x="824880" y="346137"/>
                  <a:pt x="825773" y="344239"/>
                  <a:pt x="826219" y="344239"/>
                </a:cubicBezTo>
                <a:lnTo>
                  <a:pt x="828228" y="344239"/>
                </a:lnTo>
                <a:lnTo>
                  <a:pt x="828228" y="342900"/>
                </a:lnTo>
                <a:lnTo>
                  <a:pt x="826889" y="341226"/>
                </a:lnTo>
                <a:lnTo>
                  <a:pt x="826889" y="332854"/>
                </a:lnTo>
                <a:lnTo>
                  <a:pt x="823540" y="330510"/>
                </a:lnTo>
                <a:cubicBezTo>
                  <a:pt x="821531" y="329171"/>
                  <a:pt x="819745" y="328501"/>
                  <a:pt x="818182" y="328501"/>
                </a:cubicBezTo>
                <a:lnTo>
                  <a:pt x="818182" y="326157"/>
                </a:lnTo>
                <a:lnTo>
                  <a:pt x="816843" y="326157"/>
                </a:lnTo>
                <a:close/>
                <a:moveTo>
                  <a:pt x="2283618" y="325487"/>
                </a:moveTo>
                <a:lnTo>
                  <a:pt x="2283618" y="331180"/>
                </a:lnTo>
                <a:lnTo>
                  <a:pt x="2282279" y="331180"/>
                </a:lnTo>
                <a:lnTo>
                  <a:pt x="2282279" y="333524"/>
                </a:lnTo>
                <a:lnTo>
                  <a:pt x="2283618" y="333524"/>
                </a:lnTo>
                <a:cubicBezTo>
                  <a:pt x="2283618" y="331961"/>
                  <a:pt x="2284288" y="331180"/>
                  <a:pt x="2285628" y="331180"/>
                </a:cubicBezTo>
                <a:lnTo>
                  <a:pt x="2286967" y="331180"/>
                </a:lnTo>
                <a:lnTo>
                  <a:pt x="2286967" y="327831"/>
                </a:lnTo>
                <a:cubicBezTo>
                  <a:pt x="2286074" y="326938"/>
                  <a:pt x="2285628" y="326157"/>
                  <a:pt x="2285628" y="325487"/>
                </a:cubicBezTo>
                <a:lnTo>
                  <a:pt x="2283618" y="325487"/>
                </a:lnTo>
                <a:close/>
                <a:moveTo>
                  <a:pt x="1275382" y="325487"/>
                </a:moveTo>
                <a:lnTo>
                  <a:pt x="1275382" y="328166"/>
                </a:lnTo>
                <a:cubicBezTo>
                  <a:pt x="1276052" y="328166"/>
                  <a:pt x="1277168" y="329282"/>
                  <a:pt x="1278731" y="331515"/>
                </a:cubicBezTo>
                <a:lnTo>
                  <a:pt x="1278731" y="334194"/>
                </a:lnTo>
                <a:cubicBezTo>
                  <a:pt x="1278731" y="335087"/>
                  <a:pt x="1278061" y="335533"/>
                  <a:pt x="1276722" y="335533"/>
                </a:cubicBezTo>
                <a:lnTo>
                  <a:pt x="1276722" y="346249"/>
                </a:lnTo>
                <a:lnTo>
                  <a:pt x="1275382" y="348258"/>
                </a:lnTo>
                <a:lnTo>
                  <a:pt x="1275382" y="348928"/>
                </a:lnTo>
                <a:lnTo>
                  <a:pt x="1276722" y="350937"/>
                </a:lnTo>
                <a:lnTo>
                  <a:pt x="1276722" y="355625"/>
                </a:lnTo>
                <a:lnTo>
                  <a:pt x="1275382" y="357634"/>
                </a:lnTo>
                <a:lnTo>
                  <a:pt x="1275382" y="361652"/>
                </a:lnTo>
                <a:cubicBezTo>
                  <a:pt x="1276275" y="362769"/>
                  <a:pt x="1276722" y="363662"/>
                  <a:pt x="1276722" y="364331"/>
                </a:cubicBezTo>
                <a:lnTo>
                  <a:pt x="1278731" y="364331"/>
                </a:lnTo>
                <a:cubicBezTo>
                  <a:pt x="1279401" y="361206"/>
                  <a:pt x="1280517" y="359643"/>
                  <a:pt x="1282080" y="359643"/>
                </a:cubicBezTo>
                <a:lnTo>
                  <a:pt x="1282080" y="350937"/>
                </a:lnTo>
                <a:cubicBezTo>
                  <a:pt x="1283419" y="346918"/>
                  <a:pt x="1284312" y="344909"/>
                  <a:pt x="1284759" y="344909"/>
                </a:cubicBezTo>
                <a:lnTo>
                  <a:pt x="1286768" y="344909"/>
                </a:lnTo>
                <a:lnTo>
                  <a:pt x="1286768" y="343570"/>
                </a:lnTo>
                <a:lnTo>
                  <a:pt x="1285428" y="341561"/>
                </a:lnTo>
                <a:lnTo>
                  <a:pt x="1285428" y="332854"/>
                </a:lnTo>
                <a:lnTo>
                  <a:pt x="1282080" y="330175"/>
                </a:lnTo>
                <a:cubicBezTo>
                  <a:pt x="1280071" y="328836"/>
                  <a:pt x="1278285" y="328166"/>
                  <a:pt x="1276722" y="328166"/>
                </a:cubicBezTo>
                <a:lnTo>
                  <a:pt x="1276722" y="325487"/>
                </a:lnTo>
                <a:lnTo>
                  <a:pt x="1275382" y="325487"/>
                </a:lnTo>
                <a:close/>
                <a:moveTo>
                  <a:pt x="631329" y="324148"/>
                </a:moveTo>
                <a:lnTo>
                  <a:pt x="631329" y="344239"/>
                </a:lnTo>
                <a:lnTo>
                  <a:pt x="634677" y="344239"/>
                </a:lnTo>
                <a:lnTo>
                  <a:pt x="634677" y="342565"/>
                </a:lnTo>
                <a:cubicBezTo>
                  <a:pt x="633338" y="342565"/>
                  <a:pt x="632668" y="342119"/>
                  <a:pt x="632668" y="341226"/>
                </a:cubicBezTo>
                <a:lnTo>
                  <a:pt x="632668" y="324148"/>
                </a:lnTo>
                <a:lnTo>
                  <a:pt x="631329" y="324148"/>
                </a:lnTo>
                <a:close/>
                <a:moveTo>
                  <a:pt x="1089868" y="323478"/>
                </a:moveTo>
                <a:lnTo>
                  <a:pt x="1089868" y="344909"/>
                </a:lnTo>
                <a:lnTo>
                  <a:pt x="1093217" y="344909"/>
                </a:lnTo>
                <a:lnTo>
                  <a:pt x="1093217" y="342900"/>
                </a:lnTo>
                <a:cubicBezTo>
                  <a:pt x="1091877" y="342900"/>
                  <a:pt x="1091208" y="342454"/>
                  <a:pt x="1091208" y="341561"/>
                </a:cubicBezTo>
                <a:lnTo>
                  <a:pt x="1091208" y="323478"/>
                </a:lnTo>
                <a:lnTo>
                  <a:pt x="1089868" y="323478"/>
                </a:lnTo>
                <a:close/>
                <a:moveTo>
                  <a:pt x="820192" y="321804"/>
                </a:moveTo>
                <a:lnTo>
                  <a:pt x="820192" y="326157"/>
                </a:lnTo>
                <a:lnTo>
                  <a:pt x="821531" y="326157"/>
                </a:lnTo>
                <a:lnTo>
                  <a:pt x="821531" y="321804"/>
                </a:lnTo>
                <a:lnTo>
                  <a:pt x="820192" y="321804"/>
                </a:lnTo>
                <a:close/>
                <a:moveTo>
                  <a:pt x="1278731" y="320799"/>
                </a:moveTo>
                <a:lnTo>
                  <a:pt x="1278731" y="325487"/>
                </a:lnTo>
                <a:lnTo>
                  <a:pt x="1280071" y="325487"/>
                </a:lnTo>
                <a:lnTo>
                  <a:pt x="1280071" y="320799"/>
                </a:lnTo>
                <a:lnTo>
                  <a:pt x="1278731" y="320799"/>
                </a:lnTo>
                <a:close/>
                <a:moveTo>
                  <a:pt x="2205930" y="319460"/>
                </a:moveTo>
                <a:lnTo>
                  <a:pt x="2205930" y="321134"/>
                </a:lnTo>
                <a:lnTo>
                  <a:pt x="2207939" y="321134"/>
                </a:lnTo>
                <a:lnTo>
                  <a:pt x="2207939" y="332519"/>
                </a:lnTo>
                <a:cubicBezTo>
                  <a:pt x="2207939" y="333189"/>
                  <a:pt x="2207270" y="333524"/>
                  <a:pt x="2205930" y="333524"/>
                </a:cubicBezTo>
                <a:lnTo>
                  <a:pt x="2205930" y="337542"/>
                </a:lnTo>
                <a:cubicBezTo>
                  <a:pt x="2207270" y="337542"/>
                  <a:pt x="2207939" y="338324"/>
                  <a:pt x="2207939" y="339886"/>
                </a:cubicBezTo>
                <a:lnTo>
                  <a:pt x="2209279" y="339886"/>
                </a:lnTo>
                <a:cubicBezTo>
                  <a:pt x="2209279" y="338324"/>
                  <a:pt x="2209948" y="337542"/>
                  <a:pt x="2211288" y="337542"/>
                </a:cubicBezTo>
                <a:lnTo>
                  <a:pt x="2211288" y="335868"/>
                </a:lnTo>
                <a:cubicBezTo>
                  <a:pt x="2209948" y="335868"/>
                  <a:pt x="2209279" y="335421"/>
                  <a:pt x="2209279" y="334528"/>
                </a:cubicBezTo>
                <a:lnTo>
                  <a:pt x="2209279" y="321134"/>
                </a:lnTo>
                <a:cubicBezTo>
                  <a:pt x="2208386" y="321134"/>
                  <a:pt x="2207939" y="320576"/>
                  <a:pt x="2207939" y="319460"/>
                </a:cubicBezTo>
                <a:lnTo>
                  <a:pt x="2205930" y="319460"/>
                </a:lnTo>
                <a:close/>
                <a:moveTo>
                  <a:pt x="1708249" y="316446"/>
                </a:moveTo>
                <a:lnTo>
                  <a:pt x="1708249" y="325822"/>
                </a:lnTo>
                <a:lnTo>
                  <a:pt x="1710928" y="325822"/>
                </a:lnTo>
                <a:lnTo>
                  <a:pt x="1710928" y="316446"/>
                </a:lnTo>
                <a:lnTo>
                  <a:pt x="1708249" y="316446"/>
                </a:lnTo>
                <a:close/>
                <a:moveTo>
                  <a:pt x="1343025" y="314102"/>
                </a:moveTo>
                <a:lnTo>
                  <a:pt x="1344364" y="314102"/>
                </a:lnTo>
                <a:lnTo>
                  <a:pt x="1344364" y="317450"/>
                </a:lnTo>
                <a:lnTo>
                  <a:pt x="1343025" y="317450"/>
                </a:lnTo>
                <a:lnTo>
                  <a:pt x="1343025" y="314102"/>
                </a:lnTo>
                <a:close/>
                <a:moveTo>
                  <a:pt x="2283618" y="313097"/>
                </a:moveTo>
                <a:lnTo>
                  <a:pt x="2283618" y="314772"/>
                </a:lnTo>
                <a:cubicBezTo>
                  <a:pt x="2284958" y="314772"/>
                  <a:pt x="2285628" y="315553"/>
                  <a:pt x="2285628" y="317116"/>
                </a:cubicBezTo>
                <a:lnTo>
                  <a:pt x="2286967" y="317116"/>
                </a:lnTo>
                <a:lnTo>
                  <a:pt x="2286967" y="314772"/>
                </a:lnTo>
                <a:cubicBezTo>
                  <a:pt x="2286074" y="314772"/>
                  <a:pt x="2285628" y="314213"/>
                  <a:pt x="2285628" y="313097"/>
                </a:cubicBezTo>
                <a:lnTo>
                  <a:pt x="2283618" y="313097"/>
                </a:lnTo>
                <a:close/>
                <a:moveTo>
                  <a:pt x="711696" y="310418"/>
                </a:moveTo>
                <a:lnTo>
                  <a:pt x="711696" y="319125"/>
                </a:lnTo>
                <a:lnTo>
                  <a:pt x="713705" y="319125"/>
                </a:lnTo>
                <a:lnTo>
                  <a:pt x="713705" y="310418"/>
                </a:lnTo>
                <a:lnTo>
                  <a:pt x="711696" y="310418"/>
                </a:lnTo>
                <a:close/>
                <a:moveTo>
                  <a:pt x="2288306" y="306735"/>
                </a:moveTo>
                <a:lnTo>
                  <a:pt x="2288306" y="308409"/>
                </a:lnTo>
                <a:lnTo>
                  <a:pt x="2286967" y="308409"/>
                </a:lnTo>
                <a:lnTo>
                  <a:pt x="2286967" y="308074"/>
                </a:lnTo>
                <a:cubicBezTo>
                  <a:pt x="2287190" y="307181"/>
                  <a:pt x="2287637" y="306735"/>
                  <a:pt x="2288306" y="306735"/>
                </a:cubicBezTo>
                <a:close/>
                <a:moveTo>
                  <a:pt x="1884387" y="306400"/>
                </a:moveTo>
                <a:lnTo>
                  <a:pt x="1884387" y="316446"/>
                </a:lnTo>
                <a:lnTo>
                  <a:pt x="1892424" y="316446"/>
                </a:lnTo>
                <a:lnTo>
                  <a:pt x="1892424" y="313767"/>
                </a:lnTo>
                <a:cubicBezTo>
                  <a:pt x="1890638" y="313767"/>
                  <a:pt x="1889745" y="313320"/>
                  <a:pt x="1889745" y="312427"/>
                </a:cubicBezTo>
                <a:lnTo>
                  <a:pt x="1889745" y="309079"/>
                </a:lnTo>
                <a:cubicBezTo>
                  <a:pt x="1887959" y="309079"/>
                  <a:pt x="1887066" y="308186"/>
                  <a:pt x="1887066" y="306400"/>
                </a:cubicBezTo>
                <a:lnTo>
                  <a:pt x="1884387" y="306400"/>
                </a:lnTo>
                <a:close/>
                <a:moveTo>
                  <a:pt x="818182" y="301042"/>
                </a:moveTo>
                <a:lnTo>
                  <a:pt x="818182" y="310418"/>
                </a:lnTo>
                <a:lnTo>
                  <a:pt x="823540" y="310418"/>
                </a:lnTo>
                <a:lnTo>
                  <a:pt x="823540" y="307739"/>
                </a:lnTo>
                <a:cubicBezTo>
                  <a:pt x="821978" y="307739"/>
                  <a:pt x="820861" y="305507"/>
                  <a:pt x="820192" y="301042"/>
                </a:cubicBezTo>
                <a:lnTo>
                  <a:pt x="818182" y="301042"/>
                </a:lnTo>
                <a:close/>
                <a:moveTo>
                  <a:pt x="264542" y="299703"/>
                </a:moveTo>
                <a:lnTo>
                  <a:pt x="264542" y="302047"/>
                </a:lnTo>
                <a:cubicBezTo>
                  <a:pt x="265212" y="302047"/>
                  <a:pt x="266328" y="303051"/>
                  <a:pt x="267890" y="305060"/>
                </a:cubicBezTo>
                <a:lnTo>
                  <a:pt x="267890" y="307405"/>
                </a:lnTo>
                <a:cubicBezTo>
                  <a:pt x="267890" y="308074"/>
                  <a:pt x="267221" y="308409"/>
                  <a:pt x="265881" y="308409"/>
                </a:cubicBezTo>
                <a:lnTo>
                  <a:pt x="265881" y="317785"/>
                </a:lnTo>
                <a:lnTo>
                  <a:pt x="264542" y="319460"/>
                </a:lnTo>
                <a:lnTo>
                  <a:pt x="264542" y="320129"/>
                </a:lnTo>
                <a:lnTo>
                  <a:pt x="265881" y="321804"/>
                </a:lnTo>
                <a:lnTo>
                  <a:pt x="265881" y="326157"/>
                </a:lnTo>
                <a:lnTo>
                  <a:pt x="264542" y="327831"/>
                </a:lnTo>
                <a:lnTo>
                  <a:pt x="264542" y="331180"/>
                </a:lnTo>
                <a:cubicBezTo>
                  <a:pt x="265435" y="332073"/>
                  <a:pt x="265881" y="332854"/>
                  <a:pt x="265881" y="333524"/>
                </a:cubicBezTo>
                <a:lnTo>
                  <a:pt x="267890" y="333524"/>
                </a:lnTo>
                <a:cubicBezTo>
                  <a:pt x="268560" y="330845"/>
                  <a:pt x="269676" y="329506"/>
                  <a:pt x="271239" y="329506"/>
                </a:cubicBezTo>
                <a:lnTo>
                  <a:pt x="271239" y="321804"/>
                </a:lnTo>
                <a:cubicBezTo>
                  <a:pt x="272579" y="318455"/>
                  <a:pt x="273472" y="316781"/>
                  <a:pt x="273918" y="316781"/>
                </a:cubicBezTo>
                <a:lnTo>
                  <a:pt x="275927" y="316781"/>
                </a:lnTo>
                <a:lnTo>
                  <a:pt x="275927" y="315441"/>
                </a:lnTo>
                <a:lnTo>
                  <a:pt x="274588" y="313767"/>
                </a:lnTo>
                <a:lnTo>
                  <a:pt x="274588" y="306400"/>
                </a:lnTo>
                <a:lnTo>
                  <a:pt x="271239" y="304056"/>
                </a:lnTo>
                <a:cubicBezTo>
                  <a:pt x="269230" y="302716"/>
                  <a:pt x="267444" y="302047"/>
                  <a:pt x="265881" y="302047"/>
                </a:cubicBezTo>
                <a:lnTo>
                  <a:pt x="265881" y="299703"/>
                </a:lnTo>
                <a:lnTo>
                  <a:pt x="264542" y="299703"/>
                </a:lnTo>
                <a:close/>
                <a:moveTo>
                  <a:pt x="1276722" y="298698"/>
                </a:moveTo>
                <a:lnTo>
                  <a:pt x="1276722" y="308744"/>
                </a:lnTo>
                <a:lnTo>
                  <a:pt x="1282080" y="308744"/>
                </a:lnTo>
                <a:lnTo>
                  <a:pt x="1282080" y="306065"/>
                </a:lnTo>
                <a:cubicBezTo>
                  <a:pt x="1280517" y="306065"/>
                  <a:pt x="1279401" y="303609"/>
                  <a:pt x="1278731" y="298698"/>
                </a:cubicBezTo>
                <a:lnTo>
                  <a:pt x="1276722" y="298698"/>
                </a:lnTo>
                <a:close/>
                <a:moveTo>
                  <a:pt x="2288306" y="296689"/>
                </a:moveTo>
                <a:cubicBezTo>
                  <a:pt x="2288306" y="297805"/>
                  <a:pt x="2287860" y="298363"/>
                  <a:pt x="2286967" y="298363"/>
                </a:cubicBezTo>
                <a:lnTo>
                  <a:pt x="2283618" y="298363"/>
                </a:lnTo>
                <a:lnTo>
                  <a:pt x="2283618" y="310753"/>
                </a:lnTo>
                <a:lnTo>
                  <a:pt x="2286967" y="310753"/>
                </a:lnTo>
                <a:cubicBezTo>
                  <a:pt x="2287860" y="310753"/>
                  <a:pt x="2288306" y="311534"/>
                  <a:pt x="2288306" y="313097"/>
                </a:cubicBezTo>
                <a:lnTo>
                  <a:pt x="2290316" y="313097"/>
                </a:lnTo>
                <a:cubicBezTo>
                  <a:pt x="2290316" y="312204"/>
                  <a:pt x="2290762" y="311200"/>
                  <a:pt x="2291655" y="310083"/>
                </a:cubicBezTo>
                <a:lnTo>
                  <a:pt x="2291655" y="304391"/>
                </a:lnTo>
                <a:lnTo>
                  <a:pt x="2290316" y="304391"/>
                </a:lnTo>
                <a:cubicBezTo>
                  <a:pt x="2290316" y="305953"/>
                  <a:pt x="2289869" y="306735"/>
                  <a:pt x="2288976" y="306735"/>
                </a:cubicBezTo>
                <a:lnTo>
                  <a:pt x="2288306" y="306735"/>
                </a:lnTo>
                <a:lnTo>
                  <a:pt x="2288306" y="301712"/>
                </a:lnTo>
                <a:cubicBezTo>
                  <a:pt x="2288306" y="301042"/>
                  <a:pt x="2288976" y="300707"/>
                  <a:pt x="2290316" y="300707"/>
                </a:cubicBezTo>
                <a:lnTo>
                  <a:pt x="2290316" y="296689"/>
                </a:lnTo>
                <a:lnTo>
                  <a:pt x="2288306" y="296689"/>
                </a:lnTo>
                <a:close/>
                <a:moveTo>
                  <a:pt x="267890" y="295684"/>
                </a:moveTo>
                <a:lnTo>
                  <a:pt x="267890" y="299703"/>
                </a:lnTo>
                <a:lnTo>
                  <a:pt x="269230" y="299703"/>
                </a:lnTo>
                <a:lnTo>
                  <a:pt x="269230" y="295684"/>
                </a:lnTo>
                <a:lnTo>
                  <a:pt x="267890" y="295684"/>
                </a:lnTo>
                <a:close/>
                <a:moveTo>
                  <a:pt x="2393454" y="294345"/>
                </a:moveTo>
                <a:lnTo>
                  <a:pt x="2393454" y="296689"/>
                </a:lnTo>
                <a:cubicBezTo>
                  <a:pt x="2394123" y="296689"/>
                  <a:pt x="2395240" y="297582"/>
                  <a:pt x="2396802" y="299368"/>
                </a:cubicBezTo>
                <a:lnTo>
                  <a:pt x="2396802" y="301712"/>
                </a:lnTo>
                <a:cubicBezTo>
                  <a:pt x="2396802" y="302382"/>
                  <a:pt x="2396132" y="302716"/>
                  <a:pt x="2394793" y="302716"/>
                </a:cubicBezTo>
                <a:lnTo>
                  <a:pt x="2394793" y="312093"/>
                </a:lnTo>
                <a:lnTo>
                  <a:pt x="2393454" y="313767"/>
                </a:lnTo>
                <a:lnTo>
                  <a:pt x="2393454" y="314102"/>
                </a:lnTo>
                <a:lnTo>
                  <a:pt x="2394793" y="315776"/>
                </a:lnTo>
                <a:lnTo>
                  <a:pt x="2394793" y="319794"/>
                </a:lnTo>
                <a:lnTo>
                  <a:pt x="2393454" y="321469"/>
                </a:lnTo>
                <a:lnTo>
                  <a:pt x="2393454" y="325152"/>
                </a:lnTo>
                <a:cubicBezTo>
                  <a:pt x="2394347" y="326045"/>
                  <a:pt x="2394793" y="326715"/>
                  <a:pt x="2394793" y="327161"/>
                </a:cubicBezTo>
                <a:lnTo>
                  <a:pt x="2396802" y="327161"/>
                </a:lnTo>
                <a:cubicBezTo>
                  <a:pt x="2397472" y="324483"/>
                  <a:pt x="2398588" y="323143"/>
                  <a:pt x="2400151" y="323143"/>
                </a:cubicBezTo>
                <a:lnTo>
                  <a:pt x="2400151" y="315776"/>
                </a:lnTo>
                <a:cubicBezTo>
                  <a:pt x="2401490" y="312427"/>
                  <a:pt x="2402383" y="310753"/>
                  <a:pt x="2402830" y="310753"/>
                </a:cubicBezTo>
                <a:lnTo>
                  <a:pt x="2404839" y="310753"/>
                </a:lnTo>
                <a:lnTo>
                  <a:pt x="2404839" y="309749"/>
                </a:lnTo>
                <a:lnTo>
                  <a:pt x="2403499" y="308074"/>
                </a:lnTo>
                <a:lnTo>
                  <a:pt x="2403499" y="300707"/>
                </a:lnTo>
                <a:lnTo>
                  <a:pt x="2400151" y="298363"/>
                </a:lnTo>
                <a:cubicBezTo>
                  <a:pt x="2398142" y="297247"/>
                  <a:pt x="2396356" y="296689"/>
                  <a:pt x="2394793" y="296689"/>
                </a:cubicBezTo>
                <a:lnTo>
                  <a:pt x="2394793" y="294345"/>
                </a:lnTo>
                <a:lnTo>
                  <a:pt x="2393454" y="294345"/>
                </a:lnTo>
                <a:close/>
                <a:moveTo>
                  <a:pt x="2207939" y="292671"/>
                </a:moveTo>
                <a:lnTo>
                  <a:pt x="2207939" y="310753"/>
                </a:lnTo>
                <a:lnTo>
                  <a:pt x="2211288" y="310753"/>
                </a:lnTo>
                <a:lnTo>
                  <a:pt x="2211288" y="309079"/>
                </a:lnTo>
                <a:cubicBezTo>
                  <a:pt x="2209948" y="309079"/>
                  <a:pt x="2209279" y="308744"/>
                  <a:pt x="2209279" y="308074"/>
                </a:cubicBezTo>
                <a:lnTo>
                  <a:pt x="2209279" y="292671"/>
                </a:lnTo>
                <a:lnTo>
                  <a:pt x="2207939" y="292671"/>
                </a:lnTo>
                <a:close/>
                <a:moveTo>
                  <a:pt x="1972121" y="292336"/>
                </a:moveTo>
                <a:lnTo>
                  <a:pt x="1972121" y="294345"/>
                </a:lnTo>
                <a:lnTo>
                  <a:pt x="1974800" y="294345"/>
                </a:lnTo>
                <a:lnTo>
                  <a:pt x="1974800" y="292336"/>
                </a:lnTo>
                <a:lnTo>
                  <a:pt x="1972121" y="292336"/>
                </a:lnTo>
                <a:close/>
                <a:moveTo>
                  <a:pt x="1887066" y="292336"/>
                </a:moveTo>
                <a:lnTo>
                  <a:pt x="1887066" y="294345"/>
                </a:lnTo>
                <a:lnTo>
                  <a:pt x="1892424" y="294345"/>
                </a:lnTo>
                <a:lnTo>
                  <a:pt x="1892424" y="292336"/>
                </a:lnTo>
                <a:lnTo>
                  <a:pt x="1887066" y="292336"/>
                </a:lnTo>
                <a:close/>
                <a:moveTo>
                  <a:pt x="2396802" y="290326"/>
                </a:moveTo>
                <a:lnTo>
                  <a:pt x="2396802" y="294345"/>
                </a:lnTo>
                <a:lnTo>
                  <a:pt x="2398142" y="294345"/>
                </a:lnTo>
                <a:lnTo>
                  <a:pt x="2398142" y="290326"/>
                </a:lnTo>
                <a:lnTo>
                  <a:pt x="2396802" y="290326"/>
                </a:lnTo>
                <a:close/>
                <a:moveTo>
                  <a:pt x="1742405" y="289657"/>
                </a:moveTo>
                <a:cubicBezTo>
                  <a:pt x="1742405" y="291443"/>
                  <a:pt x="1741512" y="292559"/>
                  <a:pt x="1739726" y="293005"/>
                </a:cubicBezTo>
                <a:cubicBezTo>
                  <a:pt x="1739726" y="293898"/>
                  <a:pt x="1739280" y="294345"/>
                  <a:pt x="1738387" y="294345"/>
                </a:cubicBezTo>
                <a:lnTo>
                  <a:pt x="1737047" y="294345"/>
                </a:lnTo>
                <a:lnTo>
                  <a:pt x="1737047" y="292336"/>
                </a:lnTo>
                <a:lnTo>
                  <a:pt x="1735038" y="292336"/>
                </a:lnTo>
                <a:lnTo>
                  <a:pt x="1735038" y="294345"/>
                </a:lnTo>
                <a:lnTo>
                  <a:pt x="1737047" y="294345"/>
                </a:lnTo>
                <a:lnTo>
                  <a:pt x="1737047" y="301712"/>
                </a:lnTo>
                <a:cubicBezTo>
                  <a:pt x="1738833" y="301712"/>
                  <a:pt x="1739726" y="302158"/>
                  <a:pt x="1739726" y="303051"/>
                </a:cubicBezTo>
                <a:lnTo>
                  <a:pt x="1739726" y="309079"/>
                </a:lnTo>
                <a:cubicBezTo>
                  <a:pt x="1741289" y="309079"/>
                  <a:pt x="1742405" y="309972"/>
                  <a:pt x="1743075" y="311758"/>
                </a:cubicBezTo>
                <a:cubicBezTo>
                  <a:pt x="1744414" y="311758"/>
                  <a:pt x="1745084" y="312427"/>
                  <a:pt x="1745084" y="313767"/>
                </a:cubicBezTo>
                <a:lnTo>
                  <a:pt x="1747763" y="313767"/>
                </a:lnTo>
                <a:cubicBezTo>
                  <a:pt x="1747763" y="312427"/>
                  <a:pt x="1748209" y="311758"/>
                  <a:pt x="1749102" y="311758"/>
                </a:cubicBezTo>
                <a:lnTo>
                  <a:pt x="1753121" y="311758"/>
                </a:lnTo>
                <a:lnTo>
                  <a:pt x="1753121" y="304391"/>
                </a:lnTo>
                <a:cubicBezTo>
                  <a:pt x="1751335" y="304391"/>
                  <a:pt x="1750442" y="303944"/>
                  <a:pt x="1750442" y="303051"/>
                </a:cubicBezTo>
                <a:lnTo>
                  <a:pt x="1750442" y="292336"/>
                </a:lnTo>
                <a:cubicBezTo>
                  <a:pt x="1748656" y="292336"/>
                  <a:pt x="1747763" y="291443"/>
                  <a:pt x="1747763" y="289657"/>
                </a:cubicBezTo>
                <a:lnTo>
                  <a:pt x="1742405" y="289657"/>
                </a:lnTo>
                <a:close/>
                <a:moveTo>
                  <a:pt x="871761" y="287648"/>
                </a:moveTo>
                <a:lnTo>
                  <a:pt x="871761" y="289657"/>
                </a:lnTo>
                <a:lnTo>
                  <a:pt x="873100" y="289657"/>
                </a:lnTo>
                <a:lnTo>
                  <a:pt x="873100" y="287648"/>
                </a:lnTo>
                <a:lnTo>
                  <a:pt x="871761" y="287648"/>
                </a:lnTo>
                <a:close/>
                <a:moveTo>
                  <a:pt x="820192" y="287648"/>
                </a:moveTo>
                <a:lnTo>
                  <a:pt x="820192" y="289657"/>
                </a:lnTo>
                <a:lnTo>
                  <a:pt x="823540" y="289657"/>
                </a:lnTo>
                <a:lnTo>
                  <a:pt x="823540" y="287648"/>
                </a:lnTo>
                <a:lnTo>
                  <a:pt x="820192" y="287648"/>
                </a:lnTo>
                <a:close/>
                <a:moveTo>
                  <a:pt x="1548184" y="286978"/>
                </a:moveTo>
                <a:lnTo>
                  <a:pt x="1548184" y="289657"/>
                </a:lnTo>
                <a:lnTo>
                  <a:pt x="1550863" y="289657"/>
                </a:lnTo>
                <a:lnTo>
                  <a:pt x="1550863" y="286978"/>
                </a:lnTo>
                <a:lnTo>
                  <a:pt x="1548184" y="286978"/>
                </a:lnTo>
                <a:close/>
                <a:moveTo>
                  <a:pt x="733127" y="285304"/>
                </a:moveTo>
                <a:cubicBezTo>
                  <a:pt x="733127" y="286866"/>
                  <a:pt x="732011" y="288317"/>
                  <a:pt x="729779" y="289657"/>
                </a:cubicBezTo>
                <a:lnTo>
                  <a:pt x="729779" y="287648"/>
                </a:lnTo>
                <a:lnTo>
                  <a:pt x="727769" y="287648"/>
                </a:lnTo>
                <a:lnTo>
                  <a:pt x="727769" y="289657"/>
                </a:lnTo>
                <a:lnTo>
                  <a:pt x="729779" y="289657"/>
                </a:lnTo>
                <a:lnTo>
                  <a:pt x="729779" y="296019"/>
                </a:lnTo>
                <a:lnTo>
                  <a:pt x="731118" y="297693"/>
                </a:lnTo>
                <a:lnTo>
                  <a:pt x="731118" y="303386"/>
                </a:lnTo>
                <a:cubicBezTo>
                  <a:pt x="732681" y="303386"/>
                  <a:pt x="733797" y="304837"/>
                  <a:pt x="734467" y="307739"/>
                </a:cubicBezTo>
                <a:lnTo>
                  <a:pt x="736476" y="307739"/>
                </a:lnTo>
                <a:cubicBezTo>
                  <a:pt x="736476" y="306623"/>
                  <a:pt x="737369" y="306065"/>
                  <a:pt x="739155" y="306065"/>
                </a:cubicBezTo>
                <a:lnTo>
                  <a:pt x="739155" y="299703"/>
                </a:lnTo>
                <a:lnTo>
                  <a:pt x="737815" y="297693"/>
                </a:lnTo>
                <a:lnTo>
                  <a:pt x="737815" y="288317"/>
                </a:lnTo>
                <a:cubicBezTo>
                  <a:pt x="736922" y="287424"/>
                  <a:pt x="736476" y="286420"/>
                  <a:pt x="736476" y="285304"/>
                </a:cubicBezTo>
                <a:lnTo>
                  <a:pt x="733127" y="285304"/>
                </a:lnTo>
                <a:close/>
                <a:moveTo>
                  <a:pt x="1330300" y="284634"/>
                </a:moveTo>
                <a:lnTo>
                  <a:pt x="1330300" y="286643"/>
                </a:lnTo>
                <a:lnTo>
                  <a:pt x="1331639" y="286643"/>
                </a:lnTo>
                <a:lnTo>
                  <a:pt x="1331639" y="284634"/>
                </a:lnTo>
                <a:lnTo>
                  <a:pt x="1330300" y="284634"/>
                </a:lnTo>
                <a:close/>
                <a:moveTo>
                  <a:pt x="1278731" y="284634"/>
                </a:moveTo>
                <a:lnTo>
                  <a:pt x="1278731" y="286643"/>
                </a:lnTo>
                <a:lnTo>
                  <a:pt x="1282080" y="286643"/>
                </a:lnTo>
                <a:lnTo>
                  <a:pt x="1282080" y="284634"/>
                </a:lnTo>
                <a:lnTo>
                  <a:pt x="1278731" y="284634"/>
                </a:lnTo>
                <a:close/>
                <a:moveTo>
                  <a:pt x="615255" y="282625"/>
                </a:moveTo>
                <a:lnTo>
                  <a:pt x="615255" y="285304"/>
                </a:lnTo>
                <a:lnTo>
                  <a:pt x="616595" y="285304"/>
                </a:lnTo>
                <a:lnTo>
                  <a:pt x="616595" y="282625"/>
                </a:lnTo>
                <a:lnTo>
                  <a:pt x="615255" y="282625"/>
                </a:lnTo>
                <a:close/>
                <a:moveTo>
                  <a:pt x="1844203" y="282290"/>
                </a:moveTo>
                <a:lnTo>
                  <a:pt x="1844203" y="284969"/>
                </a:lnTo>
                <a:cubicBezTo>
                  <a:pt x="1845989" y="284969"/>
                  <a:pt x="1846882" y="285638"/>
                  <a:pt x="1846882" y="286978"/>
                </a:cubicBezTo>
                <a:lnTo>
                  <a:pt x="1849561" y="286978"/>
                </a:lnTo>
                <a:lnTo>
                  <a:pt x="1849561" y="282290"/>
                </a:lnTo>
                <a:lnTo>
                  <a:pt x="1844203" y="282290"/>
                </a:lnTo>
                <a:close/>
                <a:moveTo>
                  <a:pt x="1574304" y="282290"/>
                </a:moveTo>
                <a:lnTo>
                  <a:pt x="1574304" y="285638"/>
                </a:lnTo>
                <a:cubicBezTo>
                  <a:pt x="1574304" y="286531"/>
                  <a:pt x="1573411" y="286978"/>
                  <a:pt x="1571625" y="286978"/>
                </a:cubicBezTo>
                <a:lnTo>
                  <a:pt x="1571625" y="293005"/>
                </a:lnTo>
                <a:cubicBezTo>
                  <a:pt x="1571625" y="293898"/>
                  <a:pt x="1570732" y="294345"/>
                  <a:pt x="1568946" y="294345"/>
                </a:cubicBezTo>
                <a:lnTo>
                  <a:pt x="1568946" y="297024"/>
                </a:lnTo>
                <a:lnTo>
                  <a:pt x="1572964" y="297024"/>
                </a:lnTo>
                <a:cubicBezTo>
                  <a:pt x="1574750" y="299256"/>
                  <a:pt x="1576090" y="300372"/>
                  <a:pt x="1576982" y="300372"/>
                </a:cubicBezTo>
                <a:lnTo>
                  <a:pt x="1576982" y="301042"/>
                </a:lnTo>
                <a:cubicBezTo>
                  <a:pt x="1576313" y="301489"/>
                  <a:pt x="1575420" y="301712"/>
                  <a:pt x="1574304" y="301712"/>
                </a:cubicBezTo>
                <a:lnTo>
                  <a:pt x="1574304" y="304391"/>
                </a:lnTo>
                <a:lnTo>
                  <a:pt x="1579661" y="304391"/>
                </a:lnTo>
                <a:lnTo>
                  <a:pt x="1579661" y="292336"/>
                </a:lnTo>
                <a:cubicBezTo>
                  <a:pt x="1577875" y="292336"/>
                  <a:pt x="1576982" y="291889"/>
                  <a:pt x="1576982" y="290996"/>
                </a:cubicBezTo>
                <a:lnTo>
                  <a:pt x="1576982" y="282290"/>
                </a:lnTo>
                <a:lnTo>
                  <a:pt x="1574304" y="282290"/>
                </a:lnTo>
                <a:close/>
                <a:moveTo>
                  <a:pt x="1561579" y="282290"/>
                </a:moveTo>
                <a:lnTo>
                  <a:pt x="1561579" y="284969"/>
                </a:lnTo>
                <a:lnTo>
                  <a:pt x="1564258" y="284969"/>
                </a:lnTo>
                <a:lnTo>
                  <a:pt x="1564258" y="282290"/>
                </a:lnTo>
                <a:lnTo>
                  <a:pt x="1561579" y="282290"/>
                </a:lnTo>
                <a:close/>
                <a:moveTo>
                  <a:pt x="1550863" y="282290"/>
                </a:moveTo>
                <a:lnTo>
                  <a:pt x="1550863" y="284969"/>
                </a:lnTo>
                <a:lnTo>
                  <a:pt x="1553542" y="284969"/>
                </a:lnTo>
                <a:lnTo>
                  <a:pt x="1553542" y="282290"/>
                </a:lnTo>
                <a:lnTo>
                  <a:pt x="1550863" y="282290"/>
                </a:lnTo>
                <a:close/>
                <a:moveTo>
                  <a:pt x="1884387" y="280281"/>
                </a:moveTo>
                <a:lnTo>
                  <a:pt x="1884387" y="284969"/>
                </a:lnTo>
                <a:lnTo>
                  <a:pt x="1887066" y="284969"/>
                </a:lnTo>
                <a:cubicBezTo>
                  <a:pt x="1887066" y="283183"/>
                  <a:pt x="1887959" y="282290"/>
                  <a:pt x="1889745" y="282290"/>
                </a:cubicBezTo>
                <a:lnTo>
                  <a:pt x="1889745" y="280281"/>
                </a:lnTo>
                <a:lnTo>
                  <a:pt x="1884387" y="280281"/>
                </a:lnTo>
                <a:close/>
                <a:moveTo>
                  <a:pt x="2288306" y="279946"/>
                </a:moveTo>
                <a:lnTo>
                  <a:pt x="2288306" y="287982"/>
                </a:lnTo>
                <a:lnTo>
                  <a:pt x="2290316" y="287982"/>
                </a:lnTo>
                <a:lnTo>
                  <a:pt x="2290316" y="279946"/>
                </a:lnTo>
                <a:lnTo>
                  <a:pt x="2288306" y="279946"/>
                </a:lnTo>
                <a:close/>
                <a:moveTo>
                  <a:pt x="1073795" y="279276"/>
                </a:moveTo>
                <a:lnTo>
                  <a:pt x="1073795" y="281955"/>
                </a:lnTo>
                <a:lnTo>
                  <a:pt x="1075134" y="281955"/>
                </a:lnTo>
                <a:lnTo>
                  <a:pt x="1075134" y="279276"/>
                </a:lnTo>
                <a:lnTo>
                  <a:pt x="1073795" y="279276"/>
                </a:lnTo>
                <a:close/>
                <a:moveTo>
                  <a:pt x="794072" y="278271"/>
                </a:moveTo>
                <a:lnTo>
                  <a:pt x="794072" y="280950"/>
                </a:lnTo>
                <a:cubicBezTo>
                  <a:pt x="795412" y="280950"/>
                  <a:pt x="796082" y="281508"/>
                  <a:pt x="796082" y="282625"/>
                </a:cubicBezTo>
                <a:lnTo>
                  <a:pt x="797421" y="282625"/>
                </a:lnTo>
                <a:lnTo>
                  <a:pt x="797421" y="278271"/>
                </a:lnTo>
                <a:lnTo>
                  <a:pt x="794072" y="278271"/>
                </a:lnTo>
                <a:close/>
                <a:moveTo>
                  <a:pt x="631329" y="278271"/>
                </a:moveTo>
                <a:lnTo>
                  <a:pt x="631329" y="281620"/>
                </a:lnTo>
                <a:cubicBezTo>
                  <a:pt x="631329" y="282290"/>
                  <a:pt x="630659" y="282625"/>
                  <a:pt x="629320" y="282625"/>
                </a:cubicBezTo>
                <a:lnTo>
                  <a:pt x="629320" y="288317"/>
                </a:lnTo>
                <a:lnTo>
                  <a:pt x="627980" y="290326"/>
                </a:lnTo>
                <a:lnTo>
                  <a:pt x="627980" y="292336"/>
                </a:lnTo>
                <a:cubicBezTo>
                  <a:pt x="630436" y="292336"/>
                  <a:pt x="631999" y="293564"/>
                  <a:pt x="632668" y="296019"/>
                </a:cubicBezTo>
                <a:cubicBezTo>
                  <a:pt x="631775" y="296019"/>
                  <a:pt x="631329" y="296466"/>
                  <a:pt x="631329" y="297359"/>
                </a:cubicBezTo>
                <a:lnTo>
                  <a:pt x="631329" y="299033"/>
                </a:lnTo>
                <a:lnTo>
                  <a:pt x="634677" y="299033"/>
                </a:lnTo>
                <a:lnTo>
                  <a:pt x="634677" y="287648"/>
                </a:lnTo>
                <a:cubicBezTo>
                  <a:pt x="633338" y="287648"/>
                  <a:pt x="632668" y="287313"/>
                  <a:pt x="632668" y="286643"/>
                </a:cubicBezTo>
                <a:lnTo>
                  <a:pt x="632668" y="278271"/>
                </a:lnTo>
                <a:lnTo>
                  <a:pt x="631329" y="278271"/>
                </a:lnTo>
                <a:close/>
                <a:moveTo>
                  <a:pt x="623292" y="278271"/>
                </a:moveTo>
                <a:lnTo>
                  <a:pt x="623292" y="280950"/>
                </a:lnTo>
                <a:lnTo>
                  <a:pt x="624632" y="280950"/>
                </a:lnTo>
                <a:lnTo>
                  <a:pt x="624632" y="278271"/>
                </a:lnTo>
                <a:lnTo>
                  <a:pt x="623292" y="278271"/>
                </a:lnTo>
                <a:close/>
                <a:moveTo>
                  <a:pt x="616595" y="278271"/>
                </a:moveTo>
                <a:lnTo>
                  <a:pt x="616595" y="280950"/>
                </a:lnTo>
                <a:lnTo>
                  <a:pt x="618604" y="280950"/>
                </a:lnTo>
                <a:lnTo>
                  <a:pt x="618604" y="278271"/>
                </a:lnTo>
                <a:lnTo>
                  <a:pt x="616595" y="278271"/>
                </a:lnTo>
                <a:close/>
                <a:moveTo>
                  <a:pt x="2516014" y="277937"/>
                </a:moveTo>
                <a:lnTo>
                  <a:pt x="2516014" y="279946"/>
                </a:lnTo>
                <a:lnTo>
                  <a:pt x="2518023" y="279946"/>
                </a:lnTo>
                <a:lnTo>
                  <a:pt x="2518023" y="277937"/>
                </a:lnTo>
                <a:lnTo>
                  <a:pt x="2516014" y="277937"/>
                </a:lnTo>
                <a:close/>
                <a:moveTo>
                  <a:pt x="1870992" y="277602"/>
                </a:moveTo>
                <a:lnTo>
                  <a:pt x="1870992" y="280281"/>
                </a:lnTo>
                <a:lnTo>
                  <a:pt x="1873671" y="280281"/>
                </a:lnTo>
                <a:lnTo>
                  <a:pt x="1873671" y="277602"/>
                </a:lnTo>
                <a:lnTo>
                  <a:pt x="1870992" y="277602"/>
                </a:lnTo>
                <a:close/>
                <a:moveTo>
                  <a:pt x="818182" y="276597"/>
                </a:moveTo>
                <a:lnTo>
                  <a:pt x="818182" y="280950"/>
                </a:lnTo>
                <a:lnTo>
                  <a:pt x="820192" y="280950"/>
                </a:lnTo>
                <a:cubicBezTo>
                  <a:pt x="820192" y="279834"/>
                  <a:pt x="820638" y="278718"/>
                  <a:pt x="821531" y="277602"/>
                </a:cubicBezTo>
                <a:lnTo>
                  <a:pt x="821531" y="276597"/>
                </a:lnTo>
                <a:lnTo>
                  <a:pt x="818182" y="276597"/>
                </a:lnTo>
                <a:close/>
                <a:moveTo>
                  <a:pt x="265881" y="276597"/>
                </a:moveTo>
                <a:lnTo>
                  <a:pt x="265881" y="285304"/>
                </a:lnTo>
                <a:lnTo>
                  <a:pt x="271239" y="285304"/>
                </a:lnTo>
                <a:lnTo>
                  <a:pt x="271239" y="282959"/>
                </a:lnTo>
                <a:cubicBezTo>
                  <a:pt x="269676" y="282959"/>
                  <a:pt x="268560" y="280839"/>
                  <a:pt x="267890" y="276597"/>
                </a:cubicBezTo>
                <a:lnTo>
                  <a:pt x="265881" y="276597"/>
                </a:lnTo>
                <a:close/>
                <a:moveTo>
                  <a:pt x="1884387" y="274923"/>
                </a:moveTo>
                <a:lnTo>
                  <a:pt x="1884387" y="277602"/>
                </a:lnTo>
                <a:lnTo>
                  <a:pt x="1889745" y="277602"/>
                </a:lnTo>
                <a:lnTo>
                  <a:pt x="1889745" y="274923"/>
                </a:lnTo>
                <a:lnTo>
                  <a:pt x="1884387" y="274923"/>
                </a:lnTo>
                <a:close/>
                <a:moveTo>
                  <a:pt x="1564258" y="274923"/>
                </a:moveTo>
                <a:lnTo>
                  <a:pt x="1564258" y="280281"/>
                </a:lnTo>
                <a:lnTo>
                  <a:pt x="1566937" y="280281"/>
                </a:lnTo>
                <a:lnTo>
                  <a:pt x="1566937" y="274923"/>
                </a:lnTo>
                <a:lnTo>
                  <a:pt x="1564258" y="274923"/>
                </a:lnTo>
                <a:close/>
                <a:moveTo>
                  <a:pt x="1252612" y="274588"/>
                </a:moveTo>
                <a:lnTo>
                  <a:pt x="1252612" y="277267"/>
                </a:lnTo>
                <a:cubicBezTo>
                  <a:pt x="1253951" y="277267"/>
                  <a:pt x="1254621" y="277937"/>
                  <a:pt x="1254621" y="279276"/>
                </a:cubicBezTo>
                <a:lnTo>
                  <a:pt x="1255960" y="279276"/>
                </a:lnTo>
                <a:lnTo>
                  <a:pt x="1255960" y="274588"/>
                </a:lnTo>
                <a:lnTo>
                  <a:pt x="1252612" y="274588"/>
                </a:lnTo>
                <a:close/>
                <a:moveTo>
                  <a:pt x="1089868" y="274588"/>
                </a:moveTo>
                <a:lnTo>
                  <a:pt x="1089868" y="277937"/>
                </a:lnTo>
                <a:cubicBezTo>
                  <a:pt x="1089868" y="278830"/>
                  <a:pt x="1089199" y="279276"/>
                  <a:pt x="1087859" y="279276"/>
                </a:cubicBezTo>
                <a:lnTo>
                  <a:pt x="1087859" y="285304"/>
                </a:lnTo>
                <a:lnTo>
                  <a:pt x="1086520" y="287313"/>
                </a:lnTo>
                <a:lnTo>
                  <a:pt x="1086520" y="289322"/>
                </a:lnTo>
                <a:cubicBezTo>
                  <a:pt x="1088975" y="289322"/>
                  <a:pt x="1090538" y="290661"/>
                  <a:pt x="1091208" y="293340"/>
                </a:cubicBezTo>
                <a:cubicBezTo>
                  <a:pt x="1090315" y="293564"/>
                  <a:pt x="1089868" y="294010"/>
                  <a:pt x="1089868" y="294680"/>
                </a:cubicBezTo>
                <a:lnTo>
                  <a:pt x="1089868" y="296689"/>
                </a:lnTo>
                <a:lnTo>
                  <a:pt x="1093217" y="296689"/>
                </a:lnTo>
                <a:lnTo>
                  <a:pt x="1093217" y="284634"/>
                </a:lnTo>
                <a:cubicBezTo>
                  <a:pt x="1091877" y="284634"/>
                  <a:pt x="1091208" y="284187"/>
                  <a:pt x="1091208" y="283294"/>
                </a:cubicBezTo>
                <a:lnTo>
                  <a:pt x="1091208" y="274588"/>
                </a:lnTo>
                <a:lnTo>
                  <a:pt x="1089868" y="274588"/>
                </a:lnTo>
                <a:close/>
                <a:moveTo>
                  <a:pt x="1081832" y="274588"/>
                </a:moveTo>
                <a:lnTo>
                  <a:pt x="1081832" y="277267"/>
                </a:lnTo>
                <a:lnTo>
                  <a:pt x="1083171" y="277267"/>
                </a:lnTo>
                <a:lnTo>
                  <a:pt x="1083171" y="274588"/>
                </a:lnTo>
                <a:lnTo>
                  <a:pt x="1081832" y="274588"/>
                </a:lnTo>
                <a:close/>
                <a:moveTo>
                  <a:pt x="1075134" y="274588"/>
                </a:moveTo>
                <a:lnTo>
                  <a:pt x="1075134" y="277267"/>
                </a:lnTo>
                <a:lnTo>
                  <a:pt x="1077143" y="277267"/>
                </a:lnTo>
                <a:lnTo>
                  <a:pt x="1077143" y="274588"/>
                </a:lnTo>
                <a:lnTo>
                  <a:pt x="1075134" y="274588"/>
                </a:lnTo>
                <a:close/>
                <a:moveTo>
                  <a:pt x="810146" y="273918"/>
                </a:moveTo>
                <a:lnTo>
                  <a:pt x="810146" y="276597"/>
                </a:lnTo>
                <a:lnTo>
                  <a:pt x="812155" y="276597"/>
                </a:lnTo>
                <a:lnTo>
                  <a:pt x="812155" y="273918"/>
                </a:lnTo>
                <a:lnTo>
                  <a:pt x="810146" y="273918"/>
                </a:lnTo>
                <a:close/>
                <a:moveTo>
                  <a:pt x="1276722" y="272579"/>
                </a:moveTo>
                <a:lnTo>
                  <a:pt x="1276722" y="277267"/>
                </a:lnTo>
                <a:lnTo>
                  <a:pt x="1278731" y="277267"/>
                </a:lnTo>
                <a:cubicBezTo>
                  <a:pt x="1278731" y="276151"/>
                  <a:pt x="1279178" y="275034"/>
                  <a:pt x="1280071" y="273918"/>
                </a:cubicBezTo>
                <a:lnTo>
                  <a:pt x="1280071" y="272579"/>
                </a:lnTo>
                <a:lnTo>
                  <a:pt x="1276722" y="272579"/>
                </a:lnTo>
                <a:close/>
                <a:moveTo>
                  <a:pt x="2394793" y="271574"/>
                </a:moveTo>
                <a:lnTo>
                  <a:pt x="2394793" y="279946"/>
                </a:lnTo>
                <a:lnTo>
                  <a:pt x="2400151" y="279946"/>
                </a:lnTo>
                <a:lnTo>
                  <a:pt x="2400151" y="277937"/>
                </a:lnTo>
                <a:cubicBezTo>
                  <a:pt x="2398588" y="277937"/>
                  <a:pt x="2397472" y="275816"/>
                  <a:pt x="2396802" y="271574"/>
                </a:cubicBezTo>
                <a:lnTo>
                  <a:pt x="2394793" y="271574"/>
                </a:lnTo>
                <a:close/>
                <a:moveTo>
                  <a:pt x="818182" y="271574"/>
                </a:moveTo>
                <a:lnTo>
                  <a:pt x="818182" y="273918"/>
                </a:lnTo>
                <a:lnTo>
                  <a:pt x="821531" y="273918"/>
                </a:lnTo>
                <a:lnTo>
                  <a:pt x="821531" y="271574"/>
                </a:lnTo>
                <a:lnTo>
                  <a:pt x="818182" y="271574"/>
                </a:lnTo>
                <a:close/>
                <a:moveTo>
                  <a:pt x="624632" y="271574"/>
                </a:moveTo>
                <a:lnTo>
                  <a:pt x="624632" y="276597"/>
                </a:lnTo>
                <a:lnTo>
                  <a:pt x="626641" y="276597"/>
                </a:lnTo>
                <a:lnTo>
                  <a:pt x="626641" y="271574"/>
                </a:lnTo>
                <a:lnTo>
                  <a:pt x="624632" y="271574"/>
                </a:lnTo>
                <a:close/>
                <a:moveTo>
                  <a:pt x="1268685" y="269900"/>
                </a:moveTo>
                <a:lnTo>
                  <a:pt x="1268685" y="272579"/>
                </a:lnTo>
                <a:lnTo>
                  <a:pt x="1270694" y="272579"/>
                </a:lnTo>
                <a:lnTo>
                  <a:pt x="1270694" y="269900"/>
                </a:lnTo>
                <a:lnTo>
                  <a:pt x="1268685" y="269900"/>
                </a:lnTo>
                <a:close/>
                <a:moveTo>
                  <a:pt x="1710928" y="267556"/>
                </a:moveTo>
                <a:cubicBezTo>
                  <a:pt x="1710928" y="269342"/>
                  <a:pt x="1710481" y="270235"/>
                  <a:pt x="1709588" y="270235"/>
                </a:cubicBezTo>
                <a:lnTo>
                  <a:pt x="1702891" y="270235"/>
                </a:lnTo>
                <a:lnTo>
                  <a:pt x="1702891" y="280950"/>
                </a:lnTo>
                <a:cubicBezTo>
                  <a:pt x="1702891" y="281843"/>
                  <a:pt x="1701998" y="282290"/>
                  <a:pt x="1700212" y="282290"/>
                </a:cubicBezTo>
                <a:lnTo>
                  <a:pt x="1700212" y="289657"/>
                </a:lnTo>
                <a:cubicBezTo>
                  <a:pt x="1701998" y="289657"/>
                  <a:pt x="1702891" y="290103"/>
                  <a:pt x="1702891" y="290996"/>
                </a:cubicBezTo>
                <a:lnTo>
                  <a:pt x="1702891" y="293005"/>
                </a:lnTo>
                <a:cubicBezTo>
                  <a:pt x="1702891" y="293898"/>
                  <a:pt x="1701998" y="294345"/>
                  <a:pt x="1700212" y="294345"/>
                </a:cubicBezTo>
                <a:lnTo>
                  <a:pt x="1700212" y="297024"/>
                </a:lnTo>
                <a:cubicBezTo>
                  <a:pt x="1701998" y="297024"/>
                  <a:pt x="1702891" y="297470"/>
                  <a:pt x="1702891" y="298363"/>
                </a:cubicBezTo>
                <a:lnTo>
                  <a:pt x="1702891" y="318455"/>
                </a:lnTo>
                <a:lnTo>
                  <a:pt x="1705570" y="318455"/>
                </a:lnTo>
                <a:lnTo>
                  <a:pt x="1705570" y="307739"/>
                </a:lnTo>
                <a:cubicBezTo>
                  <a:pt x="1707802" y="305507"/>
                  <a:pt x="1709588" y="304391"/>
                  <a:pt x="1710928" y="304391"/>
                </a:cubicBezTo>
                <a:lnTo>
                  <a:pt x="1710928" y="301042"/>
                </a:lnTo>
                <a:cubicBezTo>
                  <a:pt x="1710928" y="300149"/>
                  <a:pt x="1711821" y="299703"/>
                  <a:pt x="1713607" y="299703"/>
                </a:cubicBezTo>
                <a:lnTo>
                  <a:pt x="1713607" y="297024"/>
                </a:lnTo>
                <a:lnTo>
                  <a:pt x="1709588" y="297024"/>
                </a:lnTo>
                <a:cubicBezTo>
                  <a:pt x="1708695" y="297024"/>
                  <a:pt x="1708249" y="296577"/>
                  <a:pt x="1708249" y="295684"/>
                </a:cubicBezTo>
                <a:lnTo>
                  <a:pt x="1708249" y="288317"/>
                </a:lnTo>
                <a:cubicBezTo>
                  <a:pt x="1708249" y="287424"/>
                  <a:pt x="1709142" y="286978"/>
                  <a:pt x="1710928" y="286978"/>
                </a:cubicBezTo>
                <a:lnTo>
                  <a:pt x="1710928" y="284969"/>
                </a:lnTo>
                <a:cubicBezTo>
                  <a:pt x="1709142" y="284969"/>
                  <a:pt x="1708249" y="284522"/>
                  <a:pt x="1708249" y="283629"/>
                </a:cubicBezTo>
                <a:lnTo>
                  <a:pt x="1708249" y="281620"/>
                </a:lnTo>
                <a:cubicBezTo>
                  <a:pt x="1708249" y="280727"/>
                  <a:pt x="1709142" y="280281"/>
                  <a:pt x="1710928" y="280281"/>
                </a:cubicBezTo>
                <a:lnTo>
                  <a:pt x="1710928" y="276262"/>
                </a:lnTo>
                <a:cubicBezTo>
                  <a:pt x="1710928" y="275369"/>
                  <a:pt x="1711821" y="274923"/>
                  <a:pt x="1713607" y="274923"/>
                </a:cubicBezTo>
                <a:lnTo>
                  <a:pt x="1713607" y="267556"/>
                </a:lnTo>
                <a:lnTo>
                  <a:pt x="1710928" y="267556"/>
                </a:lnTo>
                <a:close/>
                <a:moveTo>
                  <a:pt x="1276722" y="267221"/>
                </a:moveTo>
                <a:lnTo>
                  <a:pt x="1276722" y="269900"/>
                </a:lnTo>
                <a:lnTo>
                  <a:pt x="1280071" y="269900"/>
                </a:lnTo>
                <a:lnTo>
                  <a:pt x="1280071" y="267221"/>
                </a:lnTo>
                <a:lnTo>
                  <a:pt x="1276722" y="267221"/>
                </a:lnTo>
                <a:close/>
                <a:moveTo>
                  <a:pt x="1083171" y="267221"/>
                </a:moveTo>
                <a:lnTo>
                  <a:pt x="1083171" y="272579"/>
                </a:lnTo>
                <a:lnTo>
                  <a:pt x="1085180" y="272579"/>
                </a:lnTo>
                <a:lnTo>
                  <a:pt x="1085180" y="267221"/>
                </a:lnTo>
                <a:lnTo>
                  <a:pt x="1083171" y="267221"/>
                </a:lnTo>
                <a:close/>
                <a:moveTo>
                  <a:pt x="2534096" y="264877"/>
                </a:moveTo>
                <a:cubicBezTo>
                  <a:pt x="2532757" y="265547"/>
                  <a:pt x="2531640" y="265881"/>
                  <a:pt x="2530748" y="265881"/>
                </a:cubicBezTo>
                <a:lnTo>
                  <a:pt x="2530748" y="266886"/>
                </a:lnTo>
                <a:lnTo>
                  <a:pt x="2532087" y="266886"/>
                </a:lnTo>
                <a:cubicBezTo>
                  <a:pt x="2532757" y="266886"/>
                  <a:pt x="2533650" y="266216"/>
                  <a:pt x="2534766" y="264877"/>
                </a:cubicBezTo>
                <a:lnTo>
                  <a:pt x="2534096" y="264877"/>
                </a:lnTo>
                <a:close/>
                <a:moveTo>
                  <a:pt x="713705" y="264542"/>
                </a:moveTo>
                <a:cubicBezTo>
                  <a:pt x="713705" y="266328"/>
                  <a:pt x="713259" y="267221"/>
                  <a:pt x="712366" y="267221"/>
                </a:cubicBezTo>
                <a:lnTo>
                  <a:pt x="709017" y="267221"/>
                </a:lnTo>
                <a:lnTo>
                  <a:pt x="709017" y="277267"/>
                </a:lnTo>
                <a:cubicBezTo>
                  <a:pt x="709017" y="277937"/>
                  <a:pt x="708347" y="278271"/>
                  <a:pt x="707008" y="278271"/>
                </a:cubicBezTo>
                <a:lnTo>
                  <a:pt x="707008" y="285304"/>
                </a:lnTo>
                <a:cubicBezTo>
                  <a:pt x="708347" y="285304"/>
                  <a:pt x="709017" y="285750"/>
                  <a:pt x="709017" y="286643"/>
                </a:cubicBezTo>
                <a:lnTo>
                  <a:pt x="709017" y="288317"/>
                </a:lnTo>
                <a:cubicBezTo>
                  <a:pt x="709017" y="289210"/>
                  <a:pt x="708347" y="289657"/>
                  <a:pt x="707008" y="289657"/>
                </a:cubicBezTo>
                <a:lnTo>
                  <a:pt x="707008" y="292336"/>
                </a:lnTo>
                <a:cubicBezTo>
                  <a:pt x="708347" y="292336"/>
                  <a:pt x="709017" y="292671"/>
                  <a:pt x="709017" y="293340"/>
                </a:cubicBezTo>
                <a:lnTo>
                  <a:pt x="709017" y="312427"/>
                </a:lnTo>
                <a:lnTo>
                  <a:pt x="710357" y="312427"/>
                </a:lnTo>
                <a:lnTo>
                  <a:pt x="710357" y="302382"/>
                </a:lnTo>
                <a:cubicBezTo>
                  <a:pt x="711473" y="300149"/>
                  <a:pt x="712589" y="299033"/>
                  <a:pt x="713705" y="299033"/>
                </a:cubicBezTo>
                <a:lnTo>
                  <a:pt x="713705" y="296019"/>
                </a:lnTo>
                <a:lnTo>
                  <a:pt x="715045" y="294010"/>
                </a:lnTo>
                <a:lnTo>
                  <a:pt x="715045" y="292336"/>
                </a:lnTo>
                <a:cubicBezTo>
                  <a:pt x="712812" y="292336"/>
                  <a:pt x="711696" y="291889"/>
                  <a:pt x="711696" y="290996"/>
                </a:cubicBezTo>
                <a:lnTo>
                  <a:pt x="711696" y="283964"/>
                </a:lnTo>
                <a:cubicBezTo>
                  <a:pt x="711696" y="283071"/>
                  <a:pt x="712366" y="282625"/>
                  <a:pt x="713705" y="282625"/>
                </a:cubicBezTo>
                <a:lnTo>
                  <a:pt x="713705" y="280950"/>
                </a:lnTo>
                <a:cubicBezTo>
                  <a:pt x="712366" y="280950"/>
                  <a:pt x="711696" y="280504"/>
                  <a:pt x="711696" y="279611"/>
                </a:cubicBezTo>
                <a:lnTo>
                  <a:pt x="711696" y="277602"/>
                </a:lnTo>
                <a:cubicBezTo>
                  <a:pt x="711696" y="276932"/>
                  <a:pt x="712366" y="276597"/>
                  <a:pt x="713705" y="276597"/>
                </a:cubicBezTo>
                <a:lnTo>
                  <a:pt x="713705" y="272579"/>
                </a:lnTo>
                <a:lnTo>
                  <a:pt x="715045" y="270904"/>
                </a:lnTo>
                <a:lnTo>
                  <a:pt x="715045" y="264542"/>
                </a:lnTo>
                <a:lnTo>
                  <a:pt x="713705" y="264542"/>
                </a:lnTo>
                <a:close/>
                <a:moveTo>
                  <a:pt x="319459" y="264542"/>
                </a:moveTo>
                <a:lnTo>
                  <a:pt x="319459" y="266216"/>
                </a:lnTo>
                <a:lnTo>
                  <a:pt x="320799" y="266216"/>
                </a:lnTo>
                <a:lnTo>
                  <a:pt x="320799" y="264542"/>
                </a:lnTo>
                <a:lnTo>
                  <a:pt x="319459" y="264542"/>
                </a:lnTo>
                <a:close/>
                <a:moveTo>
                  <a:pt x="267890" y="264542"/>
                </a:moveTo>
                <a:lnTo>
                  <a:pt x="267890" y="266216"/>
                </a:lnTo>
                <a:lnTo>
                  <a:pt x="271239" y="266216"/>
                </a:lnTo>
                <a:lnTo>
                  <a:pt x="271239" y="264542"/>
                </a:lnTo>
                <a:lnTo>
                  <a:pt x="267890" y="264542"/>
                </a:lnTo>
                <a:close/>
                <a:moveTo>
                  <a:pt x="1887066" y="262868"/>
                </a:moveTo>
                <a:lnTo>
                  <a:pt x="1887066" y="267556"/>
                </a:lnTo>
                <a:lnTo>
                  <a:pt x="1889745" y="267556"/>
                </a:lnTo>
                <a:lnTo>
                  <a:pt x="1889745" y="262868"/>
                </a:lnTo>
                <a:lnTo>
                  <a:pt x="1887066" y="262868"/>
                </a:lnTo>
                <a:close/>
                <a:moveTo>
                  <a:pt x="2545481" y="261193"/>
                </a:moveTo>
                <a:lnTo>
                  <a:pt x="2545481" y="265881"/>
                </a:lnTo>
                <a:lnTo>
                  <a:pt x="2546821" y="265881"/>
                </a:lnTo>
                <a:cubicBezTo>
                  <a:pt x="2546821" y="264319"/>
                  <a:pt x="2547491" y="263537"/>
                  <a:pt x="2548830" y="263537"/>
                </a:cubicBezTo>
                <a:lnTo>
                  <a:pt x="2548830" y="261193"/>
                </a:lnTo>
                <a:lnTo>
                  <a:pt x="2545481" y="261193"/>
                </a:lnTo>
                <a:close/>
                <a:moveTo>
                  <a:pt x="820192" y="260189"/>
                </a:moveTo>
                <a:lnTo>
                  <a:pt x="820192" y="264542"/>
                </a:lnTo>
                <a:lnTo>
                  <a:pt x="821531" y="264542"/>
                </a:lnTo>
                <a:lnTo>
                  <a:pt x="821531" y="260189"/>
                </a:lnTo>
                <a:lnTo>
                  <a:pt x="820192" y="260189"/>
                </a:lnTo>
                <a:close/>
                <a:moveTo>
                  <a:pt x="2448371" y="259519"/>
                </a:moveTo>
                <a:lnTo>
                  <a:pt x="2448371" y="261193"/>
                </a:lnTo>
                <a:lnTo>
                  <a:pt x="2449711" y="261193"/>
                </a:lnTo>
                <a:lnTo>
                  <a:pt x="2449711" y="259519"/>
                </a:lnTo>
                <a:lnTo>
                  <a:pt x="2448371" y="259519"/>
                </a:lnTo>
                <a:close/>
                <a:moveTo>
                  <a:pt x="2396802" y="259519"/>
                </a:moveTo>
                <a:lnTo>
                  <a:pt x="2396802" y="261193"/>
                </a:lnTo>
                <a:lnTo>
                  <a:pt x="2400151" y="261193"/>
                </a:lnTo>
                <a:lnTo>
                  <a:pt x="2400151" y="259519"/>
                </a:lnTo>
                <a:lnTo>
                  <a:pt x="2396802" y="259519"/>
                </a:lnTo>
                <a:close/>
                <a:moveTo>
                  <a:pt x="1716286" y="258180"/>
                </a:moveTo>
                <a:cubicBezTo>
                  <a:pt x="1716286" y="259966"/>
                  <a:pt x="1715393" y="260859"/>
                  <a:pt x="1713607" y="260859"/>
                </a:cubicBezTo>
                <a:lnTo>
                  <a:pt x="1713607" y="265547"/>
                </a:lnTo>
                <a:lnTo>
                  <a:pt x="1716286" y="265547"/>
                </a:lnTo>
                <a:cubicBezTo>
                  <a:pt x="1716286" y="263761"/>
                  <a:pt x="1717179" y="262868"/>
                  <a:pt x="1718965" y="262868"/>
                </a:cubicBezTo>
                <a:lnTo>
                  <a:pt x="1718965" y="258180"/>
                </a:lnTo>
                <a:lnTo>
                  <a:pt x="1716286" y="258180"/>
                </a:lnTo>
                <a:close/>
                <a:moveTo>
                  <a:pt x="2309738" y="257510"/>
                </a:moveTo>
                <a:cubicBezTo>
                  <a:pt x="2309738" y="258849"/>
                  <a:pt x="2308622" y="260077"/>
                  <a:pt x="2306389" y="261193"/>
                </a:cubicBezTo>
                <a:lnTo>
                  <a:pt x="2306389" y="259519"/>
                </a:lnTo>
                <a:lnTo>
                  <a:pt x="2304380" y="259519"/>
                </a:lnTo>
                <a:lnTo>
                  <a:pt x="2304380" y="261193"/>
                </a:lnTo>
                <a:lnTo>
                  <a:pt x="2306389" y="261193"/>
                </a:lnTo>
                <a:lnTo>
                  <a:pt x="2306389" y="266886"/>
                </a:lnTo>
                <a:lnTo>
                  <a:pt x="2307729" y="268895"/>
                </a:lnTo>
                <a:lnTo>
                  <a:pt x="2307729" y="273918"/>
                </a:lnTo>
                <a:cubicBezTo>
                  <a:pt x="2309291" y="273918"/>
                  <a:pt x="2310407" y="275258"/>
                  <a:pt x="2311077" y="277937"/>
                </a:cubicBezTo>
                <a:lnTo>
                  <a:pt x="2313086" y="277937"/>
                </a:lnTo>
                <a:cubicBezTo>
                  <a:pt x="2313086" y="276820"/>
                  <a:pt x="2313979" y="276262"/>
                  <a:pt x="2315765" y="276262"/>
                </a:cubicBezTo>
                <a:lnTo>
                  <a:pt x="2315765" y="270570"/>
                </a:lnTo>
                <a:lnTo>
                  <a:pt x="2314426" y="268895"/>
                </a:lnTo>
                <a:lnTo>
                  <a:pt x="2314426" y="260189"/>
                </a:lnTo>
                <a:cubicBezTo>
                  <a:pt x="2313533" y="259296"/>
                  <a:pt x="2313086" y="258403"/>
                  <a:pt x="2313086" y="257510"/>
                </a:cubicBezTo>
                <a:lnTo>
                  <a:pt x="2309738" y="257510"/>
                </a:lnTo>
                <a:close/>
                <a:moveTo>
                  <a:pt x="717054" y="255836"/>
                </a:moveTo>
                <a:cubicBezTo>
                  <a:pt x="717054" y="257398"/>
                  <a:pt x="716384" y="258180"/>
                  <a:pt x="715045" y="258180"/>
                </a:cubicBezTo>
                <a:lnTo>
                  <a:pt x="715045" y="262533"/>
                </a:lnTo>
                <a:lnTo>
                  <a:pt x="717054" y="262533"/>
                </a:lnTo>
                <a:cubicBezTo>
                  <a:pt x="717054" y="261640"/>
                  <a:pt x="717500" y="260635"/>
                  <a:pt x="718393" y="259519"/>
                </a:cubicBezTo>
                <a:lnTo>
                  <a:pt x="718393" y="255836"/>
                </a:lnTo>
                <a:lnTo>
                  <a:pt x="717054" y="255836"/>
                </a:lnTo>
                <a:close/>
                <a:moveTo>
                  <a:pt x="241771" y="255501"/>
                </a:moveTo>
                <a:lnTo>
                  <a:pt x="241771" y="257845"/>
                </a:lnTo>
                <a:cubicBezTo>
                  <a:pt x="243111" y="257845"/>
                  <a:pt x="243780" y="258515"/>
                  <a:pt x="243780" y="259854"/>
                </a:cubicBezTo>
                <a:lnTo>
                  <a:pt x="245120" y="259854"/>
                </a:lnTo>
                <a:lnTo>
                  <a:pt x="245120" y="255501"/>
                </a:lnTo>
                <a:lnTo>
                  <a:pt x="241771" y="255501"/>
                </a:lnTo>
                <a:close/>
                <a:moveTo>
                  <a:pt x="1278731" y="255166"/>
                </a:moveTo>
                <a:lnTo>
                  <a:pt x="1278731" y="259854"/>
                </a:lnTo>
                <a:lnTo>
                  <a:pt x="1280071" y="259854"/>
                </a:lnTo>
                <a:lnTo>
                  <a:pt x="1280071" y="255166"/>
                </a:lnTo>
                <a:lnTo>
                  <a:pt x="1278731" y="255166"/>
                </a:lnTo>
                <a:close/>
                <a:moveTo>
                  <a:pt x="265881" y="253826"/>
                </a:moveTo>
                <a:lnTo>
                  <a:pt x="265881" y="257845"/>
                </a:lnTo>
                <a:lnTo>
                  <a:pt x="267890" y="257845"/>
                </a:lnTo>
                <a:cubicBezTo>
                  <a:pt x="267890" y="256952"/>
                  <a:pt x="268337" y="256059"/>
                  <a:pt x="269230" y="255166"/>
                </a:cubicBezTo>
                <a:lnTo>
                  <a:pt x="269230" y="253826"/>
                </a:lnTo>
                <a:lnTo>
                  <a:pt x="265881" y="253826"/>
                </a:lnTo>
                <a:close/>
                <a:moveTo>
                  <a:pt x="1881708" y="253492"/>
                </a:moveTo>
                <a:lnTo>
                  <a:pt x="1881708" y="258180"/>
                </a:lnTo>
                <a:lnTo>
                  <a:pt x="1884387" y="258180"/>
                </a:lnTo>
                <a:lnTo>
                  <a:pt x="1884387" y="253492"/>
                </a:lnTo>
                <a:lnTo>
                  <a:pt x="1881708" y="253492"/>
                </a:lnTo>
                <a:close/>
                <a:moveTo>
                  <a:pt x="797421" y="253157"/>
                </a:moveTo>
                <a:lnTo>
                  <a:pt x="797421" y="257175"/>
                </a:lnTo>
                <a:lnTo>
                  <a:pt x="796082" y="258849"/>
                </a:lnTo>
                <a:lnTo>
                  <a:pt x="796082" y="260189"/>
                </a:lnTo>
                <a:lnTo>
                  <a:pt x="799430" y="260189"/>
                </a:lnTo>
                <a:lnTo>
                  <a:pt x="799430" y="253157"/>
                </a:lnTo>
                <a:lnTo>
                  <a:pt x="797421" y="253157"/>
                </a:lnTo>
                <a:close/>
                <a:moveTo>
                  <a:pt x="816843" y="251482"/>
                </a:moveTo>
                <a:lnTo>
                  <a:pt x="816843" y="255836"/>
                </a:lnTo>
                <a:lnTo>
                  <a:pt x="818182" y="255836"/>
                </a:lnTo>
                <a:lnTo>
                  <a:pt x="818182" y="251482"/>
                </a:lnTo>
                <a:lnTo>
                  <a:pt x="816843" y="251482"/>
                </a:lnTo>
                <a:close/>
                <a:moveTo>
                  <a:pt x="257845" y="251482"/>
                </a:moveTo>
                <a:lnTo>
                  <a:pt x="257845" y="253826"/>
                </a:lnTo>
                <a:lnTo>
                  <a:pt x="259854" y="253826"/>
                </a:lnTo>
                <a:lnTo>
                  <a:pt x="259854" y="251482"/>
                </a:lnTo>
                <a:lnTo>
                  <a:pt x="257845" y="251482"/>
                </a:lnTo>
                <a:close/>
                <a:moveTo>
                  <a:pt x="2370683" y="251148"/>
                </a:moveTo>
                <a:lnTo>
                  <a:pt x="2370683" y="253492"/>
                </a:lnTo>
                <a:cubicBezTo>
                  <a:pt x="2372022" y="253492"/>
                  <a:pt x="2372692" y="254050"/>
                  <a:pt x="2372692" y="255166"/>
                </a:cubicBezTo>
                <a:lnTo>
                  <a:pt x="2374031" y="255166"/>
                </a:lnTo>
                <a:lnTo>
                  <a:pt x="2374031" y="251148"/>
                </a:lnTo>
                <a:lnTo>
                  <a:pt x="2370683" y="251148"/>
                </a:lnTo>
                <a:close/>
                <a:moveTo>
                  <a:pt x="2207939" y="251148"/>
                </a:moveTo>
                <a:lnTo>
                  <a:pt x="2207939" y="253826"/>
                </a:lnTo>
                <a:cubicBezTo>
                  <a:pt x="2207939" y="254719"/>
                  <a:pt x="2207270" y="255166"/>
                  <a:pt x="2205930" y="255166"/>
                </a:cubicBezTo>
                <a:lnTo>
                  <a:pt x="2205930" y="260189"/>
                </a:lnTo>
                <a:lnTo>
                  <a:pt x="2204591" y="261863"/>
                </a:lnTo>
                <a:lnTo>
                  <a:pt x="2204591" y="263537"/>
                </a:lnTo>
                <a:cubicBezTo>
                  <a:pt x="2207046" y="263537"/>
                  <a:pt x="2208609" y="264654"/>
                  <a:pt x="2209279" y="266886"/>
                </a:cubicBezTo>
                <a:cubicBezTo>
                  <a:pt x="2208386" y="267109"/>
                  <a:pt x="2207939" y="267556"/>
                  <a:pt x="2207939" y="268226"/>
                </a:cubicBezTo>
                <a:lnTo>
                  <a:pt x="2207939" y="269900"/>
                </a:lnTo>
                <a:lnTo>
                  <a:pt x="2211288" y="269900"/>
                </a:lnTo>
                <a:lnTo>
                  <a:pt x="2211288" y="259519"/>
                </a:lnTo>
                <a:cubicBezTo>
                  <a:pt x="2209948" y="259519"/>
                  <a:pt x="2209279" y="259184"/>
                  <a:pt x="2209279" y="258515"/>
                </a:cubicBezTo>
                <a:lnTo>
                  <a:pt x="2209279" y="251148"/>
                </a:lnTo>
                <a:lnTo>
                  <a:pt x="2207939" y="251148"/>
                </a:lnTo>
                <a:close/>
                <a:moveTo>
                  <a:pt x="2199903" y="251148"/>
                </a:moveTo>
                <a:lnTo>
                  <a:pt x="2199903" y="253492"/>
                </a:lnTo>
                <a:lnTo>
                  <a:pt x="2201242" y="253492"/>
                </a:lnTo>
                <a:lnTo>
                  <a:pt x="2201242" y="251148"/>
                </a:lnTo>
                <a:lnTo>
                  <a:pt x="2199903" y="251148"/>
                </a:lnTo>
                <a:close/>
                <a:moveTo>
                  <a:pt x="1175593" y="250478"/>
                </a:moveTo>
                <a:cubicBezTo>
                  <a:pt x="1175593" y="252264"/>
                  <a:pt x="1174924" y="253157"/>
                  <a:pt x="1173584" y="253157"/>
                </a:cubicBezTo>
                <a:lnTo>
                  <a:pt x="1173584" y="257845"/>
                </a:lnTo>
                <a:lnTo>
                  <a:pt x="1175593" y="257845"/>
                </a:lnTo>
                <a:cubicBezTo>
                  <a:pt x="1175593" y="256729"/>
                  <a:pt x="1176040" y="255612"/>
                  <a:pt x="1176933" y="254496"/>
                </a:cubicBezTo>
                <a:lnTo>
                  <a:pt x="1176933" y="250478"/>
                </a:lnTo>
                <a:lnTo>
                  <a:pt x="1175593" y="250478"/>
                </a:lnTo>
                <a:close/>
                <a:moveTo>
                  <a:pt x="2546821" y="249473"/>
                </a:moveTo>
                <a:cubicBezTo>
                  <a:pt x="2546821" y="250143"/>
                  <a:pt x="2546374" y="250924"/>
                  <a:pt x="2545481" y="251817"/>
                </a:cubicBezTo>
                <a:lnTo>
                  <a:pt x="2545481" y="259519"/>
                </a:lnTo>
                <a:lnTo>
                  <a:pt x="2548830" y="259519"/>
                </a:lnTo>
                <a:lnTo>
                  <a:pt x="2548830" y="256170"/>
                </a:lnTo>
                <a:lnTo>
                  <a:pt x="2550170" y="254496"/>
                </a:lnTo>
                <a:lnTo>
                  <a:pt x="2550170" y="249473"/>
                </a:lnTo>
                <a:lnTo>
                  <a:pt x="2546821" y="249473"/>
                </a:lnTo>
                <a:close/>
                <a:moveTo>
                  <a:pt x="2394793" y="249473"/>
                </a:moveTo>
                <a:lnTo>
                  <a:pt x="2394793" y="253492"/>
                </a:lnTo>
                <a:lnTo>
                  <a:pt x="2396802" y="253492"/>
                </a:lnTo>
                <a:cubicBezTo>
                  <a:pt x="2396802" y="252375"/>
                  <a:pt x="2397249" y="251371"/>
                  <a:pt x="2398142" y="250478"/>
                </a:cubicBezTo>
                <a:lnTo>
                  <a:pt x="2398142" y="249473"/>
                </a:lnTo>
                <a:lnTo>
                  <a:pt x="2394793" y="249473"/>
                </a:lnTo>
                <a:close/>
                <a:moveTo>
                  <a:pt x="265881" y="249138"/>
                </a:moveTo>
                <a:lnTo>
                  <a:pt x="265881" y="251482"/>
                </a:lnTo>
                <a:lnTo>
                  <a:pt x="269230" y="251482"/>
                </a:lnTo>
                <a:lnTo>
                  <a:pt x="269230" y="249138"/>
                </a:lnTo>
                <a:lnTo>
                  <a:pt x="265881" y="249138"/>
                </a:lnTo>
                <a:close/>
                <a:moveTo>
                  <a:pt x="1255960" y="247799"/>
                </a:moveTo>
                <a:lnTo>
                  <a:pt x="1255960" y="251817"/>
                </a:lnTo>
                <a:lnTo>
                  <a:pt x="1254621" y="253826"/>
                </a:lnTo>
                <a:lnTo>
                  <a:pt x="1254621" y="255166"/>
                </a:lnTo>
                <a:lnTo>
                  <a:pt x="1257970" y="255166"/>
                </a:lnTo>
                <a:lnTo>
                  <a:pt x="1257970" y="247799"/>
                </a:lnTo>
                <a:lnTo>
                  <a:pt x="1255960" y="247799"/>
                </a:lnTo>
                <a:close/>
                <a:moveTo>
                  <a:pt x="2386756" y="247129"/>
                </a:moveTo>
                <a:lnTo>
                  <a:pt x="2386756" y="249473"/>
                </a:lnTo>
                <a:lnTo>
                  <a:pt x="2388765" y="249473"/>
                </a:lnTo>
                <a:lnTo>
                  <a:pt x="2388765" y="247129"/>
                </a:lnTo>
                <a:lnTo>
                  <a:pt x="2386756" y="247129"/>
                </a:lnTo>
                <a:close/>
                <a:moveTo>
                  <a:pt x="796082" y="246459"/>
                </a:moveTo>
                <a:cubicBezTo>
                  <a:pt x="796082" y="248022"/>
                  <a:pt x="795412" y="248803"/>
                  <a:pt x="794072" y="248803"/>
                </a:cubicBezTo>
                <a:lnTo>
                  <a:pt x="794072" y="253157"/>
                </a:lnTo>
                <a:lnTo>
                  <a:pt x="796082" y="253157"/>
                </a:lnTo>
                <a:cubicBezTo>
                  <a:pt x="796751" y="250255"/>
                  <a:pt x="797867" y="248803"/>
                  <a:pt x="799430" y="248803"/>
                </a:cubicBezTo>
                <a:lnTo>
                  <a:pt x="799430" y="246459"/>
                </a:lnTo>
                <a:lnTo>
                  <a:pt x="796082" y="246459"/>
                </a:lnTo>
                <a:close/>
                <a:moveTo>
                  <a:pt x="1275382" y="245790"/>
                </a:moveTo>
                <a:lnTo>
                  <a:pt x="1275382" y="250478"/>
                </a:lnTo>
                <a:lnTo>
                  <a:pt x="1276722" y="250478"/>
                </a:lnTo>
                <a:lnTo>
                  <a:pt x="1276722" y="245790"/>
                </a:lnTo>
                <a:lnTo>
                  <a:pt x="1275382" y="245790"/>
                </a:lnTo>
                <a:close/>
                <a:moveTo>
                  <a:pt x="2394793" y="244785"/>
                </a:moveTo>
                <a:lnTo>
                  <a:pt x="2394793" y="247129"/>
                </a:lnTo>
                <a:lnTo>
                  <a:pt x="2398142" y="247129"/>
                </a:lnTo>
                <a:lnTo>
                  <a:pt x="2398142" y="244785"/>
                </a:lnTo>
                <a:lnTo>
                  <a:pt x="2394793" y="244785"/>
                </a:lnTo>
                <a:close/>
                <a:moveTo>
                  <a:pt x="2201242" y="244785"/>
                </a:moveTo>
                <a:lnTo>
                  <a:pt x="2201242" y="249473"/>
                </a:lnTo>
                <a:lnTo>
                  <a:pt x="2203251" y="249473"/>
                </a:lnTo>
                <a:lnTo>
                  <a:pt x="2203251" y="244785"/>
                </a:lnTo>
                <a:lnTo>
                  <a:pt x="2201242" y="244785"/>
                </a:lnTo>
                <a:close/>
                <a:moveTo>
                  <a:pt x="1876350" y="243446"/>
                </a:moveTo>
                <a:lnTo>
                  <a:pt x="1876350" y="246125"/>
                </a:lnTo>
                <a:lnTo>
                  <a:pt x="1879029" y="246125"/>
                </a:lnTo>
                <a:lnTo>
                  <a:pt x="1879029" y="243446"/>
                </a:lnTo>
                <a:lnTo>
                  <a:pt x="1876350" y="243446"/>
                </a:lnTo>
                <a:close/>
                <a:moveTo>
                  <a:pt x="799430" y="242106"/>
                </a:moveTo>
                <a:lnTo>
                  <a:pt x="799430" y="244450"/>
                </a:lnTo>
                <a:lnTo>
                  <a:pt x="800770" y="244450"/>
                </a:lnTo>
                <a:lnTo>
                  <a:pt x="800770" y="242106"/>
                </a:lnTo>
                <a:lnTo>
                  <a:pt x="799430" y="242106"/>
                </a:lnTo>
                <a:close/>
                <a:moveTo>
                  <a:pt x="1884387" y="241436"/>
                </a:moveTo>
                <a:lnTo>
                  <a:pt x="1884387" y="246794"/>
                </a:lnTo>
                <a:cubicBezTo>
                  <a:pt x="1884387" y="247687"/>
                  <a:pt x="1883494" y="248134"/>
                  <a:pt x="1881708" y="248134"/>
                </a:cubicBezTo>
                <a:lnTo>
                  <a:pt x="1881708" y="250813"/>
                </a:lnTo>
                <a:lnTo>
                  <a:pt x="1887066" y="250813"/>
                </a:lnTo>
                <a:cubicBezTo>
                  <a:pt x="1887066" y="249027"/>
                  <a:pt x="1887959" y="248134"/>
                  <a:pt x="1889745" y="248134"/>
                </a:cubicBezTo>
                <a:lnTo>
                  <a:pt x="1889745" y="246125"/>
                </a:lnTo>
                <a:cubicBezTo>
                  <a:pt x="1887959" y="246125"/>
                  <a:pt x="1887066" y="245678"/>
                  <a:pt x="1887066" y="244785"/>
                </a:cubicBezTo>
                <a:lnTo>
                  <a:pt x="1887066" y="241436"/>
                </a:lnTo>
                <a:lnTo>
                  <a:pt x="1884387" y="241436"/>
                </a:lnTo>
                <a:close/>
                <a:moveTo>
                  <a:pt x="1254621" y="240432"/>
                </a:moveTo>
                <a:cubicBezTo>
                  <a:pt x="1254621" y="242218"/>
                  <a:pt x="1253951" y="243111"/>
                  <a:pt x="1252612" y="243111"/>
                </a:cubicBezTo>
                <a:lnTo>
                  <a:pt x="1252612" y="247799"/>
                </a:lnTo>
                <a:lnTo>
                  <a:pt x="1254621" y="247799"/>
                </a:lnTo>
                <a:cubicBezTo>
                  <a:pt x="1255291" y="244673"/>
                  <a:pt x="1256407" y="243111"/>
                  <a:pt x="1257970" y="243111"/>
                </a:cubicBezTo>
                <a:lnTo>
                  <a:pt x="1257970" y="240432"/>
                </a:lnTo>
                <a:lnTo>
                  <a:pt x="1254621" y="240432"/>
                </a:lnTo>
                <a:close/>
                <a:moveTo>
                  <a:pt x="2290316" y="238758"/>
                </a:moveTo>
                <a:cubicBezTo>
                  <a:pt x="2290316" y="240097"/>
                  <a:pt x="2289869" y="240767"/>
                  <a:pt x="2288976" y="240767"/>
                </a:cubicBezTo>
                <a:lnTo>
                  <a:pt x="2285628" y="240767"/>
                </a:lnTo>
                <a:lnTo>
                  <a:pt x="2285628" y="250143"/>
                </a:lnTo>
                <a:cubicBezTo>
                  <a:pt x="2285628" y="250813"/>
                  <a:pt x="2284958" y="251148"/>
                  <a:pt x="2283618" y="251148"/>
                </a:cubicBezTo>
                <a:lnTo>
                  <a:pt x="2283618" y="257510"/>
                </a:lnTo>
                <a:cubicBezTo>
                  <a:pt x="2284958" y="257510"/>
                  <a:pt x="2285628" y="257845"/>
                  <a:pt x="2285628" y="258515"/>
                </a:cubicBezTo>
                <a:lnTo>
                  <a:pt x="2285628" y="260189"/>
                </a:lnTo>
                <a:cubicBezTo>
                  <a:pt x="2285628" y="260859"/>
                  <a:pt x="2284958" y="261193"/>
                  <a:pt x="2283618" y="261193"/>
                </a:cubicBezTo>
                <a:lnTo>
                  <a:pt x="2283618" y="263537"/>
                </a:lnTo>
                <a:cubicBezTo>
                  <a:pt x="2284958" y="263537"/>
                  <a:pt x="2285628" y="263984"/>
                  <a:pt x="2285628" y="264877"/>
                </a:cubicBezTo>
                <a:lnTo>
                  <a:pt x="2285628" y="281955"/>
                </a:lnTo>
                <a:lnTo>
                  <a:pt x="2286967" y="281955"/>
                </a:lnTo>
                <a:lnTo>
                  <a:pt x="2286967" y="272579"/>
                </a:lnTo>
                <a:cubicBezTo>
                  <a:pt x="2288083" y="270793"/>
                  <a:pt x="2289199" y="269900"/>
                  <a:pt x="2290316" y="269900"/>
                </a:cubicBezTo>
                <a:lnTo>
                  <a:pt x="2290316" y="266886"/>
                </a:lnTo>
                <a:lnTo>
                  <a:pt x="2291655" y="265212"/>
                </a:lnTo>
                <a:lnTo>
                  <a:pt x="2291655" y="263537"/>
                </a:lnTo>
                <a:cubicBezTo>
                  <a:pt x="2289423" y="263537"/>
                  <a:pt x="2288306" y="263203"/>
                  <a:pt x="2288306" y="262533"/>
                </a:cubicBezTo>
                <a:lnTo>
                  <a:pt x="2288306" y="256170"/>
                </a:lnTo>
                <a:cubicBezTo>
                  <a:pt x="2288306" y="255501"/>
                  <a:pt x="2288976" y="255166"/>
                  <a:pt x="2290316" y="255166"/>
                </a:cubicBezTo>
                <a:lnTo>
                  <a:pt x="2290316" y="253492"/>
                </a:lnTo>
                <a:cubicBezTo>
                  <a:pt x="2288976" y="253492"/>
                  <a:pt x="2288306" y="253045"/>
                  <a:pt x="2288306" y="252152"/>
                </a:cubicBezTo>
                <a:lnTo>
                  <a:pt x="2288306" y="250478"/>
                </a:lnTo>
                <a:cubicBezTo>
                  <a:pt x="2288306" y="249808"/>
                  <a:pt x="2288976" y="249473"/>
                  <a:pt x="2290316" y="249473"/>
                </a:cubicBezTo>
                <a:lnTo>
                  <a:pt x="2290316" y="246125"/>
                </a:lnTo>
                <a:lnTo>
                  <a:pt x="2291655" y="244450"/>
                </a:lnTo>
                <a:lnTo>
                  <a:pt x="2291655" y="238758"/>
                </a:lnTo>
                <a:lnTo>
                  <a:pt x="2290316" y="238758"/>
                </a:lnTo>
                <a:close/>
                <a:moveTo>
                  <a:pt x="267890" y="238758"/>
                </a:moveTo>
                <a:lnTo>
                  <a:pt x="267890" y="242776"/>
                </a:lnTo>
                <a:lnTo>
                  <a:pt x="269230" y="242776"/>
                </a:lnTo>
                <a:lnTo>
                  <a:pt x="269230" y="238758"/>
                </a:lnTo>
                <a:lnTo>
                  <a:pt x="267890" y="238758"/>
                </a:lnTo>
                <a:close/>
                <a:moveTo>
                  <a:pt x="1272034" y="235744"/>
                </a:moveTo>
                <a:lnTo>
                  <a:pt x="1272034" y="238423"/>
                </a:lnTo>
                <a:lnTo>
                  <a:pt x="1274043" y="238423"/>
                </a:lnTo>
                <a:lnTo>
                  <a:pt x="1274043" y="235744"/>
                </a:lnTo>
                <a:lnTo>
                  <a:pt x="1272034" y="235744"/>
                </a:lnTo>
                <a:close/>
                <a:moveTo>
                  <a:pt x="1257970" y="235744"/>
                </a:moveTo>
                <a:lnTo>
                  <a:pt x="1257970" y="238423"/>
                </a:lnTo>
                <a:lnTo>
                  <a:pt x="1259309" y="238423"/>
                </a:lnTo>
                <a:lnTo>
                  <a:pt x="1259309" y="235744"/>
                </a:lnTo>
                <a:lnTo>
                  <a:pt x="1257970" y="235744"/>
                </a:lnTo>
                <a:close/>
                <a:moveTo>
                  <a:pt x="2396802" y="234739"/>
                </a:moveTo>
                <a:lnTo>
                  <a:pt x="2396802" y="238758"/>
                </a:lnTo>
                <a:lnTo>
                  <a:pt x="2398142" y="238758"/>
                </a:lnTo>
                <a:lnTo>
                  <a:pt x="2398142" y="234739"/>
                </a:lnTo>
                <a:lnTo>
                  <a:pt x="2396802" y="234739"/>
                </a:lnTo>
                <a:close/>
                <a:moveTo>
                  <a:pt x="1881708" y="234069"/>
                </a:moveTo>
                <a:lnTo>
                  <a:pt x="1881708" y="238758"/>
                </a:lnTo>
                <a:lnTo>
                  <a:pt x="1887066" y="238758"/>
                </a:lnTo>
                <a:lnTo>
                  <a:pt x="1887066" y="234069"/>
                </a:lnTo>
                <a:lnTo>
                  <a:pt x="1881708" y="234069"/>
                </a:lnTo>
                <a:close/>
                <a:moveTo>
                  <a:pt x="1276722" y="233735"/>
                </a:moveTo>
                <a:lnTo>
                  <a:pt x="1276722" y="239092"/>
                </a:lnTo>
                <a:lnTo>
                  <a:pt x="1275382" y="241102"/>
                </a:lnTo>
                <a:lnTo>
                  <a:pt x="1275382" y="243111"/>
                </a:lnTo>
                <a:lnTo>
                  <a:pt x="1278731" y="243111"/>
                </a:lnTo>
                <a:cubicBezTo>
                  <a:pt x="1278731" y="241995"/>
                  <a:pt x="1279178" y="240878"/>
                  <a:pt x="1280071" y="239762"/>
                </a:cubicBezTo>
                <a:lnTo>
                  <a:pt x="1280071" y="239092"/>
                </a:lnTo>
                <a:lnTo>
                  <a:pt x="1278731" y="237083"/>
                </a:lnTo>
                <a:lnTo>
                  <a:pt x="1278731" y="233735"/>
                </a:lnTo>
                <a:lnTo>
                  <a:pt x="1276722" y="233735"/>
                </a:lnTo>
                <a:close/>
                <a:moveTo>
                  <a:pt x="245120" y="232395"/>
                </a:moveTo>
                <a:lnTo>
                  <a:pt x="245120" y="235744"/>
                </a:lnTo>
                <a:lnTo>
                  <a:pt x="243780" y="237753"/>
                </a:lnTo>
                <a:lnTo>
                  <a:pt x="243780" y="238758"/>
                </a:lnTo>
                <a:lnTo>
                  <a:pt x="247129" y="238758"/>
                </a:lnTo>
                <a:lnTo>
                  <a:pt x="247129" y="232395"/>
                </a:lnTo>
                <a:lnTo>
                  <a:pt x="245120" y="232395"/>
                </a:lnTo>
                <a:close/>
                <a:moveTo>
                  <a:pt x="2578298" y="231725"/>
                </a:moveTo>
                <a:lnTo>
                  <a:pt x="2572940" y="237083"/>
                </a:lnTo>
                <a:cubicBezTo>
                  <a:pt x="2573164" y="237753"/>
                  <a:pt x="2573610" y="238088"/>
                  <a:pt x="2574280" y="238088"/>
                </a:cubicBezTo>
                <a:cubicBezTo>
                  <a:pt x="2574280" y="237418"/>
                  <a:pt x="2576066" y="235521"/>
                  <a:pt x="2579638" y="232395"/>
                </a:cubicBezTo>
                <a:lnTo>
                  <a:pt x="2578298" y="231725"/>
                </a:lnTo>
                <a:close/>
                <a:moveTo>
                  <a:pt x="2293664" y="230721"/>
                </a:moveTo>
                <a:cubicBezTo>
                  <a:pt x="2293664" y="232284"/>
                  <a:pt x="2292995" y="233065"/>
                  <a:pt x="2291655" y="233065"/>
                </a:cubicBezTo>
                <a:lnTo>
                  <a:pt x="2291655" y="237083"/>
                </a:lnTo>
                <a:lnTo>
                  <a:pt x="2293664" y="237083"/>
                </a:lnTo>
                <a:cubicBezTo>
                  <a:pt x="2293664" y="235967"/>
                  <a:pt x="2294111" y="234962"/>
                  <a:pt x="2295004" y="234069"/>
                </a:cubicBezTo>
                <a:lnTo>
                  <a:pt x="2295004" y="230721"/>
                </a:lnTo>
                <a:lnTo>
                  <a:pt x="2293664" y="230721"/>
                </a:lnTo>
                <a:close/>
                <a:moveTo>
                  <a:pt x="264542" y="230721"/>
                </a:moveTo>
                <a:lnTo>
                  <a:pt x="264542" y="234739"/>
                </a:lnTo>
                <a:lnTo>
                  <a:pt x="265881" y="234739"/>
                </a:lnTo>
                <a:lnTo>
                  <a:pt x="265881" y="230721"/>
                </a:lnTo>
                <a:lnTo>
                  <a:pt x="264542" y="230721"/>
                </a:lnTo>
                <a:close/>
                <a:moveTo>
                  <a:pt x="2393454" y="226703"/>
                </a:moveTo>
                <a:lnTo>
                  <a:pt x="2393454" y="230721"/>
                </a:lnTo>
                <a:lnTo>
                  <a:pt x="2394793" y="230721"/>
                </a:lnTo>
                <a:lnTo>
                  <a:pt x="2394793" y="226703"/>
                </a:lnTo>
                <a:lnTo>
                  <a:pt x="2393454" y="226703"/>
                </a:lnTo>
                <a:close/>
                <a:moveTo>
                  <a:pt x="1275382" y="226368"/>
                </a:moveTo>
                <a:lnTo>
                  <a:pt x="1275382" y="231056"/>
                </a:lnTo>
                <a:lnTo>
                  <a:pt x="1278731" y="231056"/>
                </a:lnTo>
                <a:lnTo>
                  <a:pt x="1278731" y="226368"/>
                </a:lnTo>
                <a:lnTo>
                  <a:pt x="1275382" y="226368"/>
                </a:lnTo>
                <a:close/>
                <a:moveTo>
                  <a:pt x="243780" y="226033"/>
                </a:moveTo>
                <a:cubicBezTo>
                  <a:pt x="243780" y="227595"/>
                  <a:pt x="243111" y="228377"/>
                  <a:pt x="241771" y="228377"/>
                </a:cubicBezTo>
                <a:lnTo>
                  <a:pt x="241771" y="232395"/>
                </a:lnTo>
                <a:lnTo>
                  <a:pt x="243780" y="232395"/>
                </a:lnTo>
                <a:cubicBezTo>
                  <a:pt x="244450" y="229716"/>
                  <a:pt x="245566" y="228377"/>
                  <a:pt x="247129" y="228377"/>
                </a:cubicBezTo>
                <a:lnTo>
                  <a:pt x="247129" y="226033"/>
                </a:lnTo>
                <a:lnTo>
                  <a:pt x="243780" y="226033"/>
                </a:lnTo>
                <a:close/>
                <a:moveTo>
                  <a:pt x="1601093" y="224024"/>
                </a:moveTo>
                <a:lnTo>
                  <a:pt x="1601093" y="226703"/>
                </a:lnTo>
                <a:lnTo>
                  <a:pt x="1603772" y="226703"/>
                </a:lnTo>
                <a:lnTo>
                  <a:pt x="1603772" y="224024"/>
                </a:lnTo>
                <a:lnTo>
                  <a:pt x="1601093" y="224024"/>
                </a:lnTo>
                <a:close/>
                <a:moveTo>
                  <a:pt x="647402" y="223689"/>
                </a:moveTo>
                <a:lnTo>
                  <a:pt x="647402" y="226368"/>
                </a:lnTo>
                <a:lnTo>
                  <a:pt x="648742" y="226368"/>
                </a:lnTo>
                <a:lnTo>
                  <a:pt x="648742" y="223689"/>
                </a:lnTo>
                <a:lnTo>
                  <a:pt x="647402" y="223689"/>
                </a:lnTo>
                <a:close/>
                <a:moveTo>
                  <a:pt x="2001589" y="222014"/>
                </a:moveTo>
                <a:lnTo>
                  <a:pt x="2001589" y="226703"/>
                </a:lnTo>
                <a:lnTo>
                  <a:pt x="2009626" y="226703"/>
                </a:lnTo>
                <a:lnTo>
                  <a:pt x="2009626" y="224024"/>
                </a:lnTo>
                <a:lnTo>
                  <a:pt x="2005607" y="224024"/>
                </a:lnTo>
                <a:cubicBezTo>
                  <a:pt x="2004715" y="224024"/>
                  <a:pt x="2004268" y="223354"/>
                  <a:pt x="2004268" y="222014"/>
                </a:cubicBezTo>
                <a:lnTo>
                  <a:pt x="2001589" y="222014"/>
                </a:lnTo>
                <a:close/>
                <a:moveTo>
                  <a:pt x="1548184" y="222014"/>
                </a:moveTo>
                <a:lnTo>
                  <a:pt x="1548184" y="229381"/>
                </a:lnTo>
                <a:lnTo>
                  <a:pt x="1550863" y="229381"/>
                </a:lnTo>
                <a:cubicBezTo>
                  <a:pt x="1550863" y="227595"/>
                  <a:pt x="1551756" y="226703"/>
                  <a:pt x="1553542" y="226703"/>
                </a:cubicBezTo>
                <a:lnTo>
                  <a:pt x="1553542" y="222014"/>
                </a:lnTo>
                <a:lnTo>
                  <a:pt x="1548184" y="222014"/>
                </a:lnTo>
                <a:close/>
                <a:moveTo>
                  <a:pt x="889843" y="222014"/>
                </a:moveTo>
                <a:lnTo>
                  <a:pt x="889843" y="226368"/>
                </a:lnTo>
                <a:lnTo>
                  <a:pt x="894531" y="226368"/>
                </a:lnTo>
                <a:lnTo>
                  <a:pt x="894531" y="223689"/>
                </a:lnTo>
                <a:cubicBezTo>
                  <a:pt x="892299" y="223689"/>
                  <a:pt x="891183" y="223131"/>
                  <a:pt x="891183" y="222014"/>
                </a:cubicBezTo>
                <a:lnTo>
                  <a:pt x="889843" y="222014"/>
                </a:lnTo>
                <a:close/>
                <a:moveTo>
                  <a:pt x="615255" y="222014"/>
                </a:moveTo>
                <a:lnTo>
                  <a:pt x="615255" y="228712"/>
                </a:lnTo>
                <a:lnTo>
                  <a:pt x="616595" y="228712"/>
                </a:lnTo>
                <a:cubicBezTo>
                  <a:pt x="616595" y="227149"/>
                  <a:pt x="617265" y="226368"/>
                  <a:pt x="618604" y="226368"/>
                </a:cubicBezTo>
                <a:lnTo>
                  <a:pt x="618604" y="222014"/>
                </a:lnTo>
                <a:lnTo>
                  <a:pt x="615255" y="222014"/>
                </a:lnTo>
                <a:close/>
                <a:moveTo>
                  <a:pt x="261193" y="222014"/>
                </a:moveTo>
                <a:lnTo>
                  <a:pt x="261193" y="224358"/>
                </a:lnTo>
                <a:lnTo>
                  <a:pt x="263202" y="224358"/>
                </a:lnTo>
                <a:lnTo>
                  <a:pt x="263202" y="222014"/>
                </a:lnTo>
                <a:lnTo>
                  <a:pt x="261193" y="222014"/>
                </a:lnTo>
                <a:close/>
                <a:moveTo>
                  <a:pt x="247129" y="222014"/>
                </a:moveTo>
                <a:lnTo>
                  <a:pt x="247129" y="224358"/>
                </a:lnTo>
                <a:lnTo>
                  <a:pt x="248468" y="224358"/>
                </a:lnTo>
                <a:lnTo>
                  <a:pt x="248468" y="222014"/>
                </a:lnTo>
                <a:lnTo>
                  <a:pt x="247129" y="222014"/>
                </a:lnTo>
                <a:close/>
                <a:moveTo>
                  <a:pt x="265881" y="220340"/>
                </a:moveTo>
                <a:lnTo>
                  <a:pt x="265881" y="224693"/>
                </a:lnTo>
                <a:lnTo>
                  <a:pt x="264542" y="226703"/>
                </a:lnTo>
                <a:lnTo>
                  <a:pt x="264542" y="228377"/>
                </a:lnTo>
                <a:lnTo>
                  <a:pt x="267890" y="228377"/>
                </a:lnTo>
                <a:cubicBezTo>
                  <a:pt x="267890" y="227484"/>
                  <a:pt x="268337" y="226479"/>
                  <a:pt x="269230" y="225363"/>
                </a:cubicBezTo>
                <a:lnTo>
                  <a:pt x="269230" y="224693"/>
                </a:lnTo>
                <a:lnTo>
                  <a:pt x="267890" y="223019"/>
                </a:lnTo>
                <a:lnTo>
                  <a:pt x="267890" y="220340"/>
                </a:lnTo>
                <a:lnTo>
                  <a:pt x="265881" y="220340"/>
                </a:lnTo>
                <a:close/>
                <a:moveTo>
                  <a:pt x="1251272" y="219001"/>
                </a:moveTo>
                <a:lnTo>
                  <a:pt x="1251272" y="223689"/>
                </a:lnTo>
                <a:lnTo>
                  <a:pt x="1252612" y="223689"/>
                </a:lnTo>
                <a:lnTo>
                  <a:pt x="1252612" y="219001"/>
                </a:lnTo>
                <a:lnTo>
                  <a:pt x="1251272" y="219001"/>
                </a:lnTo>
                <a:close/>
                <a:moveTo>
                  <a:pt x="876449" y="216991"/>
                </a:moveTo>
                <a:lnTo>
                  <a:pt x="876449" y="219335"/>
                </a:lnTo>
                <a:lnTo>
                  <a:pt x="878458" y="219335"/>
                </a:lnTo>
                <a:lnTo>
                  <a:pt x="878458" y="216991"/>
                </a:lnTo>
                <a:lnTo>
                  <a:pt x="876449" y="216991"/>
                </a:lnTo>
                <a:close/>
                <a:moveTo>
                  <a:pt x="1980158" y="216657"/>
                </a:moveTo>
                <a:lnTo>
                  <a:pt x="1980158" y="219335"/>
                </a:lnTo>
                <a:lnTo>
                  <a:pt x="1982837" y="219335"/>
                </a:lnTo>
                <a:lnTo>
                  <a:pt x="1982837" y="216657"/>
                </a:lnTo>
                <a:lnTo>
                  <a:pt x="1980158" y="216657"/>
                </a:lnTo>
                <a:close/>
                <a:moveTo>
                  <a:pt x="1105942" y="216322"/>
                </a:moveTo>
                <a:lnTo>
                  <a:pt x="1105942" y="219001"/>
                </a:lnTo>
                <a:lnTo>
                  <a:pt x="1107281" y="219001"/>
                </a:lnTo>
                <a:lnTo>
                  <a:pt x="1107281" y="216322"/>
                </a:lnTo>
                <a:lnTo>
                  <a:pt x="1105942" y="216322"/>
                </a:lnTo>
                <a:close/>
                <a:moveTo>
                  <a:pt x="1254621" y="214313"/>
                </a:moveTo>
                <a:lnTo>
                  <a:pt x="1254621" y="219001"/>
                </a:lnTo>
                <a:lnTo>
                  <a:pt x="1255960" y="219001"/>
                </a:lnTo>
                <a:cubicBezTo>
                  <a:pt x="1255960" y="217215"/>
                  <a:pt x="1256630" y="216322"/>
                  <a:pt x="1257970" y="216322"/>
                </a:cubicBezTo>
                <a:lnTo>
                  <a:pt x="1257970" y="214313"/>
                </a:lnTo>
                <a:lnTo>
                  <a:pt x="1254621" y="214313"/>
                </a:lnTo>
                <a:close/>
                <a:moveTo>
                  <a:pt x="1073795" y="214313"/>
                </a:moveTo>
                <a:lnTo>
                  <a:pt x="1073795" y="221680"/>
                </a:lnTo>
                <a:lnTo>
                  <a:pt x="1075134" y="221680"/>
                </a:lnTo>
                <a:cubicBezTo>
                  <a:pt x="1075134" y="219894"/>
                  <a:pt x="1075804" y="219001"/>
                  <a:pt x="1077143" y="219001"/>
                </a:cubicBezTo>
                <a:lnTo>
                  <a:pt x="1077143" y="214313"/>
                </a:lnTo>
                <a:lnTo>
                  <a:pt x="1073795" y="214313"/>
                </a:lnTo>
                <a:close/>
                <a:moveTo>
                  <a:pt x="264542" y="213643"/>
                </a:moveTo>
                <a:lnTo>
                  <a:pt x="264542" y="217996"/>
                </a:lnTo>
                <a:lnTo>
                  <a:pt x="267890" y="217996"/>
                </a:lnTo>
                <a:lnTo>
                  <a:pt x="267890" y="213643"/>
                </a:lnTo>
                <a:lnTo>
                  <a:pt x="264542" y="213643"/>
                </a:lnTo>
                <a:close/>
                <a:moveTo>
                  <a:pt x="2545481" y="210294"/>
                </a:moveTo>
                <a:lnTo>
                  <a:pt x="2545481" y="212973"/>
                </a:lnTo>
                <a:cubicBezTo>
                  <a:pt x="2545481" y="213866"/>
                  <a:pt x="2544812" y="214313"/>
                  <a:pt x="2543472" y="214313"/>
                </a:cubicBezTo>
                <a:lnTo>
                  <a:pt x="2543472" y="216322"/>
                </a:lnTo>
                <a:cubicBezTo>
                  <a:pt x="2544812" y="216322"/>
                  <a:pt x="2545481" y="216768"/>
                  <a:pt x="2545481" y="217661"/>
                </a:cubicBezTo>
                <a:cubicBezTo>
                  <a:pt x="2544589" y="218108"/>
                  <a:pt x="2543919" y="218331"/>
                  <a:pt x="2543472" y="218331"/>
                </a:cubicBezTo>
                <a:lnTo>
                  <a:pt x="2543472" y="222014"/>
                </a:lnTo>
                <a:cubicBezTo>
                  <a:pt x="2544812" y="222014"/>
                  <a:pt x="2545481" y="222461"/>
                  <a:pt x="2545481" y="223354"/>
                </a:cubicBezTo>
                <a:lnTo>
                  <a:pt x="2545481" y="229381"/>
                </a:lnTo>
                <a:cubicBezTo>
                  <a:pt x="2545481" y="230274"/>
                  <a:pt x="2544812" y="230721"/>
                  <a:pt x="2543472" y="230721"/>
                </a:cubicBezTo>
                <a:lnTo>
                  <a:pt x="2543472" y="237418"/>
                </a:lnTo>
                <a:lnTo>
                  <a:pt x="2542133" y="239092"/>
                </a:lnTo>
                <a:lnTo>
                  <a:pt x="2542133" y="242441"/>
                </a:lnTo>
                <a:cubicBezTo>
                  <a:pt x="2543026" y="243557"/>
                  <a:pt x="2543472" y="244339"/>
                  <a:pt x="2543472" y="244785"/>
                </a:cubicBezTo>
                <a:lnTo>
                  <a:pt x="2545481" y="244785"/>
                </a:lnTo>
                <a:cubicBezTo>
                  <a:pt x="2546598" y="240767"/>
                  <a:pt x="2547491" y="238758"/>
                  <a:pt x="2548160" y="238758"/>
                </a:cubicBezTo>
                <a:lnTo>
                  <a:pt x="2548830" y="238758"/>
                </a:lnTo>
                <a:lnTo>
                  <a:pt x="2548830" y="228377"/>
                </a:lnTo>
                <a:cubicBezTo>
                  <a:pt x="2547491" y="228377"/>
                  <a:pt x="2546821" y="228042"/>
                  <a:pt x="2546821" y="227372"/>
                </a:cubicBezTo>
                <a:lnTo>
                  <a:pt x="2546821" y="223354"/>
                </a:lnTo>
                <a:cubicBezTo>
                  <a:pt x="2546821" y="222461"/>
                  <a:pt x="2547491" y="222014"/>
                  <a:pt x="2548830" y="222014"/>
                </a:cubicBezTo>
                <a:lnTo>
                  <a:pt x="2548830" y="210294"/>
                </a:lnTo>
                <a:lnTo>
                  <a:pt x="2545481" y="210294"/>
                </a:lnTo>
                <a:close/>
                <a:moveTo>
                  <a:pt x="1334988" y="208955"/>
                </a:moveTo>
                <a:lnTo>
                  <a:pt x="1334988" y="211634"/>
                </a:lnTo>
                <a:lnTo>
                  <a:pt x="1336997" y="211634"/>
                </a:lnTo>
                <a:lnTo>
                  <a:pt x="1336997" y="208955"/>
                </a:lnTo>
                <a:lnTo>
                  <a:pt x="1334988" y="208955"/>
                </a:lnTo>
                <a:close/>
                <a:moveTo>
                  <a:pt x="2530748" y="207950"/>
                </a:moveTo>
                <a:lnTo>
                  <a:pt x="2530748" y="210294"/>
                </a:lnTo>
                <a:lnTo>
                  <a:pt x="2532087" y="210294"/>
                </a:lnTo>
                <a:lnTo>
                  <a:pt x="2532087" y="207950"/>
                </a:lnTo>
                <a:lnTo>
                  <a:pt x="2530748" y="207950"/>
                </a:lnTo>
                <a:close/>
                <a:moveTo>
                  <a:pt x="240432" y="207280"/>
                </a:moveTo>
                <a:lnTo>
                  <a:pt x="240432" y="211634"/>
                </a:lnTo>
                <a:lnTo>
                  <a:pt x="241771" y="211634"/>
                </a:lnTo>
                <a:lnTo>
                  <a:pt x="241771" y="207280"/>
                </a:lnTo>
                <a:lnTo>
                  <a:pt x="240432" y="207280"/>
                </a:lnTo>
                <a:close/>
                <a:moveTo>
                  <a:pt x="2621161" y="204936"/>
                </a:moveTo>
                <a:cubicBezTo>
                  <a:pt x="2618482" y="206499"/>
                  <a:pt x="2617142" y="207504"/>
                  <a:pt x="2617142" y="207950"/>
                </a:cubicBezTo>
                <a:lnTo>
                  <a:pt x="2617142" y="208620"/>
                </a:lnTo>
                <a:cubicBezTo>
                  <a:pt x="2620268" y="206834"/>
                  <a:pt x="2621830" y="205606"/>
                  <a:pt x="2621830" y="204936"/>
                </a:cubicBezTo>
                <a:lnTo>
                  <a:pt x="2621161" y="204936"/>
                </a:lnTo>
                <a:close/>
                <a:moveTo>
                  <a:pt x="337542" y="203262"/>
                </a:moveTo>
                <a:lnTo>
                  <a:pt x="337542" y="207280"/>
                </a:lnTo>
                <a:lnTo>
                  <a:pt x="342230" y="207280"/>
                </a:lnTo>
                <a:lnTo>
                  <a:pt x="342230" y="204936"/>
                </a:lnTo>
                <a:cubicBezTo>
                  <a:pt x="339998" y="204936"/>
                  <a:pt x="338882" y="204378"/>
                  <a:pt x="338882" y="203262"/>
                </a:cubicBezTo>
                <a:lnTo>
                  <a:pt x="337542" y="203262"/>
                </a:lnTo>
                <a:close/>
                <a:moveTo>
                  <a:pt x="243780" y="203262"/>
                </a:moveTo>
                <a:lnTo>
                  <a:pt x="243780" y="207280"/>
                </a:lnTo>
                <a:lnTo>
                  <a:pt x="245120" y="207280"/>
                </a:lnTo>
                <a:cubicBezTo>
                  <a:pt x="245120" y="205718"/>
                  <a:pt x="245790" y="204936"/>
                  <a:pt x="247129" y="204936"/>
                </a:cubicBezTo>
                <a:lnTo>
                  <a:pt x="247129" y="203262"/>
                </a:lnTo>
                <a:lnTo>
                  <a:pt x="243780" y="203262"/>
                </a:lnTo>
                <a:close/>
                <a:moveTo>
                  <a:pt x="2224013" y="201588"/>
                </a:moveTo>
                <a:lnTo>
                  <a:pt x="2224013" y="203932"/>
                </a:lnTo>
                <a:lnTo>
                  <a:pt x="2225352" y="203932"/>
                </a:lnTo>
                <a:lnTo>
                  <a:pt x="2225352" y="201588"/>
                </a:lnTo>
                <a:lnTo>
                  <a:pt x="2224013" y="201588"/>
                </a:lnTo>
                <a:close/>
                <a:moveTo>
                  <a:pt x="2466454" y="199913"/>
                </a:moveTo>
                <a:lnTo>
                  <a:pt x="2466454" y="203932"/>
                </a:lnTo>
                <a:lnTo>
                  <a:pt x="2471142" y="203932"/>
                </a:lnTo>
                <a:lnTo>
                  <a:pt x="2471142" y="201588"/>
                </a:lnTo>
                <a:cubicBezTo>
                  <a:pt x="2468909" y="201588"/>
                  <a:pt x="2467793" y="201030"/>
                  <a:pt x="2467793" y="199913"/>
                </a:cubicBezTo>
                <a:lnTo>
                  <a:pt x="2466454" y="199913"/>
                </a:lnTo>
                <a:close/>
                <a:moveTo>
                  <a:pt x="324148" y="198574"/>
                </a:moveTo>
                <a:lnTo>
                  <a:pt x="324148" y="200918"/>
                </a:lnTo>
                <a:lnTo>
                  <a:pt x="326157" y="200918"/>
                </a:lnTo>
                <a:lnTo>
                  <a:pt x="326157" y="198574"/>
                </a:lnTo>
                <a:lnTo>
                  <a:pt x="324148" y="198574"/>
                </a:lnTo>
                <a:close/>
                <a:moveTo>
                  <a:pt x="1884387" y="197234"/>
                </a:moveTo>
                <a:lnTo>
                  <a:pt x="1884387" y="201253"/>
                </a:lnTo>
                <a:cubicBezTo>
                  <a:pt x="1884387" y="202146"/>
                  <a:pt x="1883494" y="202592"/>
                  <a:pt x="1881708" y="202592"/>
                </a:cubicBezTo>
                <a:lnTo>
                  <a:pt x="1881708" y="204602"/>
                </a:lnTo>
                <a:cubicBezTo>
                  <a:pt x="1883494" y="204602"/>
                  <a:pt x="1884387" y="205048"/>
                  <a:pt x="1884387" y="205941"/>
                </a:cubicBezTo>
                <a:lnTo>
                  <a:pt x="1884387" y="213308"/>
                </a:lnTo>
                <a:cubicBezTo>
                  <a:pt x="1884387" y="214201"/>
                  <a:pt x="1883494" y="214647"/>
                  <a:pt x="1881708" y="214647"/>
                </a:cubicBezTo>
                <a:lnTo>
                  <a:pt x="1881708" y="222014"/>
                </a:lnTo>
                <a:lnTo>
                  <a:pt x="1887066" y="222014"/>
                </a:lnTo>
                <a:cubicBezTo>
                  <a:pt x="1887066" y="220452"/>
                  <a:pt x="1887959" y="219335"/>
                  <a:pt x="1889745" y="218666"/>
                </a:cubicBezTo>
                <a:cubicBezTo>
                  <a:pt x="1889745" y="217326"/>
                  <a:pt x="1890638" y="216657"/>
                  <a:pt x="1892424" y="216657"/>
                </a:cubicBezTo>
                <a:lnTo>
                  <a:pt x="1892424" y="211299"/>
                </a:lnTo>
                <a:cubicBezTo>
                  <a:pt x="1892424" y="210406"/>
                  <a:pt x="1893317" y="209959"/>
                  <a:pt x="1895103" y="209959"/>
                </a:cubicBezTo>
                <a:lnTo>
                  <a:pt x="1895103" y="204602"/>
                </a:lnTo>
                <a:lnTo>
                  <a:pt x="1888405" y="204602"/>
                </a:lnTo>
                <a:cubicBezTo>
                  <a:pt x="1887512" y="204602"/>
                  <a:pt x="1887066" y="204155"/>
                  <a:pt x="1887066" y="203262"/>
                </a:cubicBezTo>
                <a:lnTo>
                  <a:pt x="1887066" y="197234"/>
                </a:lnTo>
                <a:lnTo>
                  <a:pt x="1884387" y="197234"/>
                </a:lnTo>
                <a:close/>
                <a:moveTo>
                  <a:pt x="1254621" y="196900"/>
                </a:moveTo>
                <a:lnTo>
                  <a:pt x="1254621" y="202257"/>
                </a:lnTo>
                <a:lnTo>
                  <a:pt x="1255960" y="202257"/>
                </a:lnTo>
                <a:lnTo>
                  <a:pt x="1255960" y="196900"/>
                </a:lnTo>
                <a:lnTo>
                  <a:pt x="1254621" y="196900"/>
                </a:lnTo>
                <a:close/>
                <a:moveTo>
                  <a:pt x="2556867" y="195560"/>
                </a:moveTo>
                <a:lnTo>
                  <a:pt x="2556867" y="197569"/>
                </a:lnTo>
                <a:lnTo>
                  <a:pt x="2558206" y="197569"/>
                </a:lnTo>
                <a:lnTo>
                  <a:pt x="2558206" y="195560"/>
                </a:lnTo>
                <a:lnTo>
                  <a:pt x="2556867" y="195560"/>
                </a:lnTo>
                <a:close/>
                <a:moveTo>
                  <a:pt x="2453059" y="195560"/>
                </a:moveTo>
                <a:lnTo>
                  <a:pt x="2453059" y="197569"/>
                </a:lnTo>
                <a:lnTo>
                  <a:pt x="2455068" y="197569"/>
                </a:lnTo>
                <a:lnTo>
                  <a:pt x="2455068" y="195560"/>
                </a:lnTo>
                <a:lnTo>
                  <a:pt x="2453059" y="195560"/>
                </a:lnTo>
                <a:close/>
                <a:moveTo>
                  <a:pt x="1257970" y="194890"/>
                </a:moveTo>
                <a:lnTo>
                  <a:pt x="1257970" y="204267"/>
                </a:lnTo>
                <a:lnTo>
                  <a:pt x="1259309" y="204267"/>
                </a:lnTo>
                <a:cubicBezTo>
                  <a:pt x="1259309" y="202927"/>
                  <a:pt x="1259755" y="202257"/>
                  <a:pt x="1260648" y="202257"/>
                </a:cubicBezTo>
                <a:lnTo>
                  <a:pt x="1262658" y="202257"/>
                </a:lnTo>
                <a:cubicBezTo>
                  <a:pt x="1263551" y="202257"/>
                  <a:pt x="1263997" y="202927"/>
                  <a:pt x="1263997" y="204267"/>
                </a:cubicBezTo>
                <a:lnTo>
                  <a:pt x="1266006" y="204267"/>
                </a:lnTo>
                <a:lnTo>
                  <a:pt x="1266006" y="194890"/>
                </a:lnTo>
                <a:lnTo>
                  <a:pt x="1263997" y="194890"/>
                </a:lnTo>
                <a:lnTo>
                  <a:pt x="1263997" y="196230"/>
                </a:lnTo>
                <a:lnTo>
                  <a:pt x="1262658" y="196230"/>
                </a:lnTo>
                <a:lnTo>
                  <a:pt x="1262658" y="194890"/>
                </a:lnTo>
                <a:lnTo>
                  <a:pt x="1257970" y="194890"/>
                </a:lnTo>
                <a:close/>
                <a:moveTo>
                  <a:pt x="619943" y="194221"/>
                </a:moveTo>
                <a:lnTo>
                  <a:pt x="619943" y="196900"/>
                </a:lnTo>
                <a:lnTo>
                  <a:pt x="621283" y="196900"/>
                </a:lnTo>
                <a:lnTo>
                  <a:pt x="621283" y="194221"/>
                </a:lnTo>
                <a:lnTo>
                  <a:pt x="619943" y="194221"/>
                </a:lnTo>
                <a:close/>
                <a:moveTo>
                  <a:pt x="1556221" y="192546"/>
                </a:moveTo>
                <a:lnTo>
                  <a:pt x="1556221" y="195225"/>
                </a:lnTo>
                <a:lnTo>
                  <a:pt x="1558900" y="195225"/>
                </a:lnTo>
                <a:lnTo>
                  <a:pt x="1558900" y="192546"/>
                </a:lnTo>
                <a:lnTo>
                  <a:pt x="1556221" y="192546"/>
                </a:lnTo>
                <a:close/>
                <a:moveTo>
                  <a:pt x="1276722" y="189533"/>
                </a:moveTo>
                <a:lnTo>
                  <a:pt x="1276722" y="193551"/>
                </a:lnTo>
                <a:lnTo>
                  <a:pt x="1275382" y="195560"/>
                </a:lnTo>
                <a:lnTo>
                  <a:pt x="1275382" y="196230"/>
                </a:lnTo>
                <a:lnTo>
                  <a:pt x="1276722" y="198239"/>
                </a:lnTo>
                <a:lnTo>
                  <a:pt x="1276722" y="205606"/>
                </a:lnTo>
                <a:lnTo>
                  <a:pt x="1275382" y="207615"/>
                </a:lnTo>
                <a:lnTo>
                  <a:pt x="1275382" y="214313"/>
                </a:lnTo>
                <a:lnTo>
                  <a:pt x="1278731" y="214313"/>
                </a:lnTo>
                <a:cubicBezTo>
                  <a:pt x="1279401" y="210741"/>
                  <a:pt x="1280517" y="208955"/>
                  <a:pt x="1282080" y="208955"/>
                </a:cubicBezTo>
                <a:lnTo>
                  <a:pt x="1282080" y="203597"/>
                </a:lnTo>
                <a:lnTo>
                  <a:pt x="1283419" y="201588"/>
                </a:lnTo>
                <a:lnTo>
                  <a:pt x="1283419" y="196900"/>
                </a:lnTo>
                <a:lnTo>
                  <a:pt x="1280071" y="196900"/>
                </a:lnTo>
                <a:cubicBezTo>
                  <a:pt x="1279178" y="196900"/>
                  <a:pt x="1278731" y="196453"/>
                  <a:pt x="1278731" y="195560"/>
                </a:cubicBezTo>
                <a:lnTo>
                  <a:pt x="1278731" y="189533"/>
                </a:lnTo>
                <a:lnTo>
                  <a:pt x="1276722" y="189533"/>
                </a:lnTo>
                <a:close/>
                <a:moveTo>
                  <a:pt x="243780" y="188193"/>
                </a:moveTo>
                <a:lnTo>
                  <a:pt x="243780" y="192881"/>
                </a:lnTo>
                <a:lnTo>
                  <a:pt x="245120" y="192881"/>
                </a:lnTo>
                <a:lnTo>
                  <a:pt x="245120" y="188193"/>
                </a:lnTo>
                <a:lnTo>
                  <a:pt x="243780" y="188193"/>
                </a:lnTo>
                <a:close/>
                <a:moveTo>
                  <a:pt x="247129" y="186519"/>
                </a:moveTo>
                <a:lnTo>
                  <a:pt x="247129" y="194556"/>
                </a:lnTo>
                <a:lnTo>
                  <a:pt x="248468" y="194556"/>
                </a:lnTo>
                <a:cubicBezTo>
                  <a:pt x="248468" y="193439"/>
                  <a:pt x="248915" y="192881"/>
                  <a:pt x="249808" y="192881"/>
                </a:cubicBezTo>
                <a:lnTo>
                  <a:pt x="251817" y="192881"/>
                </a:lnTo>
                <a:cubicBezTo>
                  <a:pt x="252710" y="192881"/>
                  <a:pt x="253157" y="193439"/>
                  <a:pt x="253157" y="194556"/>
                </a:cubicBezTo>
                <a:lnTo>
                  <a:pt x="255166" y="194556"/>
                </a:lnTo>
                <a:lnTo>
                  <a:pt x="255166" y="186519"/>
                </a:lnTo>
                <a:lnTo>
                  <a:pt x="253157" y="186519"/>
                </a:lnTo>
                <a:lnTo>
                  <a:pt x="253157" y="187523"/>
                </a:lnTo>
                <a:lnTo>
                  <a:pt x="251817" y="187523"/>
                </a:lnTo>
                <a:lnTo>
                  <a:pt x="251817" y="186519"/>
                </a:lnTo>
                <a:lnTo>
                  <a:pt x="247129" y="186519"/>
                </a:lnTo>
                <a:close/>
                <a:moveTo>
                  <a:pt x="1078483" y="184845"/>
                </a:moveTo>
                <a:lnTo>
                  <a:pt x="1078483" y="187523"/>
                </a:lnTo>
                <a:lnTo>
                  <a:pt x="1079822" y="187523"/>
                </a:lnTo>
                <a:lnTo>
                  <a:pt x="1079822" y="184845"/>
                </a:lnTo>
                <a:lnTo>
                  <a:pt x="1078483" y="184845"/>
                </a:lnTo>
                <a:close/>
                <a:moveTo>
                  <a:pt x="265881" y="181831"/>
                </a:moveTo>
                <a:lnTo>
                  <a:pt x="265881" y="185179"/>
                </a:lnTo>
                <a:lnTo>
                  <a:pt x="264542" y="187189"/>
                </a:lnTo>
                <a:lnTo>
                  <a:pt x="264542" y="187523"/>
                </a:lnTo>
                <a:lnTo>
                  <a:pt x="265881" y="189533"/>
                </a:lnTo>
                <a:lnTo>
                  <a:pt x="265881" y="195895"/>
                </a:lnTo>
                <a:lnTo>
                  <a:pt x="264542" y="197569"/>
                </a:lnTo>
                <a:lnTo>
                  <a:pt x="264542" y="203262"/>
                </a:lnTo>
                <a:lnTo>
                  <a:pt x="267890" y="203262"/>
                </a:lnTo>
                <a:cubicBezTo>
                  <a:pt x="268560" y="200137"/>
                  <a:pt x="269676" y="198574"/>
                  <a:pt x="271239" y="198574"/>
                </a:cubicBezTo>
                <a:lnTo>
                  <a:pt x="271239" y="193886"/>
                </a:lnTo>
                <a:lnTo>
                  <a:pt x="272579" y="192212"/>
                </a:lnTo>
                <a:lnTo>
                  <a:pt x="272579" y="188193"/>
                </a:lnTo>
                <a:lnTo>
                  <a:pt x="269230" y="188193"/>
                </a:lnTo>
                <a:cubicBezTo>
                  <a:pt x="268337" y="188193"/>
                  <a:pt x="267890" y="187858"/>
                  <a:pt x="267890" y="187189"/>
                </a:cubicBezTo>
                <a:lnTo>
                  <a:pt x="267890" y="181831"/>
                </a:lnTo>
                <a:lnTo>
                  <a:pt x="265881" y="181831"/>
                </a:lnTo>
                <a:close/>
                <a:moveTo>
                  <a:pt x="1259309" y="180156"/>
                </a:moveTo>
                <a:lnTo>
                  <a:pt x="1259309" y="182835"/>
                </a:lnTo>
                <a:lnTo>
                  <a:pt x="1260648" y="182835"/>
                </a:lnTo>
                <a:lnTo>
                  <a:pt x="1260648" y="180156"/>
                </a:lnTo>
                <a:lnTo>
                  <a:pt x="1259309" y="180156"/>
                </a:lnTo>
                <a:close/>
                <a:moveTo>
                  <a:pt x="1252612" y="180156"/>
                </a:moveTo>
                <a:lnTo>
                  <a:pt x="1252612" y="184845"/>
                </a:lnTo>
                <a:lnTo>
                  <a:pt x="1255960" y="184845"/>
                </a:lnTo>
                <a:lnTo>
                  <a:pt x="1255960" y="188193"/>
                </a:lnTo>
                <a:lnTo>
                  <a:pt x="1254621" y="190202"/>
                </a:lnTo>
                <a:lnTo>
                  <a:pt x="1254621" y="192212"/>
                </a:lnTo>
                <a:lnTo>
                  <a:pt x="1259309" y="192212"/>
                </a:lnTo>
                <a:lnTo>
                  <a:pt x="1259309" y="188863"/>
                </a:lnTo>
                <a:lnTo>
                  <a:pt x="1260648" y="186854"/>
                </a:lnTo>
                <a:lnTo>
                  <a:pt x="1260648" y="184845"/>
                </a:lnTo>
                <a:lnTo>
                  <a:pt x="1255960" y="184845"/>
                </a:lnTo>
                <a:lnTo>
                  <a:pt x="1255960" y="180156"/>
                </a:lnTo>
                <a:lnTo>
                  <a:pt x="1252612" y="180156"/>
                </a:lnTo>
                <a:close/>
                <a:moveTo>
                  <a:pt x="1705570" y="175803"/>
                </a:moveTo>
                <a:lnTo>
                  <a:pt x="1705570" y="183840"/>
                </a:lnTo>
                <a:cubicBezTo>
                  <a:pt x="1705570" y="184733"/>
                  <a:pt x="1704677" y="185179"/>
                  <a:pt x="1702891" y="185179"/>
                </a:cubicBezTo>
                <a:lnTo>
                  <a:pt x="1702891" y="189198"/>
                </a:lnTo>
                <a:cubicBezTo>
                  <a:pt x="1702891" y="190091"/>
                  <a:pt x="1701998" y="190537"/>
                  <a:pt x="1700212" y="190537"/>
                </a:cubicBezTo>
                <a:lnTo>
                  <a:pt x="1700212" y="192546"/>
                </a:lnTo>
                <a:lnTo>
                  <a:pt x="1705570" y="192546"/>
                </a:lnTo>
                <a:lnTo>
                  <a:pt x="1705570" y="193886"/>
                </a:lnTo>
                <a:cubicBezTo>
                  <a:pt x="1705570" y="194779"/>
                  <a:pt x="1704677" y="195225"/>
                  <a:pt x="1702891" y="195225"/>
                </a:cubicBezTo>
                <a:lnTo>
                  <a:pt x="1702891" y="199913"/>
                </a:lnTo>
                <a:cubicBezTo>
                  <a:pt x="1704677" y="199913"/>
                  <a:pt x="1705570" y="200360"/>
                  <a:pt x="1705570" y="201253"/>
                </a:cubicBezTo>
                <a:lnTo>
                  <a:pt x="1705570" y="203262"/>
                </a:lnTo>
                <a:cubicBezTo>
                  <a:pt x="1705570" y="204155"/>
                  <a:pt x="1704677" y="204602"/>
                  <a:pt x="1702891" y="204602"/>
                </a:cubicBezTo>
                <a:lnTo>
                  <a:pt x="1702891" y="216657"/>
                </a:lnTo>
                <a:cubicBezTo>
                  <a:pt x="1704677" y="216657"/>
                  <a:pt x="1705570" y="217103"/>
                  <a:pt x="1705570" y="217996"/>
                </a:cubicBezTo>
                <a:cubicBezTo>
                  <a:pt x="1705570" y="218889"/>
                  <a:pt x="1704677" y="219335"/>
                  <a:pt x="1702891" y="219335"/>
                </a:cubicBezTo>
                <a:lnTo>
                  <a:pt x="1702891" y="222684"/>
                </a:lnTo>
                <a:cubicBezTo>
                  <a:pt x="1702891" y="223577"/>
                  <a:pt x="1701998" y="224024"/>
                  <a:pt x="1700212" y="224024"/>
                </a:cubicBezTo>
                <a:lnTo>
                  <a:pt x="1700212" y="246794"/>
                </a:lnTo>
                <a:cubicBezTo>
                  <a:pt x="1700212" y="247687"/>
                  <a:pt x="1699319" y="248134"/>
                  <a:pt x="1697533" y="248134"/>
                </a:cubicBezTo>
                <a:lnTo>
                  <a:pt x="1697533" y="250813"/>
                </a:lnTo>
                <a:cubicBezTo>
                  <a:pt x="1699319" y="250813"/>
                  <a:pt x="1700212" y="251259"/>
                  <a:pt x="1700212" y="252152"/>
                </a:cubicBezTo>
                <a:lnTo>
                  <a:pt x="1700212" y="262868"/>
                </a:lnTo>
                <a:lnTo>
                  <a:pt x="1702891" y="262868"/>
                </a:lnTo>
                <a:cubicBezTo>
                  <a:pt x="1702891" y="261528"/>
                  <a:pt x="1703784" y="260859"/>
                  <a:pt x="1705570" y="260859"/>
                </a:cubicBezTo>
                <a:lnTo>
                  <a:pt x="1705570" y="252152"/>
                </a:lnTo>
                <a:cubicBezTo>
                  <a:pt x="1705793" y="251259"/>
                  <a:pt x="1706240" y="250813"/>
                  <a:pt x="1706909" y="250813"/>
                </a:cubicBezTo>
                <a:lnTo>
                  <a:pt x="1710928" y="250813"/>
                </a:lnTo>
                <a:lnTo>
                  <a:pt x="1710928" y="244785"/>
                </a:lnTo>
                <a:cubicBezTo>
                  <a:pt x="1713160" y="242553"/>
                  <a:pt x="1714946" y="241436"/>
                  <a:pt x="1716286" y="241436"/>
                </a:cubicBezTo>
                <a:lnTo>
                  <a:pt x="1716286" y="236079"/>
                </a:lnTo>
                <a:lnTo>
                  <a:pt x="1709588" y="236079"/>
                </a:lnTo>
                <a:cubicBezTo>
                  <a:pt x="1708695" y="236079"/>
                  <a:pt x="1708249" y="235632"/>
                  <a:pt x="1708249" y="234739"/>
                </a:cubicBezTo>
                <a:lnTo>
                  <a:pt x="1708249" y="232730"/>
                </a:lnTo>
                <a:cubicBezTo>
                  <a:pt x="1708249" y="231837"/>
                  <a:pt x="1709142" y="231391"/>
                  <a:pt x="1710928" y="231391"/>
                </a:cubicBezTo>
                <a:lnTo>
                  <a:pt x="1710928" y="229381"/>
                </a:lnTo>
                <a:cubicBezTo>
                  <a:pt x="1709142" y="229381"/>
                  <a:pt x="1708249" y="228935"/>
                  <a:pt x="1708249" y="228042"/>
                </a:cubicBezTo>
                <a:cubicBezTo>
                  <a:pt x="1708249" y="227149"/>
                  <a:pt x="1709142" y="226703"/>
                  <a:pt x="1710928" y="226703"/>
                </a:cubicBezTo>
                <a:lnTo>
                  <a:pt x="1710928" y="214647"/>
                </a:lnTo>
                <a:cubicBezTo>
                  <a:pt x="1709142" y="214647"/>
                  <a:pt x="1708249" y="214201"/>
                  <a:pt x="1708249" y="213308"/>
                </a:cubicBezTo>
                <a:cubicBezTo>
                  <a:pt x="1710481" y="211076"/>
                  <a:pt x="1712267" y="209959"/>
                  <a:pt x="1713607" y="209959"/>
                </a:cubicBezTo>
                <a:lnTo>
                  <a:pt x="1713607" y="207280"/>
                </a:lnTo>
                <a:cubicBezTo>
                  <a:pt x="1711821" y="207280"/>
                  <a:pt x="1710928" y="206834"/>
                  <a:pt x="1710928" y="205941"/>
                </a:cubicBezTo>
                <a:cubicBezTo>
                  <a:pt x="1710928" y="205048"/>
                  <a:pt x="1711821" y="204602"/>
                  <a:pt x="1713607" y="204602"/>
                </a:cubicBezTo>
                <a:lnTo>
                  <a:pt x="1713607" y="195225"/>
                </a:lnTo>
                <a:lnTo>
                  <a:pt x="1709588" y="195225"/>
                </a:lnTo>
                <a:cubicBezTo>
                  <a:pt x="1708472" y="193439"/>
                  <a:pt x="1707133" y="192546"/>
                  <a:pt x="1705570" y="192546"/>
                </a:cubicBezTo>
                <a:lnTo>
                  <a:pt x="1705570" y="191877"/>
                </a:lnTo>
                <a:cubicBezTo>
                  <a:pt x="1705570" y="190984"/>
                  <a:pt x="1706463" y="190537"/>
                  <a:pt x="1708249" y="190537"/>
                </a:cubicBezTo>
                <a:lnTo>
                  <a:pt x="1708249" y="186519"/>
                </a:lnTo>
                <a:cubicBezTo>
                  <a:pt x="1711821" y="184063"/>
                  <a:pt x="1713607" y="182501"/>
                  <a:pt x="1713607" y="181831"/>
                </a:cubicBezTo>
                <a:cubicBezTo>
                  <a:pt x="1713830" y="180938"/>
                  <a:pt x="1714276" y="180491"/>
                  <a:pt x="1714946" y="180491"/>
                </a:cubicBezTo>
                <a:lnTo>
                  <a:pt x="1721643" y="180491"/>
                </a:lnTo>
                <a:lnTo>
                  <a:pt x="1721643" y="177812"/>
                </a:lnTo>
                <a:cubicBezTo>
                  <a:pt x="1719857" y="177812"/>
                  <a:pt x="1718965" y="177143"/>
                  <a:pt x="1718965" y="175803"/>
                </a:cubicBezTo>
                <a:lnTo>
                  <a:pt x="1705570" y="175803"/>
                </a:lnTo>
                <a:close/>
                <a:moveTo>
                  <a:pt x="2662684" y="174464"/>
                </a:moveTo>
                <a:cubicBezTo>
                  <a:pt x="2660451" y="177366"/>
                  <a:pt x="2659335" y="179040"/>
                  <a:pt x="2659335" y="179487"/>
                </a:cubicBezTo>
                <a:cubicBezTo>
                  <a:pt x="2662014" y="177478"/>
                  <a:pt x="2663353" y="176026"/>
                  <a:pt x="2663353" y="175134"/>
                </a:cubicBezTo>
                <a:lnTo>
                  <a:pt x="2663353" y="174464"/>
                </a:lnTo>
                <a:lnTo>
                  <a:pt x="2662684" y="174464"/>
                </a:lnTo>
                <a:close/>
                <a:moveTo>
                  <a:pt x="248468" y="173794"/>
                </a:moveTo>
                <a:lnTo>
                  <a:pt x="248468" y="176138"/>
                </a:lnTo>
                <a:lnTo>
                  <a:pt x="249808" y="176138"/>
                </a:lnTo>
                <a:lnTo>
                  <a:pt x="249808" y="173794"/>
                </a:lnTo>
                <a:lnTo>
                  <a:pt x="248468" y="173794"/>
                </a:lnTo>
                <a:close/>
                <a:moveTo>
                  <a:pt x="241771" y="173794"/>
                </a:moveTo>
                <a:lnTo>
                  <a:pt x="241771" y="177812"/>
                </a:lnTo>
                <a:lnTo>
                  <a:pt x="245120" y="177812"/>
                </a:lnTo>
                <a:lnTo>
                  <a:pt x="245120" y="180826"/>
                </a:lnTo>
                <a:lnTo>
                  <a:pt x="243780" y="182501"/>
                </a:lnTo>
                <a:lnTo>
                  <a:pt x="243780" y="184175"/>
                </a:lnTo>
                <a:lnTo>
                  <a:pt x="248468" y="184175"/>
                </a:lnTo>
                <a:lnTo>
                  <a:pt x="248468" y="181161"/>
                </a:lnTo>
                <a:lnTo>
                  <a:pt x="249808" y="179487"/>
                </a:lnTo>
                <a:lnTo>
                  <a:pt x="249808" y="177812"/>
                </a:lnTo>
                <a:lnTo>
                  <a:pt x="245120" y="177812"/>
                </a:lnTo>
                <a:lnTo>
                  <a:pt x="245120" y="173794"/>
                </a:lnTo>
                <a:lnTo>
                  <a:pt x="241771" y="173794"/>
                </a:lnTo>
                <a:close/>
                <a:moveTo>
                  <a:pt x="2545481" y="171115"/>
                </a:moveTo>
                <a:lnTo>
                  <a:pt x="2545481" y="183505"/>
                </a:lnTo>
                <a:lnTo>
                  <a:pt x="2543472" y="183505"/>
                </a:lnTo>
                <a:lnTo>
                  <a:pt x="2543472" y="187523"/>
                </a:lnTo>
                <a:lnTo>
                  <a:pt x="2545481" y="187523"/>
                </a:lnTo>
                <a:lnTo>
                  <a:pt x="2545481" y="189868"/>
                </a:lnTo>
                <a:lnTo>
                  <a:pt x="2543472" y="189868"/>
                </a:lnTo>
                <a:lnTo>
                  <a:pt x="2543472" y="193886"/>
                </a:lnTo>
                <a:cubicBezTo>
                  <a:pt x="2544812" y="193886"/>
                  <a:pt x="2545481" y="194221"/>
                  <a:pt x="2545481" y="194890"/>
                </a:cubicBezTo>
                <a:cubicBezTo>
                  <a:pt x="2544589" y="195337"/>
                  <a:pt x="2543919" y="195560"/>
                  <a:pt x="2543472" y="195560"/>
                </a:cubicBezTo>
                <a:lnTo>
                  <a:pt x="2543472" y="203932"/>
                </a:lnTo>
                <a:lnTo>
                  <a:pt x="2546821" y="203932"/>
                </a:lnTo>
                <a:lnTo>
                  <a:pt x="2546821" y="196565"/>
                </a:lnTo>
                <a:lnTo>
                  <a:pt x="2550170" y="193216"/>
                </a:lnTo>
                <a:lnTo>
                  <a:pt x="2550170" y="189868"/>
                </a:lnTo>
                <a:lnTo>
                  <a:pt x="2548830" y="189868"/>
                </a:lnTo>
                <a:cubicBezTo>
                  <a:pt x="2548830" y="190984"/>
                  <a:pt x="2548384" y="191542"/>
                  <a:pt x="2547491" y="191542"/>
                </a:cubicBezTo>
                <a:lnTo>
                  <a:pt x="2546821" y="191542"/>
                </a:lnTo>
                <a:cubicBezTo>
                  <a:pt x="2545928" y="191542"/>
                  <a:pt x="2545481" y="191095"/>
                  <a:pt x="2545481" y="190202"/>
                </a:cubicBezTo>
                <a:lnTo>
                  <a:pt x="2545481" y="189868"/>
                </a:lnTo>
                <a:lnTo>
                  <a:pt x="2546821" y="189868"/>
                </a:lnTo>
                <a:lnTo>
                  <a:pt x="2546821" y="187523"/>
                </a:lnTo>
                <a:lnTo>
                  <a:pt x="2545481" y="187523"/>
                </a:lnTo>
                <a:lnTo>
                  <a:pt x="2545481" y="183505"/>
                </a:lnTo>
                <a:lnTo>
                  <a:pt x="2546821" y="183505"/>
                </a:lnTo>
                <a:lnTo>
                  <a:pt x="2546821" y="178482"/>
                </a:lnTo>
                <a:cubicBezTo>
                  <a:pt x="2546821" y="177589"/>
                  <a:pt x="2547491" y="177143"/>
                  <a:pt x="2548830" y="177143"/>
                </a:cubicBezTo>
                <a:lnTo>
                  <a:pt x="2548830" y="171115"/>
                </a:lnTo>
                <a:lnTo>
                  <a:pt x="2545481" y="171115"/>
                </a:lnTo>
                <a:close/>
                <a:moveTo>
                  <a:pt x="11385" y="167432"/>
                </a:moveTo>
                <a:lnTo>
                  <a:pt x="11385" y="168436"/>
                </a:lnTo>
                <a:lnTo>
                  <a:pt x="10046" y="168436"/>
                </a:lnTo>
                <a:cubicBezTo>
                  <a:pt x="10269" y="167767"/>
                  <a:pt x="10715" y="167432"/>
                  <a:pt x="11385" y="167432"/>
                </a:cubicBezTo>
                <a:close/>
                <a:moveTo>
                  <a:pt x="2686124" y="163748"/>
                </a:moveTo>
                <a:lnTo>
                  <a:pt x="2686124" y="164083"/>
                </a:lnTo>
                <a:lnTo>
                  <a:pt x="2704207" y="164083"/>
                </a:lnTo>
                <a:lnTo>
                  <a:pt x="2704207" y="163748"/>
                </a:lnTo>
                <a:lnTo>
                  <a:pt x="2686124" y="163748"/>
                </a:lnTo>
                <a:close/>
                <a:moveTo>
                  <a:pt x="239092" y="161069"/>
                </a:moveTo>
                <a:lnTo>
                  <a:pt x="239092" y="163078"/>
                </a:lnTo>
                <a:lnTo>
                  <a:pt x="240432" y="163078"/>
                </a:lnTo>
                <a:lnTo>
                  <a:pt x="240432" y="161069"/>
                </a:lnTo>
                <a:lnTo>
                  <a:pt x="239092" y="161069"/>
                </a:lnTo>
                <a:close/>
                <a:moveTo>
                  <a:pt x="2286967" y="160734"/>
                </a:moveTo>
                <a:lnTo>
                  <a:pt x="2286967" y="167432"/>
                </a:lnTo>
                <a:cubicBezTo>
                  <a:pt x="2286074" y="168325"/>
                  <a:pt x="2285404" y="170222"/>
                  <a:pt x="2284958" y="173124"/>
                </a:cubicBezTo>
                <a:lnTo>
                  <a:pt x="2283618" y="173124"/>
                </a:lnTo>
                <a:lnTo>
                  <a:pt x="2283618" y="175134"/>
                </a:lnTo>
                <a:lnTo>
                  <a:pt x="2286967" y="175134"/>
                </a:lnTo>
                <a:lnTo>
                  <a:pt x="2286967" y="176138"/>
                </a:lnTo>
                <a:lnTo>
                  <a:pt x="2285628" y="177812"/>
                </a:lnTo>
                <a:lnTo>
                  <a:pt x="2285628" y="180826"/>
                </a:lnTo>
                <a:lnTo>
                  <a:pt x="2286967" y="182501"/>
                </a:lnTo>
                <a:lnTo>
                  <a:pt x="2286967" y="184175"/>
                </a:lnTo>
                <a:lnTo>
                  <a:pt x="2285628" y="185849"/>
                </a:lnTo>
                <a:lnTo>
                  <a:pt x="2285628" y="194890"/>
                </a:lnTo>
                <a:lnTo>
                  <a:pt x="2286967" y="196565"/>
                </a:lnTo>
                <a:cubicBezTo>
                  <a:pt x="2285628" y="199913"/>
                  <a:pt x="2284735" y="201588"/>
                  <a:pt x="2284288" y="201588"/>
                </a:cubicBezTo>
                <a:lnTo>
                  <a:pt x="2283618" y="201588"/>
                </a:lnTo>
                <a:lnTo>
                  <a:pt x="2283618" y="221010"/>
                </a:lnTo>
                <a:lnTo>
                  <a:pt x="2282279" y="222684"/>
                </a:lnTo>
                <a:lnTo>
                  <a:pt x="2282279" y="223689"/>
                </a:lnTo>
                <a:lnTo>
                  <a:pt x="2283618" y="225698"/>
                </a:lnTo>
                <a:lnTo>
                  <a:pt x="2283618" y="234739"/>
                </a:lnTo>
                <a:lnTo>
                  <a:pt x="2285628" y="234739"/>
                </a:lnTo>
                <a:cubicBezTo>
                  <a:pt x="2285628" y="234069"/>
                  <a:pt x="2286074" y="233288"/>
                  <a:pt x="2286967" y="232395"/>
                </a:cubicBezTo>
                <a:lnTo>
                  <a:pt x="2286967" y="225698"/>
                </a:lnTo>
                <a:cubicBezTo>
                  <a:pt x="2286967" y="224805"/>
                  <a:pt x="2288083" y="224358"/>
                  <a:pt x="2290316" y="224358"/>
                </a:cubicBezTo>
                <a:lnTo>
                  <a:pt x="2290316" y="219335"/>
                </a:lnTo>
                <a:cubicBezTo>
                  <a:pt x="2291432" y="217326"/>
                  <a:pt x="2292548" y="216322"/>
                  <a:pt x="2293664" y="216322"/>
                </a:cubicBezTo>
                <a:lnTo>
                  <a:pt x="2293664" y="211968"/>
                </a:lnTo>
                <a:lnTo>
                  <a:pt x="2289646" y="211968"/>
                </a:lnTo>
                <a:cubicBezTo>
                  <a:pt x="2288753" y="211968"/>
                  <a:pt x="2288306" y="211522"/>
                  <a:pt x="2288306" y="210629"/>
                </a:cubicBezTo>
                <a:lnTo>
                  <a:pt x="2288306" y="208955"/>
                </a:lnTo>
                <a:cubicBezTo>
                  <a:pt x="2288306" y="208285"/>
                  <a:pt x="2288976" y="207950"/>
                  <a:pt x="2290316" y="207950"/>
                </a:cubicBezTo>
                <a:lnTo>
                  <a:pt x="2290316" y="206276"/>
                </a:lnTo>
                <a:cubicBezTo>
                  <a:pt x="2288976" y="206276"/>
                  <a:pt x="2288306" y="205829"/>
                  <a:pt x="2288306" y="204936"/>
                </a:cubicBezTo>
                <a:cubicBezTo>
                  <a:pt x="2288306" y="204267"/>
                  <a:pt x="2288976" y="203932"/>
                  <a:pt x="2290316" y="203932"/>
                </a:cubicBezTo>
                <a:lnTo>
                  <a:pt x="2290316" y="193886"/>
                </a:lnTo>
                <a:cubicBezTo>
                  <a:pt x="2288976" y="193886"/>
                  <a:pt x="2288306" y="193439"/>
                  <a:pt x="2288306" y="192546"/>
                </a:cubicBezTo>
                <a:lnTo>
                  <a:pt x="2291655" y="189198"/>
                </a:lnTo>
                <a:lnTo>
                  <a:pt x="2291655" y="188193"/>
                </a:lnTo>
                <a:lnTo>
                  <a:pt x="2290316" y="186184"/>
                </a:lnTo>
                <a:lnTo>
                  <a:pt x="2291655" y="184510"/>
                </a:lnTo>
                <a:lnTo>
                  <a:pt x="2291655" y="177143"/>
                </a:lnTo>
                <a:cubicBezTo>
                  <a:pt x="2288976" y="177143"/>
                  <a:pt x="2287637" y="176473"/>
                  <a:pt x="2287637" y="175134"/>
                </a:cubicBezTo>
                <a:lnTo>
                  <a:pt x="2286967" y="175134"/>
                </a:lnTo>
                <a:lnTo>
                  <a:pt x="2286967" y="174464"/>
                </a:lnTo>
                <a:cubicBezTo>
                  <a:pt x="2287860" y="173571"/>
                  <a:pt x="2288530" y="171673"/>
                  <a:pt x="2288976" y="168771"/>
                </a:cubicBezTo>
                <a:cubicBezTo>
                  <a:pt x="2289869" y="168771"/>
                  <a:pt x="2291209" y="167432"/>
                  <a:pt x="2292995" y="164753"/>
                </a:cubicBezTo>
                <a:lnTo>
                  <a:pt x="2296343" y="164753"/>
                </a:lnTo>
                <a:lnTo>
                  <a:pt x="2296343" y="163078"/>
                </a:lnTo>
                <a:cubicBezTo>
                  <a:pt x="2295450" y="162185"/>
                  <a:pt x="2295004" y="161404"/>
                  <a:pt x="2295004" y="160734"/>
                </a:cubicBezTo>
                <a:lnTo>
                  <a:pt x="2286967" y="160734"/>
                </a:lnTo>
                <a:close/>
                <a:moveTo>
                  <a:pt x="1887066" y="159060"/>
                </a:moveTo>
                <a:lnTo>
                  <a:pt x="1887066" y="162409"/>
                </a:lnTo>
                <a:cubicBezTo>
                  <a:pt x="1887066" y="163302"/>
                  <a:pt x="1886173" y="163748"/>
                  <a:pt x="1884387" y="163748"/>
                </a:cubicBezTo>
                <a:lnTo>
                  <a:pt x="1884387" y="180491"/>
                </a:lnTo>
                <a:cubicBezTo>
                  <a:pt x="1886173" y="180491"/>
                  <a:pt x="1887066" y="180938"/>
                  <a:pt x="1887066" y="181831"/>
                </a:cubicBezTo>
                <a:lnTo>
                  <a:pt x="1887066" y="186519"/>
                </a:lnTo>
                <a:cubicBezTo>
                  <a:pt x="1887066" y="187412"/>
                  <a:pt x="1886173" y="187858"/>
                  <a:pt x="1884387" y="187858"/>
                </a:cubicBezTo>
                <a:lnTo>
                  <a:pt x="1884387" y="192546"/>
                </a:lnTo>
                <a:lnTo>
                  <a:pt x="1892424" y="192546"/>
                </a:lnTo>
                <a:lnTo>
                  <a:pt x="1892424" y="174464"/>
                </a:lnTo>
                <a:cubicBezTo>
                  <a:pt x="1892424" y="173571"/>
                  <a:pt x="1893317" y="173124"/>
                  <a:pt x="1895103" y="173124"/>
                </a:cubicBezTo>
                <a:lnTo>
                  <a:pt x="1895103" y="165757"/>
                </a:lnTo>
                <a:cubicBezTo>
                  <a:pt x="1893763" y="165757"/>
                  <a:pt x="1891977" y="164641"/>
                  <a:pt x="1889745" y="162409"/>
                </a:cubicBezTo>
                <a:lnTo>
                  <a:pt x="1889745" y="159060"/>
                </a:lnTo>
                <a:lnTo>
                  <a:pt x="1887066" y="159060"/>
                </a:lnTo>
                <a:close/>
                <a:moveTo>
                  <a:pt x="1260648" y="158055"/>
                </a:moveTo>
                <a:lnTo>
                  <a:pt x="1260648" y="163413"/>
                </a:lnTo>
                <a:lnTo>
                  <a:pt x="1259309" y="163413"/>
                </a:lnTo>
                <a:lnTo>
                  <a:pt x="1259309" y="165422"/>
                </a:lnTo>
                <a:lnTo>
                  <a:pt x="1260648" y="165422"/>
                </a:lnTo>
                <a:cubicBezTo>
                  <a:pt x="1260648" y="164083"/>
                  <a:pt x="1261318" y="163413"/>
                  <a:pt x="1262658" y="163413"/>
                </a:cubicBezTo>
                <a:lnTo>
                  <a:pt x="1262658" y="158055"/>
                </a:lnTo>
                <a:lnTo>
                  <a:pt x="1260648" y="158055"/>
                </a:lnTo>
                <a:close/>
                <a:moveTo>
                  <a:pt x="249808" y="154372"/>
                </a:moveTo>
                <a:lnTo>
                  <a:pt x="249808" y="159060"/>
                </a:lnTo>
                <a:lnTo>
                  <a:pt x="248468" y="159060"/>
                </a:lnTo>
                <a:lnTo>
                  <a:pt x="248468" y="161069"/>
                </a:lnTo>
                <a:lnTo>
                  <a:pt x="249808" y="161069"/>
                </a:lnTo>
                <a:cubicBezTo>
                  <a:pt x="249808" y="159730"/>
                  <a:pt x="250478" y="159060"/>
                  <a:pt x="251817" y="159060"/>
                </a:cubicBezTo>
                <a:lnTo>
                  <a:pt x="251817" y="154372"/>
                </a:lnTo>
                <a:lnTo>
                  <a:pt x="249808" y="154372"/>
                </a:lnTo>
                <a:close/>
                <a:moveTo>
                  <a:pt x="1278731" y="151358"/>
                </a:moveTo>
                <a:lnTo>
                  <a:pt x="1278731" y="154707"/>
                </a:lnTo>
                <a:cubicBezTo>
                  <a:pt x="1278731" y="155600"/>
                  <a:pt x="1278061" y="156046"/>
                  <a:pt x="1276722" y="156046"/>
                </a:cubicBezTo>
                <a:lnTo>
                  <a:pt x="1276722" y="172789"/>
                </a:lnTo>
                <a:cubicBezTo>
                  <a:pt x="1278061" y="172789"/>
                  <a:pt x="1278731" y="173236"/>
                  <a:pt x="1278731" y="174129"/>
                </a:cubicBezTo>
                <a:lnTo>
                  <a:pt x="1278731" y="178817"/>
                </a:lnTo>
                <a:cubicBezTo>
                  <a:pt x="1278731" y="179710"/>
                  <a:pt x="1278061" y="180156"/>
                  <a:pt x="1276722" y="180156"/>
                </a:cubicBezTo>
                <a:lnTo>
                  <a:pt x="1276722" y="184845"/>
                </a:lnTo>
                <a:lnTo>
                  <a:pt x="1282080" y="184845"/>
                </a:lnTo>
                <a:lnTo>
                  <a:pt x="1282080" y="166762"/>
                </a:lnTo>
                <a:lnTo>
                  <a:pt x="1283419" y="164753"/>
                </a:lnTo>
                <a:lnTo>
                  <a:pt x="1283419" y="158725"/>
                </a:lnTo>
                <a:lnTo>
                  <a:pt x="1280071" y="154707"/>
                </a:lnTo>
                <a:lnTo>
                  <a:pt x="1280071" y="151358"/>
                </a:lnTo>
                <a:lnTo>
                  <a:pt x="1278731" y="151358"/>
                </a:lnTo>
                <a:close/>
                <a:moveTo>
                  <a:pt x="267890" y="148679"/>
                </a:moveTo>
                <a:lnTo>
                  <a:pt x="267890" y="151693"/>
                </a:lnTo>
                <a:cubicBezTo>
                  <a:pt x="267890" y="152363"/>
                  <a:pt x="267221" y="152698"/>
                  <a:pt x="265881" y="152698"/>
                </a:cubicBezTo>
                <a:lnTo>
                  <a:pt x="265881" y="167432"/>
                </a:lnTo>
                <a:cubicBezTo>
                  <a:pt x="267221" y="167432"/>
                  <a:pt x="267890" y="167767"/>
                  <a:pt x="267890" y="168436"/>
                </a:cubicBezTo>
                <a:lnTo>
                  <a:pt x="267890" y="172455"/>
                </a:lnTo>
                <a:cubicBezTo>
                  <a:pt x="267890" y="173348"/>
                  <a:pt x="267221" y="173794"/>
                  <a:pt x="265881" y="173794"/>
                </a:cubicBezTo>
                <a:lnTo>
                  <a:pt x="265881" y="177812"/>
                </a:lnTo>
                <a:lnTo>
                  <a:pt x="271239" y="177812"/>
                </a:lnTo>
                <a:lnTo>
                  <a:pt x="271239" y="162074"/>
                </a:lnTo>
                <a:lnTo>
                  <a:pt x="272579" y="160400"/>
                </a:lnTo>
                <a:lnTo>
                  <a:pt x="272579" y="155042"/>
                </a:lnTo>
                <a:lnTo>
                  <a:pt x="269230" y="151693"/>
                </a:lnTo>
                <a:lnTo>
                  <a:pt x="269230" y="148679"/>
                </a:lnTo>
                <a:lnTo>
                  <a:pt x="267890" y="148679"/>
                </a:lnTo>
                <a:close/>
                <a:moveTo>
                  <a:pt x="1249933" y="141982"/>
                </a:moveTo>
                <a:cubicBezTo>
                  <a:pt x="1207963" y="151358"/>
                  <a:pt x="1186309" y="156493"/>
                  <a:pt x="1184969" y="157386"/>
                </a:cubicBezTo>
                <a:cubicBezTo>
                  <a:pt x="1178272" y="180380"/>
                  <a:pt x="1174924" y="192212"/>
                  <a:pt x="1174924" y="192881"/>
                </a:cubicBezTo>
                <a:lnTo>
                  <a:pt x="1173584" y="192881"/>
                </a:lnTo>
                <a:lnTo>
                  <a:pt x="1173584" y="187523"/>
                </a:lnTo>
                <a:cubicBezTo>
                  <a:pt x="1170905" y="187523"/>
                  <a:pt x="1169566" y="186630"/>
                  <a:pt x="1169566" y="184845"/>
                </a:cubicBezTo>
                <a:lnTo>
                  <a:pt x="1168896" y="184845"/>
                </a:lnTo>
                <a:lnTo>
                  <a:pt x="1168896" y="184175"/>
                </a:lnTo>
                <a:cubicBezTo>
                  <a:pt x="1169789" y="183282"/>
                  <a:pt x="1170459" y="181049"/>
                  <a:pt x="1170905" y="177478"/>
                </a:cubicBezTo>
                <a:cubicBezTo>
                  <a:pt x="1171798" y="177478"/>
                  <a:pt x="1173138" y="175915"/>
                  <a:pt x="1174924" y="172789"/>
                </a:cubicBezTo>
                <a:lnTo>
                  <a:pt x="1178272" y="172789"/>
                </a:lnTo>
                <a:lnTo>
                  <a:pt x="1178272" y="170780"/>
                </a:lnTo>
                <a:cubicBezTo>
                  <a:pt x="1177379" y="169887"/>
                  <a:pt x="1176933" y="168994"/>
                  <a:pt x="1176933" y="168101"/>
                </a:cubicBezTo>
                <a:lnTo>
                  <a:pt x="1168896" y="168101"/>
                </a:lnTo>
                <a:lnTo>
                  <a:pt x="1168896" y="176138"/>
                </a:lnTo>
                <a:cubicBezTo>
                  <a:pt x="1168003" y="177254"/>
                  <a:pt x="1167333" y="179487"/>
                  <a:pt x="1166887" y="182835"/>
                </a:cubicBezTo>
                <a:lnTo>
                  <a:pt x="1165547" y="182835"/>
                </a:lnTo>
                <a:lnTo>
                  <a:pt x="1165547" y="184845"/>
                </a:lnTo>
                <a:lnTo>
                  <a:pt x="1168896" y="184845"/>
                </a:lnTo>
                <a:lnTo>
                  <a:pt x="1168896" y="186184"/>
                </a:lnTo>
                <a:lnTo>
                  <a:pt x="1167557" y="188193"/>
                </a:lnTo>
                <a:lnTo>
                  <a:pt x="1167557" y="191542"/>
                </a:lnTo>
                <a:lnTo>
                  <a:pt x="1168896" y="193551"/>
                </a:lnTo>
                <a:lnTo>
                  <a:pt x="1168896" y="195560"/>
                </a:lnTo>
                <a:lnTo>
                  <a:pt x="1167557" y="197569"/>
                </a:lnTo>
                <a:lnTo>
                  <a:pt x="1167557" y="208285"/>
                </a:lnTo>
                <a:lnTo>
                  <a:pt x="1168896" y="210294"/>
                </a:lnTo>
                <a:cubicBezTo>
                  <a:pt x="1167557" y="214313"/>
                  <a:pt x="1166664" y="216322"/>
                  <a:pt x="1166217" y="216322"/>
                </a:cubicBezTo>
                <a:lnTo>
                  <a:pt x="1165547" y="216322"/>
                </a:lnTo>
                <a:lnTo>
                  <a:pt x="1165547" y="239092"/>
                </a:lnTo>
                <a:lnTo>
                  <a:pt x="1164208" y="241102"/>
                </a:lnTo>
                <a:lnTo>
                  <a:pt x="1164208" y="242441"/>
                </a:lnTo>
                <a:lnTo>
                  <a:pt x="1165547" y="244450"/>
                </a:lnTo>
                <a:lnTo>
                  <a:pt x="1165547" y="255166"/>
                </a:lnTo>
                <a:lnTo>
                  <a:pt x="1167557" y="255166"/>
                </a:lnTo>
                <a:cubicBezTo>
                  <a:pt x="1167557" y="254496"/>
                  <a:pt x="1168003" y="253603"/>
                  <a:pt x="1168896" y="252487"/>
                </a:cubicBezTo>
                <a:lnTo>
                  <a:pt x="1168896" y="244450"/>
                </a:lnTo>
                <a:cubicBezTo>
                  <a:pt x="1168896" y="243557"/>
                  <a:pt x="1170012" y="243111"/>
                  <a:pt x="1172245" y="243111"/>
                </a:cubicBezTo>
                <a:lnTo>
                  <a:pt x="1172245" y="237083"/>
                </a:lnTo>
                <a:cubicBezTo>
                  <a:pt x="1173361" y="234851"/>
                  <a:pt x="1174477" y="233735"/>
                  <a:pt x="1175593" y="233735"/>
                </a:cubicBezTo>
                <a:lnTo>
                  <a:pt x="1175593" y="228377"/>
                </a:lnTo>
                <a:lnTo>
                  <a:pt x="1171575" y="228377"/>
                </a:lnTo>
                <a:cubicBezTo>
                  <a:pt x="1170682" y="228377"/>
                  <a:pt x="1170235" y="227930"/>
                  <a:pt x="1170235" y="227037"/>
                </a:cubicBezTo>
                <a:lnTo>
                  <a:pt x="1170235" y="225028"/>
                </a:lnTo>
                <a:cubicBezTo>
                  <a:pt x="1170235" y="224135"/>
                  <a:pt x="1170905" y="223689"/>
                  <a:pt x="1172245" y="223689"/>
                </a:cubicBezTo>
                <a:lnTo>
                  <a:pt x="1172245" y="221680"/>
                </a:lnTo>
                <a:cubicBezTo>
                  <a:pt x="1170905" y="221680"/>
                  <a:pt x="1170235" y="221233"/>
                  <a:pt x="1170235" y="220340"/>
                </a:cubicBezTo>
                <a:cubicBezTo>
                  <a:pt x="1170235" y="219447"/>
                  <a:pt x="1170905" y="219001"/>
                  <a:pt x="1172245" y="219001"/>
                </a:cubicBezTo>
                <a:lnTo>
                  <a:pt x="1172245" y="206946"/>
                </a:lnTo>
                <a:cubicBezTo>
                  <a:pt x="1170905" y="206946"/>
                  <a:pt x="1170235" y="206499"/>
                  <a:pt x="1170235" y="205606"/>
                </a:cubicBezTo>
                <a:cubicBezTo>
                  <a:pt x="1170235" y="205160"/>
                  <a:pt x="1171352" y="204043"/>
                  <a:pt x="1173584" y="202257"/>
                </a:cubicBezTo>
                <a:cubicBezTo>
                  <a:pt x="1174031" y="203150"/>
                  <a:pt x="1174254" y="203820"/>
                  <a:pt x="1174254" y="204267"/>
                </a:cubicBezTo>
                <a:cubicBezTo>
                  <a:pt x="1209303" y="198909"/>
                  <a:pt x="1233859" y="195337"/>
                  <a:pt x="1247924" y="193551"/>
                </a:cubicBezTo>
                <a:lnTo>
                  <a:pt x="1249263" y="168101"/>
                </a:lnTo>
                <a:lnTo>
                  <a:pt x="1251272" y="168101"/>
                </a:lnTo>
                <a:lnTo>
                  <a:pt x="1251272" y="165422"/>
                </a:lnTo>
                <a:lnTo>
                  <a:pt x="1249263" y="165422"/>
                </a:lnTo>
                <a:cubicBezTo>
                  <a:pt x="1249710" y="154930"/>
                  <a:pt x="1249933" y="147117"/>
                  <a:pt x="1249933" y="141982"/>
                </a:cubicBezTo>
                <a:close/>
                <a:moveTo>
                  <a:pt x="2545481" y="140308"/>
                </a:moveTo>
                <a:cubicBezTo>
                  <a:pt x="2545481" y="141424"/>
                  <a:pt x="2544812" y="141982"/>
                  <a:pt x="2543472" y="141982"/>
                </a:cubicBezTo>
                <a:lnTo>
                  <a:pt x="2543472" y="146670"/>
                </a:lnTo>
                <a:cubicBezTo>
                  <a:pt x="2544812" y="146670"/>
                  <a:pt x="2545481" y="147005"/>
                  <a:pt x="2545481" y="147675"/>
                </a:cubicBezTo>
                <a:cubicBezTo>
                  <a:pt x="2544589" y="148121"/>
                  <a:pt x="2543919" y="148344"/>
                  <a:pt x="2543472" y="148344"/>
                </a:cubicBezTo>
                <a:lnTo>
                  <a:pt x="2543472" y="150689"/>
                </a:lnTo>
                <a:cubicBezTo>
                  <a:pt x="2544812" y="150689"/>
                  <a:pt x="2545481" y="151023"/>
                  <a:pt x="2545481" y="151693"/>
                </a:cubicBezTo>
                <a:cubicBezTo>
                  <a:pt x="2544589" y="152140"/>
                  <a:pt x="2543919" y="152363"/>
                  <a:pt x="2543472" y="152363"/>
                </a:cubicBezTo>
                <a:lnTo>
                  <a:pt x="2543472" y="157386"/>
                </a:lnTo>
                <a:lnTo>
                  <a:pt x="2542133" y="159060"/>
                </a:lnTo>
                <a:lnTo>
                  <a:pt x="2542133" y="168771"/>
                </a:lnTo>
                <a:lnTo>
                  <a:pt x="2545481" y="168771"/>
                </a:lnTo>
                <a:cubicBezTo>
                  <a:pt x="2546598" y="164530"/>
                  <a:pt x="2547491" y="162409"/>
                  <a:pt x="2548160" y="162409"/>
                </a:cubicBezTo>
                <a:lnTo>
                  <a:pt x="2548830" y="162409"/>
                </a:lnTo>
                <a:lnTo>
                  <a:pt x="2548830" y="159730"/>
                </a:lnTo>
                <a:cubicBezTo>
                  <a:pt x="2551063" y="156158"/>
                  <a:pt x="2552625" y="154372"/>
                  <a:pt x="2553518" y="154372"/>
                </a:cubicBezTo>
                <a:lnTo>
                  <a:pt x="2553518" y="150689"/>
                </a:lnTo>
                <a:cubicBezTo>
                  <a:pt x="2551956" y="150689"/>
                  <a:pt x="2550839" y="149349"/>
                  <a:pt x="2550170" y="146670"/>
                </a:cubicBezTo>
                <a:lnTo>
                  <a:pt x="2548830" y="146670"/>
                </a:lnTo>
                <a:cubicBezTo>
                  <a:pt x="2548830" y="147786"/>
                  <a:pt x="2548384" y="148344"/>
                  <a:pt x="2547491" y="148344"/>
                </a:cubicBezTo>
                <a:lnTo>
                  <a:pt x="2546821" y="147005"/>
                </a:lnTo>
                <a:lnTo>
                  <a:pt x="2546821" y="140308"/>
                </a:lnTo>
                <a:lnTo>
                  <a:pt x="2545481" y="140308"/>
                </a:lnTo>
                <a:close/>
                <a:moveTo>
                  <a:pt x="12725" y="137629"/>
                </a:moveTo>
                <a:cubicBezTo>
                  <a:pt x="12725" y="138522"/>
                  <a:pt x="12278" y="139526"/>
                  <a:pt x="11385" y="140643"/>
                </a:cubicBezTo>
                <a:lnTo>
                  <a:pt x="11385" y="149349"/>
                </a:lnTo>
                <a:cubicBezTo>
                  <a:pt x="11385" y="150019"/>
                  <a:pt x="10715" y="150354"/>
                  <a:pt x="9376" y="150354"/>
                </a:cubicBezTo>
                <a:lnTo>
                  <a:pt x="9376" y="152698"/>
                </a:lnTo>
                <a:lnTo>
                  <a:pt x="12725" y="152698"/>
                </a:lnTo>
                <a:cubicBezTo>
                  <a:pt x="13394" y="148456"/>
                  <a:pt x="14511" y="146335"/>
                  <a:pt x="16073" y="146335"/>
                </a:cubicBezTo>
                <a:lnTo>
                  <a:pt x="16073" y="143991"/>
                </a:lnTo>
                <a:cubicBezTo>
                  <a:pt x="14734" y="143991"/>
                  <a:pt x="14064" y="143656"/>
                  <a:pt x="14064" y="142987"/>
                </a:cubicBezTo>
                <a:lnTo>
                  <a:pt x="14064" y="137629"/>
                </a:lnTo>
                <a:lnTo>
                  <a:pt x="12725" y="137629"/>
                </a:lnTo>
                <a:close/>
                <a:moveTo>
                  <a:pt x="2510656" y="136959"/>
                </a:moveTo>
                <a:lnTo>
                  <a:pt x="2510656" y="137629"/>
                </a:lnTo>
                <a:lnTo>
                  <a:pt x="2530748" y="144996"/>
                </a:lnTo>
                <a:lnTo>
                  <a:pt x="2530748" y="144326"/>
                </a:lnTo>
                <a:cubicBezTo>
                  <a:pt x="2530748" y="142317"/>
                  <a:pt x="2527176" y="140754"/>
                  <a:pt x="2520032" y="139638"/>
                </a:cubicBezTo>
                <a:cubicBezTo>
                  <a:pt x="2520032" y="139415"/>
                  <a:pt x="2517130" y="138522"/>
                  <a:pt x="2511325" y="136959"/>
                </a:cubicBezTo>
                <a:lnTo>
                  <a:pt x="2510656" y="136959"/>
                </a:lnTo>
                <a:close/>
                <a:moveTo>
                  <a:pt x="2508647" y="136289"/>
                </a:moveTo>
                <a:lnTo>
                  <a:pt x="2508647" y="136959"/>
                </a:lnTo>
                <a:lnTo>
                  <a:pt x="2509986" y="136959"/>
                </a:lnTo>
                <a:lnTo>
                  <a:pt x="2509986" y="136289"/>
                </a:lnTo>
                <a:lnTo>
                  <a:pt x="2508647" y="136289"/>
                </a:lnTo>
                <a:close/>
                <a:moveTo>
                  <a:pt x="11385" y="127248"/>
                </a:moveTo>
                <a:lnTo>
                  <a:pt x="11385" y="131936"/>
                </a:lnTo>
                <a:lnTo>
                  <a:pt x="12725" y="131936"/>
                </a:lnTo>
                <a:lnTo>
                  <a:pt x="12725" y="127248"/>
                </a:lnTo>
                <a:lnTo>
                  <a:pt x="11385" y="127248"/>
                </a:lnTo>
                <a:close/>
                <a:moveTo>
                  <a:pt x="2783234" y="125574"/>
                </a:moveTo>
                <a:lnTo>
                  <a:pt x="2784574" y="125574"/>
                </a:lnTo>
                <a:cubicBezTo>
                  <a:pt x="2785020" y="132941"/>
                  <a:pt x="2785244" y="137852"/>
                  <a:pt x="2785244" y="140308"/>
                </a:cubicBezTo>
                <a:cubicBezTo>
                  <a:pt x="2783011" y="142317"/>
                  <a:pt x="2780779" y="143322"/>
                  <a:pt x="2778546" y="143322"/>
                </a:cubicBezTo>
                <a:cubicBezTo>
                  <a:pt x="2781672" y="132383"/>
                  <a:pt x="2783234" y="126467"/>
                  <a:pt x="2783234" y="125574"/>
                </a:cubicBezTo>
                <a:close/>
                <a:moveTo>
                  <a:pt x="245120" y="120886"/>
                </a:moveTo>
                <a:lnTo>
                  <a:pt x="245120" y="123230"/>
                </a:lnTo>
                <a:lnTo>
                  <a:pt x="247129" y="123230"/>
                </a:lnTo>
                <a:lnTo>
                  <a:pt x="247129" y="120886"/>
                </a:lnTo>
                <a:lnTo>
                  <a:pt x="245120" y="120886"/>
                </a:lnTo>
                <a:close/>
                <a:moveTo>
                  <a:pt x="241771" y="120886"/>
                </a:moveTo>
                <a:lnTo>
                  <a:pt x="241771" y="123230"/>
                </a:lnTo>
                <a:lnTo>
                  <a:pt x="243780" y="123230"/>
                </a:lnTo>
                <a:lnTo>
                  <a:pt x="243780" y="120886"/>
                </a:lnTo>
                <a:lnTo>
                  <a:pt x="241771" y="120886"/>
                </a:lnTo>
                <a:close/>
                <a:moveTo>
                  <a:pt x="1255960" y="119211"/>
                </a:moveTo>
                <a:lnTo>
                  <a:pt x="1255960" y="121890"/>
                </a:lnTo>
                <a:lnTo>
                  <a:pt x="1257970" y="121890"/>
                </a:lnTo>
                <a:lnTo>
                  <a:pt x="1257970" y="119211"/>
                </a:lnTo>
                <a:lnTo>
                  <a:pt x="1255960" y="119211"/>
                </a:lnTo>
                <a:close/>
                <a:moveTo>
                  <a:pt x="1252612" y="119211"/>
                </a:moveTo>
                <a:lnTo>
                  <a:pt x="1252612" y="121890"/>
                </a:lnTo>
                <a:lnTo>
                  <a:pt x="1254621" y="121890"/>
                </a:lnTo>
                <a:lnTo>
                  <a:pt x="1254621" y="119211"/>
                </a:lnTo>
                <a:lnTo>
                  <a:pt x="1252612" y="119211"/>
                </a:lnTo>
                <a:close/>
                <a:moveTo>
                  <a:pt x="416570" y="116867"/>
                </a:moveTo>
                <a:lnTo>
                  <a:pt x="416570" y="119546"/>
                </a:lnTo>
                <a:cubicBezTo>
                  <a:pt x="416570" y="120439"/>
                  <a:pt x="415900" y="120886"/>
                  <a:pt x="414561" y="120886"/>
                </a:cubicBezTo>
                <a:lnTo>
                  <a:pt x="414561" y="125574"/>
                </a:lnTo>
                <a:cubicBezTo>
                  <a:pt x="415900" y="125574"/>
                  <a:pt x="416570" y="126132"/>
                  <a:pt x="416570" y="127248"/>
                </a:cubicBezTo>
                <a:lnTo>
                  <a:pt x="417909" y="127248"/>
                </a:lnTo>
                <a:lnTo>
                  <a:pt x="417909" y="121890"/>
                </a:lnTo>
                <a:cubicBezTo>
                  <a:pt x="417909" y="121221"/>
                  <a:pt x="418579" y="120886"/>
                  <a:pt x="419918" y="120886"/>
                </a:cubicBezTo>
                <a:lnTo>
                  <a:pt x="419918" y="119211"/>
                </a:lnTo>
                <a:cubicBezTo>
                  <a:pt x="418579" y="119211"/>
                  <a:pt x="417909" y="118430"/>
                  <a:pt x="417909" y="116867"/>
                </a:cubicBezTo>
                <a:lnTo>
                  <a:pt x="416570" y="116867"/>
                </a:lnTo>
                <a:close/>
                <a:moveTo>
                  <a:pt x="2545481" y="115193"/>
                </a:moveTo>
                <a:lnTo>
                  <a:pt x="2545481" y="118207"/>
                </a:lnTo>
                <a:cubicBezTo>
                  <a:pt x="2545481" y="118876"/>
                  <a:pt x="2544812" y="119211"/>
                  <a:pt x="2543472" y="119211"/>
                </a:cubicBezTo>
                <a:lnTo>
                  <a:pt x="2543472" y="123899"/>
                </a:lnTo>
                <a:cubicBezTo>
                  <a:pt x="2544812" y="123899"/>
                  <a:pt x="2545481" y="124458"/>
                  <a:pt x="2545481" y="125574"/>
                </a:cubicBezTo>
                <a:lnTo>
                  <a:pt x="2546821" y="125574"/>
                </a:lnTo>
                <a:lnTo>
                  <a:pt x="2546821" y="120551"/>
                </a:lnTo>
                <a:cubicBezTo>
                  <a:pt x="2546821" y="119658"/>
                  <a:pt x="2547491" y="119211"/>
                  <a:pt x="2548830" y="119211"/>
                </a:cubicBezTo>
                <a:lnTo>
                  <a:pt x="2548830" y="117537"/>
                </a:lnTo>
                <a:cubicBezTo>
                  <a:pt x="2547491" y="117537"/>
                  <a:pt x="2546821" y="116756"/>
                  <a:pt x="2546821" y="115193"/>
                </a:cubicBezTo>
                <a:lnTo>
                  <a:pt x="2545481" y="115193"/>
                </a:lnTo>
                <a:close/>
                <a:moveTo>
                  <a:pt x="1892424" y="112849"/>
                </a:moveTo>
                <a:cubicBezTo>
                  <a:pt x="1892424" y="114188"/>
                  <a:pt x="1891531" y="114858"/>
                  <a:pt x="1889745" y="114858"/>
                </a:cubicBezTo>
                <a:lnTo>
                  <a:pt x="1889745" y="123565"/>
                </a:lnTo>
                <a:cubicBezTo>
                  <a:pt x="1889745" y="124458"/>
                  <a:pt x="1888852" y="124904"/>
                  <a:pt x="1887066" y="124904"/>
                </a:cubicBezTo>
                <a:lnTo>
                  <a:pt x="1887066" y="129592"/>
                </a:lnTo>
                <a:cubicBezTo>
                  <a:pt x="1888852" y="129592"/>
                  <a:pt x="1889745" y="130039"/>
                  <a:pt x="1889745" y="130932"/>
                </a:cubicBezTo>
                <a:lnTo>
                  <a:pt x="1889745" y="132271"/>
                </a:lnTo>
                <a:lnTo>
                  <a:pt x="1887066" y="132271"/>
                </a:lnTo>
                <a:lnTo>
                  <a:pt x="1887066" y="134280"/>
                </a:lnTo>
                <a:lnTo>
                  <a:pt x="1889745" y="134280"/>
                </a:lnTo>
                <a:lnTo>
                  <a:pt x="1889745" y="135620"/>
                </a:lnTo>
                <a:cubicBezTo>
                  <a:pt x="1889745" y="136513"/>
                  <a:pt x="1888852" y="136959"/>
                  <a:pt x="1887066" y="136959"/>
                </a:cubicBezTo>
                <a:lnTo>
                  <a:pt x="1887066" y="153702"/>
                </a:lnTo>
                <a:lnTo>
                  <a:pt x="1889745" y="153702"/>
                </a:lnTo>
                <a:lnTo>
                  <a:pt x="1889745" y="147675"/>
                </a:lnTo>
                <a:cubicBezTo>
                  <a:pt x="1889745" y="146782"/>
                  <a:pt x="1890638" y="146335"/>
                  <a:pt x="1892424" y="146335"/>
                </a:cubicBezTo>
                <a:lnTo>
                  <a:pt x="1892424" y="134280"/>
                </a:lnTo>
                <a:lnTo>
                  <a:pt x="1889745" y="134280"/>
                </a:lnTo>
                <a:lnTo>
                  <a:pt x="1889745" y="132271"/>
                </a:lnTo>
                <a:lnTo>
                  <a:pt x="1892424" y="132271"/>
                </a:lnTo>
                <a:lnTo>
                  <a:pt x="1892424" y="128253"/>
                </a:lnTo>
                <a:cubicBezTo>
                  <a:pt x="1892424" y="127360"/>
                  <a:pt x="1893317" y="126913"/>
                  <a:pt x="1895103" y="126913"/>
                </a:cubicBezTo>
                <a:lnTo>
                  <a:pt x="1895103" y="123565"/>
                </a:lnTo>
                <a:cubicBezTo>
                  <a:pt x="1895103" y="122672"/>
                  <a:pt x="1895996" y="122225"/>
                  <a:pt x="1897781" y="122225"/>
                </a:cubicBezTo>
                <a:lnTo>
                  <a:pt x="1897781" y="120216"/>
                </a:lnTo>
                <a:cubicBezTo>
                  <a:pt x="1895996" y="120216"/>
                  <a:pt x="1895103" y="119769"/>
                  <a:pt x="1895103" y="118876"/>
                </a:cubicBezTo>
                <a:cubicBezTo>
                  <a:pt x="1895103" y="117984"/>
                  <a:pt x="1895996" y="117537"/>
                  <a:pt x="1897781" y="117537"/>
                </a:cubicBezTo>
                <a:lnTo>
                  <a:pt x="1897781" y="112849"/>
                </a:lnTo>
                <a:lnTo>
                  <a:pt x="1892424" y="112849"/>
                </a:lnTo>
                <a:close/>
                <a:moveTo>
                  <a:pt x="271239" y="108496"/>
                </a:moveTo>
                <a:cubicBezTo>
                  <a:pt x="271239" y="109612"/>
                  <a:pt x="270569" y="110170"/>
                  <a:pt x="269230" y="110170"/>
                </a:cubicBezTo>
                <a:lnTo>
                  <a:pt x="269230" y="117872"/>
                </a:lnTo>
                <a:lnTo>
                  <a:pt x="267890" y="119546"/>
                </a:lnTo>
                <a:lnTo>
                  <a:pt x="267890" y="122560"/>
                </a:lnTo>
                <a:lnTo>
                  <a:pt x="269230" y="124234"/>
                </a:lnTo>
                <a:lnTo>
                  <a:pt x="269230" y="125574"/>
                </a:lnTo>
                <a:lnTo>
                  <a:pt x="267890" y="125574"/>
                </a:lnTo>
                <a:lnTo>
                  <a:pt x="267890" y="127248"/>
                </a:lnTo>
                <a:lnTo>
                  <a:pt x="269230" y="127248"/>
                </a:lnTo>
                <a:lnTo>
                  <a:pt x="269230" y="128253"/>
                </a:lnTo>
                <a:lnTo>
                  <a:pt x="267890" y="130262"/>
                </a:lnTo>
                <a:lnTo>
                  <a:pt x="267890" y="143991"/>
                </a:lnTo>
                <a:lnTo>
                  <a:pt x="269230" y="143991"/>
                </a:lnTo>
                <a:lnTo>
                  <a:pt x="269230" y="138968"/>
                </a:lnTo>
                <a:cubicBezTo>
                  <a:pt x="269230" y="138075"/>
                  <a:pt x="269900" y="137629"/>
                  <a:pt x="271239" y="137629"/>
                </a:cubicBezTo>
                <a:lnTo>
                  <a:pt x="271239" y="127248"/>
                </a:lnTo>
                <a:lnTo>
                  <a:pt x="269230" y="127248"/>
                </a:lnTo>
                <a:lnTo>
                  <a:pt x="269230" y="125574"/>
                </a:lnTo>
                <a:lnTo>
                  <a:pt x="271239" y="125574"/>
                </a:lnTo>
                <a:lnTo>
                  <a:pt x="271239" y="121890"/>
                </a:lnTo>
                <a:cubicBezTo>
                  <a:pt x="272579" y="118542"/>
                  <a:pt x="273472" y="116867"/>
                  <a:pt x="273918" y="116867"/>
                </a:cubicBezTo>
                <a:lnTo>
                  <a:pt x="274588" y="116867"/>
                </a:lnTo>
                <a:lnTo>
                  <a:pt x="274588" y="114858"/>
                </a:lnTo>
                <a:cubicBezTo>
                  <a:pt x="273248" y="114858"/>
                  <a:pt x="272579" y="114523"/>
                  <a:pt x="272579" y="113854"/>
                </a:cubicBezTo>
                <a:cubicBezTo>
                  <a:pt x="272579" y="112961"/>
                  <a:pt x="273248" y="112514"/>
                  <a:pt x="274588" y="112514"/>
                </a:cubicBezTo>
                <a:lnTo>
                  <a:pt x="274588" y="108496"/>
                </a:lnTo>
                <a:lnTo>
                  <a:pt x="271239" y="108496"/>
                </a:lnTo>
                <a:close/>
                <a:moveTo>
                  <a:pt x="624632" y="108161"/>
                </a:moveTo>
                <a:lnTo>
                  <a:pt x="624632" y="110170"/>
                </a:lnTo>
                <a:lnTo>
                  <a:pt x="626641" y="110170"/>
                </a:lnTo>
                <a:lnTo>
                  <a:pt x="626641" y="108161"/>
                </a:lnTo>
                <a:lnTo>
                  <a:pt x="624632" y="108161"/>
                </a:lnTo>
                <a:close/>
                <a:moveTo>
                  <a:pt x="1282080" y="105147"/>
                </a:moveTo>
                <a:cubicBezTo>
                  <a:pt x="1282080" y="106487"/>
                  <a:pt x="1281410" y="107156"/>
                  <a:pt x="1280071" y="107156"/>
                </a:cubicBezTo>
                <a:lnTo>
                  <a:pt x="1280071" y="115863"/>
                </a:lnTo>
                <a:lnTo>
                  <a:pt x="1278731" y="117872"/>
                </a:lnTo>
                <a:lnTo>
                  <a:pt x="1278731" y="121221"/>
                </a:lnTo>
                <a:lnTo>
                  <a:pt x="1280071" y="123230"/>
                </a:lnTo>
                <a:lnTo>
                  <a:pt x="1280071" y="124569"/>
                </a:lnTo>
                <a:lnTo>
                  <a:pt x="1278731" y="124569"/>
                </a:lnTo>
                <a:lnTo>
                  <a:pt x="1278731" y="126578"/>
                </a:lnTo>
                <a:lnTo>
                  <a:pt x="1280071" y="126578"/>
                </a:lnTo>
                <a:lnTo>
                  <a:pt x="1280071" y="127918"/>
                </a:lnTo>
                <a:lnTo>
                  <a:pt x="1278731" y="129927"/>
                </a:lnTo>
                <a:lnTo>
                  <a:pt x="1278731" y="146000"/>
                </a:lnTo>
                <a:lnTo>
                  <a:pt x="1280071" y="146000"/>
                </a:lnTo>
                <a:lnTo>
                  <a:pt x="1280071" y="139973"/>
                </a:lnTo>
                <a:cubicBezTo>
                  <a:pt x="1280071" y="139080"/>
                  <a:pt x="1280740" y="138633"/>
                  <a:pt x="1282080" y="138633"/>
                </a:cubicBezTo>
                <a:lnTo>
                  <a:pt x="1282080" y="126578"/>
                </a:lnTo>
                <a:lnTo>
                  <a:pt x="1280071" y="126578"/>
                </a:lnTo>
                <a:lnTo>
                  <a:pt x="1280071" y="124569"/>
                </a:lnTo>
                <a:lnTo>
                  <a:pt x="1282080" y="124569"/>
                </a:lnTo>
                <a:lnTo>
                  <a:pt x="1282080" y="120551"/>
                </a:lnTo>
                <a:cubicBezTo>
                  <a:pt x="1283419" y="116532"/>
                  <a:pt x="1284312" y="114523"/>
                  <a:pt x="1284759" y="114523"/>
                </a:cubicBezTo>
                <a:lnTo>
                  <a:pt x="1285428" y="114523"/>
                </a:lnTo>
                <a:lnTo>
                  <a:pt x="1285428" y="112514"/>
                </a:lnTo>
                <a:cubicBezTo>
                  <a:pt x="1284089" y="112514"/>
                  <a:pt x="1283419" y="112068"/>
                  <a:pt x="1283419" y="111175"/>
                </a:cubicBezTo>
                <a:cubicBezTo>
                  <a:pt x="1283419" y="110282"/>
                  <a:pt x="1284089" y="109835"/>
                  <a:pt x="1285428" y="109835"/>
                </a:cubicBezTo>
                <a:lnTo>
                  <a:pt x="1285428" y="105147"/>
                </a:lnTo>
                <a:lnTo>
                  <a:pt x="1282080" y="105147"/>
                </a:lnTo>
                <a:close/>
                <a:moveTo>
                  <a:pt x="159395" y="103808"/>
                </a:moveTo>
                <a:lnTo>
                  <a:pt x="159395" y="134615"/>
                </a:lnTo>
                <a:lnTo>
                  <a:pt x="158055" y="136624"/>
                </a:lnTo>
                <a:lnTo>
                  <a:pt x="158055" y="136959"/>
                </a:lnTo>
                <a:lnTo>
                  <a:pt x="159395" y="138968"/>
                </a:lnTo>
                <a:lnTo>
                  <a:pt x="159395" y="140977"/>
                </a:lnTo>
                <a:lnTo>
                  <a:pt x="158055" y="142987"/>
                </a:lnTo>
                <a:lnTo>
                  <a:pt x="158055" y="146335"/>
                </a:lnTo>
                <a:lnTo>
                  <a:pt x="161404" y="146335"/>
                </a:lnTo>
                <a:lnTo>
                  <a:pt x="161404" y="124234"/>
                </a:lnTo>
                <a:lnTo>
                  <a:pt x="162743" y="122560"/>
                </a:lnTo>
                <a:lnTo>
                  <a:pt x="162743" y="117202"/>
                </a:lnTo>
                <a:lnTo>
                  <a:pt x="161404" y="115528"/>
                </a:lnTo>
                <a:cubicBezTo>
                  <a:pt x="162743" y="113519"/>
                  <a:pt x="163860" y="112514"/>
                  <a:pt x="164753" y="112514"/>
                </a:cubicBezTo>
                <a:lnTo>
                  <a:pt x="164753" y="106152"/>
                </a:lnTo>
                <a:cubicBezTo>
                  <a:pt x="162520" y="106152"/>
                  <a:pt x="161404" y="105370"/>
                  <a:pt x="161404" y="103808"/>
                </a:cubicBezTo>
                <a:lnTo>
                  <a:pt x="159395" y="103808"/>
                </a:lnTo>
                <a:close/>
                <a:moveTo>
                  <a:pt x="2288306" y="102803"/>
                </a:moveTo>
                <a:lnTo>
                  <a:pt x="2288306" y="132941"/>
                </a:lnTo>
                <a:lnTo>
                  <a:pt x="2286967" y="134615"/>
                </a:lnTo>
                <a:lnTo>
                  <a:pt x="2286967" y="135285"/>
                </a:lnTo>
                <a:lnTo>
                  <a:pt x="2288306" y="136959"/>
                </a:lnTo>
                <a:lnTo>
                  <a:pt x="2288306" y="139303"/>
                </a:lnTo>
                <a:lnTo>
                  <a:pt x="2286967" y="140977"/>
                </a:lnTo>
                <a:lnTo>
                  <a:pt x="2286967" y="144326"/>
                </a:lnTo>
                <a:lnTo>
                  <a:pt x="2290316" y="144326"/>
                </a:lnTo>
                <a:lnTo>
                  <a:pt x="2290316" y="122560"/>
                </a:lnTo>
                <a:lnTo>
                  <a:pt x="2291655" y="120886"/>
                </a:lnTo>
                <a:lnTo>
                  <a:pt x="2291655" y="115863"/>
                </a:lnTo>
                <a:lnTo>
                  <a:pt x="2290316" y="114188"/>
                </a:lnTo>
                <a:cubicBezTo>
                  <a:pt x="2291655" y="112179"/>
                  <a:pt x="2292771" y="111175"/>
                  <a:pt x="2293664" y="111175"/>
                </a:cubicBezTo>
                <a:lnTo>
                  <a:pt x="2293664" y="105147"/>
                </a:lnTo>
                <a:cubicBezTo>
                  <a:pt x="2291432" y="105147"/>
                  <a:pt x="2290316" y="104366"/>
                  <a:pt x="2290316" y="102803"/>
                </a:cubicBezTo>
                <a:lnTo>
                  <a:pt x="2288306" y="102803"/>
                </a:lnTo>
                <a:close/>
                <a:moveTo>
                  <a:pt x="9376" y="102133"/>
                </a:moveTo>
                <a:lnTo>
                  <a:pt x="9376" y="106152"/>
                </a:lnTo>
                <a:cubicBezTo>
                  <a:pt x="10715" y="106152"/>
                  <a:pt x="11385" y="106598"/>
                  <a:pt x="11385" y="107491"/>
                </a:cubicBezTo>
                <a:cubicBezTo>
                  <a:pt x="11385" y="108161"/>
                  <a:pt x="10715" y="108496"/>
                  <a:pt x="9376" y="108496"/>
                </a:cubicBezTo>
                <a:lnTo>
                  <a:pt x="9376" y="110170"/>
                </a:lnTo>
                <a:cubicBezTo>
                  <a:pt x="10715" y="110170"/>
                  <a:pt x="11385" y="110617"/>
                  <a:pt x="11385" y="111509"/>
                </a:cubicBezTo>
                <a:cubicBezTo>
                  <a:pt x="11385" y="112179"/>
                  <a:pt x="10715" y="112514"/>
                  <a:pt x="9376" y="112514"/>
                </a:cubicBezTo>
                <a:lnTo>
                  <a:pt x="9376" y="114858"/>
                </a:lnTo>
                <a:cubicBezTo>
                  <a:pt x="10715" y="114858"/>
                  <a:pt x="11385" y="115305"/>
                  <a:pt x="11385" y="116198"/>
                </a:cubicBezTo>
                <a:cubicBezTo>
                  <a:pt x="10492" y="116644"/>
                  <a:pt x="9822" y="116867"/>
                  <a:pt x="9376" y="116867"/>
                </a:cubicBezTo>
                <a:lnTo>
                  <a:pt x="9376" y="119211"/>
                </a:lnTo>
                <a:lnTo>
                  <a:pt x="14064" y="119211"/>
                </a:lnTo>
                <a:lnTo>
                  <a:pt x="14064" y="116198"/>
                </a:lnTo>
                <a:lnTo>
                  <a:pt x="17413" y="112179"/>
                </a:lnTo>
                <a:lnTo>
                  <a:pt x="17413" y="110840"/>
                </a:lnTo>
                <a:lnTo>
                  <a:pt x="16073" y="109165"/>
                </a:lnTo>
                <a:lnTo>
                  <a:pt x="16073" y="103808"/>
                </a:lnTo>
                <a:cubicBezTo>
                  <a:pt x="14734" y="103808"/>
                  <a:pt x="14064" y="103250"/>
                  <a:pt x="14064" y="102133"/>
                </a:cubicBezTo>
                <a:lnTo>
                  <a:pt x="12725" y="102133"/>
                </a:lnTo>
                <a:lnTo>
                  <a:pt x="12725" y="103473"/>
                </a:lnTo>
                <a:lnTo>
                  <a:pt x="11385" y="103473"/>
                </a:lnTo>
                <a:lnTo>
                  <a:pt x="11385" y="102133"/>
                </a:lnTo>
                <a:lnTo>
                  <a:pt x="9376" y="102133"/>
                </a:lnTo>
                <a:close/>
                <a:moveTo>
                  <a:pt x="2210618" y="101129"/>
                </a:moveTo>
                <a:lnTo>
                  <a:pt x="2211288" y="101129"/>
                </a:lnTo>
                <a:cubicBezTo>
                  <a:pt x="2211958" y="101129"/>
                  <a:pt x="2212851" y="102022"/>
                  <a:pt x="2213967" y="103808"/>
                </a:cubicBezTo>
                <a:cubicBezTo>
                  <a:pt x="2212404" y="106710"/>
                  <a:pt x="2211288" y="110505"/>
                  <a:pt x="2210618" y="115193"/>
                </a:cubicBezTo>
                <a:lnTo>
                  <a:pt x="2209948" y="115193"/>
                </a:lnTo>
                <a:cubicBezTo>
                  <a:pt x="2209948" y="114970"/>
                  <a:pt x="2209725" y="114858"/>
                  <a:pt x="2209279" y="114858"/>
                </a:cubicBezTo>
                <a:lnTo>
                  <a:pt x="2210618" y="101129"/>
                </a:lnTo>
                <a:close/>
                <a:moveTo>
                  <a:pt x="1564258" y="100794"/>
                </a:moveTo>
                <a:lnTo>
                  <a:pt x="1564258" y="102803"/>
                </a:lnTo>
                <a:lnTo>
                  <a:pt x="1566937" y="102803"/>
                </a:lnTo>
                <a:lnTo>
                  <a:pt x="1566937" y="100794"/>
                </a:lnTo>
                <a:lnTo>
                  <a:pt x="1564258" y="100794"/>
                </a:lnTo>
                <a:close/>
                <a:moveTo>
                  <a:pt x="1170235" y="99789"/>
                </a:moveTo>
                <a:lnTo>
                  <a:pt x="1170235" y="135285"/>
                </a:lnTo>
                <a:lnTo>
                  <a:pt x="1168896" y="137294"/>
                </a:lnTo>
                <a:lnTo>
                  <a:pt x="1168896" y="137964"/>
                </a:lnTo>
                <a:lnTo>
                  <a:pt x="1170235" y="139973"/>
                </a:lnTo>
                <a:lnTo>
                  <a:pt x="1170235" y="142652"/>
                </a:lnTo>
                <a:lnTo>
                  <a:pt x="1168896" y="144661"/>
                </a:lnTo>
                <a:lnTo>
                  <a:pt x="1168896" y="148679"/>
                </a:lnTo>
                <a:lnTo>
                  <a:pt x="1172245" y="148679"/>
                </a:lnTo>
                <a:lnTo>
                  <a:pt x="1172245" y="123230"/>
                </a:lnTo>
                <a:lnTo>
                  <a:pt x="1173584" y="121221"/>
                </a:lnTo>
                <a:lnTo>
                  <a:pt x="1173584" y="115193"/>
                </a:lnTo>
                <a:lnTo>
                  <a:pt x="1172245" y="113184"/>
                </a:lnTo>
                <a:cubicBezTo>
                  <a:pt x="1173584" y="110951"/>
                  <a:pt x="1174700" y="109835"/>
                  <a:pt x="1175593" y="109835"/>
                </a:cubicBezTo>
                <a:lnTo>
                  <a:pt x="1175593" y="102468"/>
                </a:lnTo>
                <a:cubicBezTo>
                  <a:pt x="1173361" y="102468"/>
                  <a:pt x="1172245" y="101575"/>
                  <a:pt x="1172245" y="99789"/>
                </a:cubicBezTo>
                <a:lnTo>
                  <a:pt x="1170235" y="99789"/>
                </a:lnTo>
                <a:close/>
                <a:moveTo>
                  <a:pt x="72330" y="98115"/>
                </a:moveTo>
                <a:lnTo>
                  <a:pt x="72330" y="99789"/>
                </a:lnTo>
                <a:lnTo>
                  <a:pt x="74339" y="99789"/>
                </a:lnTo>
                <a:lnTo>
                  <a:pt x="74339" y="98115"/>
                </a:lnTo>
                <a:lnTo>
                  <a:pt x="72330" y="98115"/>
                </a:lnTo>
                <a:close/>
                <a:moveTo>
                  <a:pt x="875109" y="94431"/>
                </a:moveTo>
                <a:lnTo>
                  <a:pt x="875109" y="96776"/>
                </a:lnTo>
                <a:lnTo>
                  <a:pt x="876449" y="96776"/>
                </a:lnTo>
                <a:lnTo>
                  <a:pt x="876449" y="94431"/>
                </a:lnTo>
                <a:lnTo>
                  <a:pt x="875109" y="94431"/>
                </a:lnTo>
                <a:close/>
                <a:moveTo>
                  <a:pt x="632668" y="94431"/>
                </a:moveTo>
                <a:lnTo>
                  <a:pt x="632668" y="96776"/>
                </a:lnTo>
                <a:lnTo>
                  <a:pt x="634677" y="96776"/>
                </a:lnTo>
                <a:lnTo>
                  <a:pt x="634677" y="94431"/>
                </a:lnTo>
                <a:lnTo>
                  <a:pt x="632668" y="94431"/>
                </a:lnTo>
                <a:close/>
                <a:moveTo>
                  <a:pt x="1083171" y="93092"/>
                </a:moveTo>
                <a:lnTo>
                  <a:pt x="1083171" y="95101"/>
                </a:lnTo>
                <a:lnTo>
                  <a:pt x="1085180" y="95101"/>
                </a:lnTo>
                <a:lnTo>
                  <a:pt x="1085180" y="93092"/>
                </a:lnTo>
                <a:lnTo>
                  <a:pt x="1083171" y="93092"/>
                </a:lnTo>
                <a:close/>
                <a:moveTo>
                  <a:pt x="2211288" y="90748"/>
                </a:moveTo>
                <a:lnTo>
                  <a:pt x="2212627" y="90748"/>
                </a:lnTo>
                <a:lnTo>
                  <a:pt x="2212627" y="96441"/>
                </a:lnTo>
                <a:lnTo>
                  <a:pt x="2211288" y="96441"/>
                </a:lnTo>
                <a:lnTo>
                  <a:pt x="2211288" y="90748"/>
                </a:lnTo>
                <a:close/>
                <a:moveTo>
                  <a:pt x="12725" y="89409"/>
                </a:moveTo>
                <a:lnTo>
                  <a:pt x="12725" y="99789"/>
                </a:lnTo>
                <a:lnTo>
                  <a:pt x="14064" y="99789"/>
                </a:lnTo>
                <a:lnTo>
                  <a:pt x="14064" y="89409"/>
                </a:lnTo>
                <a:lnTo>
                  <a:pt x="12725" y="89409"/>
                </a:lnTo>
                <a:close/>
                <a:moveTo>
                  <a:pt x="2472481" y="88739"/>
                </a:moveTo>
                <a:lnTo>
                  <a:pt x="2473821" y="88739"/>
                </a:lnTo>
                <a:cubicBezTo>
                  <a:pt x="2474714" y="88739"/>
                  <a:pt x="2475160" y="89074"/>
                  <a:pt x="2475160" y="89743"/>
                </a:cubicBezTo>
                <a:lnTo>
                  <a:pt x="2475160" y="93762"/>
                </a:lnTo>
                <a:cubicBezTo>
                  <a:pt x="2639020" y="108496"/>
                  <a:pt x="2731665" y="117202"/>
                  <a:pt x="2753097" y="119881"/>
                </a:cubicBezTo>
                <a:lnTo>
                  <a:pt x="2759124" y="125574"/>
                </a:lnTo>
                <a:lnTo>
                  <a:pt x="2757785" y="126243"/>
                </a:lnTo>
                <a:lnTo>
                  <a:pt x="2743721" y="126243"/>
                </a:lnTo>
                <a:cubicBezTo>
                  <a:pt x="2745953" y="130039"/>
                  <a:pt x="2747069" y="132829"/>
                  <a:pt x="2747069" y="134615"/>
                </a:cubicBezTo>
                <a:cubicBezTo>
                  <a:pt x="2743051" y="152921"/>
                  <a:pt x="2740595" y="162074"/>
                  <a:pt x="2739702" y="162074"/>
                </a:cubicBezTo>
                <a:lnTo>
                  <a:pt x="2739032" y="162074"/>
                </a:lnTo>
                <a:lnTo>
                  <a:pt x="2739032" y="162409"/>
                </a:lnTo>
                <a:lnTo>
                  <a:pt x="2747069" y="162409"/>
                </a:lnTo>
                <a:lnTo>
                  <a:pt x="2747069" y="163078"/>
                </a:lnTo>
                <a:cubicBezTo>
                  <a:pt x="2745953" y="169552"/>
                  <a:pt x="2744614" y="172789"/>
                  <a:pt x="2743051" y="172789"/>
                </a:cubicBezTo>
                <a:lnTo>
                  <a:pt x="2701528" y="170445"/>
                </a:lnTo>
                <a:cubicBezTo>
                  <a:pt x="2685454" y="180268"/>
                  <a:pt x="2606427" y="230051"/>
                  <a:pt x="2464445" y="319794"/>
                </a:cubicBezTo>
                <a:lnTo>
                  <a:pt x="2463105" y="319794"/>
                </a:lnTo>
                <a:lnTo>
                  <a:pt x="2463105" y="305730"/>
                </a:lnTo>
                <a:lnTo>
                  <a:pt x="2464445" y="304056"/>
                </a:lnTo>
                <a:lnTo>
                  <a:pt x="2464445" y="301042"/>
                </a:lnTo>
                <a:lnTo>
                  <a:pt x="2463105" y="299368"/>
                </a:lnTo>
                <a:lnTo>
                  <a:pt x="2463105" y="297693"/>
                </a:lnTo>
                <a:lnTo>
                  <a:pt x="2464445" y="296019"/>
                </a:lnTo>
                <a:lnTo>
                  <a:pt x="2464445" y="287982"/>
                </a:lnTo>
                <a:cubicBezTo>
                  <a:pt x="2462212" y="287982"/>
                  <a:pt x="2461096" y="287648"/>
                  <a:pt x="2461096" y="286978"/>
                </a:cubicBezTo>
                <a:lnTo>
                  <a:pt x="2461096" y="285304"/>
                </a:lnTo>
                <a:cubicBezTo>
                  <a:pt x="2461096" y="284411"/>
                  <a:pt x="2462212" y="283964"/>
                  <a:pt x="2464445" y="283964"/>
                </a:cubicBezTo>
                <a:lnTo>
                  <a:pt x="2464445" y="277267"/>
                </a:lnTo>
                <a:cubicBezTo>
                  <a:pt x="2464445" y="276597"/>
                  <a:pt x="2465561" y="276262"/>
                  <a:pt x="2467793" y="276262"/>
                </a:cubicBezTo>
                <a:lnTo>
                  <a:pt x="2467793" y="270570"/>
                </a:lnTo>
                <a:lnTo>
                  <a:pt x="2466454" y="268895"/>
                </a:lnTo>
                <a:lnTo>
                  <a:pt x="2466454" y="265881"/>
                </a:lnTo>
                <a:cubicBezTo>
                  <a:pt x="2465338" y="265881"/>
                  <a:pt x="2464221" y="264765"/>
                  <a:pt x="2463105" y="262533"/>
                </a:cubicBezTo>
                <a:lnTo>
                  <a:pt x="2463105" y="252152"/>
                </a:lnTo>
                <a:lnTo>
                  <a:pt x="2464445" y="250478"/>
                </a:lnTo>
                <a:lnTo>
                  <a:pt x="2464445" y="250143"/>
                </a:lnTo>
                <a:lnTo>
                  <a:pt x="2463105" y="248134"/>
                </a:lnTo>
                <a:lnTo>
                  <a:pt x="2464445" y="246459"/>
                </a:lnTo>
                <a:lnTo>
                  <a:pt x="2464445" y="241436"/>
                </a:lnTo>
                <a:lnTo>
                  <a:pt x="2463105" y="239762"/>
                </a:lnTo>
                <a:lnTo>
                  <a:pt x="2463105" y="238088"/>
                </a:lnTo>
                <a:lnTo>
                  <a:pt x="2464445" y="236414"/>
                </a:lnTo>
                <a:lnTo>
                  <a:pt x="2464445" y="235074"/>
                </a:lnTo>
                <a:lnTo>
                  <a:pt x="2463105" y="233400"/>
                </a:lnTo>
                <a:lnTo>
                  <a:pt x="2463105" y="229381"/>
                </a:lnTo>
                <a:lnTo>
                  <a:pt x="2464445" y="227707"/>
                </a:lnTo>
                <a:lnTo>
                  <a:pt x="2464445" y="225028"/>
                </a:lnTo>
                <a:lnTo>
                  <a:pt x="2463105" y="223354"/>
                </a:lnTo>
                <a:lnTo>
                  <a:pt x="2463105" y="215317"/>
                </a:lnTo>
                <a:lnTo>
                  <a:pt x="2464445" y="213643"/>
                </a:lnTo>
                <a:lnTo>
                  <a:pt x="2464445" y="212638"/>
                </a:lnTo>
                <a:lnTo>
                  <a:pt x="2463105" y="210629"/>
                </a:lnTo>
                <a:lnTo>
                  <a:pt x="2463105" y="203932"/>
                </a:lnTo>
                <a:cubicBezTo>
                  <a:pt x="2461766" y="203932"/>
                  <a:pt x="2461096" y="203597"/>
                  <a:pt x="2461096" y="202927"/>
                </a:cubicBezTo>
                <a:lnTo>
                  <a:pt x="2461096" y="196565"/>
                </a:lnTo>
                <a:cubicBezTo>
                  <a:pt x="2461096" y="195895"/>
                  <a:pt x="2461766" y="195560"/>
                  <a:pt x="2463105" y="195560"/>
                </a:cubicBezTo>
                <a:lnTo>
                  <a:pt x="2463105" y="185849"/>
                </a:lnTo>
                <a:cubicBezTo>
                  <a:pt x="2465338" y="183617"/>
                  <a:pt x="2486546" y="172231"/>
                  <a:pt x="2526729" y="151693"/>
                </a:cubicBezTo>
                <a:lnTo>
                  <a:pt x="2526729" y="151023"/>
                </a:lnTo>
                <a:cubicBezTo>
                  <a:pt x="2493689" y="144996"/>
                  <a:pt x="2474044" y="141647"/>
                  <a:pt x="2467793" y="140977"/>
                </a:cubicBezTo>
                <a:lnTo>
                  <a:pt x="2467793" y="139638"/>
                </a:lnTo>
                <a:lnTo>
                  <a:pt x="2481857" y="131936"/>
                </a:lnTo>
                <a:lnTo>
                  <a:pt x="2474490" y="124569"/>
                </a:lnTo>
                <a:lnTo>
                  <a:pt x="2477169" y="102803"/>
                </a:lnTo>
                <a:cubicBezTo>
                  <a:pt x="2474044" y="104366"/>
                  <a:pt x="2471588" y="105147"/>
                  <a:pt x="2469802" y="105147"/>
                </a:cubicBezTo>
                <a:lnTo>
                  <a:pt x="2469802" y="93762"/>
                </a:lnTo>
                <a:cubicBezTo>
                  <a:pt x="2471142" y="90413"/>
                  <a:pt x="2472035" y="88739"/>
                  <a:pt x="2472481" y="88739"/>
                </a:cubicBezTo>
                <a:close/>
                <a:moveTo>
                  <a:pt x="713705" y="87399"/>
                </a:moveTo>
                <a:lnTo>
                  <a:pt x="713705" y="90748"/>
                </a:lnTo>
                <a:cubicBezTo>
                  <a:pt x="713705" y="91418"/>
                  <a:pt x="713035" y="91753"/>
                  <a:pt x="711696" y="91753"/>
                </a:cubicBezTo>
                <a:lnTo>
                  <a:pt x="711696" y="94431"/>
                </a:lnTo>
                <a:cubicBezTo>
                  <a:pt x="713035" y="94431"/>
                  <a:pt x="713705" y="95213"/>
                  <a:pt x="713705" y="96776"/>
                </a:cubicBezTo>
                <a:lnTo>
                  <a:pt x="715045" y="96776"/>
                </a:lnTo>
                <a:lnTo>
                  <a:pt x="715045" y="93092"/>
                </a:lnTo>
                <a:cubicBezTo>
                  <a:pt x="715045" y="92199"/>
                  <a:pt x="715714" y="91753"/>
                  <a:pt x="717054" y="91753"/>
                </a:cubicBezTo>
                <a:lnTo>
                  <a:pt x="717054" y="87399"/>
                </a:lnTo>
                <a:lnTo>
                  <a:pt x="713705" y="87399"/>
                </a:lnTo>
                <a:close/>
                <a:moveTo>
                  <a:pt x="1977479" y="86060"/>
                </a:moveTo>
                <a:lnTo>
                  <a:pt x="1977479" y="88739"/>
                </a:lnTo>
                <a:lnTo>
                  <a:pt x="1980158" y="88739"/>
                </a:lnTo>
                <a:lnTo>
                  <a:pt x="1980158" y="86060"/>
                </a:lnTo>
                <a:lnTo>
                  <a:pt x="1977479" y="86060"/>
                </a:lnTo>
                <a:close/>
                <a:moveTo>
                  <a:pt x="1576982" y="86060"/>
                </a:moveTo>
                <a:lnTo>
                  <a:pt x="1576982" y="88739"/>
                </a:lnTo>
                <a:lnTo>
                  <a:pt x="1579661" y="88739"/>
                </a:lnTo>
                <a:lnTo>
                  <a:pt x="1579661" y="86060"/>
                </a:lnTo>
                <a:lnTo>
                  <a:pt x="1576982" y="86060"/>
                </a:lnTo>
                <a:close/>
                <a:moveTo>
                  <a:pt x="322808" y="85390"/>
                </a:moveTo>
                <a:lnTo>
                  <a:pt x="322808" y="87734"/>
                </a:lnTo>
                <a:lnTo>
                  <a:pt x="324148" y="87734"/>
                </a:lnTo>
                <a:lnTo>
                  <a:pt x="324148" y="85390"/>
                </a:lnTo>
                <a:lnTo>
                  <a:pt x="322808" y="85390"/>
                </a:lnTo>
                <a:close/>
                <a:moveTo>
                  <a:pt x="80367" y="85390"/>
                </a:moveTo>
                <a:lnTo>
                  <a:pt x="80367" y="87734"/>
                </a:lnTo>
                <a:lnTo>
                  <a:pt x="82376" y="87734"/>
                </a:lnTo>
                <a:lnTo>
                  <a:pt x="82376" y="85390"/>
                </a:lnTo>
                <a:lnTo>
                  <a:pt x="80367" y="85390"/>
                </a:lnTo>
                <a:close/>
                <a:moveTo>
                  <a:pt x="2212627" y="83046"/>
                </a:moveTo>
                <a:lnTo>
                  <a:pt x="2213967" y="83046"/>
                </a:lnTo>
                <a:lnTo>
                  <a:pt x="2213967" y="85725"/>
                </a:lnTo>
                <a:cubicBezTo>
                  <a:pt x="2213967" y="86618"/>
                  <a:pt x="2213520" y="87064"/>
                  <a:pt x="2212627" y="87064"/>
                </a:cubicBezTo>
                <a:lnTo>
                  <a:pt x="2211958" y="87064"/>
                </a:lnTo>
                <a:lnTo>
                  <a:pt x="2211958" y="85725"/>
                </a:lnTo>
                <a:lnTo>
                  <a:pt x="2212627" y="83046"/>
                </a:lnTo>
                <a:close/>
                <a:moveTo>
                  <a:pt x="933375" y="83046"/>
                </a:moveTo>
                <a:lnTo>
                  <a:pt x="933375" y="86730"/>
                </a:lnTo>
                <a:cubicBezTo>
                  <a:pt x="934268" y="87846"/>
                  <a:pt x="934715" y="88962"/>
                  <a:pt x="934715" y="90078"/>
                </a:cubicBezTo>
                <a:lnTo>
                  <a:pt x="936054" y="90078"/>
                </a:lnTo>
                <a:lnTo>
                  <a:pt x="936054" y="83046"/>
                </a:lnTo>
                <a:lnTo>
                  <a:pt x="933375" y="83046"/>
                </a:lnTo>
                <a:close/>
                <a:moveTo>
                  <a:pt x="416570" y="81372"/>
                </a:moveTo>
                <a:lnTo>
                  <a:pt x="416570" y="87734"/>
                </a:lnTo>
                <a:lnTo>
                  <a:pt x="417909" y="87734"/>
                </a:lnTo>
                <a:lnTo>
                  <a:pt x="417909" y="81372"/>
                </a:lnTo>
                <a:lnTo>
                  <a:pt x="416570" y="81372"/>
                </a:lnTo>
                <a:close/>
                <a:moveTo>
                  <a:pt x="820192" y="80702"/>
                </a:moveTo>
                <a:lnTo>
                  <a:pt x="820192" y="83046"/>
                </a:lnTo>
                <a:lnTo>
                  <a:pt x="823540" y="83046"/>
                </a:lnTo>
                <a:lnTo>
                  <a:pt x="823540" y="80702"/>
                </a:lnTo>
                <a:lnTo>
                  <a:pt x="820192" y="80702"/>
                </a:lnTo>
                <a:close/>
                <a:moveTo>
                  <a:pt x="711696" y="80702"/>
                </a:moveTo>
                <a:lnTo>
                  <a:pt x="711696" y="83046"/>
                </a:lnTo>
                <a:lnTo>
                  <a:pt x="713705" y="83046"/>
                </a:lnTo>
                <a:lnTo>
                  <a:pt x="713705" y="80702"/>
                </a:lnTo>
                <a:lnTo>
                  <a:pt x="711696" y="80702"/>
                </a:lnTo>
                <a:close/>
                <a:moveTo>
                  <a:pt x="161404" y="79028"/>
                </a:moveTo>
                <a:lnTo>
                  <a:pt x="161404" y="81707"/>
                </a:lnTo>
                <a:cubicBezTo>
                  <a:pt x="161404" y="82600"/>
                  <a:pt x="160734" y="83046"/>
                  <a:pt x="159395" y="83046"/>
                </a:cubicBezTo>
                <a:lnTo>
                  <a:pt x="159395" y="85390"/>
                </a:lnTo>
                <a:cubicBezTo>
                  <a:pt x="160734" y="85390"/>
                  <a:pt x="161404" y="86172"/>
                  <a:pt x="161404" y="87734"/>
                </a:cubicBezTo>
                <a:lnTo>
                  <a:pt x="162743" y="87734"/>
                </a:lnTo>
                <a:lnTo>
                  <a:pt x="162743" y="84051"/>
                </a:lnTo>
                <a:cubicBezTo>
                  <a:pt x="162743" y="83381"/>
                  <a:pt x="163413" y="83046"/>
                  <a:pt x="164753" y="83046"/>
                </a:cubicBezTo>
                <a:lnTo>
                  <a:pt x="164753" y="79028"/>
                </a:lnTo>
                <a:lnTo>
                  <a:pt x="161404" y="79028"/>
                </a:lnTo>
                <a:close/>
                <a:moveTo>
                  <a:pt x="2290316" y="78358"/>
                </a:moveTo>
                <a:lnTo>
                  <a:pt x="2290316" y="81372"/>
                </a:lnTo>
                <a:cubicBezTo>
                  <a:pt x="2290316" y="82042"/>
                  <a:pt x="2289646" y="82376"/>
                  <a:pt x="2288306" y="82376"/>
                </a:cubicBezTo>
                <a:lnTo>
                  <a:pt x="2288306" y="84720"/>
                </a:lnTo>
                <a:cubicBezTo>
                  <a:pt x="2289646" y="84720"/>
                  <a:pt x="2290316" y="85502"/>
                  <a:pt x="2290316" y="87064"/>
                </a:cubicBezTo>
                <a:lnTo>
                  <a:pt x="2291655" y="87064"/>
                </a:lnTo>
                <a:lnTo>
                  <a:pt x="2291655" y="83381"/>
                </a:lnTo>
                <a:cubicBezTo>
                  <a:pt x="2291655" y="82711"/>
                  <a:pt x="2292325" y="82376"/>
                  <a:pt x="2293664" y="82376"/>
                </a:cubicBezTo>
                <a:lnTo>
                  <a:pt x="2293664" y="78358"/>
                </a:lnTo>
                <a:lnTo>
                  <a:pt x="2290316" y="78358"/>
                </a:lnTo>
                <a:close/>
                <a:moveTo>
                  <a:pt x="1333649" y="78358"/>
                </a:moveTo>
                <a:lnTo>
                  <a:pt x="1333649" y="81037"/>
                </a:lnTo>
                <a:lnTo>
                  <a:pt x="1334988" y="81037"/>
                </a:lnTo>
                <a:lnTo>
                  <a:pt x="1334988" y="78358"/>
                </a:lnTo>
                <a:lnTo>
                  <a:pt x="1333649" y="78358"/>
                </a:lnTo>
                <a:close/>
                <a:moveTo>
                  <a:pt x="1091208" y="78358"/>
                </a:moveTo>
                <a:lnTo>
                  <a:pt x="1091208" y="81037"/>
                </a:lnTo>
                <a:lnTo>
                  <a:pt x="1093217" y="81037"/>
                </a:lnTo>
                <a:lnTo>
                  <a:pt x="1093217" y="78358"/>
                </a:lnTo>
                <a:lnTo>
                  <a:pt x="1091208" y="78358"/>
                </a:lnTo>
                <a:close/>
                <a:moveTo>
                  <a:pt x="9376" y="76684"/>
                </a:moveTo>
                <a:lnTo>
                  <a:pt x="9376" y="83046"/>
                </a:lnTo>
                <a:cubicBezTo>
                  <a:pt x="11608" y="83046"/>
                  <a:pt x="12725" y="83381"/>
                  <a:pt x="12725" y="84051"/>
                </a:cubicBezTo>
                <a:lnTo>
                  <a:pt x="11385" y="86060"/>
                </a:lnTo>
                <a:lnTo>
                  <a:pt x="11385" y="87734"/>
                </a:lnTo>
                <a:lnTo>
                  <a:pt x="16073" y="87734"/>
                </a:lnTo>
                <a:lnTo>
                  <a:pt x="16073" y="76684"/>
                </a:lnTo>
                <a:lnTo>
                  <a:pt x="9376" y="76684"/>
                </a:lnTo>
                <a:close/>
                <a:moveTo>
                  <a:pt x="1459780" y="76014"/>
                </a:moveTo>
                <a:lnTo>
                  <a:pt x="1459780" y="83381"/>
                </a:lnTo>
                <a:lnTo>
                  <a:pt x="1463799" y="83381"/>
                </a:lnTo>
                <a:cubicBezTo>
                  <a:pt x="1464692" y="83604"/>
                  <a:pt x="1465138" y="84051"/>
                  <a:pt x="1465138" y="84720"/>
                </a:cubicBezTo>
                <a:cubicBezTo>
                  <a:pt x="1465138" y="85613"/>
                  <a:pt x="1464245" y="86060"/>
                  <a:pt x="1462459" y="86060"/>
                </a:cubicBezTo>
                <a:lnTo>
                  <a:pt x="1462459" y="88739"/>
                </a:lnTo>
                <a:lnTo>
                  <a:pt x="1470496" y="88739"/>
                </a:lnTo>
                <a:lnTo>
                  <a:pt x="1470496" y="76014"/>
                </a:lnTo>
                <a:lnTo>
                  <a:pt x="1459780" y="76014"/>
                </a:lnTo>
                <a:close/>
                <a:moveTo>
                  <a:pt x="381074" y="75009"/>
                </a:moveTo>
                <a:lnTo>
                  <a:pt x="381074" y="78358"/>
                </a:lnTo>
                <a:cubicBezTo>
                  <a:pt x="381967" y="79251"/>
                  <a:pt x="382414" y="80256"/>
                  <a:pt x="382414" y="81372"/>
                </a:cubicBezTo>
                <a:lnTo>
                  <a:pt x="383753" y="81372"/>
                </a:lnTo>
                <a:lnTo>
                  <a:pt x="383753" y="75009"/>
                </a:lnTo>
                <a:lnTo>
                  <a:pt x="381074" y="75009"/>
                </a:lnTo>
                <a:close/>
                <a:moveTo>
                  <a:pt x="2073250" y="74005"/>
                </a:moveTo>
                <a:lnTo>
                  <a:pt x="2073250" y="78693"/>
                </a:lnTo>
                <a:cubicBezTo>
                  <a:pt x="2075036" y="78693"/>
                  <a:pt x="2075929" y="79586"/>
                  <a:pt x="2075929" y="81372"/>
                </a:cubicBezTo>
                <a:lnTo>
                  <a:pt x="2078608" y="81372"/>
                </a:lnTo>
                <a:lnTo>
                  <a:pt x="2078608" y="74005"/>
                </a:lnTo>
                <a:lnTo>
                  <a:pt x="2073250" y="74005"/>
                </a:lnTo>
                <a:close/>
                <a:moveTo>
                  <a:pt x="267890" y="72665"/>
                </a:moveTo>
                <a:lnTo>
                  <a:pt x="267890" y="75009"/>
                </a:lnTo>
                <a:lnTo>
                  <a:pt x="271239" y="75009"/>
                </a:lnTo>
                <a:lnTo>
                  <a:pt x="271239" y="72665"/>
                </a:lnTo>
                <a:lnTo>
                  <a:pt x="267890" y="72665"/>
                </a:lnTo>
                <a:close/>
                <a:moveTo>
                  <a:pt x="159395" y="72665"/>
                </a:moveTo>
                <a:lnTo>
                  <a:pt x="159395" y="75009"/>
                </a:lnTo>
                <a:lnTo>
                  <a:pt x="161404" y="75009"/>
                </a:lnTo>
                <a:lnTo>
                  <a:pt x="161404" y="72665"/>
                </a:lnTo>
                <a:lnTo>
                  <a:pt x="159395" y="72665"/>
                </a:lnTo>
                <a:close/>
                <a:moveTo>
                  <a:pt x="2288306" y="71996"/>
                </a:moveTo>
                <a:lnTo>
                  <a:pt x="2288306" y="74340"/>
                </a:lnTo>
                <a:lnTo>
                  <a:pt x="2290316" y="74340"/>
                </a:lnTo>
                <a:lnTo>
                  <a:pt x="2290316" y="71996"/>
                </a:lnTo>
                <a:lnTo>
                  <a:pt x="2288306" y="71996"/>
                </a:lnTo>
                <a:close/>
                <a:moveTo>
                  <a:pt x="820192" y="71661"/>
                </a:moveTo>
                <a:lnTo>
                  <a:pt x="820192" y="78693"/>
                </a:lnTo>
                <a:lnTo>
                  <a:pt x="823540" y="78693"/>
                </a:lnTo>
                <a:lnTo>
                  <a:pt x="823540" y="76349"/>
                </a:lnTo>
                <a:cubicBezTo>
                  <a:pt x="822201" y="76349"/>
                  <a:pt x="821531" y="75902"/>
                  <a:pt x="821531" y="75009"/>
                </a:cubicBezTo>
                <a:lnTo>
                  <a:pt x="821531" y="71661"/>
                </a:lnTo>
                <a:lnTo>
                  <a:pt x="820192" y="71661"/>
                </a:lnTo>
                <a:close/>
                <a:moveTo>
                  <a:pt x="1887066" y="71326"/>
                </a:moveTo>
                <a:lnTo>
                  <a:pt x="1887066" y="74005"/>
                </a:lnTo>
                <a:lnTo>
                  <a:pt x="1892424" y="74005"/>
                </a:lnTo>
                <a:lnTo>
                  <a:pt x="1892424" y="71326"/>
                </a:lnTo>
                <a:lnTo>
                  <a:pt x="1887066" y="71326"/>
                </a:lnTo>
                <a:close/>
                <a:moveTo>
                  <a:pt x="1172245" y="70991"/>
                </a:moveTo>
                <a:lnTo>
                  <a:pt x="1172245" y="74340"/>
                </a:lnTo>
                <a:cubicBezTo>
                  <a:pt x="1172245" y="75233"/>
                  <a:pt x="1171575" y="75679"/>
                  <a:pt x="1170235" y="75679"/>
                </a:cubicBezTo>
                <a:lnTo>
                  <a:pt x="1170235" y="78358"/>
                </a:lnTo>
                <a:cubicBezTo>
                  <a:pt x="1171575" y="78358"/>
                  <a:pt x="1172245" y="79251"/>
                  <a:pt x="1172245" y="81037"/>
                </a:cubicBezTo>
                <a:lnTo>
                  <a:pt x="1173584" y="81037"/>
                </a:lnTo>
                <a:lnTo>
                  <a:pt x="1173584" y="77019"/>
                </a:lnTo>
                <a:cubicBezTo>
                  <a:pt x="1173584" y="76126"/>
                  <a:pt x="1174254" y="75679"/>
                  <a:pt x="1175593" y="75679"/>
                </a:cubicBezTo>
                <a:lnTo>
                  <a:pt x="1175593" y="70991"/>
                </a:lnTo>
                <a:lnTo>
                  <a:pt x="1172245" y="70991"/>
                </a:lnTo>
                <a:close/>
                <a:moveTo>
                  <a:pt x="879797" y="69317"/>
                </a:moveTo>
                <a:lnTo>
                  <a:pt x="879797" y="90748"/>
                </a:lnTo>
                <a:lnTo>
                  <a:pt x="878458" y="92422"/>
                </a:lnTo>
                <a:lnTo>
                  <a:pt x="878458" y="100124"/>
                </a:lnTo>
                <a:cubicBezTo>
                  <a:pt x="878458" y="101017"/>
                  <a:pt x="877788" y="101464"/>
                  <a:pt x="876449" y="101464"/>
                </a:cubicBezTo>
                <a:lnTo>
                  <a:pt x="876449" y="104477"/>
                </a:lnTo>
                <a:lnTo>
                  <a:pt x="875109" y="106487"/>
                </a:lnTo>
                <a:lnTo>
                  <a:pt x="875109" y="116867"/>
                </a:lnTo>
                <a:lnTo>
                  <a:pt x="878458" y="116867"/>
                </a:lnTo>
                <a:lnTo>
                  <a:pt x="878458" y="113184"/>
                </a:lnTo>
                <a:lnTo>
                  <a:pt x="879797" y="113184"/>
                </a:lnTo>
                <a:lnTo>
                  <a:pt x="879797" y="119546"/>
                </a:lnTo>
                <a:cubicBezTo>
                  <a:pt x="881137" y="119546"/>
                  <a:pt x="881807" y="119993"/>
                  <a:pt x="881807" y="120886"/>
                </a:cubicBezTo>
                <a:lnTo>
                  <a:pt x="881807" y="122560"/>
                </a:lnTo>
                <a:cubicBezTo>
                  <a:pt x="881807" y="123453"/>
                  <a:pt x="881137" y="123899"/>
                  <a:pt x="879797" y="123899"/>
                </a:cubicBezTo>
                <a:lnTo>
                  <a:pt x="879797" y="129592"/>
                </a:lnTo>
                <a:lnTo>
                  <a:pt x="878458" y="131601"/>
                </a:lnTo>
                <a:lnTo>
                  <a:pt x="878458" y="141647"/>
                </a:lnTo>
                <a:lnTo>
                  <a:pt x="879797" y="143322"/>
                </a:lnTo>
                <a:lnTo>
                  <a:pt x="879797" y="156046"/>
                </a:lnTo>
                <a:cubicBezTo>
                  <a:pt x="881137" y="156046"/>
                  <a:pt x="881807" y="156381"/>
                  <a:pt x="881807" y="157051"/>
                </a:cubicBezTo>
                <a:lnTo>
                  <a:pt x="881807" y="161739"/>
                </a:lnTo>
                <a:cubicBezTo>
                  <a:pt x="881807" y="162409"/>
                  <a:pt x="881137" y="162744"/>
                  <a:pt x="879797" y="162744"/>
                </a:cubicBezTo>
                <a:lnTo>
                  <a:pt x="879797" y="169106"/>
                </a:lnTo>
                <a:cubicBezTo>
                  <a:pt x="881137" y="169106"/>
                  <a:pt x="881807" y="169552"/>
                  <a:pt x="881807" y="170445"/>
                </a:cubicBezTo>
                <a:lnTo>
                  <a:pt x="881807" y="186184"/>
                </a:lnTo>
                <a:cubicBezTo>
                  <a:pt x="881807" y="186854"/>
                  <a:pt x="881137" y="187189"/>
                  <a:pt x="879797" y="187189"/>
                </a:cubicBezTo>
                <a:lnTo>
                  <a:pt x="879797" y="196900"/>
                </a:lnTo>
                <a:cubicBezTo>
                  <a:pt x="881583" y="196900"/>
                  <a:pt x="882476" y="199355"/>
                  <a:pt x="882476" y="204267"/>
                </a:cubicBezTo>
                <a:cubicBezTo>
                  <a:pt x="882923" y="204267"/>
                  <a:pt x="883146" y="204490"/>
                  <a:pt x="883146" y="204936"/>
                </a:cubicBezTo>
                <a:lnTo>
                  <a:pt x="883146" y="225028"/>
                </a:lnTo>
                <a:lnTo>
                  <a:pt x="881807" y="227037"/>
                </a:lnTo>
                <a:lnTo>
                  <a:pt x="881807" y="228042"/>
                </a:lnTo>
                <a:lnTo>
                  <a:pt x="883146" y="230051"/>
                </a:lnTo>
                <a:cubicBezTo>
                  <a:pt x="882253" y="230274"/>
                  <a:pt x="881807" y="230721"/>
                  <a:pt x="881807" y="231391"/>
                </a:cubicBezTo>
                <a:lnTo>
                  <a:pt x="881807" y="250143"/>
                </a:lnTo>
                <a:cubicBezTo>
                  <a:pt x="881807" y="251036"/>
                  <a:pt x="881137" y="251482"/>
                  <a:pt x="879797" y="251482"/>
                </a:cubicBezTo>
                <a:lnTo>
                  <a:pt x="879797" y="255836"/>
                </a:lnTo>
                <a:cubicBezTo>
                  <a:pt x="881137" y="255836"/>
                  <a:pt x="881807" y="256282"/>
                  <a:pt x="881807" y="257175"/>
                </a:cubicBezTo>
                <a:lnTo>
                  <a:pt x="881807" y="268226"/>
                </a:lnTo>
                <a:cubicBezTo>
                  <a:pt x="881807" y="269118"/>
                  <a:pt x="881137" y="269565"/>
                  <a:pt x="879797" y="269565"/>
                </a:cubicBezTo>
                <a:lnTo>
                  <a:pt x="879797" y="275258"/>
                </a:lnTo>
                <a:cubicBezTo>
                  <a:pt x="878458" y="279053"/>
                  <a:pt x="877565" y="280950"/>
                  <a:pt x="877118" y="280950"/>
                </a:cubicBezTo>
                <a:lnTo>
                  <a:pt x="876449" y="280950"/>
                </a:lnTo>
                <a:lnTo>
                  <a:pt x="876449" y="287648"/>
                </a:lnTo>
                <a:lnTo>
                  <a:pt x="878458" y="287648"/>
                </a:lnTo>
                <a:lnTo>
                  <a:pt x="878458" y="283964"/>
                </a:lnTo>
                <a:cubicBezTo>
                  <a:pt x="879797" y="280169"/>
                  <a:pt x="880690" y="278271"/>
                  <a:pt x="881137" y="278271"/>
                </a:cubicBezTo>
                <a:lnTo>
                  <a:pt x="883146" y="282290"/>
                </a:lnTo>
                <a:lnTo>
                  <a:pt x="883146" y="283964"/>
                </a:lnTo>
                <a:lnTo>
                  <a:pt x="881807" y="285973"/>
                </a:lnTo>
                <a:lnTo>
                  <a:pt x="881807" y="294010"/>
                </a:lnTo>
                <a:lnTo>
                  <a:pt x="883146" y="296019"/>
                </a:lnTo>
                <a:lnTo>
                  <a:pt x="883146" y="299703"/>
                </a:lnTo>
                <a:lnTo>
                  <a:pt x="881807" y="301712"/>
                </a:lnTo>
                <a:lnTo>
                  <a:pt x="881807" y="316781"/>
                </a:lnTo>
                <a:lnTo>
                  <a:pt x="883146" y="318455"/>
                </a:lnTo>
                <a:lnTo>
                  <a:pt x="883146" y="320464"/>
                </a:lnTo>
                <a:cubicBezTo>
                  <a:pt x="882476" y="321134"/>
                  <a:pt x="881807" y="323813"/>
                  <a:pt x="881137" y="328501"/>
                </a:cubicBezTo>
                <a:lnTo>
                  <a:pt x="879797" y="328501"/>
                </a:lnTo>
                <a:lnTo>
                  <a:pt x="879797" y="330510"/>
                </a:lnTo>
                <a:cubicBezTo>
                  <a:pt x="881137" y="330510"/>
                  <a:pt x="881807" y="330957"/>
                  <a:pt x="881807" y="331850"/>
                </a:cubicBezTo>
                <a:lnTo>
                  <a:pt x="881807" y="350602"/>
                </a:lnTo>
                <a:lnTo>
                  <a:pt x="883146" y="352611"/>
                </a:lnTo>
                <a:lnTo>
                  <a:pt x="883146" y="354285"/>
                </a:lnTo>
                <a:lnTo>
                  <a:pt x="881807" y="356295"/>
                </a:lnTo>
                <a:lnTo>
                  <a:pt x="881807" y="376386"/>
                </a:lnTo>
                <a:lnTo>
                  <a:pt x="879797" y="376386"/>
                </a:lnTo>
                <a:lnTo>
                  <a:pt x="879797" y="383084"/>
                </a:lnTo>
                <a:cubicBezTo>
                  <a:pt x="882030" y="383084"/>
                  <a:pt x="883146" y="383530"/>
                  <a:pt x="883146" y="384423"/>
                </a:cubicBezTo>
                <a:lnTo>
                  <a:pt x="883146" y="397818"/>
                </a:lnTo>
                <a:lnTo>
                  <a:pt x="881807" y="399492"/>
                </a:lnTo>
                <a:lnTo>
                  <a:pt x="881807" y="400831"/>
                </a:lnTo>
                <a:lnTo>
                  <a:pt x="883146" y="402841"/>
                </a:lnTo>
                <a:lnTo>
                  <a:pt x="883146" y="409538"/>
                </a:lnTo>
                <a:lnTo>
                  <a:pt x="884485" y="411547"/>
                </a:lnTo>
                <a:lnTo>
                  <a:pt x="884485" y="414561"/>
                </a:lnTo>
                <a:lnTo>
                  <a:pt x="886495" y="414561"/>
                </a:lnTo>
                <a:cubicBezTo>
                  <a:pt x="887164" y="411659"/>
                  <a:pt x="888281" y="410208"/>
                  <a:pt x="889843" y="410208"/>
                </a:cubicBezTo>
                <a:lnTo>
                  <a:pt x="889843" y="405854"/>
                </a:lnTo>
                <a:cubicBezTo>
                  <a:pt x="888727" y="405854"/>
                  <a:pt x="887611" y="404627"/>
                  <a:pt x="886495" y="402171"/>
                </a:cubicBezTo>
                <a:lnTo>
                  <a:pt x="886495" y="400162"/>
                </a:lnTo>
                <a:lnTo>
                  <a:pt x="887834" y="398152"/>
                </a:lnTo>
                <a:lnTo>
                  <a:pt x="887834" y="397148"/>
                </a:lnTo>
                <a:lnTo>
                  <a:pt x="886495" y="395139"/>
                </a:lnTo>
                <a:lnTo>
                  <a:pt x="886495" y="388776"/>
                </a:lnTo>
                <a:lnTo>
                  <a:pt x="887834" y="387102"/>
                </a:lnTo>
                <a:lnTo>
                  <a:pt x="887834" y="383753"/>
                </a:lnTo>
                <a:lnTo>
                  <a:pt x="884485" y="379400"/>
                </a:lnTo>
                <a:lnTo>
                  <a:pt x="884485" y="377726"/>
                </a:lnTo>
                <a:cubicBezTo>
                  <a:pt x="884485" y="376833"/>
                  <a:pt x="885155" y="376386"/>
                  <a:pt x="886495" y="376386"/>
                </a:cubicBezTo>
                <a:lnTo>
                  <a:pt x="886495" y="338547"/>
                </a:lnTo>
                <a:lnTo>
                  <a:pt x="887834" y="336873"/>
                </a:lnTo>
                <a:lnTo>
                  <a:pt x="887834" y="333524"/>
                </a:lnTo>
                <a:lnTo>
                  <a:pt x="886495" y="331850"/>
                </a:lnTo>
                <a:lnTo>
                  <a:pt x="886495" y="329840"/>
                </a:lnTo>
                <a:lnTo>
                  <a:pt x="887834" y="327831"/>
                </a:lnTo>
                <a:lnTo>
                  <a:pt x="887834" y="319125"/>
                </a:lnTo>
                <a:cubicBezTo>
                  <a:pt x="885602" y="319125"/>
                  <a:pt x="884485" y="318678"/>
                  <a:pt x="884485" y="317785"/>
                </a:cubicBezTo>
                <a:lnTo>
                  <a:pt x="884485" y="316111"/>
                </a:lnTo>
                <a:cubicBezTo>
                  <a:pt x="884485" y="315218"/>
                  <a:pt x="885602" y="314772"/>
                  <a:pt x="887834" y="314772"/>
                </a:cubicBezTo>
                <a:lnTo>
                  <a:pt x="887834" y="307405"/>
                </a:lnTo>
                <a:cubicBezTo>
                  <a:pt x="887834" y="306512"/>
                  <a:pt x="888950" y="306065"/>
                  <a:pt x="891183" y="306065"/>
                </a:cubicBezTo>
                <a:lnTo>
                  <a:pt x="891183" y="299703"/>
                </a:lnTo>
                <a:lnTo>
                  <a:pt x="889843" y="297693"/>
                </a:lnTo>
                <a:lnTo>
                  <a:pt x="889843" y="294680"/>
                </a:lnTo>
                <a:cubicBezTo>
                  <a:pt x="888727" y="294680"/>
                  <a:pt x="887611" y="293452"/>
                  <a:pt x="886495" y="290996"/>
                </a:cubicBezTo>
                <a:lnTo>
                  <a:pt x="886495" y="279611"/>
                </a:lnTo>
                <a:lnTo>
                  <a:pt x="887834" y="277602"/>
                </a:lnTo>
                <a:lnTo>
                  <a:pt x="887834" y="277267"/>
                </a:lnTo>
                <a:lnTo>
                  <a:pt x="886495" y="275258"/>
                </a:lnTo>
                <a:lnTo>
                  <a:pt x="887834" y="273248"/>
                </a:lnTo>
                <a:lnTo>
                  <a:pt x="887834" y="267556"/>
                </a:lnTo>
                <a:lnTo>
                  <a:pt x="886495" y="265881"/>
                </a:lnTo>
                <a:lnTo>
                  <a:pt x="886495" y="263872"/>
                </a:lnTo>
                <a:lnTo>
                  <a:pt x="887834" y="262198"/>
                </a:lnTo>
                <a:lnTo>
                  <a:pt x="887834" y="260859"/>
                </a:lnTo>
                <a:lnTo>
                  <a:pt x="886495" y="258849"/>
                </a:lnTo>
                <a:lnTo>
                  <a:pt x="886495" y="254496"/>
                </a:lnTo>
                <a:lnTo>
                  <a:pt x="887834" y="252487"/>
                </a:lnTo>
                <a:lnTo>
                  <a:pt x="887834" y="249473"/>
                </a:lnTo>
                <a:lnTo>
                  <a:pt x="886495" y="247464"/>
                </a:lnTo>
                <a:lnTo>
                  <a:pt x="886495" y="238758"/>
                </a:lnTo>
                <a:lnTo>
                  <a:pt x="887834" y="237083"/>
                </a:lnTo>
                <a:lnTo>
                  <a:pt x="887834" y="235744"/>
                </a:lnTo>
                <a:lnTo>
                  <a:pt x="886495" y="233735"/>
                </a:lnTo>
                <a:lnTo>
                  <a:pt x="886495" y="226368"/>
                </a:lnTo>
                <a:cubicBezTo>
                  <a:pt x="885155" y="226368"/>
                  <a:pt x="884485" y="225921"/>
                  <a:pt x="884485" y="225028"/>
                </a:cubicBezTo>
                <a:lnTo>
                  <a:pt x="884485" y="217996"/>
                </a:lnTo>
                <a:cubicBezTo>
                  <a:pt x="884485" y="217326"/>
                  <a:pt x="885155" y="216991"/>
                  <a:pt x="886495" y="216991"/>
                </a:cubicBezTo>
                <a:lnTo>
                  <a:pt x="886495" y="203597"/>
                </a:lnTo>
                <a:cubicBezTo>
                  <a:pt x="885155" y="203597"/>
                  <a:pt x="884485" y="203150"/>
                  <a:pt x="884485" y="202257"/>
                </a:cubicBezTo>
                <a:lnTo>
                  <a:pt x="884485" y="184175"/>
                </a:lnTo>
                <a:cubicBezTo>
                  <a:pt x="884485" y="183282"/>
                  <a:pt x="885155" y="182835"/>
                  <a:pt x="886495" y="182835"/>
                </a:cubicBezTo>
                <a:lnTo>
                  <a:pt x="886495" y="180491"/>
                </a:lnTo>
                <a:cubicBezTo>
                  <a:pt x="884709" y="180491"/>
                  <a:pt x="883816" y="178147"/>
                  <a:pt x="883816" y="173459"/>
                </a:cubicBezTo>
                <a:cubicBezTo>
                  <a:pt x="883369" y="173459"/>
                  <a:pt x="883146" y="173236"/>
                  <a:pt x="883146" y="172789"/>
                </a:cubicBezTo>
                <a:lnTo>
                  <a:pt x="883146" y="168436"/>
                </a:lnTo>
                <a:cubicBezTo>
                  <a:pt x="883146" y="167990"/>
                  <a:pt x="884709" y="165869"/>
                  <a:pt x="887834" y="162074"/>
                </a:cubicBezTo>
                <a:lnTo>
                  <a:pt x="887834" y="154037"/>
                </a:lnTo>
                <a:cubicBezTo>
                  <a:pt x="886271" y="152028"/>
                  <a:pt x="884709" y="149126"/>
                  <a:pt x="883146" y="145331"/>
                </a:cubicBezTo>
                <a:lnTo>
                  <a:pt x="883146" y="143322"/>
                </a:lnTo>
                <a:cubicBezTo>
                  <a:pt x="884262" y="140866"/>
                  <a:pt x="885378" y="139638"/>
                  <a:pt x="886495" y="139638"/>
                </a:cubicBezTo>
                <a:lnTo>
                  <a:pt x="886495" y="135285"/>
                </a:lnTo>
                <a:cubicBezTo>
                  <a:pt x="885378" y="135285"/>
                  <a:pt x="884262" y="134057"/>
                  <a:pt x="883146" y="131601"/>
                </a:cubicBezTo>
                <a:lnTo>
                  <a:pt x="883146" y="118207"/>
                </a:lnTo>
                <a:cubicBezTo>
                  <a:pt x="884485" y="114412"/>
                  <a:pt x="885378" y="112514"/>
                  <a:pt x="885825" y="112514"/>
                </a:cubicBezTo>
                <a:lnTo>
                  <a:pt x="886495" y="112514"/>
                </a:lnTo>
                <a:lnTo>
                  <a:pt x="886495" y="108161"/>
                </a:lnTo>
                <a:cubicBezTo>
                  <a:pt x="884262" y="108161"/>
                  <a:pt x="883146" y="107714"/>
                  <a:pt x="883146" y="106821"/>
                </a:cubicBezTo>
                <a:lnTo>
                  <a:pt x="883146" y="100124"/>
                </a:lnTo>
                <a:lnTo>
                  <a:pt x="884485" y="98115"/>
                </a:lnTo>
                <a:lnTo>
                  <a:pt x="884485" y="97445"/>
                </a:lnTo>
                <a:lnTo>
                  <a:pt x="883146" y="95771"/>
                </a:lnTo>
                <a:lnTo>
                  <a:pt x="883146" y="91418"/>
                </a:lnTo>
                <a:cubicBezTo>
                  <a:pt x="884039" y="90301"/>
                  <a:pt x="884709" y="88181"/>
                  <a:pt x="885155" y="85055"/>
                </a:cubicBezTo>
                <a:lnTo>
                  <a:pt x="886495" y="85055"/>
                </a:lnTo>
                <a:lnTo>
                  <a:pt x="886495" y="76349"/>
                </a:lnTo>
                <a:lnTo>
                  <a:pt x="883146" y="76349"/>
                </a:lnTo>
                <a:cubicBezTo>
                  <a:pt x="882253" y="76349"/>
                  <a:pt x="881807" y="75902"/>
                  <a:pt x="881807" y="75009"/>
                </a:cubicBezTo>
                <a:lnTo>
                  <a:pt x="881807" y="69317"/>
                </a:lnTo>
                <a:lnTo>
                  <a:pt x="879797" y="69317"/>
                </a:lnTo>
                <a:close/>
                <a:moveTo>
                  <a:pt x="2171104" y="67642"/>
                </a:moveTo>
                <a:lnTo>
                  <a:pt x="2170435" y="68647"/>
                </a:lnTo>
                <a:cubicBezTo>
                  <a:pt x="2171328" y="68647"/>
                  <a:pt x="2174899" y="69428"/>
                  <a:pt x="2181150" y="70991"/>
                </a:cubicBezTo>
                <a:lnTo>
                  <a:pt x="2181150" y="70321"/>
                </a:lnTo>
                <a:cubicBezTo>
                  <a:pt x="2181150" y="69428"/>
                  <a:pt x="2177802" y="68535"/>
                  <a:pt x="2171104" y="67642"/>
                </a:cubicBezTo>
                <a:close/>
                <a:moveTo>
                  <a:pt x="713705" y="66638"/>
                </a:moveTo>
                <a:lnTo>
                  <a:pt x="713705" y="69317"/>
                </a:lnTo>
                <a:lnTo>
                  <a:pt x="715045" y="69317"/>
                </a:lnTo>
                <a:lnTo>
                  <a:pt x="715045" y="66638"/>
                </a:lnTo>
                <a:lnTo>
                  <a:pt x="713705" y="66638"/>
                </a:lnTo>
                <a:close/>
                <a:moveTo>
                  <a:pt x="267890" y="64294"/>
                </a:moveTo>
                <a:lnTo>
                  <a:pt x="267890" y="70656"/>
                </a:lnTo>
                <a:lnTo>
                  <a:pt x="271239" y="70656"/>
                </a:lnTo>
                <a:lnTo>
                  <a:pt x="271239" y="68312"/>
                </a:lnTo>
                <a:cubicBezTo>
                  <a:pt x="269900" y="68312"/>
                  <a:pt x="269230" y="67977"/>
                  <a:pt x="269230" y="67308"/>
                </a:cubicBezTo>
                <a:lnTo>
                  <a:pt x="269230" y="64294"/>
                </a:lnTo>
                <a:lnTo>
                  <a:pt x="267890" y="64294"/>
                </a:lnTo>
                <a:close/>
                <a:moveTo>
                  <a:pt x="1278731" y="63624"/>
                </a:moveTo>
                <a:lnTo>
                  <a:pt x="1278731" y="66303"/>
                </a:lnTo>
                <a:lnTo>
                  <a:pt x="1282080" y="66303"/>
                </a:lnTo>
                <a:lnTo>
                  <a:pt x="1282080" y="63624"/>
                </a:lnTo>
                <a:lnTo>
                  <a:pt x="1278731" y="63624"/>
                </a:lnTo>
                <a:close/>
                <a:moveTo>
                  <a:pt x="1170235" y="63624"/>
                </a:moveTo>
                <a:lnTo>
                  <a:pt x="1170235" y="66303"/>
                </a:lnTo>
                <a:lnTo>
                  <a:pt x="1172245" y="66303"/>
                </a:lnTo>
                <a:lnTo>
                  <a:pt x="1172245" y="63624"/>
                </a:lnTo>
                <a:lnTo>
                  <a:pt x="1170235" y="63624"/>
                </a:lnTo>
                <a:close/>
                <a:moveTo>
                  <a:pt x="1887066" y="61950"/>
                </a:moveTo>
                <a:lnTo>
                  <a:pt x="1887066" y="69317"/>
                </a:lnTo>
                <a:lnTo>
                  <a:pt x="1892424" y="69317"/>
                </a:lnTo>
                <a:lnTo>
                  <a:pt x="1892424" y="66638"/>
                </a:lnTo>
                <a:cubicBezTo>
                  <a:pt x="1890638" y="66638"/>
                  <a:pt x="1889745" y="66191"/>
                  <a:pt x="1889745" y="65298"/>
                </a:cubicBezTo>
                <a:lnTo>
                  <a:pt x="1889745" y="61950"/>
                </a:lnTo>
                <a:lnTo>
                  <a:pt x="1887066" y="61950"/>
                </a:lnTo>
                <a:close/>
                <a:moveTo>
                  <a:pt x="327496" y="61950"/>
                </a:moveTo>
                <a:lnTo>
                  <a:pt x="327496" y="81707"/>
                </a:lnTo>
                <a:lnTo>
                  <a:pt x="326157" y="83716"/>
                </a:lnTo>
                <a:lnTo>
                  <a:pt x="326157" y="90413"/>
                </a:lnTo>
                <a:cubicBezTo>
                  <a:pt x="326157" y="91306"/>
                  <a:pt x="325487" y="91753"/>
                  <a:pt x="324148" y="91753"/>
                </a:cubicBezTo>
                <a:lnTo>
                  <a:pt x="324148" y="94766"/>
                </a:lnTo>
                <a:lnTo>
                  <a:pt x="322808" y="96441"/>
                </a:lnTo>
                <a:lnTo>
                  <a:pt x="322808" y="106152"/>
                </a:lnTo>
                <a:lnTo>
                  <a:pt x="326157" y="106152"/>
                </a:lnTo>
                <a:lnTo>
                  <a:pt x="326157" y="102803"/>
                </a:lnTo>
                <a:lnTo>
                  <a:pt x="327496" y="102803"/>
                </a:lnTo>
                <a:lnTo>
                  <a:pt x="327496" y="108496"/>
                </a:lnTo>
                <a:cubicBezTo>
                  <a:pt x="328836" y="108496"/>
                  <a:pt x="329505" y="108942"/>
                  <a:pt x="329505" y="109835"/>
                </a:cubicBezTo>
                <a:lnTo>
                  <a:pt x="329505" y="111509"/>
                </a:lnTo>
                <a:cubicBezTo>
                  <a:pt x="329505" y="112179"/>
                  <a:pt x="328836" y="112514"/>
                  <a:pt x="327496" y="112514"/>
                </a:cubicBezTo>
                <a:lnTo>
                  <a:pt x="327496" y="117872"/>
                </a:lnTo>
                <a:lnTo>
                  <a:pt x="326157" y="119546"/>
                </a:lnTo>
                <a:lnTo>
                  <a:pt x="326157" y="128922"/>
                </a:lnTo>
                <a:lnTo>
                  <a:pt x="327496" y="130597"/>
                </a:lnTo>
                <a:lnTo>
                  <a:pt x="327496" y="142317"/>
                </a:lnTo>
                <a:cubicBezTo>
                  <a:pt x="328836" y="142317"/>
                  <a:pt x="329505" y="142652"/>
                  <a:pt x="329505" y="143322"/>
                </a:cubicBezTo>
                <a:lnTo>
                  <a:pt x="329505" y="147675"/>
                </a:lnTo>
                <a:cubicBezTo>
                  <a:pt x="329505" y="148344"/>
                  <a:pt x="328836" y="148679"/>
                  <a:pt x="327496" y="148679"/>
                </a:cubicBezTo>
                <a:lnTo>
                  <a:pt x="327496" y="154372"/>
                </a:lnTo>
                <a:cubicBezTo>
                  <a:pt x="328836" y="154372"/>
                  <a:pt x="329505" y="154818"/>
                  <a:pt x="329505" y="155711"/>
                </a:cubicBezTo>
                <a:lnTo>
                  <a:pt x="329505" y="170111"/>
                </a:lnTo>
                <a:cubicBezTo>
                  <a:pt x="329505" y="171004"/>
                  <a:pt x="328836" y="171450"/>
                  <a:pt x="327496" y="171450"/>
                </a:cubicBezTo>
                <a:lnTo>
                  <a:pt x="327496" y="180156"/>
                </a:lnTo>
                <a:cubicBezTo>
                  <a:pt x="329282" y="180156"/>
                  <a:pt x="330175" y="182501"/>
                  <a:pt x="330175" y="187189"/>
                </a:cubicBezTo>
                <a:cubicBezTo>
                  <a:pt x="330622" y="187189"/>
                  <a:pt x="330845" y="187300"/>
                  <a:pt x="330845" y="187523"/>
                </a:cubicBezTo>
                <a:lnTo>
                  <a:pt x="330845" y="206276"/>
                </a:lnTo>
                <a:lnTo>
                  <a:pt x="329505" y="207950"/>
                </a:lnTo>
                <a:lnTo>
                  <a:pt x="329505" y="209290"/>
                </a:lnTo>
                <a:lnTo>
                  <a:pt x="330845" y="210964"/>
                </a:lnTo>
                <a:cubicBezTo>
                  <a:pt x="329952" y="210964"/>
                  <a:pt x="329505" y="211299"/>
                  <a:pt x="329505" y="211968"/>
                </a:cubicBezTo>
                <a:lnTo>
                  <a:pt x="329505" y="229381"/>
                </a:lnTo>
                <a:cubicBezTo>
                  <a:pt x="329505" y="230274"/>
                  <a:pt x="328836" y="230721"/>
                  <a:pt x="327496" y="230721"/>
                </a:cubicBezTo>
                <a:lnTo>
                  <a:pt x="327496" y="234739"/>
                </a:lnTo>
                <a:cubicBezTo>
                  <a:pt x="328836" y="234739"/>
                  <a:pt x="329505" y="235074"/>
                  <a:pt x="329505" y="235744"/>
                </a:cubicBezTo>
                <a:lnTo>
                  <a:pt x="329505" y="246459"/>
                </a:lnTo>
                <a:cubicBezTo>
                  <a:pt x="329505" y="247129"/>
                  <a:pt x="328836" y="247464"/>
                  <a:pt x="327496" y="247464"/>
                </a:cubicBezTo>
                <a:lnTo>
                  <a:pt x="327496" y="252822"/>
                </a:lnTo>
                <a:cubicBezTo>
                  <a:pt x="326157" y="256170"/>
                  <a:pt x="325264" y="257845"/>
                  <a:pt x="324817" y="257845"/>
                </a:cubicBezTo>
                <a:lnTo>
                  <a:pt x="324148" y="257845"/>
                </a:lnTo>
                <a:lnTo>
                  <a:pt x="324148" y="264542"/>
                </a:lnTo>
                <a:lnTo>
                  <a:pt x="326157" y="264542"/>
                </a:lnTo>
                <a:lnTo>
                  <a:pt x="326157" y="260859"/>
                </a:lnTo>
                <a:cubicBezTo>
                  <a:pt x="327496" y="257287"/>
                  <a:pt x="328389" y="255501"/>
                  <a:pt x="328836" y="255501"/>
                </a:cubicBezTo>
                <a:lnTo>
                  <a:pt x="330845" y="259184"/>
                </a:lnTo>
                <a:lnTo>
                  <a:pt x="330845" y="260859"/>
                </a:lnTo>
                <a:lnTo>
                  <a:pt x="329505" y="262533"/>
                </a:lnTo>
                <a:lnTo>
                  <a:pt x="329505" y="270235"/>
                </a:lnTo>
                <a:lnTo>
                  <a:pt x="330845" y="271909"/>
                </a:lnTo>
                <a:lnTo>
                  <a:pt x="330845" y="275593"/>
                </a:lnTo>
                <a:lnTo>
                  <a:pt x="329505" y="277267"/>
                </a:lnTo>
                <a:lnTo>
                  <a:pt x="329505" y="290996"/>
                </a:lnTo>
                <a:lnTo>
                  <a:pt x="330845" y="293005"/>
                </a:lnTo>
                <a:lnTo>
                  <a:pt x="330845" y="294680"/>
                </a:lnTo>
                <a:cubicBezTo>
                  <a:pt x="330175" y="295126"/>
                  <a:pt x="329505" y="297582"/>
                  <a:pt x="328836" y="302047"/>
                </a:cubicBezTo>
                <a:lnTo>
                  <a:pt x="327496" y="302047"/>
                </a:lnTo>
                <a:lnTo>
                  <a:pt x="327496" y="304056"/>
                </a:lnTo>
                <a:cubicBezTo>
                  <a:pt x="328836" y="304056"/>
                  <a:pt x="329505" y="304391"/>
                  <a:pt x="329505" y="305060"/>
                </a:cubicBezTo>
                <a:lnTo>
                  <a:pt x="329505" y="322473"/>
                </a:lnTo>
                <a:lnTo>
                  <a:pt x="330845" y="324148"/>
                </a:lnTo>
                <a:lnTo>
                  <a:pt x="330845" y="326157"/>
                </a:lnTo>
                <a:lnTo>
                  <a:pt x="329505" y="327831"/>
                </a:lnTo>
                <a:lnTo>
                  <a:pt x="329505" y="346249"/>
                </a:lnTo>
                <a:lnTo>
                  <a:pt x="327496" y="346249"/>
                </a:lnTo>
                <a:lnTo>
                  <a:pt x="327496" y="352611"/>
                </a:lnTo>
                <a:cubicBezTo>
                  <a:pt x="329729" y="352611"/>
                  <a:pt x="330845" y="353058"/>
                  <a:pt x="330845" y="353951"/>
                </a:cubicBezTo>
                <a:lnTo>
                  <a:pt x="330845" y="366006"/>
                </a:lnTo>
                <a:lnTo>
                  <a:pt x="329505" y="368015"/>
                </a:lnTo>
                <a:lnTo>
                  <a:pt x="329505" y="369019"/>
                </a:lnTo>
                <a:lnTo>
                  <a:pt x="330845" y="370694"/>
                </a:lnTo>
                <a:lnTo>
                  <a:pt x="330845" y="377056"/>
                </a:lnTo>
                <a:lnTo>
                  <a:pt x="332184" y="379065"/>
                </a:lnTo>
                <a:lnTo>
                  <a:pt x="332184" y="381744"/>
                </a:lnTo>
                <a:lnTo>
                  <a:pt x="334193" y="381744"/>
                </a:lnTo>
                <a:cubicBezTo>
                  <a:pt x="334863" y="379065"/>
                  <a:pt x="335979" y="377726"/>
                  <a:pt x="337542" y="377726"/>
                </a:cubicBezTo>
                <a:lnTo>
                  <a:pt x="337542" y="373707"/>
                </a:lnTo>
                <a:cubicBezTo>
                  <a:pt x="336426" y="373707"/>
                  <a:pt x="335310" y="372591"/>
                  <a:pt x="334193" y="370359"/>
                </a:cubicBezTo>
                <a:lnTo>
                  <a:pt x="334193" y="368350"/>
                </a:lnTo>
                <a:lnTo>
                  <a:pt x="335533" y="366675"/>
                </a:lnTo>
                <a:lnTo>
                  <a:pt x="335533" y="365671"/>
                </a:lnTo>
                <a:lnTo>
                  <a:pt x="334193" y="363662"/>
                </a:lnTo>
                <a:lnTo>
                  <a:pt x="334193" y="357969"/>
                </a:lnTo>
                <a:lnTo>
                  <a:pt x="335533" y="356295"/>
                </a:lnTo>
                <a:lnTo>
                  <a:pt x="335533" y="353281"/>
                </a:lnTo>
                <a:lnTo>
                  <a:pt x="332184" y="349262"/>
                </a:lnTo>
                <a:lnTo>
                  <a:pt x="332184" y="347588"/>
                </a:lnTo>
                <a:cubicBezTo>
                  <a:pt x="332184" y="346695"/>
                  <a:pt x="332854" y="346249"/>
                  <a:pt x="334193" y="346249"/>
                </a:cubicBezTo>
                <a:lnTo>
                  <a:pt x="334193" y="311423"/>
                </a:lnTo>
                <a:lnTo>
                  <a:pt x="335533" y="309749"/>
                </a:lnTo>
                <a:lnTo>
                  <a:pt x="335533" y="306735"/>
                </a:lnTo>
                <a:lnTo>
                  <a:pt x="334193" y="305060"/>
                </a:lnTo>
                <a:lnTo>
                  <a:pt x="334193" y="303386"/>
                </a:lnTo>
                <a:lnTo>
                  <a:pt x="335533" y="301712"/>
                </a:lnTo>
                <a:lnTo>
                  <a:pt x="335533" y="293340"/>
                </a:lnTo>
                <a:cubicBezTo>
                  <a:pt x="333300" y="293340"/>
                  <a:pt x="332184" y="293005"/>
                  <a:pt x="332184" y="292336"/>
                </a:cubicBezTo>
                <a:lnTo>
                  <a:pt x="332184" y="290661"/>
                </a:lnTo>
                <a:cubicBezTo>
                  <a:pt x="332184" y="289768"/>
                  <a:pt x="333300" y="289322"/>
                  <a:pt x="335533" y="289322"/>
                </a:cubicBezTo>
                <a:lnTo>
                  <a:pt x="335533" y="282290"/>
                </a:lnTo>
                <a:cubicBezTo>
                  <a:pt x="335533" y="281620"/>
                  <a:pt x="336649" y="281285"/>
                  <a:pt x="338882" y="281285"/>
                </a:cubicBezTo>
                <a:lnTo>
                  <a:pt x="338882" y="275593"/>
                </a:lnTo>
                <a:lnTo>
                  <a:pt x="337542" y="273583"/>
                </a:lnTo>
                <a:lnTo>
                  <a:pt x="337542" y="270904"/>
                </a:lnTo>
                <a:cubicBezTo>
                  <a:pt x="336426" y="270904"/>
                  <a:pt x="335310" y="269677"/>
                  <a:pt x="334193" y="267221"/>
                </a:cubicBezTo>
                <a:lnTo>
                  <a:pt x="334193" y="256840"/>
                </a:lnTo>
                <a:lnTo>
                  <a:pt x="335533" y="255166"/>
                </a:lnTo>
                <a:lnTo>
                  <a:pt x="335533" y="254496"/>
                </a:lnTo>
                <a:lnTo>
                  <a:pt x="334193" y="252822"/>
                </a:lnTo>
                <a:lnTo>
                  <a:pt x="335533" y="251148"/>
                </a:lnTo>
                <a:lnTo>
                  <a:pt x="335533" y="245790"/>
                </a:lnTo>
                <a:lnTo>
                  <a:pt x="334193" y="244115"/>
                </a:lnTo>
                <a:lnTo>
                  <a:pt x="334193" y="242441"/>
                </a:lnTo>
                <a:lnTo>
                  <a:pt x="335533" y="240432"/>
                </a:lnTo>
                <a:lnTo>
                  <a:pt x="335533" y="239427"/>
                </a:lnTo>
                <a:lnTo>
                  <a:pt x="334193" y="237753"/>
                </a:lnTo>
                <a:lnTo>
                  <a:pt x="334193" y="233735"/>
                </a:lnTo>
                <a:lnTo>
                  <a:pt x="335533" y="231725"/>
                </a:lnTo>
                <a:lnTo>
                  <a:pt x="335533" y="229047"/>
                </a:lnTo>
                <a:lnTo>
                  <a:pt x="334193" y="227037"/>
                </a:lnTo>
                <a:lnTo>
                  <a:pt x="334193" y="219001"/>
                </a:lnTo>
                <a:lnTo>
                  <a:pt x="335533" y="217326"/>
                </a:lnTo>
                <a:lnTo>
                  <a:pt x="335533" y="215987"/>
                </a:lnTo>
                <a:lnTo>
                  <a:pt x="334193" y="214313"/>
                </a:lnTo>
                <a:lnTo>
                  <a:pt x="334193" y="207280"/>
                </a:lnTo>
                <a:cubicBezTo>
                  <a:pt x="332854" y="207280"/>
                  <a:pt x="332184" y="206946"/>
                  <a:pt x="332184" y="206276"/>
                </a:cubicBezTo>
                <a:lnTo>
                  <a:pt x="332184" y="199913"/>
                </a:lnTo>
                <a:cubicBezTo>
                  <a:pt x="332184" y="199020"/>
                  <a:pt x="332854" y="198574"/>
                  <a:pt x="334193" y="198574"/>
                </a:cubicBezTo>
                <a:lnTo>
                  <a:pt x="334193" y="186519"/>
                </a:lnTo>
                <a:cubicBezTo>
                  <a:pt x="332854" y="186519"/>
                  <a:pt x="332184" y="186072"/>
                  <a:pt x="332184" y="185179"/>
                </a:cubicBezTo>
                <a:lnTo>
                  <a:pt x="332184" y="168436"/>
                </a:lnTo>
                <a:cubicBezTo>
                  <a:pt x="332184" y="167767"/>
                  <a:pt x="332854" y="167432"/>
                  <a:pt x="334193" y="167432"/>
                </a:cubicBezTo>
                <a:lnTo>
                  <a:pt x="334193" y="165088"/>
                </a:lnTo>
                <a:cubicBezTo>
                  <a:pt x="332407" y="165088"/>
                  <a:pt x="331515" y="162967"/>
                  <a:pt x="331515" y="158725"/>
                </a:cubicBezTo>
                <a:cubicBezTo>
                  <a:pt x="331068" y="158725"/>
                  <a:pt x="330845" y="158502"/>
                  <a:pt x="330845" y="158055"/>
                </a:cubicBezTo>
                <a:lnTo>
                  <a:pt x="330845" y="154037"/>
                </a:lnTo>
                <a:cubicBezTo>
                  <a:pt x="330845" y="153591"/>
                  <a:pt x="332407" y="151581"/>
                  <a:pt x="335533" y="148010"/>
                </a:cubicBezTo>
                <a:lnTo>
                  <a:pt x="335533" y="140643"/>
                </a:lnTo>
                <a:cubicBezTo>
                  <a:pt x="333970" y="138857"/>
                  <a:pt x="332407" y="136066"/>
                  <a:pt x="330845" y="132271"/>
                </a:cubicBezTo>
                <a:lnTo>
                  <a:pt x="330845" y="130597"/>
                </a:lnTo>
                <a:cubicBezTo>
                  <a:pt x="331961" y="128364"/>
                  <a:pt x="333077" y="127248"/>
                  <a:pt x="334193" y="127248"/>
                </a:cubicBezTo>
                <a:lnTo>
                  <a:pt x="334193" y="123230"/>
                </a:lnTo>
                <a:cubicBezTo>
                  <a:pt x="333077" y="123230"/>
                  <a:pt x="331961" y="122002"/>
                  <a:pt x="330845" y="119546"/>
                </a:cubicBezTo>
                <a:lnTo>
                  <a:pt x="330845" y="107491"/>
                </a:lnTo>
                <a:cubicBezTo>
                  <a:pt x="332184" y="103919"/>
                  <a:pt x="333077" y="102133"/>
                  <a:pt x="333524" y="102133"/>
                </a:cubicBezTo>
                <a:lnTo>
                  <a:pt x="334193" y="102133"/>
                </a:lnTo>
                <a:lnTo>
                  <a:pt x="334193" y="98115"/>
                </a:lnTo>
                <a:cubicBezTo>
                  <a:pt x="331961" y="98115"/>
                  <a:pt x="330845" y="97780"/>
                  <a:pt x="330845" y="97110"/>
                </a:cubicBezTo>
                <a:lnTo>
                  <a:pt x="330845" y="90413"/>
                </a:lnTo>
                <a:lnTo>
                  <a:pt x="332184" y="88739"/>
                </a:lnTo>
                <a:lnTo>
                  <a:pt x="332184" y="88404"/>
                </a:lnTo>
                <a:lnTo>
                  <a:pt x="330845" y="86395"/>
                </a:lnTo>
                <a:lnTo>
                  <a:pt x="330845" y="82376"/>
                </a:lnTo>
                <a:cubicBezTo>
                  <a:pt x="331738" y="81483"/>
                  <a:pt x="332407" y="79586"/>
                  <a:pt x="332854" y="76684"/>
                </a:cubicBezTo>
                <a:lnTo>
                  <a:pt x="334193" y="76684"/>
                </a:lnTo>
                <a:lnTo>
                  <a:pt x="334193" y="68312"/>
                </a:lnTo>
                <a:lnTo>
                  <a:pt x="330845" y="68312"/>
                </a:lnTo>
                <a:cubicBezTo>
                  <a:pt x="329952" y="68312"/>
                  <a:pt x="329505" y="67977"/>
                  <a:pt x="329505" y="67308"/>
                </a:cubicBezTo>
                <a:lnTo>
                  <a:pt x="329505" y="61950"/>
                </a:lnTo>
                <a:lnTo>
                  <a:pt x="327496" y="61950"/>
                </a:lnTo>
                <a:close/>
                <a:moveTo>
                  <a:pt x="2290316" y="59606"/>
                </a:moveTo>
                <a:lnTo>
                  <a:pt x="2290316" y="61950"/>
                </a:lnTo>
                <a:lnTo>
                  <a:pt x="2291655" y="61950"/>
                </a:lnTo>
                <a:lnTo>
                  <a:pt x="2291655" y="59606"/>
                </a:lnTo>
                <a:lnTo>
                  <a:pt x="2290316" y="59606"/>
                </a:lnTo>
                <a:close/>
                <a:moveTo>
                  <a:pt x="161404" y="59606"/>
                </a:moveTo>
                <a:lnTo>
                  <a:pt x="161404" y="61950"/>
                </a:lnTo>
                <a:lnTo>
                  <a:pt x="162743" y="61950"/>
                </a:lnTo>
                <a:lnTo>
                  <a:pt x="162743" y="59606"/>
                </a:lnTo>
                <a:lnTo>
                  <a:pt x="161404" y="59606"/>
                </a:lnTo>
                <a:close/>
                <a:moveTo>
                  <a:pt x="1985516" y="59271"/>
                </a:moveTo>
                <a:lnTo>
                  <a:pt x="1985516" y="82042"/>
                </a:lnTo>
                <a:cubicBezTo>
                  <a:pt x="1985516" y="82934"/>
                  <a:pt x="1984623" y="83381"/>
                  <a:pt x="1982837" y="83381"/>
                </a:cubicBezTo>
                <a:lnTo>
                  <a:pt x="1982837" y="92087"/>
                </a:lnTo>
                <a:cubicBezTo>
                  <a:pt x="1982837" y="92980"/>
                  <a:pt x="1981944" y="93427"/>
                  <a:pt x="1980158" y="93427"/>
                </a:cubicBezTo>
                <a:lnTo>
                  <a:pt x="1980158" y="96776"/>
                </a:lnTo>
                <a:cubicBezTo>
                  <a:pt x="1980158" y="97668"/>
                  <a:pt x="1979265" y="98115"/>
                  <a:pt x="1977479" y="98115"/>
                </a:cubicBezTo>
                <a:lnTo>
                  <a:pt x="1977479" y="110170"/>
                </a:lnTo>
                <a:lnTo>
                  <a:pt x="1982837" y="110170"/>
                </a:lnTo>
                <a:lnTo>
                  <a:pt x="1982837" y="106821"/>
                </a:lnTo>
                <a:cubicBezTo>
                  <a:pt x="1983060" y="105928"/>
                  <a:pt x="1983506" y="105482"/>
                  <a:pt x="1984176" y="105482"/>
                </a:cubicBezTo>
                <a:cubicBezTo>
                  <a:pt x="1985069" y="105705"/>
                  <a:pt x="1985516" y="106152"/>
                  <a:pt x="1985516" y="106821"/>
                </a:cubicBezTo>
                <a:lnTo>
                  <a:pt x="1985516" y="112849"/>
                </a:lnTo>
                <a:cubicBezTo>
                  <a:pt x="1987302" y="112849"/>
                  <a:pt x="1988195" y="113295"/>
                  <a:pt x="1988195" y="114188"/>
                </a:cubicBezTo>
                <a:lnTo>
                  <a:pt x="1988195" y="116198"/>
                </a:lnTo>
                <a:cubicBezTo>
                  <a:pt x="1988195" y="117091"/>
                  <a:pt x="1987302" y="117537"/>
                  <a:pt x="1985516" y="117537"/>
                </a:cubicBezTo>
                <a:lnTo>
                  <a:pt x="1985516" y="123565"/>
                </a:lnTo>
                <a:cubicBezTo>
                  <a:pt x="1985516" y="124458"/>
                  <a:pt x="1984623" y="124904"/>
                  <a:pt x="1982837" y="124904"/>
                </a:cubicBezTo>
                <a:lnTo>
                  <a:pt x="1982837" y="136959"/>
                </a:lnTo>
                <a:cubicBezTo>
                  <a:pt x="1984623" y="136959"/>
                  <a:pt x="1985516" y="137406"/>
                  <a:pt x="1985516" y="138299"/>
                </a:cubicBezTo>
                <a:lnTo>
                  <a:pt x="1985516" y="151693"/>
                </a:lnTo>
                <a:cubicBezTo>
                  <a:pt x="1987302" y="151693"/>
                  <a:pt x="1988195" y="152140"/>
                  <a:pt x="1988195" y="153033"/>
                </a:cubicBezTo>
                <a:lnTo>
                  <a:pt x="1988195" y="157721"/>
                </a:lnTo>
                <a:cubicBezTo>
                  <a:pt x="1988195" y="158614"/>
                  <a:pt x="1987302" y="159060"/>
                  <a:pt x="1985516" y="159060"/>
                </a:cubicBezTo>
                <a:lnTo>
                  <a:pt x="1985516" y="165757"/>
                </a:lnTo>
                <a:cubicBezTo>
                  <a:pt x="1987302" y="165757"/>
                  <a:pt x="1988195" y="166204"/>
                  <a:pt x="1988195" y="167097"/>
                </a:cubicBezTo>
                <a:lnTo>
                  <a:pt x="1988195" y="183840"/>
                </a:lnTo>
                <a:cubicBezTo>
                  <a:pt x="1988195" y="184733"/>
                  <a:pt x="1987302" y="185179"/>
                  <a:pt x="1985516" y="185179"/>
                </a:cubicBezTo>
                <a:lnTo>
                  <a:pt x="1985516" y="195225"/>
                </a:lnTo>
                <a:cubicBezTo>
                  <a:pt x="1987302" y="195225"/>
                  <a:pt x="1988195" y="195672"/>
                  <a:pt x="1988195" y="196565"/>
                </a:cubicBezTo>
                <a:lnTo>
                  <a:pt x="1988195" y="202592"/>
                </a:lnTo>
                <a:cubicBezTo>
                  <a:pt x="1989981" y="202592"/>
                  <a:pt x="1990873" y="203039"/>
                  <a:pt x="1990873" y="203932"/>
                </a:cubicBezTo>
                <a:lnTo>
                  <a:pt x="1990873" y="225363"/>
                </a:lnTo>
                <a:cubicBezTo>
                  <a:pt x="1990873" y="226256"/>
                  <a:pt x="1989981" y="226703"/>
                  <a:pt x="1988195" y="226703"/>
                </a:cubicBezTo>
                <a:lnTo>
                  <a:pt x="1988195" y="229381"/>
                </a:lnTo>
                <a:cubicBezTo>
                  <a:pt x="1989981" y="229381"/>
                  <a:pt x="1990873" y="229828"/>
                  <a:pt x="1990873" y="230721"/>
                </a:cubicBezTo>
                <a:cubicBezTo>
                  <a:pt x="1990204" y="231167"/>
                  <a:pt x="1989311" y="231391"/>
                  <a:pt x="1988195" y="231391"/>
                </a:cubicBezTo>
                <a:lnTo>
                  <a:pt x="1988195" y="252152"/>
                </a:lnTo>
                <a:cubicBezTo>
                  <a:pt x="1988195" y="253045"/>
                  <a:pt x="1987302" y="253492"/>
                  <a:pt x="1985516" y="253492"/>
                </a:cubicBezTo>
                <a:lnTo>
                  <a:pt x="1985516" y="258180"/>
                </a:lnTo>
                <a:cubicBezTo>
                  <a:pt x="1987302" y="258180"/>
                  <a:pt x="1988195" y="258626"/>
                  <a:pt x="1988195" y="259519"/>
                </a:cubicBezTo>
                <a:lnTo>
                  <a:pt x="1988195" y="271574"/>
                </a:lnTo>
                <a:cubicBezTo>
                  <a:pt x="1988195" y="272467"/>
                  <a:pt x="1987302" y="272914"/>
                  <a:pt x="1985516" y="272914"/>
                </a:cubicBezTo>
                <a:lnTo>
                  <a:pt x="1985516" y="278941"/>
                </a:lnTo>
                <a:cubicBezTo>
                  <a:pt x="1985516" y="279834"/>
                  <a:pt x="1984623" y="280281"/>
                  <a:pt x="1982837" y="280281"/>
                </a:cubicBezTo>
                <a:lnTo>
                  <a:pt x="1982837" y="283629"/>
                </a:lnTo>
                <a:cubicBezTo>
                  <a:pt x="1982837" y="284522"/>
                  <a:pt x="1981944" y="284969"/>
                  <a:pt x="1980158" y="284969"/>
                </a:cubicBezTo>
                <a:lnTo>
                  <a:pt x="1980158" y="292336"/>
                </a:lnTo>
                <a:lnTo>
                  <a:pt x="1982837" y="292336"/>
                </a:lnTo>
                <a:lnTo>
                  <a:pt x="1982837" y="288317"/>
                </a:lnTo>
                <a:cubicBezTo>
                  <a:pt x="1982837" y="287424"/>
                  <a:pt x="1983730" y="286978"/>
                  <a:pt x="1985516" y="286978"/>
                </a:cubicBezTo>
                <a:lnTo>
                  <a:pt x="1985516" y="283629"/>
                </a:lnTo>
                <a:cubicBezTo>
                  <a:pt x="1985739" y="282736"/>
                  <a:pt x="1986185" y="282290"/>
                  <a:pt x="1986855" y="282290"/>
                </a:cubicBezTo>
                <a:cubicBezTo>
                  <a:pt x="1988641" y="284522"/>
                  <a:pt x="1989981" y="285638"/>
                  <a:pt x="1990873" y="285638"/>
                </a:cubicBezTo>
                <a:lnTo>
                  <a:pt x="1990873" y="288317"/>
                </a:lnTo>
                <a:cubicBezTo>
                  <a:pt x="1990873" y="289210"/>
                  <a:pt x="1989981" y="289657"/>
                  <a:pt x="1988195" y="289657"/>
                </a:cubicBezTo>
                <a:lnTo>
                  <a:pt x="1988195" y="299703"/>
                </a:lnTo>
                <a:cubicBezTo>
                  <a:pt x="1989981" y="299703"/>
                  <a:pt x="1990873" y="300149"/>
                  <a:pt x="1990873" y="301042"/>
                </a:cubicBezTo>
                <a:lnTo>
                  <a:pt x="1990873" y="305060"/>
                </a:lnTo>
                <a:cubicBezTo>
                  <a:pt x="1990873" y="305953"/>
                  <a:pt x="1989981" y="306400"/>
                  <a:pt x="1988195" y="306400"/>
                </a:cubicBezTo>
                <a:lnTo>
                  <a:pt x="1988195" y="323813"/>
                </a:lnTo>
                <a:cubicBezTo>
                  <a:pt x="1989981" y="323813"/>
                  <a:pt x="1990873" y="324259"/>
                  <a:pt x="1990873" y="325152"/>
                </a:cubicBezTo>
                <a:lnTo>
                  <a:pt x="1990873" y="327161"/>
                </a:lnTo>
                <a:cubicBezTo>
                  <a:pt x="1990873" y="328054"/>
                  <a:pt x="1989981" y="328501"/>
                  <a:pt x="1988195" y="328501"/>
                </a:cubicBezTo>
                <a:lnTo>
                  <a:pt x="1988195" y="334528"/>
                </a:lnTo>
                <a:cubicBezTo>
                  <a:pt x="1988195" y="335421"/>
                  <a:pt x="1987302" y="335868"/>
                  <a:pt x="1985516" y="335868"/>
                </a:cubicBezTo>
                <a:lnTo>
                  <a:pt x="1985516" y="337877"/>
                </a:lnTo>
                <a:cubicBezTo>
                  <a:pt x="1987302" y="337877"/>
                  <a:pt x="1988195" y="338324"/>
                  <a:pt x="1988195" y="339217"/>
                </a:cubicBezTo>
                <a:lnTo>
                  <a:pt x="1988195" y="359978"/>
                </a:lnTo>
                <a:cubicBezTo>
                  <a:pt x="1989981" y="359978"/>
                  <a:pt x="1990873" y="360425"/>
                  <a:pt x="1990873" y="361318"/>
                </a:cubicBezTo>
                <a:lnTo>
                  <a:pt x="1990873" y="363327"/>
                </a:lnTo>
                <a:cubicBezTo>
                  <a:pt x="1990873" y="364220"/>
                  <a:pt x="1989981" y="364666"/>
                  <a:pt x="1988195" y="364666"/>
                </a:cubicBezTo>
                <a:lnTo>
                  <a:pt x="1988195" y="386767"/>
                </a:lnTo>
                <a:lnTo>
                  <a:pt x="1985516" y="386767"/>
                </a:lnTo>
                <a:lnTo>
                  <a:pt x="1985516" y="394134"/>
                </a:lnTo>
                <a:lnTo>
                  <a:pt x="1989534" y="394134"/>
                </a:lnTo>
                <a:cubicBezTo>
                  <a:pt x="1990427" y="394357"/>
                  <a:pt x="1990873" y="394804"/>
                  <a:pt x="1990873" y="395474"/>
                </a:cubicBezTo>
                <a:lnTo>
                  <a:pt x="1990873" y="409538"/>
                </a:lnTo>
                <a:cubicBezTo>
                  <a:pt x="1990873" y="410431"/>
                  <a:pt x="1989981" y="410877"/>
                  <a:pt x="1988195" y="410877"/>
                </a:cubicBezTo>
                <a:lnTo>
                  <a:pt x="1988195" y="413556"/>
                </a:lnTo>
                <a:cubicBezTo>
                  <a:pt x="1989981" y="413556"/>
                  <a:pt x="1990873" y="414003"/>
                  <a:pt x="1990873" y="414896"/>
                </a:cubicBezTo>
                <a:lnTo>
                  <a:pt x="1990873" y="422932"/>
                </a:lnTo>
                <a:cubicBezTo>
                  <a:pt x="1992659" y="422932"/>
                  <a:pt x="1993552" y="423379"/>
                  <a:pt x="1993552" y="424272"/>
                </a:cubicBezTo>
                <a:lnTo>
                  <a:pt x="1993552" y="427620"/>
                </a:lnTo>
                <a:lnTo>
                  <a:pt x="1996231" y="427620"/>
                </a:lnTo>
                <a:lnTo>
                  <a:pt x="1998910" y="424272"/>
                </a:lnTo>
                <a:cubicBezTo>
                  <a:pt x="1998910" y="423379"/>
                  <a:pt x="1999803" y="422932"/>
                  <a:pt x="2001589" y="422932"/>
                </a:cubicBezTo>
                <a:lnTo>
                  <a:pt x="2001589" y="418244"/>
                </a:lnTo>
                <a:cubicBezTo>
                  <a:pt x="2000026" y="418244"/>
                  <a:pt x="1998910" y="417351"/>
                  <a:pt x="1998240" y="415565"/>
                </a:cubicBezTo>
                <a:cubicBezTo>
                  <a:pt x="1996901" y="415565"/>
                  <a:pt x="1996231" y="415119"/>
                  <a:pt x="1996231" y="414226"/>
                </a:cubicBezTo>
                <a:lnTo>
                  <a:pt x="1996231" y="412217"/>
                </a:lnTo>
                <a:cubicBezTo>
                  <a:pt x="1996231" y="411324"/>
                  <a:pt x="1997124" y="410877"/>
                  <a:pt x="1998910" y="410877"/>
                </a:cubicBezTo>
                <a:lnTo>
                  <a:pt x="1998910" y="408198"/>
                </a:lnTo>
                <a:cubicBezTo>
                  <a:pt x="1997124" y="408198"/>
                  <a:pt x="1996231" y="407752"/>
                  <a:pt x="1996231" y="406859"/>
                </a:cubicBezTo>
                <a:lnTo>
                  <a:pt x="1996231" y="400162"/>
                </a:lnTo>
                <a:cubicBezTo>
                  <a:pt x="1996231" y="399269"/>
                  <a:pt x="1997124" y="398822"/>
                  <a:pt x="1998910" y="398822"/>
                </a:cubicBezTo>
                <a:lnTo>
                  <a:pt x="1998910" y="394134"/>
                </a:lnTo>
                <a:cubicBezTo>
                  <a:pt x="1997348" y="394134"/>
                  <a:pt x="1996231" y="393241"/>
                  <a:pt x="1995562" y="391455"/>
                </a:cubicBezTo>
                <a:cubicBezTo>
                  <a:pt x="1994222" y="391455"/>
                  <a:pt x="1993552" y="391009"/>
                  <a:pt x="1993552" y="390116"/>
                </a:cubicBezTo>
                <a:lnTo>
                  <a:pt x="1993552" y="388107"/>
                </a:lnTo>
                <a:cubicBezTo>
                  <a:pt x="1993552" y="387214"/>
                  <a:pt x="1994445" y="386767"/>
                  <a:pt x="1996231" y="386767"/>
                </a:cubicBezTo>
                <a:lnTo>
                  <a:pt x="1996231" y="346584"/>
                </a:lnTo>
                <a:cubicBezTo>
                  <a:pt x="1996231" y="345691"/>
                  <a:pt x="1997124" y="345244"/>
                  <a:pt x="1998910" y="345244"/>
                </a:cubicBezTo>
                <a:lnTo>
                  <a:pt x="1998910" y="340556"/>
                </a:lnTo>
                <a:cubicBezTo>
                  <a:pt x="1997124" y="340556"/>
                  <a:pt x="1996231" y="340110"/>
                  <a:pt x="1996231" y="339217"/>
                </a:cubicBezTo>
                <a:lnTo>
                  <a:pt x="1996231" y="337207"/>
                </a:lnTo>
                <a:cubicBezTo>
                  <a:pt x="1996231" y="336314"/>
                  <a:pt x="1997124" y="335868"/>
                  <a:pt x="1998910" y="335868"/>
                </a:cubicBezTo>
                <a:lnTo>
                  <a:pt x="1998910" y="325822"/>
                </a:lnTo>
                <a:lnTo>
                  <a:pt x="1994892" y="325822"/>
                </a:lnTo>
                <a:cubicBezTo>
                  <a:pt x="1993999" y="325822"/>
                  <a:pt x="1993552" y="325376"/>
                  <a:pt x="1993552" y="324483"/>
                </a:cubicBezTo>
                <a:lnTo>
                  <a:pt x="1993552" y="322473"/>
                </a:lnTo>
                <a:cubicBezTo>
                  <a:pt x="1993776" y="321580"/>
                  <a:pt x="1994222" y="321134"/>
                  <a:pt x="1994892" y="321134"/>
                </a:cubicBezTo>
                <a:lnTo>
                  <a:pt x="1998910" y="321134"/>
                </a:lnTo>
                <a:lnTo>
                  <a:pt x="1998910" y="313097"/>
                </a:lnTo>
                <a:cubicBezTo>
                  <a:pt x="1999133" y="312204"/>
                  <a:pt x="1999580" y="311758"/>
                  <a:pt x="2000250" y="311758"/>
                </a:cubicBezTo>
                <a:lnTo>
                  <a:pt x="2004268" y="311758"/>
                </a:lnTo>
                <a:lnTo>
                  <a:pt x="2004268" y="304391"/>
                </a:lnTo>
                <a:cubicBezTo>
                  <a:pt x="2002482" y="304391"/>
                  <a:pt x="2001589" y="303944"/>
                  <a:pt x="2001589" y="303051"/>
                </a:cubicBezTo>
                <a:lnTo>
                  <a:pt x="2001589" y="299703"/>
                </a:lnTo>
                <a:cubicBezTo>
                  <a:pt x="2000026" y="299703"/>
                  <a:pt x="1998910" y="298810"/>
                  <a:pt x="1998240" y="297024"/>
                </a:cubicBezTo>
                <a:cubicBezTo>
                  <a:pt x="1996901" y="297024"/>
                  <a:pt x="1996231" y="296577"/>
                  <a:pt x="1996231" y="295684"/>
                </a:cubicBezTo>
                <a:lnTo>
                  <a:pt x="1996231" y="283629"/>
                </a:lnTo>
                <a:cubicBezTo>
                  <a:pt x="1996231" y="282736"/>
                  <a:pt x="1997124" y="282290"/>
                  <a:pt x="1998910" y="282290"/>
                </a:cubicBezTo>
                <a:lnTo>
                  <a:pt x="1998910" y="280281"/>
                </a:lnTo>
                <a:cubicBezTo>
                  <a:pt x="1997124" y="280281"/>
                  <a:pt x="1996231" y="279834"/>
                  <a:pt x="1996231" y="278941"/>
                </a:cubicBezTo>
                <a:cubicBezTo>
                  <a:pt x="1996231" y="278048"/>
                  <a:pt x="1997124" y="277602"/>
                  <a:pt x="1998910" y="277602"/>
                </a:cubicBezTo>
                <a:lnTo>
                  <a:pt x="1998910" y="270235"/>
                </a:lnTo>
                <a:cubicBezTo>
                  <a:pt x="1997124" y="270235"/>
                  <a:pt x="1996231" y="269788"/>
                  <a:pt x="1996231" y="268895"/>
                </a:cubicBezTo>
                <a:lnTo>
                  <a:pt x="1996231" y="266886"/>
                </a:lnTo>
                <a:cubicBezTo>
                  <a:pt x="1996231" y="265993"/>
                  <a:pt x="1997124" y="265547"/>
                  <a:pt x="1998910" y="265547"/>
                </a:cubicBezTo>
                <a:lnTo>
                  <a:pt x="1998910" y="262868"/>
                </a:lnTo>
                <a:cubicBezTo>
                  <a:pt x="1997124" y="262868"/>
                  <a:pt x="1996231" y="262421"/>
                  <a:pt x="1996231" y="261528"/>
                </a:cubicBezTo>
                <a:lnTo>
                  <a:pt x="1996231" y="256840"/>
                </a:lnTo>
                <a:cubicBezTo>
                  <a:pt x="1996231" y="255947"/>
                  <a:pt x="1997124" y="255501"/>
                  <a:pt x="1998910" y="255501"/>
                </a:cubicBezTo>
                <a:lnTo>
                  <a:pt x="1998910" y="250813"/>
                </a:lnTo>
                <a:cubicBezTo>
                  <a:pt x="1997124" y="250813"/>
                  <a:pt x="1996231" y="250366"/>
                  <a:pt x="1996231" y="249473"/>
                </a:cubicBezTo>
                <a:lnTo>
                  <a:pt x="1996231" y="240097"/>
                </a:lnTo>
                <a:cubicBezTo>
                  <a:pt x="1996231" y="239204"/>
                  <a:pt x="1997124" y="238758"/>
                  <a:pt x="1998910" y="238758"/>
                </a:cubicBezTo>
                <a:lnTo>
                  <a:pt x="1998910" y="236079"/>
                </a:lnTo>
                <a:cubicBezTo>
                  <a:pt x="1997124" y="236079"/>
                  <a:pt x="1996231" y="235632"/>
                  <a:pt x="1996231" y="234739"/>
                </a:cubicBezTo>
                <a:lnTo>
                  <a:pt x="1996231" y="226703"/>
                </a:lnTo>
                <a:cubicBezTo>
                  <a:pt x="1994445" y="226703"/>
                  <a:pt x="1993552" y="226256"/>
                  <a:pt x="1993552" y="225363"/>
                </a:cubicBezTo>
                <a:lnTo>
                  <a:pt x="1993552" y="217996"/>
                </a:lnTo>
                <a:cubicBezTo>
                  <a:pt x="1993552" y="217103"/>
                  <a:pt x="1994445" y="216657"/>
                  <a:pt x="1996231" y="216657"/>
                </a:cubicBezTo>
                <a:lnTo>
                  <a:pt x="1996231" y="202592"/>
                </a:lnTo>
                <a:cubicBezTo>
                  <a:pt x="1994445" y="202592"/>
                  <a:pt x="1993552" y="202146"/>
                  <a:pt x="1993552" y="201253"/>
                </a:cubicBezTo>
                <a:lnTo>
                  <a:pt x="1993552" y="181831"/>
                </a:lnTo>
                <a:cubicBezTo>
                  <a:pt x="1993552" y="180938"/>
                  <a:pt x="1994445" y="180491"/>
                  <a:pt x="1996231" y="180491"/>
                </a:cubicBezTo>
                <a:lnTo>
                  <a:pt x="1996231" y="177812"/>
                </a:lnTo>
                <a:cubicBezTo>
                  <a:pt x="1994445" y="177812"/>
                  <a:pt x="1993552" y="177366"/>
                  <a:pt x="1993552" y="176473"/>
                </a:cubicBezTo>
                <a:lnTo>
                  <a:pt x="1993552" y="171115"/>
                </a:lnTo>
                <a:cubicBezTo>
                  <a:pt x="1991766" y="171115"/>
                  <a:pt x="1990873" y="170669"/>
                  <a:pt x="1990873" y="169776"/>
                </a:cubicBezTo>
                <a:lnTo>
                  <a:pt x="1990873" y="165088"/>
                </a:lnTo>
                <a:cubicBezTo>
                  <a:pt x="1992659" y="163971"/>
                  <a:pt x="1993552" y="162855"/>
                  <a:pt x="1993552" y="161739"/>
                </a:cubicBezTo>
                <a:cubicBezTo>
                  <a:pt x="1996231" y="159953"/>
                  <a:pt x="1998017" y="159060"/>
                  <a:pt x="1998910" y="159060"/>
                </a:cubicBezTo>
                <a:lnTo>
                  <a:pt x="1998910" y="149014"/>
                </a:lnTo>
                <a:cubicBezTo>
                  <a:pt x="1997348" y="149014"/>
                  <a:pt x="1996231" y="148121"/>
                  <a:pt x="1995562" y="146335"/>
                </a:cubicBezTo>
                <a:cubicBezTo>
                  <a:pt x="1994222" y="146335"/>
                  <a:pt x="1993552" y="145889"/>
                  <a:pt x="1993552" y="144996"/>
                </a:cubicBezTo>
                <a:lnTo>
                  <a:pt x="1993552" y="141647"/>
                </a:lnTo>
                <a:cubicBezTo>
                  <a:pt x="1991766" y="141647"/>
                  <a:pt x="1990873" y="141201"/>
                  <a:pt x="1990873" y="140308"/>
                </a:cubicBezTo>
                <a:lnTo>
                  <a:pt x="1990873" y="138299"/>
                </a:lnTo>
                <a:cubicBezTo>
                  <a:pt x="1993106" y="136736"/>
                  <a:pt x="1994222" y="135396"/>
                  <a:pt x="1994222" y="134280"/>
                </a:cubicBezTo>
                <a:lnTo>
                  <a:pt x="1996231" y="134280"/>
                </a:lnTo>
                <a:lnTo>
                  <a:pt x="1996231" y="129592"/>
                </a:lnTo>
                <a:cubicBezTo>
                  <a:pt x="1994669" y="129592"/>
                  <a:pt x="1993552" y="128699"/>
                  <a:pt x="1992883" y="126913"/>
                </a:cubicBezTo>
                <a:cubicBezTo>
                  <a:pt x="1991543" y="126913"/>
                  <a:pt x="1990873" y="126467"/>
                  <a:pt x="1990873" y="125574"/>
                </a:cubicBezTo>
                <a:lnTo>
                  <a:pt x="1990873" y="111509"/>
                </a:lnTo>
                <a:cubicBezTo>
                  <a:pt x="1990873" y="110617"/>
                  <a:pt x="1991766" y="110170"/>
                  <a:pt x="1993552" y="110170"/>
                </a:cubicBezTo>
                <a:lnTo>
                  <a:pt x="1993552" y="106821"/>
                </a:lnTo>
                <a:cubicBezTo>
                  <a:pt x="1993552" y="105928"/>
                  <a:pt x="1994445" y="105482"/>
                  <a:pt x="1996231" y="105482"/>
                </a:cubicBezTo>
                <a:lnTo>
                  <a:pt x="1996231" y="100794"/>
                </a:lnTo>
                <a:lnTo>
                  <a:pt x="1992213" y="100794"/>
                </a:lnTo>
                <a:cubicBezTo>
                  <a:pt x="1991320" y="100794"/>
                  <a:pt x="1990873" y="100347"/>
                  <a:pt x="1990873" y="99454"/>
                </a:cubicBezTo>
                <a:lnTo>
                  <a:pt x="1990873" y="92087"/>
                </a:lnTo>
                <a:cubicBezTo>
                  <a:pt x="1990873" y="91194"/>
                  <a:pt x="1991766" y="90748"/>
                  <a:pt x="1993552" y="90748"/>
                </a:cubicBezTo>
                <a:lnTo>
                  <a:pt x="1993552" y="88739"/>
                </a:lnTo>
                <a:cubicBezTo>
                  <a:pt x="1991766" y="88739"/>
                  <a:pt x="1990873" y="88292"/>
                  <a:pt x="1990873" y="87399"/>
                </a:cubicBezTo>
                <a:lnTo>
                  <a:pt x="1990873" y="82711"/>
                </a:lnTo>
                <a:cubicBezTo>
                  <a:pt x="1990873" y="81818"/>
                  <a:pt x="1991766" y="81372"/>
                  <a:pt x="1993552" y="81372"/>
                </a:cubicBezTo>
                <a:lnTo>
                  <a:pt x="1993552" y="77353"/>
                </a:lnTo>
                <a:cubicBezTo>
                  <a:pt x="1993552" y="76460"/>
                  <a:pt x="1994445" y="76014"/>
                  <a:pt x="1996231" y="76014"/>
                </a:cubicBezTo>
                <a:lnTo>
                  <a:pt x="1996231" y="66638"/>
                </a:lnTo>
                <a:lnTo>
                  <a:pt x="1989534" y="66638"/>
                </a:lnTo>
                <a:cubicBezTo>
                  <a:pt x="1988641" y="66638"/>
                  <a:pt x="1988195" y="66191"/>
                  <a:pt x="1988195" y="65298"/>
                </a:cubicBezTo>
                <a:lnTo>
                  <a:pt x="1988195" y="59271"/>
                </a:lnTo>
                <a:lnTo>
                  <a:pt x="1985516" y="59271"/>
                </a:lnTo>
                <a:close/>
                <a:moveTo>
                  <a:pt x="1278731" y="54248"/>
                </a:moveTo>
                <a:lnTo>
                  <a:pt x="1278731" y="61615"/>
                </a:lnTo>
                <a:lnTo>
                  <a:pt x="1282080" y="61615"/>
                </a:lnTo>
                <a:lnTo>
                  <a:pt x="1282080" y="58936"/>
                </a:lnTo>
                <a:cubicBezTo>
                  <a:pt x="1280740" y="58936"/>
                  <a:pt x="1280071" y="58489"/>
                  <a:pt x="1280071" y="57597"/>
                </a:cubicBezTo>
                <a:lnTo>
                  <a:pt x="1280071" y="54248"/>
                </a:lnTo>
                <a:lnTo>
                  <a:pt x="1278731" y="54248"/>
                </a:lnTo>
                <a:close/>
                <a:moveTo>
                  <a:pt x="1172245" y="48890"/>
                </a:moveTo>
                <a:lnTo>
                  <a:pt x="1172245" y="51569"/>
                </a:lnTo>
                <a:lnTo>
                  <a:pt x="1173584" y="51569"/>
                </a:lnTo>
                <a:lnTo>
                  <a:pt x="1173584" y="48890"/>
                </a:lnTo>
                <a:lnTo>
                  <a:pt x="1172245" y="48890"/>
                </a:lnTo>
                <a:close/>
                <a:moveTo>
                  <a:pt x="390450" y="47551"/>
                </a:moveTo>
                <a:lnTo>
                  <a:pt x="390450" y="53913"/>
                </a:lnTo>
                <a:lnTo>
                  <a:pt x="392460" y="53913"/>
                </a:lnTo>
                <a:lnTo>
                  <a:pt x="392460" y="47551"/>
                </a:lnTo>
                <a:lnTo>
                  <a:pt x="390450" y="47551"/>
                </a:lnTo>
                <a:close/>
                <a:moveTo>
                  <a:pt x="637356" y="46546"/>
                </a:moveTo>
                <a:lnTo>
                  <a:pt x="637356" y="49895"/>
                </a:lnTo>
                <a:lnTo>
                  <a:pt x="636017" y="51569"/>
                </a:lnTo>
                <a:lnTo>
                  <a:pt x="636017" y="66303"/>
                </a:lnTo>
                <a:lnTo>
                  <a:pt x="637356" y="67977"/>
                </a:lnTo>
                <a:lnTo>
                  <a:pt x="637356" y="75009"/>
                </a:lnTo>
                <a:lnTo>
                  <a:pt x="636017" y="76684"/>
                </a:lnTo>
                <a:lnTo>
                  <a:pt x="636017" y="86395"/>
                </a:lnTo>
                <a:lnTo>
                  <a:pt x="634677" y="88069"/>
                </a:lnTo>
                <a:lnTo>
                  <a:pt x="634677" y="91753"/>
                </a:lnTo>
                <a:cubicBezTo>
                  <a:pt x="636463" y="91753"/>
                  <a:pt x="637356" y="92199"/>
                  <a:pt x="637356" y="93092"/>
                </a:cubicBezTo>
                <a:lnTo>
                  <a:pt x="637356" y="95771"/>
                </a:lnTo>
                <a:lnTo>
                  <a:pt x="636017" y="97445"/>
                </a:lnTo>
                <a:lnTo>
                  <a:pt x="636017" y="106821"/>
                </a:lnTo>
                <a:lnTo>
                  <a:pt x="634677" y="108831"/>
                </a:lnTo>
                <a:lnTo>
                  <a:pt x="634677" y="111844"/>
                </a:lnTo>
                <a:lnTo>
                  <a:pt x="637356" y="115863"/>
                </a:lnTo>
                <a:cubicBezTo>
                  <a:pt x="635794" y="118988"/>
                  <a:pt x="634677" y="123118"/>
                  <a:pt x="634008" y="128253"/>
                </a:cubicBezTo>
                <a:lnTo>
                  <a:pt x="631329" y="128253"/>
                </a:lnTo>
                <a:lnTo>
                  <a:pt x="631329" y="135285"/>
                </a:lnTo>
                <a:cubicBezTo>
                  <a:pt x="633561" y="135285"/>
                  <a:pt x="634677" y="135731"/>
                  <a:pt x="634677" y="136624"/>
                </a:cubicBezTo>
                <a:lnTo>
                  <a:pt x="634677" y="147675"/>
                </a:lnTo>
                <a:cubicBezTo>
                  <a:pt x="634677" y="148568"/>
                  <a:pt x="634008" y="149014"/>
                  <a:pt x="632668" y="149014"/>
                </a:cubicBezTo>
                <a:lnTo>
                  <a:pt x="632668" y="156046"/>
                </a:lnTo>
                <a:cubicBezTo>
                  <a:pt x="634008" y="156046"/>
                  <a:pt x="634677" y="156381"/>
                  <a:pt x="634677" y="157051"/>
                </a:cubicBezTo>
                <a:lnTo>
                  <a:pt x="634677" y="163413"/>
                </a:lnTo>
                <a:cubicBezTo>
                  <a:pt x="634677" y="164306"/>
                  <a:pt x="634008" y="164753"/>
                  <a:pt x="632668" y="164753"/>
                </a:cubicBezTo>
                <a:lnTo>
                  <a:pt x="632668" y="178482"/>
                </a:lnTo>
                <a:cubicBezTo>
                  <a:pt x="634008" y="178482"/>
                  <a:pt x="634677" y="178929"/>
                  <a:pt x="634677" y="179822"/>
                </a:cubicBezTo>
                <a:lnTo>
                  <a:pt x="634677" y="184175"/>
                </a:lnTo>
                <a:cubicBezTo>
                  <a:pt x="634677" y="185068"/>
                  <a:pt x="634008" y="185514"/>
                  <a:pt x="632668" y="185514"/>
                </a:cubicBezTo>
                <a:lnTo>
                  <a:pt x="632668" y="188528"/>
                </a:lnTo>
                <a:lnTo>
                  <a:pt x="631329" y="190537"/>
                </a:lnTo>
                <a:lnTo>
                  <a:pt x="631329" y="194221"/>
                </a:lnTo>
                <a:lnTo>
                  <a:pt x="632668" y="194221"/>
                </a:lnTo>
                <a:cubicBezTo>
                  <a:pt x="632668" y="192881"/>
                  <a:pt x="633115" y="192212"/>
                  <a:pt x="634008" y="192212"/>
                </a:cubicBezTo>
                <a:lnTo>
                  <a:pt x="634677" y="193551"/>
                </a:lnTo>
                <a:lnTo>
                  <a:pt x="634677" y="195560"/>
                </a:lnTo>
                <a:cubicBezTo>
                  <a:pt x="634677" y="196453"/>
                  <a:pt x="634008" y="196900"/>
                  <a:pt x="632668" y="196900"/>
                </a:cubicBezTo>
                <a:lnTo>
                  <a:pt x="632668" y="199913"/>
                </a:lnTo>
                <a:lnTo>
                  <a:pt x="631329" y="201923"/>
                </a:lnTo>
                <a:lnTo>
                  <a:pt x="631329" y="209959"/>
                </a:lnTo>
                <a:lnTo>
                  <a:pt x="632668" y="211968"/>
                </a:lnTo>
                <a:lnTo>
                  <a:pt x="632668" y="217996"/>
                </a:lnTo>
                <a:cubicBezTo>
                  <a:pt x="631999" y="218666"/>
                  <a:pt x="631329" y="221456"/>
                  <a:pt x="630659" y="226368"/>
                </a:cubicBezTo>
                <a:lnTo>
                  <a:pt x="629320" y="226368"/>
                </a:lnTo>
                <a:lnTo>
                  <a:pt x="629320" y="228712"/>
                </a:lnTo>
                <a:cubicBezTo>
                  <a:pt x="630659" y="228712"/>
                  <a:pt x="631329" y="229158"/>
                  <a:pt x="631329" y="230051"/>
                </a:cubicBezTo>
                <a:lnTo>
                  <a:pt x="631329" y="243780"/>
                </a:lnTo>
                <a:lnTo>
                  <a:pt x="632668" y="245790"/>
                </a:lnTo>
                <a:lnTo>
                  <a:pt x="632668" y="247464"/>
                </a:lnTo>
                <a:cubicBezTo>
                  <a:pt x="631329" y="251259"/>
                  <a:pt x="630436" y="253157"/>
                  <a:pt x="629989" y="253157"/>
                </a:cubicBezTo>
                <a:lnTo>
                  <a:pt x="629320" y="253157"/>
                </a:lnTo>
                <a:lnTo>
                  <a:pt x="629320" y="258849"/>
                </a:lnTo>
                <a:lnTo>
                  <a:pt x="627980" y="260859"/>
                </a:lnTo>
                <a:lnTo>
                  <a:pt x="627980" y="270904"/>
                </a:lnTo>
                <a:cubicBezTo>
                  <a:pt x="628873" y="272021"/>
                  <a:pt x="629320" y="273025"/>
                  <a:pt x="629320" y="273918"/>
                </a:cubicBezTo>
                <a:lnTo>
                  <a:pt x="631329" y="273918"/>
                </a:lnTo>
                <a:cubicBezTo>
                  <a:pt x="631329" y="273025"/>
                  <a:pt x="631775" y="272021"/>
                  <a:pt x="632668" y="270904"/>
                </a:cubicBezTo>
                <a:lnTo>
                  <a:pt x="632668" y="257175"/>
                </a:lnTo>
                <a:cubicBezTo>
                  <a:pt x="632668" y="256282"/>
                  <a:pt x="633338" y="255836"/>
                  <a:pt x="634677" y="255836"/>
                </a:cubicBezTo>
                <a:lnTo>
                  <a:pt x="634677" y="236414"/>
                </a:lnTo>
                <a:lnTo>
                  <a:pt x="636017" y="234404"/>
                </a:lnTo>
                <a:lnTo>
                  <a:pt x="636017" y="188528"/>
                </a:lnTo>
                <a:lnTo>
                  <a:pt x="637356" y="186854"/>
                </a:lnTo>
                <a:lnTo>
                  <a:pt x="637356" y="179822"/>
                </a:lnTo>
                <a:cubicBezTo>
                  <a:pt x="637356" y="178929"/>
                  <a:pt x="638026" y="178482"/>
                  <a:pt x="639365" y="178482"/>
                </a:cubicBezTo>
                <a:lnTo>
                  <a:pt x="639365" y="167097"/>
                </a:lnTo>
                <a:cubicBezTo>
                  <a:pt x="638026" y="167097"/>
                  <a:pt x="637356" y="166762"/>
                  <a:pt x="637356" y="166092"/>
                </a:cubicBezTo>
                <a:lnTo>
                  <a:pt x="637356" y="146000"/>
                </a:lnTo>
                <a:cubicBezTo>
                  <a:pt x="637356" y="145107"/>
                  <a:pt x="638026" y="144661"/>
                  <a:pt x="639365" y="144661"/>
                </a:cubicBezTo>
                <a:lnTo>
                  <a:pt x="639365" y="140977"/>
                </a:lnTo>
                <a:lnTo>
                  <a:pt x="640705" y="138968"/>
                </a:lnTo>
                <a:lnTo>
                  <a:pt x="640705" y="133276"/>
                </a:lnTo>
                <a:lnTo>
                  <a:pt x="639365" y="131601"/>
                </a:lnTo>
                <a:lnTo>
                  <a:pt x="639365" y="125239"/>
                </a:lnTo>
                <a:lnTo>
                  <a:pt x="640705" y="123230"/>
                </a:lnTo>
                <a:lnTo>
                  <a:pt x="640705" y="121890"/>
                </a:lnTo>
                <a:lnTo>
                  <a:pt x="639365" y="120216"/>
                </a:lnTo>
                <a:lnTo>
                  <a:pt x="639365" y="111509"/>
                </a:lnTo>
                <a:lnTo>
                  <a:pt x="640705" y="109500"/>
                </a:lnTo>
                <a:lnTo>
                  <a:pt x="640705" y="103808"/>
                </a:lnTo>
                <a:lnTo>
                  <a:pt x="639365" y="101798"/>
                </a:lnTo>
                <a:cubicBezTo>
                  <a:pt x="640258" y="101798"/>
                  <a:pt x="640705" y="101464"/>
                  <a:pt x="640705" y="100794"/>
                </a:cubicBezTo>
                <a:lnTo>
                  <a:pt x="640705" y="97445"/>
                </a:lnTo>
                <a:lnTo>
                  <a:pt x="639365" y="95771"/>
                </a:lnTo>
                <a:lnTo>
                  <a:pt x="639365" y="86395"/>
                </a:lnTo>
                <a:lnTo>
                  <a:pt x="640705" y="84386"/>
                </a:lnTo>
                <a:lnTo>
                  <a:pt x="640705" y="77353"/>
                </a:lnTo>
                <a:cubicBezTo>
                  <a:pt x="640705" y="76684"/>
                  <a:pt x="641375" y="76349"/>
                  <a:pt x="642714" y="76349"/>
                </a:cubicBezTo>
                <a:lnTo>
                  <a:pt x="642714" y="73670"/>
                </a:lnTo>
                <a:cubicBezTo>
                  <a:pt x="640482" y="73670"/>
                  <a:pt x="639365" y="73223"/>
                  <a:pt x="639365" y="72330"/>
                </a:cubicBezTo>
                <a:cubicBezTo>
                  <a:pt x="640258" y="72330"/>
                  <a:pt x="640705" y="71996"/>
                  <a:pt x="640705" y="71326"/>
                </a:cubicBezTo>
                <a:lnTo>
                  <a:pt x="640705" y="69986"/>
                </a:lnTo>
                <a:lnTo>
                  <a:pt x="639365" y="67977"/>
                </a:lnTo>
                <a:lnTo>
                  <a:pt x="639365" y="63624"/>
                </a:lnTo>
                <a:lnTo>
                  <a:pt x="640705" y="61615"/>
                </a:lnTo>
                <a:lnTo>
                  <a:pt x="640705" y="61280"/>
                </a:lnTo>
                <a:lnTo>
                  <a:pt x="639365" y="59271"/>
                </a:lnTo>
                <a:lnTo>
                  <a:pt x="640705" y="57262"/>
                </a:lnTo>
                <a:lnTo>
                  <a:pt x="640705" y="54248"/>
                </a:lnTo>
                <a:lnTo>
                  <a:pt x="639365" y="52239"/>
                </a:lnTo>
                <a:lnTo>
                  <a:pt x="640705" y="50564"/>
                </a:lnTo>
                <a:lnTo>
                  <a:pt x="640705" y="46546"/>
                </a:lnTo>
                <a:lnTo>
                  <a:pt x="637356" y="46546"/>
                </a:lnTo>
                <a:close/>
                <a:moveTo>
                  <a:pt x="711696" y="35496"/>
                </a:moveTo>
                <a:lnTo>
                  <a:pt x="711696" y="38509"/>
                </a:lnTo>
                <a:lnTo>
                  <a:pt x="710357" y="40518"/>
                </a:lnTo>
                <a:lnTo>
                  <a:pt x="710357" y="41523"/>
                </a:lnTo>
                <a:lnTo>
                  <a:pt x="711696" y="43532"/>
                </a:lnTo>
                <a:lnTo>
                  <a:pt x="711696" y="49895"/>
                </a:lnTo>
                <a:lnTo>
                  <a:pt x="710357" y="51569"/>
                </a:lnTo>
                <a:lnTo>
                  <a:pt x="710357" y="60610"/>
                </a:lnTo>
                <a:lnTo>
                  <a:pt x="711696" y="60610"/>
                </a:lnTo>
                <a:lnTo>
                  <a:pt x="711696" y="56592"/>
                </a:lnTo>
                <a:cubicBezTo>
                  <a:pt x="711696" y="55922"/>
                  <a:pt x="712366" y="55587"/>
                  <a:pt x="713705" y="55587"/>
                </a:cubicBezTo>
                <a:lnTo>
                  <a:pt x="713705" y="52239"/>
                </a:lnTo>
                <a:cubicBezTo>
                  <a:pt x="713705" y="51569"/>
                  <a:pt x="714821" y="51234"/>
                  <a:pt x="717054" y="51234"/>
                </a:cubicBezTo>
                <a:lnTo>
                  <a:pt x="717054" y="46546"/>
                </a:lnTo>
                <a:cubicBezTo>
                  <a:pt x="715714" y="46546"/>
                  <a:pt x="715045" y="46211"/>
                  <a:pt x="715045" y="45541"/>
                </a:cubicBezTo>
                <a:cubicBezTo>
                  <a:pt x="715045" y="44648"/>
                  <a:pt x="715714" y="44202"/>
                  <a:pt x="717054" y="44202"/>
                </a:cubicBezTo>
                <a:lnTo>
                  <a:pt x="717054" y="37170"/>
                </a:lnTo>
                <a:cubicBezTo>
                  <a:pt x="714821" y="37170"/>
                  <a:pt x="713705" y="36612"/>
                  <a:pt x="713705" y="35496"/>
                </a:cubicBezTo>
                <a:lnTo>
                  <a:pt x="711696" y="35496"/>
                </a:lnTo>
                <a:close/>
                <a:moveTo>
                  <a:pt x="1585019" y="35161"/>
                </a:moveTo>
                <a:lnTo>
                  <a:pt x="1585019" y="38509"/>
                </a:lnTo>
                <a:cubicBezTo>
                  <a:pt x="1585019" y="39402"/>
                  <a:pt x="1584126" y="39849"/>
                  <a:pt x="1582340" y="39849"/>
                </a:cubicBezTo>
                <a:lnTo>
                  <a:pt x="1582340" y="56592"/>
                </a:lnTo>
                <a:cubicBezTo>
                  <a:pt x="1584126" y="56592"/>
                  <a:pt x="1585019" y="57038"/>
                  <a:pt x="1585019" y="57931"/>
                </a:cubicBezTo>
                <a:lnTo>
                  <a:pt x="1585019" y="65298"/>
                </a:lnTo>
                <a:cubicBezTo>
                  <a:pt x="1585019" y="66191"/>
                  <a:pt x="1584126" y="66638"/>
                  <a:pt x="1582340" y="66638"/>
                </a:cubicBezTo>
                <a:lnTo>
                  <a:pt x="1582340" y="77353"/>
                </a:lnTo>
                <a:cubicBezTo>
                  <a:pt x="1582340" y="78246"/>
                  <a:pt x="1581447" y="78693"/>
                  <a:pt x="1579661" y="78693"/>
                </a:cubicBezTo>
                <a:lnTo>
                  <a:pt x="1579661" y="83381"/>
                </a:lnTo>
                <a:lnTo>
                  <a:pt x="1583680" y="83381"/>
                </a:lnTo>
                <a:cubicBezTo>
                  <a:pt x="1584573" y="83604"/>
                  <a:pt x="1585019" y="84051"/>
                  <a:pt x="1585019" y="84720"/>
                </a:cubicBezTo>
                <a:lnTo>
                  <a:pt x="1585019" y="87399"/>
                </a:lnTo>
                <a:cubicBezTo>
                  <a:pt x="1585019" y="88292"/>
                  <a:pt x="1584126" y="88739"/>
                  <a:pt x="1582340" y="88739"/>
                </a:cubicBezTo>
                <a:lnTo>
                  <a:pt x="1582340" y="99454"/>
                </a:lnTo>
                <a:cubicBezTo>
                  <a:pt x="1582340" y="100347"/>
                  <a:pt x="1581447" y="100794"/>
                  <a:pt x="1579661" y="100794"/>
                </a:cubicBezTo>
                <a:lnTo>
                  <a:pt x="1579661" y="105482"/>
                </a:lnTo>
                <a:cubicBezTo>
                  <a:pt x="1581001" y="105482"/>
                  <a:pt x="1582787" y="106598"/>
                  <a:pt x="1585019" y="108831"/>
                </a:cubicBezTo>
                <a:cubicBezTo>
                  <a:pt x="1585019" y="109724"/>
                  <a:pt x="1584126" y="110170"/>
                  <a:pt x="1582340" y="110170"/>
                </a:cubicBezTo>
                <a:lnTo>
                  <a:pt x="1582340" y="113519"/>
                </a:lnTo>
                <a:cubicBezTo>
                  <a:pt x="1582340" y="114412"/>
                  <a:pt x="1581447" y="114858"/>
                  <a:pt x="1579661" y="114858"/>
                </a:cubicBezTo>
                <a:lnTo>
                  <a:pt x="1579661" y="120886"/>
                </a:lnTo>
                <a:cubicBezTo>
                  <a:pt x="1579661" y="121779"/>
                  <a:pt x="1579215" y="122225"/>
                  <a:pt x="1578322" y="122225"/>
                </a:cubicBezTo>
                <a:lnTo>
                  <a:pt x="1574304" y="122225"/>
                </a:lnTo>
                <a:lnTo>
                  <a:pt x="1574304" y="129592"/>
                </a:lnTo>
                <a:lnTo>
                  <a:pt x="1578322" y="129592"/>
                </a:lnTo>
                <a:cubicBezTo>
                  <a:pt x="1579215" y="129815"/>
                  <a:pt x="1579661" y="130262"/>
                  <a:pt x="1579661" y="130932"/>
                </a:cubicBezTo>
                <a:lnTo>
                  <a:pt x="1579661" y="142987"/>
                </a:lnTo>
                <a:cubicBezTo>
                  <a:pt x="1579661" y="143880"/>
                  <a:pt x="1578768" y="144326"/>
                  <a:pt x="1576982" y="144326"/>
                </a:cubicBezTo>
                <a:lnTo>
                  <a:pt x="1576982" y="151693"/>
                </a:lnTo>
                <a:cubicBezTo>
                  <a:pt x="1578768" y="151693"/>
                  <a:pt x="1579661" y="152140"/>
                  <a:pt x="1579661" y="153033"/>
                </a:cubicBezTo>
                <a:lnTo>
                  <a:pt x="1579661" y="159730"/>
                </a:lnTo>
                <a:cubicBezTo>
                  <a:pt x="1579661" y="160623"/>
                  <a:pt x="1578768" y="161069"/>
                  <a:pt x="1576982" y="161069"/>
                </a:cubicBezTo>
                <a:lnTo>
                  <a:pt x="1576982" y="175803"/>
                </a:lnTo>
                <a:cubicBezTo>
                  <a:pt x="1578768" y="175803"/>
                  <a:pt x="1579661" y="176250"/>
                  <a:pt x="1579661" y="177143"/>
                </a:cubicBezTo>
                <a:lnTo>
                  <a:pt x="1579661" y="181831"/>
                </a:lnTo>
                <a:cubicBezTo>
                  <a:pt x="1579661" y="182724"/>
                  <a:pt x="1578768" y="183170"/>
                  <a:pt x="1576982" y="183170"/>
                </a:cubicBezTo>
                <a:lnTo>
                  <a:pt x="1576982" y="186519"/>
                </a:lnTo>
                <a:cubicBezTo>
                  <a:pt x="1576982" y="187412"/>
                  <a:pt x="1576090" y="187858"/>
                  <a:pt x="1574304" y="187858"/>
                </a:cubicBezTo>
                <a:lnTo>
                  <a:pt x="1574304" y="192546"/>
                </a:lnTo>
                <a:lnTo>
                  <a:pt x="1576982" y="192546"/>
                </a:lnTo>
                <a:cubicBezTo>
                  <a:pt x="1576982" y="191207"/>
                  <a:pt x="1577429" y="190537"/>
                  <a:pt x="1578322" y="190537"/>
                </a:cubicBezTo>
                <a:cubicBezTo>
                  <a:pt x="1579215" y="190760"/>
                  <a:pt x="1579661" y="191207"/>
                  <a:pt x="1579661" y="191877"/>
                </a:cubicBezTo>
                <a:lnTo>
                  <a:pt x="1579661" y="193886"/>
                </a:lnTo>
                <a:cubicBezTo>
                  <a:pt x="1579661" y="194779"/>
                  <a:pt x="1578768" y="195225"/>
                  <a:pt x="1576982" y="195225"/>
                </a:cubicBezTo>
                <a:lnTo>
                  <a:pt x="1576982" y="198574"/>
                </a:lnTo>
                <a:cubicBezTo>
                  <a:pt x="1576982" y="199467"/>
                  <a:pt x="1576090" y="199913"/>
                  <a:pt x="1574304" y="199913"/>
                </a:cubicBezTo>
                <a:lnTo>
                  <a:pt x="1574304" y="209959"/>
                </a:lnTo>
                <a:cubicBezTo>
                  <a:pt x="1576090" y="209959"/>
                  <a:pt x="1576982" y="210406"/>
                  <a:pt x="1576982" y="211299"/>
                </a:cubicBezTo>
                <a:lnTo>
                  <a:pt x="1576982" y="217996"/>
                </a:lnTo>
                <a:cubicBezTo>
                  <a:pt x="1576982" y="218889"/>
                  <a:pt x="1576090" y="219335"/>
                  <a:pt x="1574304" y="219335"/>
                </a:cubicBezTo>
                <a:lnTo>
                  <a:pt x="1574304" y="225363"/>
                </a:lnTo>
                <a:cubicBezTo>
                  <a:pt x="1574304" y="226256"/>
                  <a:pt x="1573411" y="226703"/>
                  <a:pt x="1571625" y="226703"/>
                </a:cubicBezTo>
                <a:lnTo>
                  <a:pt x="1571625" y="229381"/>
                </a:lnTo>
                <a:cubicBezTo>
                  <a:pt x="1573411" y="229381"/>
                  <a:pt x="1574304" y="229828"/>
                  <a:pt x="1574304" y="230721"/>
                </a:cubicBezTo>
                <a:lnTo>
                  <a:pt x="1574304" y="246125"/>
                </a:lnTo>
                <a:cubicBezTo>
                  <a:pt x="1576090" y="246125"/>
                  <a:pt x="1576982" y="246571"/>
                  <a:pt x="1576982" y="247464"/>
                </a:cubicBezTo>
                <a:lnTo>
                  <a:pt x="1576982" y="249473"/>
                </a:lnTo>
                <a:cubicBezTo>
                  <a:pt x="1576982" y="250366"/>
                  <a:pt x="1576090" y="250813"/>
                  <a:pt x="1574304" y="250813"/>
                </a:cubicBezTo>
                <a:lnTo>
                  <a:pt x="1574304" y="254161"/>
                </a:lnTo>
                <a:cubicBezTo>
                  <a:pt x="1574304" y="255054"/>
                  <a:pt x="1573411" y="255501"/>
                  <a:pt x="1571625" y="255501"/>
                </a:cubicBezTo>
                <a:lnTo>
                  <a:pt x="1571625" y="261528"/>
                </a:lnTo>
                <a:cubicBezTo>
                  <a:pt x="1571625" y="262421"/>
                  <a:pt x="1570732" y="262868"/>
                  <a:pt x="1568946" y="262868"/>
                </a:cubicBezTo>
                <a:lnTo>
                  <a:pt x="1568946" y="274923"/>
                </a:lnTo>
                <a:cubicBezTo>
                  <a:pt x="1570732" y="274923"/>
                  <a:pt x="1571625" y="275816"/>
                  <a:pt x="1571625" y="277602"/>
                </a:cubicBezTo>
                <a:lnTo>
                  <a:pt x="1574304" y="277602"/>
                </a:lnTo>
                <a:cubicBezTo>
                  <a:pt x="1574304" y="275816"/>
                  <a:pt x="1575197" y="274923"/>
                  <a:pt x="1576982" y="274923"/>
                </a:cubicBezTo>
                <a:lnTo>
                  <a:pt x="1576982" y="259519"/>
                </a:lnTo>
                <a:cubicBezTo>
                  <a:pt x="1576982" y="258626"/>
                  <a:pt x="1577875" y="258180"/>
                  <a:pt x="1579661" y="258180"/>
                </a:cubicBezTo>
                <a:lnTo>
                  <a:pt x="1579661" y="237418"/>
                </a:lnTo>
                <a:cubicBezTo>
                  <a:pt x="1579661" y="236525"/>
                  <a:pt x="1580554" y="236079"/>
                  <a:pt x="1582340" y="236079"/>
                </a:cubicBezTo>
                <a:lnTo>
                  <a:pt x="1582340" y="186519"/>
                </a:lnTo>
                <a:cubicBezTo>
                  <a:pt x="1582340" y="185626"/>
                  <a:pt x="1583233" y="185179"/>
                  <a:pt x="1585019" y="185179"/>
                </a:cubicBezTo>
                <a:lnTo>
                  <a:pt x="1585019" y="177143"/>
                </a:lnTo>
                <a:cubicBezTo>
                  <a:pt x="1585019" y="176250"/>
                  <a:pt x="1585912" y="175803"/>
                  <a:pt x="1587698" y="175803"/>
                </a:cubicBezTo>
                <a:lnTo>
                  <a:pt x="1587698" y="163748"/>
                </a:lnTo>
                <a:cubicBezTo>
                  <a:pt x="1585912" y="163748"/>
                  <a:pt x="1585019" y="163302"/>
                  <a:pt x="1585019" y="162409"/>
                </a:cubicBezTo>
                <a:lnTo>
                  <a:pt x="1585019" y="140977"/>
                </a:lnTo>
                <a:cubicBezTo>
                  <a:pt x="1585019" y="140084"/>
                  <a:pt x="1585912" y="139638"/>
                  <a:pt x="1587698" y="139638"/>
                </a:cubicBezTo>
                <a:lnTo>
                  <a:pt x="1587698" y="135620"/>
                </a:lnTo>
                <a:cubicBezTo>
                  <a:pt x="1587698" y="134727"/>
                  <a:pt x="1588591" y="134280"/>
                  <a:pt x="1590377" y="134280"/>
                </a:cubicBezTo>
                <a:lnTo>
                  <a:pt x="1590377" y="126913"/>
                </a:lnTo>
                <a:cubicBezTo>
                  <a:pt x="1588591" y="126913"/>
                  <a:pt x="1587698" y="126467"/>
                  <a:pt x="1587698" y="125574"/>
                </a:cubicBezTo>
                <a:lnTo>
                  <a:pt x="1587698" y="118876"/>
                </a:lnTo>
                <a:cubicBezTo>
                  <a:pt x="1587698" y="117984"/>
                  <a:pt x="1588591" y="117537"/>
                  <a:pt x="1590377" y="117537"/>
                </a:cubicBezTo>
                <a:lnTo>
                  <a:pt x="1590377" y="114858"/>
                </a:lnTo>
                <a:cubicBezTo>
                  <a:pt x="1588591" y="114858"/>
                  <a:pt x="1587698" y="114412"/>
                  <a:pt x="1587698" y="113519"/>
                </a:cubicBezTo>
                <a:lnTo>
                  <a:pt x="1587698" y="104143"/>
                </a:lnTo>
                <a:cubicBezTo>
                  <a:pt x="1587698" y="103250"/>
                  <a:pt x="1588591" y="102803"/>
                  <a:pt x="1590377" y="102803"/>
                </a:cubicBezTo>
                <a:lnTo>
                  <a:pt x="1590377" y="95436"/>
                </a:lnTo>
                <a:cubicBezTo>
                  <a:pt x="1588591" y="95436"/>
                  <a:pt x="1587698" y="94990"/>
                  <a:pt x="1587698" y="94097"/>
                </a:cubicBezTo>
                <a:cubicBezTo>
                  <a:pt x="1588591" y="93650"/>
                  <a:pt x="1589484" y="93427"/>
                  <a:pt x="1590377" y="93427"/>
                </a:cubicBezTo>
                <a:lnTo>
                  <a:pt x="1590377" y="88739"/>
                </a:lnTo>
                <a:cubicBezTo>
                  <a:pt x="1588591" y="88739"/>
                  <a:pt x="1587698" y="88292"/>
                  <a:pt x="1587698" y="87399"/>
                </a:cubicBezTo>
                <a:lnTo>
                  <a:pt x="1587698" y="77353"/>
                </a:lnTo>
                <a:cubicBezTo>
                  <a:pt x="1587698" y="76460"/>
                  <a:pt x="1588591" y="76014"/>
                  <a:pt x="1590377" y="76014"/>
                </a:cubicBezTo>
                <a:lnTo>
                  <a:pt x="1590377" y="67977"/>
                </a:lnTo>
                <a:cubicBezTo>
                  <a:pt x="1590377" y="67084"/>
                  <a:pt x="1591270" y="66638"/>
                  <a:pt x="1593056" y="66638"/>
                </a:cubicBezTo>
                <a:lnTo>
                  <a:pt x="1593056" y="63959"/>
                </a:lnTo>
                <a:lnTo>
                  <a:pt x="1589038" y="63959"/>
                </a:lnTo>
                <a:cubicBezTo>
                  <a:pt x="1588145" y="63959"/>
                  <a:pt x="1587698" y="63512"/>
                  <a:pt x="1587698" y="62619"/>
                </a:cubicBezTo>
                <a:cubicBezTo>
                  <a:pt x="1588591" y="62173"/>
                  <a:pt x="1589484" y="61950"/>
                  <a:pt x="1590377" y="61950"/>
                </a:cubicBezTo>
                <a:lnTo>
                  <a:pt x="1590377" y="59271"/>
                </a:lnTo>
                <a:cubicBezTo>
                  <a:pt x="1588591" y="59271"/>
                  <a:pt x="1587698" y="58824"/>
                  <a:pt x="1587698" y="57931"/>
                </a:cubicBezTo>
                <a:lnTo>
                  <a:pt x="1587698" y="53243"/>
                </a:lnTo>
                <a:cubicBezTo>
                  <a:pt x="1587698" y="52350"/>
                  <a:pt x="1588591" y="51904"/>
                  <a:pt x="1590377" y="51904"/>
                </a:cubicBezTo>
                <a:lnTo>
                  <a:pt x="1590377" y="49895"/>
                </a:lnTo>
                <a:cubicBezTo>
                  <a:pt x="1588591" y="49895"/>
                  <a:pt x="1587698" y="49448"/>
                  <a:pt x="1587698" y="48555"/>
                </a:cubicBezTo>
                <a:cubicBezTo>
                  <a:pt x="1587698" y="47662"/>
                  <a:pt x="1588591" y="47216"/>
                  <a:pt x="1590377" y="47216"/>
                </a:cubicBezTo>
                <a:lnTo>
                  <a:pt x="1590377" y="42528"/>
                </a:lnTo>
                <a:cubicBezTo>
                  <a:pt x="1588591" y="42528"/>
                  <a:pt x="1587698" y="42081"/>
                  <a:pt x="1587698" y="41188"/>
                </a:cubicBezTo>
                <a:cubicBezTo>
                  <a:pt x="1587698" y="40295"/>
                  <a:pt x="1588591" y="39849"/>
                  <a:pt x="1590377" y="39849"/>
                </a:cubicBezTo>
                <a:lnTo>
                  <a:pt x="1590377" y="35161"/>
                </a:lnTo>
                <a:lnTo>
                  <a:pt x="1585019" y="35161"/>
                </a:lnTo>
                <a:close/>
                <a:moveTo>
                  <a:pt x="269230" y="34826"/>
                </a:moveTo>
                <a:lnTo>
                  <a:pt x="269230" y="37170"/>
                </a:lnTo>
                <a:lnTo>
                  <a:pt x="271239" y="37170"/>
                </a:lnTo>
                <a:lnTo>
                  <a:pt x="271239" y="34826"/>
                </a:lnTo>
                <a:lnTo>
                  <a:pt x="269230" y="34826"/>
                </a:lnTo>
                <a:close/>
                <a:moveTo>
                  <a:pt x="2288306" y="31142"/>
                </a:moveTo>
                <a:lnTo>
                  <a:pt x="2288306" y="34156"/>
                </a:lnTo>
                <a:lnTo>
                  <a:pt x="2286967" y="35830"/>
                </a:lnTo>
                <a:lnTo>
                  <a:pt x="2286967" y="36835"/>
                </a:lnTo>
                <a:lnTo>
                  <a:pt x="2288306" y="38509"/>
                </a:lnTo>
                <a:lnTo>
                  <a:pt x="2288306" y="44202"/>
                </a:lnTo>
                <a:lnTo>
                  <a:pt x="2286967" y="45876"/>
                </a:lnTo>
                <a:lnTo>
                  <a:pt x="2286967" y="53913"/>
                </a:lnTo>
                <a:lnTo>
                  <a:pt x="2288306" y="53913"/>
                </a:lnTo>
                <a:lnTo>
                  <a:pt x="2288306" y="50564"/>
                </a:lnTo>
                <a:cubicBezTo>
                  <a:pt x="2288306" y="49895"/>
                  <a:pt x="2288976" y="49560"/>
                  <a:pt x="2290316" y="49560"/>
                </a:cubicBezTo>
                <a:lnTo>
                  <a:pt x="2290316" y="46546"/>
                </a:lnTo>
                <a:cubicBezTo>
                  <a:pt x="2290316" y="45876"/>
                  <a:pt x="2291432" y="45541"/>
                  <a:pt x="2293664" y="45541"/>
                </a:cubicBezTo>
                <a:lnTo>
                  <a:pt x="2293664" y="41523"/>
                </a:lnTo>
                <a:cubicBezTo>
                  <a:pt x="2292325" y="41523"/>
                  <a:pt x="2291655" y="41077"/>
                  <a:pt x="2291655" y="40184"/>
                </a:cubicBezTo>
                <a:cubicBezTo>
                  <a:pt x="2291655" y="39514"/>
                  <a:pt x="2292325" y="39179"/>
                  <a:pt x="2293664" y="39179"/>
                </a:cubicBezTo>
                <a:lnTo>
                  <a:pt x="2293664" y="32817"/>
                </a:lnTo>
                <a:cubicBezTo>
                  <a:pt x="2291432" y="32817"/>
                  <a:pt x="2290316" y="32259"/>
                  <a:pt x="2290316" y="31142"/>
                </a:cubicBezTo>
                <a:lnTo>
                  <a:pt x="2288306" y="31142"/>
                </a:lnTo>
                <a:close/>
                <a:moveTo>
                  <a:pt x="383753" y="30807"/>
                </a:moveTo>
                <a:lnTo>
                  <a:pt x="383753" y="32482"/>
                </a:lnTo>
                <a:lnTo>
                  <a:pt x="385762" y="32482"/>
                </a:lnTo>
                <a:lnTo>
                  <a:pt x="385762" y="30807"/>
                </a:lnTo>
                <a:lnTo>
                  <a:pt x="383753" y="30807"/>
                </a:lnTo>
                <a:close/>
                <a:moveTo>
                  <a:pt x="1095896" y="27459"/>
                </a:moveTo>
                <a:lnTo>
                  <a:pt x="1095896" y="30807"/>
                </a:lnTo>
                <a:lnTo>
                  <a:pt x="1094556" y="32817"/>
                </a:lnTo>
                <a:lnTo>
                  <a:pt x="1094556" y="48220"/>
                </a:lnTo>
                <a:lnTo>
                  <a:pt x="1095896" y="50230"/>
                </a:lnTo>
                <a:lnTo>
                  <a:pt x="1095896" y="57597"/>
                </a:lnTo>
                <a:lnTo>
                  <a:pt x="1094556" y="59606"/>
                </a:lnTo>
                <a:lnTo>
                  <a:pt x="1094556" y="69652"/>
                </a:lnTo>
                <a:lnTo>
                  <a:pt x="1093217" y="71661"/>
                </a:lnTo>
                <a:lnTo>
                  <a:pt x="1093217" y="75679"/>
                </a:lnTo>
                <a:cubicBezTo>
                  <a:pt x="1095003" y="75679"/>
                  <a:pt x="1095896" y="76126"/>
                  <a:pt x="1095896" y="77019"/>
                </a:cubicBezTo>
                <a:lnTo>
                  <a:pt x="1095896" y="79697"/>
                </a:lnTo>
                <a:lnTo>
                  <a:pt x="1094556" y="81707"/>
                </a:lnTo>
                <a:lnTo>
                  <a:pt x="1094556" y="91753"/>
                </a:lnTo>
                <a:lnTo>
                  <a:pt x="1093217" y="93762"/>
                </a:lnTo>
                <a:lnTo>
                  <a:pt x="1093217" y="97110"/>
                </a:lnTo>
                <a:lnTo>
                  <a:pt x="1095896" y="101129"/>
                </a:lnTo>
                <a:cubicBezTo>
                  <a:pt x="1094333" y="104701"/>
                  <a:pt x="1093217" y="109165"/>
                  <a:pt x="1092547" y="114523"/>
                </a:cubicBezTo>
                <a:lnTo>
                  <a:pt x="1089868" y="114523"/>
                </a:lnTo>
                <a:lnTo>
                  <a:pt x="1089868" y="121890"/>
                </a:lnTo>
                <a:cubicBezTo>
                  <a:pt x="1092101" y="121890"/>
                  <a:pt x="1093217" y="122337"/>
                  <a:pt x="1093217" y="123230"/>
                </a:cubicBezTo>
                <a:lnTo>
                  <a:pt x="1093217" y="135285"/>
                </a:lnTo>
                <a:cubicBezTo>
                  <a:pt x="1093217" y="136178"/>
                  <a:pt x="1092547" y="136624"/>
                  <a:pt x="1091208" y="136624"/>
                </a:cubicBezTo>
                <a:lnTo>
                  <a:pt x="1091208" y="143991"/>
                </a:lnTo>
                <a:cubicBezTo>
                  <a:pt x="1092547" y="143991"/>
                  <a:pt x="1093217" y="144438"/>
                  <a:pt x="1093217" y="145331"/>
                </a:cubicBezTo>
                <a:lnTo>
                  <a:pt x="1093217" y="152028"/>
                </a:lnTo>
                <a:cubicBezTo>
                  <a:pt x="1093217" y="152921"/>
                  <a:pt x="1092547" y="153367"/>
                  <a:pt x="1091208" y="153367"/>
                </a:cubicBezTo>
                <a:lnTo>
                  <a:pt x="1091208" y="168101"/>
                </a:lnTo>
                <a:cubicBezTo>
                  <a:pt x="1092547" y="168101"/>
                  <a:pt x="1093217" y="168548"/>
                  <a:pt x="1093217" y="169441"/>
                </a:cubicBezTo>
                <a:lnTo>
                  <a:pt x="1093217" y="174129"/>
                </a:lnTo>
                <a:cubicBezTo>
                  <a:pt x="1093217" y="175022"/>
                  <a:pt x="1092547" y="175468"/>
                  <a:pt x="1091208" y="175468"/>
                </a:cubicBezTo>
                <a:lnTo>
                  <a:pt x="1091208" y="178817"/>
                </a:lnTo>
                <a:lnTo>
                  <a:pt x="1089868" y="180826"/>
                </a:lnTo>
                <a:lnTo>
                  <a:pt x="1089868" y="184845"/>
                </a:lnTo>
                <a:lnTo>
                  <a:pt x="1091208" y="184845"/>
                </a:lnTo>
                <a:cubicBezTo>
                  <a:pt x="1091208" y="183505"/>
                  <a:pt x="1091654" y="182835"/>
                  <a:pt x="1092547" y="182835"/>
                </a:cubicBezTo>
                <a:lnTo>
                  <a:pt x="1093217" y="184175"/>
                </a:lnTo>
                <a:lnTo>
                  <a:pt x="1093217" y="186184"/>
                </a:lnTo>
                <a:cubicBezTo>
                  <a:pt x="1093217" y="187077"/>
                  <a:pt x="1092547" y="187523"/>
                  <a:pt x="1091208" y="187523"/>
                </a:cubicBezTo>
                <a:lnTo>
                  <a:pt x="1091208" y="190872"/>
                </a:lnTo>
                <a:lnTo>
                  <a:pt x="1089868" y="192881"/>
                </a:lnTo>
                <a:lnTo>
                  <a:pt x="1089868" y="201588"/>
                </a:lnTo>
                <a:lnTo>
                  <a:pt x="1091208" y="203597"/>
                </a:lnTo>
                <a:lnTo>
                  <a:pt x="1091208" y="210294"/>
                </a:lnTo>
                <a:cubicBezTo>
                  <a:pt x="1090538" y="210964"/>
                  <a:pt x="1089868" y="213866"/>
                  <a:pt x="1089199" y="219001"/>
                </a:cubicBezTo>
                <a:lnTo>
                  <a:pt x="1087859" y="219001"/>
                </a:lnTo>
                <a:lnTo>
                  <a:pt x="1087859" y="221680"/>
                </a:lnTo>
                <a:cubicBezTo>
                  <a:pt x="1089199" y="221680"/>
                  <a:pt x="1089868" y="222126"/>
                  <a:pt x="1089868" y="223019"/>
                </a:cubicBezTo>
                <a:lnTo>
                  <a:pt x="1089868" y="237753"/>
                </a:lnTo>
                <a:lnTo>
                  <a:pt x="1091208" y="239762"/>
                </a:lnTo>
                <a:lnTo>
                  <a:pt x="1091208" y="241771"/>
                </a:lnTo>
                <a:cubicBezTo>
                  <a:pt x="1089868" y="245790"/>
                  <a:pt x="1088975" y="247799"/>
                  <a:pt x="1088529" y="247799"/>
                </a:cubicBezTo>
                <a:lnTo>
                  <a:pt x="1087859" y="247799"/>
                </a:lnTo>
                <a:lnTo>
                  <a:pt x="1087859" y="253826"/>
                </a:lnTo>
                <a:lnTo>
                  <a:pt x="1086520" y="255836"/>
                </a:lnTo>
                <a:lnTo>
                  <a:pt x="1086520" y="266551"/>
                </a:lnTo>
                <a:cubicBezTo>
                  <a:pt x="1087413" y="267667"/>
                  <a:pt x="1087859" y="268784"/>
                  <a:pt x="1087859" y="269900"/>
                </a:cubicBezTo>
                <a:lnTo>
                  <a:pt x="1089868" y="269900"/>
                </a:lnTo>
                <a:cubicBezTo>
                  <a:pt x="1089868" y="268784"/>
                  <a:pt x="1090315" y="267667"/>
                  <a:pt x="1091208" y="266551"/>
                </a:cubicBezTo>
                <a:lnTo>
                  <a:pt x="1091208" y="251817"/>
                </a:lnTo>
                <a:cubicBezTo>
                  <a:pt x="1091208" y="250924"/>
                  <a:pt x="1091877" y="250478"/>
                  <a:pt x="1093217" y="250478"/>
                </a:cubicBezTo>
                <a:lnTo>
                  <a:pt x="1093217" y="229716"/>
                </a:lnTo>
                <a:lnTo>
                  <a:pt x="1094556" y="227707"/>
                </a:lnTo>
                <a:lnTo>
                  <a:pt x="1094556" y="178817"/>
                </a:lnTo>
                <a:lnTo>
                  <a:pt x="1095896" y="176808"/>
                </a:lnTo>
                <a:lnTo>
                  <a:pt x="1095896" y="169441"/>
                </a:lnTo>
                <a:cubicBezTo>
                  <a:pt x="1095896" y="168548"/>
                  <a:pt x="1096565" y="168101"/>
                  <a:pt x="1097905" y="168101"/>
                </a:cubicBezTo>
                <a:lnTo>
                  <a:pt x="1097905" y="156046"/>
                </a:lnTo>
                <a:cubicBezTo>
                  <a:pt x="1096565" y="156046"/>
                  <a:pt x="1095896" y="155600"/>
                  <a:pt x="1095896" y="154707"/>
                </a:cubicBezTo>
                <a:lnTo>
                  <a:pt x="1095896" y="133276"/>
                </a:lnTo>
                <a:cubicBezTo>
                  <a:pt x="1095896" y="132383"/>
                  <a:pt x="1096565" y="131936"/>
                  <a:pt x="1097905" y="131936"/>
                </a:cubicBezTo>
                <a:lnTo>
                  <a:pt x="1097905" y="127918"/>
                </a:lnTo>
                <a:lnTo>
                  <a:pt x="1099244" y="125909"/>
                </a:lnTo>
                <a:lnTo>
                  <a:pt x="1099244" y="119881"/>
                </a:lnTo>
                <a:lnTo>
                  <a:pt x="1097905" y="117872"/>
                </a:lnTo>
                <a:lnTo>
                  <a:pt x="1097905" y="111175"/>
                </a:lnTo>
                <a:lnTo>
                  <a:pt x="1099244" y="109165"/>
                </a:lnTo>
                <a:lnTo>
                  <a:pt x="1099244" y="107826"/>
                </a:lnTo>
                <a:lnTo>
                  <a:pt x="1097905" y="105817"/>
                </a:lnTo>
                <a:lnTo>
                  <a:pt x="1097905" y="96441"/>
                </a:lnTo>
                <a:lnTo>
                  <a:pt x="1099244" y="94431"/>
                </a:lnTo>
                <a:lnTo>
                  <a:pt x="1099244" y="88404"/>
                </a:lnTo>
                <a:lnTo>
                  <a:pt x="1097905" y="86395"/>
                </a:lnTo>
                <a:cubicBezTo>
                  <a:pt x="1098798" y="86395"/>
                  <a:pt x="1099244" y="85948"/>
                  <a:pt x="1099244" y="85055"/>
                </a:cubicBezTo>
                <a:lnTo>
                  <a:pt x="1099244" y="81707"/>
                </a:lnTo>
                <a:lnTo>
                  <a:pt x="1097905" y="79697"/>
                </a:lnTo>
                <a:lnTo>
                  <a:pt x="1097905" y="69652"/>
                </a:lnTo>
                <a:lnTo>
                  <a:pt x="1099244" y="67642"/>
                </a:lnTo>
                <a:lnTo>
                  <a:pt x="1099244" y="60275"/>
                </a:lnTo>
                <a:cubicBezTo>
                  <a:pt x="1099244" y="59382"/>
                  <a:pt x="1099914" y="58936"/>
                  <a:pt x="1101254" y="58936"/>
                </a:cubicBezTo>
                <a:lnTo>
                  <a:pt x="1101254" y="56257"/>
                </a:lnTo>
                <a:cubicBezTo>
                  <a:pt x="1099021" y="56257"/>
                  <a:pt x="1097905" y="55811"/>
                  <a:pt x="1097905" y="54918"/>
                </a:cubicBezTo>
                <a:cubicBezTo>
                  <a:pt x="1098798" y="54918"/>
                  <a:pt x="1099244" y="54471"/>
                  <a:pt x="1099244" y="53578"/>
                </a:cubicBezTo>
                <a:lnTo>
                  <a:pt x="1099244" y="52239"/>
                </a:lnTo>
                <a:lnTo>
                  <a:pt x="1097905" y="50230"/>
                </a:lnTo>
                <a:lnTo>
                  <a:pt x="1097905" y="45541"/>
                </a:lnTo>
                <a:lnTo>
                  <a:pt x="1099244" y="43532"/>
                </a:lnTo>
                <a:lnTo>
                  <a:pt x="1099244" y="42863"/>
                </a:lnTo>
                <a:lnTo>
                  <a:pt x="1097905" y="40853"/>
                </a:lnTo>
                <a:lnTo>
                  <a:pt x="1099244" y="38844"/>
                </a:lnTo>
                <a:lnTo>
                  <a:pt x="1099244" y="35496"/>
                </a:lnTo>
                <a:lnTo>
                  <a:pt x="1097905" y="33486"/>
                </a:lnTo>
                <a:lnTo>
                  <a:pt x="1099244" y="31477"/>
                </a:lnTo>
                <a:lnTo>
                  <a:pt x="1099244" y="27459"/>
                </a:lnTo>
                <a:lnTo>
                  <a:pt x="1095896" y="27459"/>
                </a:lnTo>
                <a:close/>
                <a:moveTo>
                  <a:pt x="2233389" y="25115"/>
                </a:moveTo>
                <a:lnTo>
                  <a:pt x="2233389" y="25450"/>
                </a:lnTo>
                <a:lnTo>
                  <a:pt x="2240756" y="25450"/>
                </a:lnTo>
                <a:lnTo>
                  <a:pt x="2240756" y="25115"/>
                </a:lnTo>
                <a:lnTo>
                  <a:pt x="2233389" y="25115"/>
                </a:lnTo>
                <a:close/>
                <a:moveTo>
                  <a:pt x="2215976" y="21096"/>
                </a:moveTo>
                <a:lnTo>
                  <a:pt x="2215976" y="23775"/>
                </a:lnTo>
                <a:cubicBezTo>
                  <a:pt x="2215976" y="24668"/>
                  <a:pt x="2215306" y="25115"/>
                  <a:pt x="2213967" y="25115"/>
                </a:cubicBezTo>
                <a:lnTo>
                  <a:pt x="2213967" y="31142"/>
                </a:lnTo>
                <a:cubicBezTo>
                  <a:pt x="2215306" y="31142"/>
                  <a:pt x="2215976" y="31589"/>
                  <a:pt x="2215976" y="32482"/>
                </a:cubicBezTo>
                <a:lnTo>
                  <a:pt x="2215976" y="34156"/>
                </a:lnTo>
                <a:cubicBezTo>
                  <a:pt x="2215976" y="34826"/>
                  <a:pt x="2215306" y="35161"/>
                  <a:pt x="2213967" y="35161"/>
                </a:cubicBezTo>
                <a:lnTo>
                  <a:pt x="2213967" y="37505"/>
                </a:lnTo>
                <a:lnTo>
                  <a:pt x="2217315" y="37505"/>
                </a:lnTo>
                <a:cubicBezTo>
                  <a:pt x="2217315" y="35942"/>
                  <a:pt x="2217985" y="35161"/>
                  <a:pt x="2219325" y="35161"/>
                </a:cubicBezTo>
                <a:lnTo>
                  <a:pt x="2219325" y="22771"/>
                </a:lnTo>
                <a:cubicBezTo>
                  <a:pt x="2217985" y="22771"/>
                  <a:pt x="2217315" y="22213"/>
                  <a:pt x="2217315" y="21096"/>
                </a:cubicBezTo>
                <a:lnTo>
                  <a:pt x="2215976" y="21096"/>
                </a:lnTo>
                <a:close/>
                <a:moveTo>
                  <a:pt x="1280071" y="20092"/>
                </a:moveTo>
                <a:lnTo>
                  <a:pt x="1280071" y="22771"/>
                </a:lnTo>
                <a:lnTo>
                  <a:pt x="1282080" y="22771"/>
                </a:lnTo>
                <a:lnTo>
                  <a:pt x="1282080" y="20092"/>
                </a:lnTo>
                <a:lnTo>
                  <a:pt x="1280071" y="20092"/>
                </a:lnTo>
                <a:close/>
                <a:moveTo>
                  <a:pt x="2313086" y="17413"/>
                </a:moveTo>
                <a:lnTo>
                  <a:pt x="2394793" y="17413"/>
                </a:lnTo>
                <a:lnTo>
                  <a:pt x="2394793" y="18752"/>
                </a:lnTo>
                <a:cubicBezTo>
                  <a:pt x="2386087" y="22547"/>
                  <a:pt x="2381398" y="24445"/>
                  <a:pt x="2380729" y="24445"/>
                </a:cubicBezTo>
                <a:lnTo>
                  <a:pt x="2380729" y="25115"/>
                </a:lnTo>
                <a:cubicBezTo>
                  <a:pt x="2385640" y="25784"/>
                  <a:pt x="2388096" y="26677"/>
                  <a:pt x="2388096" y="27794"/>
                </a:cubicBezTo>
                <a:cubicBezTo>
                  <a:pt x="2384301" y="71326"/>
                  <a:pt x="2380952" y="93092"/>
                  <a:pt x="2378050" y="93092"/>
                </a:cubicBezTo>
                <a:cubicBezTo>
                  <a:pt x="2378050" y="94431"/>
                  <a:pt x="2376041" y="95213"/>
                  <a:pt x="2372022" y="95436"/>
                </a:cubicBezTo>
                <a:lnTo>
                  <a:pt x="2372022" y="96106"/>
                </a:lnTo>
                <a:lnTo>
                  <a:pt x="2381398" y="96106"/>
                </a:lnTo>
                <a:lnTo>
                  <a:pt x="2383408" y="97110"/>
                </a:lnTo>
                <a:cubicBezTo>
                  <a:pt x="2381845" y="101575"/>
                  <a:pt x="2380506" y="103808"/>
                  <a:pt x="2379389" y="103808"/>
                </a:cubicBezTo>
                <a:cubicBezTo>
                  <a:pt x="2365102" y="103808"/>
                  <a:pt x="2346796" y="104254"/>
                  <a:pt x="2324472" y="105147"/>
                </a:cubicBezTo>
                <a:cubicBezTo>
                  <a:pt x="2324472" y="104254"/>
                  <a:pt x="2324025" y="103808"/>
                  <a:pt x="2323132" y="103808"/>
                </a:cubicBezTo>
                <a:cubicBezTo>
                  <a:pt x="2323132" y="104477"/>
                  <a:pt x="2321570" y="105705"/>
                  <a:pt x="2318444" y="107491"/>
                </a:cubicBezTo>
                <a:lnTo>
                  <a:pt x="2313086" y="253826"/>
                </a:lnTo>
                <a:lnTo>
                  <a:pt x="2313086" y="255836"/>
                </a:lnTo>
                <a:lnTo>
                  <a:pt x="2313756" y="255836"/>
                </a:lnTo>
                <a:lnTo>
                  <a:pt x="2313756" y="248803"/>
                </a:lnTo>
                <a:lnTo>
                  <a:pt x="2317774" y="255166"/>
                </a:lnTo>
                <a:cubicBezTo>
                  <a:pt x="2322686" y="256729"/>
                  <a:pt x="2325811" y="257510"/>
                  <a:pt x="2327151" y="257510"/>
                </a:cubicBezTo>
                <a:cubicBezTo>
                  <a:pt x="2328490" y="256394"/>
                  <a:pt x="2343224" y="248357"/>
                  <a:pt x="2371353" y="233400"/>
                </a:cubicBezTo>
                <a:lnTo>
                  <a:pt x="2372692" y="233400"/>
                </a:lnTo>
                <a:lnTo>
                  <a:pt x="2372692" y="234739"/>
                </a:lnTo>
                <a:lnTo>
                  <a:pt x="2376041" y="234739"/>
                </a:lnTo>
                <a:lnTo>
                  <a:pt x="2376041" y="231725"/>
                </a:lnTo>
                <a:cubicBezTo>
                  <a:pt x="2376710" y="230832"/>
                  <a:pt x="2382291" y="227595"/>
                  <a:pt x="2392784" y="222014"/>
                </a:cubicBezTo>
                <a:lnTo>
                  <a:pt x="2393454" y="222014"/>
                </a:lnTo>
                <a:lnTo>
                  <a:pt x="2393454" y="224358"/>
                </a:lnTo>
                <a:lnTo>
                  <a:pt x="2396802" y="224358"/>
                </a:lnTo>
                <a:lnTo>
                  <a:pt x="2398142" y="221010"/>
                </a:lnTo>
                <a:lnTo>
                  <a:pt x="2398142" y="219335"/>
                </a:lnTo>
                <a:lnTo>
                  <a:pt x="2458417" y="187523"/>
                </a:lnTo>
                <a:lnTo>
                  <a:pt x="2459756" y="187523"/>
                </a:lnTo>
                <a:lnTo>
                  <a:pt x="2459756" y="202927"/>
                </a:lnTo>
                <a:lnTo>
                  <a:pt x="2458417" y="204602"/>
                </a:lnTo>
                <a:lnTo>
                  <a:pt x="2458417" y="205606"/>
                </a:lnTo>
                <a:lnTo>
                  <a:pt x="2459756" y="207280"/>
                </a:lnTo>
                <a:cubicBezTo>
                  <a:pt x="2458864" y="207504"/>
                  <a:pt x="2458417" y="207950"/>
                  <a:pt x="2458417" y="208620"/>
                </a:cubicBezTo>
                <a:lnTo>
                  <a:pt x="2458417" y="225698"/>
                </a:lnTo>
                <a:cubicBezTo>
                  <a:pt x="2458417" y="226368"/>
                  <a:pt x="2457747" y="226703"/>
                  <a:pt x="2456408" y="226703"/>
                </a:cubicBezTo>
                <a:lnTo>
                  <a:pt x="2456408" y="230721"/>
                </a:lnTo>
                <a:cubicBezTo>
                  <a:pt x="2457747" y="230721"/>
                  <a:pt x="2458417" y="231056"/>
                  <a:pt x="2458417" y="231725"/>
                </a:cubicBezTo>
                <a:lnTo>
                  <a:pt x="2458417" y="242106"/>
                </a:lnTo>
                <a:cubicBezTo>
                  <a:pt x="2458417" y="242776"/>
                  <a:pt x="2457747" y="243111"/>
                  <a:pt x="2456408" y="243111"/>
                </a:cubicBezTo>
                <a:lnTo>
                  <a:pt x="2456408" y="248134"/>
                </a:lnTo>
                <a:cubicBezTo>
                  <a:pt x="2455068" y="251706"/>
                  <a:pt x="2454175" y="253492"/>
                  <a:pt x="2453729" y="253492"/>
                </a:cubicBezTo>
                <a:lnTo>
                  <a:pt x="2453059" y="253492"/>
                </a:lnTo>
                <a:lnTo>
                  <a:pt x="2453059" y="259519"/>
                </a:lnTo>
                <a:lnTo>
                  <a:pt x="2455068" y="259519"/>
                </a:lnTo>
                <a:lnTo>
                  <a:pt x="2455068" y="256170"/>
                </a:lnTo>
                <a:cubicBezTo>
                  <a:pt x="2456408" y="252822"/>
                  <a:pt x="2457301" y="251148"/>
                  <a:pt x="2457747" y="251148"/>
                </a:cubicBezTo>
                <a:lnTo>
                  <a:pt x="2459756" y="254496"/>
                </a:lnTo>
                <a:lnTo>
                  <a:pt x="2459756" y="256170"/>
                </a:lnTo>
                <a:lnTo>
                  <a:pt x="2458417" y="257845"/>
                </a:lnTo>
                <a:lnTo>
                  <a:pt x="2458417" y="265212"/>
                </a:lnTo>
                <a:lnTo>
                  <a:pt x="2459756" y="266886"/>
                </a:lnTo>
                <a:lnTo>
                  <a:pt x="2459756" y="270570"/>
                </a:lnTo>
                <a:lnTo>
                  <a:pt x="2458417" y="272244"/>
                </a:lnTo>
                <a:lnTo>
                  <a:pt x="2458417" y="285638"/>
                </a:lnTo>
                <a:lnTo>
                  <a:pt x="2459756" y="287648"/>
                </a:lnTo>
                <a:lnTo>
                  <a:pt x="2459756" y="289322"/>
                </a:lnTo>
                <a:cubicBezTo>
                  <a:pt x="2459087" y="289768"/>
                  <a:pt x="2458417" y="292224"/>
                  <a:pt x="2457747" y="296689"/>
                </a:cubicBezTo>
                <a:lnTo>
                  <a:pt x="2456408" y="296689"/>
                </a:lnTo>
                <a:lnTo>
                  <a:pt x="2456408" y="298363"/>
                </a:lnTo>
                <a:cubicBezTo>
                  <a:pt x="2457747" y="298363"/>
                  <a:pt x="2458417" y="298698"/>
                  <a:pt x="2458417" y="299368"/>
                </a:cubicBezTo>
                <a:lnTo>
                  <a:pt x="2458417" y="316446"/>
                </a:lnTo>
                <a:lnTo>
                  <a:pt x="2459756" y="318120"/>
                </a:lnTo>
                <a:lnTo>
                  <a:pt x="2459756" y="319794"/>
                </a:lnTo>
                <a:lnTo>
                  <a:pt x="2458417" y="321469"/>
                </a:lnTo>
                <a:lnTo>
                  <a:pt x="2458417" y="339886"/>
                </a:lnTo>
                <a:lnTo>
                  <a:pt x="2456408" y="339886"/>
                </a:lnTo>
                <a:lnTo>
                  <a:pt x="2456408" y="345914"/>
                </a:lnTo>
                <a:cubicBezTo>
                  <a:pt x="2458640" y="345914"/>
                  <a:pt x="2459756" y="346360"/>
                  <a:pt x="2459756" y="347253"/>
                </a:cubicBezTo>
                <a:lnTo>
                  <a:pt x="2459756" y="358973"/>
                </a:lnTo>
                <a:lnTo>
                  <a:pt x="2458417" y="360648"/>
                </a:lnTo>
                <a:lnTo>
                  <a:pt x="2458417" y="361987"/>
                </a:lnTo>
                <a:lnTo>
                  <a:pt x="2459756" y="363662"/>
                </a:lnTo>
                <a:lnTo>
                  <a:pt x="2459756" y="370024"/>
                </a:lnTo>
                <a:lnTo>
                  <a:pt x="2461096" y="371698"/>
                </a:lnTo>
                <a:lnTo>
                  <a:pt x="2461096" y="374377"/>
                </a:lnTo>
                <a:lnTo>
                  <a:pt x="2463105" y="374377"/>
                </a:lnTo>
                <a:cubicBezTo>
                  <a:pt x="2463775" y="371698"/>
                  <a:pt x="2464891" y="370359"/>
                  <a:pt x="2466454" y="370359"/>
                </a:cubicBezTo>
                <a:lnTo>
                  <a:pt x="2466454" y="366340"/>
                </a:lnTo>
                <a:cubicBezTo>
                  <a:pt x="2465338" y="366340"/>
                  <a:pt x="2464221" y="365224"/>
                  <a:pt x="2463105" y="362992"/>
                </a:cubicBezTo>
                <a:lnTo>
                  <a:pt x="2463105" y="361318"/>
                </a:lnTo>
                <a:lnTo>
                  <a:pt x="2464445" y="359643"/>
                </a:lnTo>
                <a:lnTo>
                  <a:pt x="2464445" y="358639"/>
                </a:lnTo>
                <a:lnTo>
                  <a:pt x="2463105" y="356964"/>
                </a:lnTo>
                <a:lnTo>
                  <a:pt x="2463105" y="351272"/>
                </a:lnTo>
                <a:lnTo>
                  <a:pt x="2464445" y="349597"/>
                </a:lnTo>
                <a:lnTo>
                  <a:pt x="2464445" y="346584"/>
                </a:lnTo>
                <a:lnTo>
                  <a:pt x="2461096" y="342565"/>
                </a:lnTo>
                <a:lnTo>
                  <a:pt x="2461096" y="340891"/>
                </a:lnTo>
                <a:cubicBezTo>
                  <a:pt x="2461096" y="340221"/>
                  <a:pt x="2461766" y="339886"/>
                  <a:pt x="2463105" y="339886"/>
                </a:cubicBezTo>
                <a:lnTo>
                  <a:pt x="2463105" y="322139"/>
                </a:lnTo>
                <a:lnTo>
                  <a:pt x="2463775" y="322139"/>
                </a:lnTo>
                <a:cubicBezTo>
                  <a:pt x="2466454" y="323478"/>
                  <a:pt x="2467793" y="324483"/>
                  <a:pt x="2467793" y="325152"/>
                </a:cubicBezTo>
                <a:lnTo>
                  <a:pt x="2467793" y="333524"/>
                </a:lnTo>
                <a:cubicBezTo>
                  <a:pt x="2466900" y="333524"/>
                  <a:pt x="2466231" y="334305"/>
                  <a:pt x="2465784" y="335868"/>
                </a:cubicBezTo>
                <a:lnTo>
                  <a:pt x="2464445" y="335868"/>
                </a:lnTo>
                <a:lnTo>
                  <a:pt x="2464445" y="337542"/>
                </a:lnTo>
                <a:lnTo>
                  <a:pt x="2466454" y="337542"/>
                </a:lnTo>
                <a:cubicBezTo>
                  <a:pt x="2467123" y="334863"/>
                  <a:pt x="2468016" y="333524"/>
                  <a:pt x="2469133" y="333524"/>
                </a:cubicBezTo>
                <a:lnTo>
                  <a:pt x="2469133" y="328501"/>
                </a:lnTo>
                <a:cubicBezTo>
                  <a:pt x="2469356" y="327608"/>
                  <a:pt x="2469802" y="327161"/>
                  <a:pt x="2470472" y="327161"/>
                </a:cubicBezTo>
                <a:lnTo>
                  <a:pt x="2471142" y="327161"/>
                </a:lnTo>
                <a:cubicBezTo>
                  <a:pt x="2649736" y="453517"/>
                  <a:pt x="2739032" y="516806"/>
                  <a:pt x="2739032" y="517029"/>
                </a:cubicBezTo>
                <a:lnTo>
                  <a:pt x="2739032" y="517699"/>
                </a:lnTo>
                <a:lnTo>
                  <a:pt x="2738363" y="517699"/>
                </a:lnTo>
                <a:cubicBezTo>
                  <a:pt x="2736354" y="517699"/>
                  <a:pt x="2732782" y="517252"/>
                  <a:pt x="2727647" y="516359"/>
                </a:cubicBezTo>
                <a:cubicBezTo>
                  <a:pt x="2724745" y="539576"/>
                  <a:pt x="2722736" y="551185"/>
                  <a:pt x="2721620" y="551185"/>
                </a:cubicBezTo>
                <a:cubicBezTo>
                  <a:pt x="2717378" y="553417"/>
                  <a:pt x="2714699" y="554534"/>
                  <a:pt x="2713583" y="554534"/>
                </a:cubicBezTo>
                <a:lnTo>
                  <a:pt x="2706216" y="554534"/>
                </a:lnTo>
                <a:cubicBezTo>
                  <a:pt x="2707332" y="556543"/>
                  <a:pt x="2708448" y="557547"/>
                  <a:pt x="2709565" y="557547"/>
                </a:cubicBezTo>
                <a:lnTo>
                  <a:pt x="2724968" y="555203"/>
                </a:lnTo>
                <a:cubicBezTo>
                  <a:pt x="2724968" y="555650"/>
                  <a:pt x="2725191" y="555873"/>
                  <a:pt x="2725638" y="555873"/>
                </a:cubicBezTo>
                <a:cubicBezTo>
                  <a:pt x="2724522" y="558106"/>
                  <a:pt x="2723406" y="559333"/>
                  <a:pt x="2722289" y="559557"/>
                </a:cubicBezTo>
                <a:cubicBezTo>
                  <a:pt x="2674515" y="557101"/>
                  <a:pt x="2650182" y="555650"/>
                  <a:pt x="2649289" y="555203"/>
                </a:cubicBezTo>
                <a:cubicBezTo>
                  <a:pt x="2647726" y="555650"/>
                  <a:pt x="2646833" y="555873"/>
                  <a:pt x="2646610" y="555873"/>
                </a:cubicBezTo>
                <a:cubicBezTo>
                  <a:pt x="2637234" y="555873"/>
                  <a:pt x="2595488" y="556766"/>
                  <a:pt x="2521371" y="558552"/>
                </a:cubicBezTo>
                <a:lnTo>
                  <a:pt x="2521371" y="557882"/>
                </a:lnTo>
                <a:cubicBezTo>
                  <a:pt x="2521371" y="557213"/>
                  <a:pt x="2524720" y="555315"/>
                  <a:pt x="2531417" y="552190"/>
                </a:cubicBezTo>
                <a:cubicBezTo>
                  <a:pt x="2531864" y="542144"/>
                  <a:pt x="2532087" y="534219"/>
                  <a:pt x="2532087" y="528414"/>
                </a:cubicBezTo>
                <a:lnTo>
                  <a:pt x="2532087" y="521717"/>
                </a:lnTo>
                <a:cubicBezTo>
                  <a:pt x="2526952" y="522387"/>
                  <a:pt x="2523827" y="522722"/>
                  <a:pt x="2522711" y="522722"/>
                </a:cubicBezTo>
                <a:lnTo>
                  <a:pt x="2516014" y="513011"/>
                </a:lnTo>
                <a:lnTo>
                  <a:pt x="2517353" y="512676"/>
                </a:lnTo>
                <a:lnTo>
                  <a:pt x="2534096" y="512676"/>
                </a:lnTo>
                <a:cubicBezTo>
                  <a:pt x="2534989" y="512676"/>
                  <a:pt x="2535436" y="513345"/>
                  <a:pt x="2535436" y="514685"/>
                </a:cubicBezTo>
                <a:lnTo>
                  <a:pt x="2537445" y="514685"/>
                </a:lnTo>
                <a:cubicBezTo>
                  <a:pt x="2537445" y="513345"/>
                  <a:pt x="2537891" y="512676"/>
                  <a:pt x="2538784" y="512676"/>
                </a:cubicBezTo>
                <a:lnTo>
                  <a:pt x="2549500" y="512676"/>
                </a:lnTo>
                <a:cubicBezTo>
                  <a:pt x="2551286" y="511783"/>
                  <a:pt x="2552179" y="510555"/>
                  <a:pt x="2552179" y="508992"/>
                </a:cubicBezTo>
                <a:lnTo>
                  <a:pt x="2553518" y="508992"/>
                </a:lnTo>
                <a:lnTo>
                  <a:pt x="2553518" y="510332"/>
                </a:lnTo>
                <a:lnTo>
                  <a:pt x="2556867" y="510332"/>
                </a:lnTo>
                <a:cubicBezTo>
                  <a:pt x="2557090" y="508769"/>
                  <a:pt x="2557760" y="507988"/>
                  <a:pt x="2558876" y="507988"/>
                </a:cubicBezTo>
                <a:lnTo>
                  <a:pt x="2559546" y="507988"/>
                </a:lnTo>
                <a:lnTo>
                  <a:pt x="2564904" y="511336"/>
                </a:lnTo>
                <a:lnTo>
                  <a:pt x="2564904" y="510667"/>
                </a:lnTo>
                <a:lnTo>
                  <a:pt x="2558876" y="504974"/>
                </a:lnTo>
                <a:lnTo>
                  <a:pt x="2558876" y="504639"/>
                </a:lnTo>
                <a:cubicBezTo>
                  <a:pt x="2560885" y="504639"/>
                  <a:pt x="2562225" y="503634"/>
                  <a:pt x="2562894" y="501625"/>
                </a:cubicBezTo>
                <a:cubicBezTo>
                  <a:pt x="2562894" y="500509"/>
                  <a:pt x="2563341" y="499951"/>
                  <a:pt x="2564234" y="499951"/>
                </a:cubicBezTo>
                <a:lnTo>
                  <a:pt x="2569592" y="499951"/>
                </a:lnTo>
                <a:lnTo>
                  <a:pt x="2569592" y="495933"/>
                </a:lnTo>
                <a:lnTo>
                  <a:pt x="2567582" y="495933"/>
                </a:lnTo>
                <a:cubicBezTo>
                  <a:pt x="2567582" y="497495"/>
                  <a:pt x="2567136" y="498277"/>
                  <a:pt x="2566243" y="498277"/>
                </a:cubicBezTo>
                <a:cubicBezTo>
                  <a:pt x="2564011" y="496491"/>
                  <a:pt x="2562894" y="495040"/>
                  <a:pt x="2562894" y="493923"/>
                </a:cubicBezTo>
                <a:lnTo>
                  <a:pt x="2561555" y="493923"/>
                </a:lnTo>
                <a:cubicBezTo>
                  <a:pt x="2561555" y="495040"/>
                  <a:pt x="2560439" y="496491"/>
                  <a:pt x="2558206" y="498277"/>
                </a:cubicBezTo>
                <a:cubicBezTo>
                  <a:pt x="2557313" y="498277"/>
                  <a:pt x="2556867" y="497495"/>
                  <a:pt x="2556867" y="495933"/>
                </a:cubicBezTo>
                <a:lnTo>
                  <a:pt x="2553518" y="495933"/>
                </a:lnTo>
                <a:cubicBezTo>
                  <a:pt x="2553518" y="497495"/>
                  <a:pt x="2553072" y="498277"/>
                  <a:pt x="2552179" y="498277"/>
                </a:cubicBezTo>
                <a:lnTo>
                  <a:pt x="2550839" y="498277"/>
                </a:lnTo>
                <a:cubicBezTo>
                  <a:pt x="2501280" y="456084"/>
                  <a:pt x="2475160" y="433313"/>
                  <a:pt x="2472481" y="429965"/>
                </a:cubicBezTo>
                <a:cubicBezTo>
                  <a:pt x="2472481" y="428848"/>
                  <a:pt x="2472258" y="428290"/>
                  <a:pt x="2471812" y="428290"/>
                </a:cubicBezTo>
                <a:cubicBezTo>
                  <a:pt x="2470919" y="428737"/>
                  <a:pt x="2470249" y="428960"/>
                  <a:pt x="2469802" y="428960"/>
                </a:cubicBezTo>
                <a:lnTo>
                  <a:pt x="2464445" y="423937"/>
                </a:lnTo>
                <a:lnTo>
                  <a:pt x="2464445" y="420923"/>
                </a:lnTo>
                <a:cubicBezTo>
                  <a:pt x="2464445" y="420253"/>
                  <a:pt x="2465114" y="419919"/>
                  <a:pt x="2466454" y="419919"/>
                </a:cubicBezTo>
                <a:lnTo>
                  <a:pt x="2466454" y="415900"/>
                </a:lnTo>
                <a:cubicBezTo>
                  <a:pt x="2465114" y="415900"/>
                  <a:pt x="2464445" y="415565"/>
                  <a:pt x="2464445" y="414896"/>
                </a:cubicBezTo>
                <a:cubicBezTo>
                  <a:pt x="2464445" y="414003"/>
                  <a:pt x="2465114" y="413556"/>
                  <a:pt x="2466454" y="413556"/>
                </a:cubicBezTo>
                <a:lnTo>
                  <a:pt x="2466454" y="407529"/>
                </a:lnTo>
                <a:cubicBezTo>
                  <a:pt x="2465114" y="407529"/>
                  <a:pt x="2464445" y="407082"/>
                  <a:pt x="2464445" y="406189"/>
                </a:cubicBezTo>
                <a:cubicBezTo>
                  <a:pt x="2465338" y="405966"/>
                  <a:pt x="2466007" y="405854"/>
                  <a:pt x="2466454" y="405854"/>
                </a:cubicBezTo>
                <a:lnTo>
                  <a:pt x="2466454" y="398152"/>
                </a:lnTo>
                <a:cubicBezTo>
                  <a:pt x="2468016" y="396590"/>
                  <a:pt x="2469133" y="394134"/>
                  <a:pt x="2469802" y="390785"/>
                </a:cubicBezTo>
                <a:lnTo>
                  <a:pt x="2472481" y="390785"/>
                </a:lnTo>
                <a:lnTo>
                  <a:pt x="2472481" y="387102"/>
                </a:lnTo>
                <a:lnTo>
                  <a:pt x="2467793" y="387102"/>
                </a:lnTo>
                <a:cubicBezTo>
                  <a:pt x="2466231" y="386209"/>
                  <a:pt x="2464668" y="384423"/>
                  <a:pt x="2463105" y="381744"/>
                </a:cubicBezTo>
                <a:lnTo>
                  <a:pt x="2464445" y="380070"/>
                </a:lnTo>
                <a:lnTo>
                  <a:pt x="2464445" y="379400"/>
                </a:lnTo>
                <a:cubicBezTo>
                  <a:pt x="2463552" y="378507"/>
                  <a:pt x="2463105" y="377614"/>
                  <a:pt x="2463105" y="376721"/>
                </a:cubicBezTo>
                <a:lnTo>
                  <a:pt x="2461096" y="376721"/>
                </a:lnTo>
                <a:cubicBezTo>
                  <a:pt x="2461096" y="377614"/>
                  <a:pt x="2460649" y="378507"/>
                  <a:pt x="2459756" y="379400"/>
                </a:cubicBezTo>
                <a:lnTo>
                  <a:pt x="2459756" y="388776"/>
                </a:lnTo>
                <a:lnTo>
                  <a:pt x="2461096" y="390451"/>
                </a:lnTo>
                <a:lnTo>
                  <a:pt x="2461096" y="398152"/>
                </a:lnTo>
                <a:lnTo>
                  <a:pt x="2459756" y="400162"/>
                </a:lnTo>
                <a:lnTo>
                  <a:pt x="2459756" y="401166"/>
                </a:lnTo>
                <a:cubicBezTo>
                  <a:pt x="2461989" y="401166"/>
                  <a:pt x="2463105" y="401501"/>
                  <a:pt x="2463105" y="402171"/>
                </a:cubicBezTo>
                <a:cubicBezTo>
                  <a:pt x="2463105" y="403064"/>
                  <a:pt x="2462435" y="403510"/>
                  <a:pt x="2461096" y="403510"/>
                </a:cubicBezTo>
                <a:lnTo>
                  <a:pt x="2461096" y="415900"/>
                </a:lnTo>
                <a:cubicBezTo>
                  <a:pt x="2462435" y="415900"/>
                  <a:pt x="2463105" y="416235"/>
                  <a:pt x="2463105" y="416905"/>
                </a:cubicBezTo>
                <a:lnTo>
                  <a:pt x="2463105" y="420923"/>
                </a:lnTo>
                <a:cubicBezTo>
                  <a:pt x="2463105" y="421816"/>
                  <a:pt x="2462659" y="422263"/>
                  <a:pt x="2461766" y="422263"/>
                </a:cubicBezTo>
                <a:cubicBezTo>
                  <a:pt x="2457747" y="418244"/>
                  <a:pt x="2437209" y="400273"/>
                  <a:pt x="2400151" y="368350"/>
                </a:cubicBezTo>
                <a:lnTo>
                  <a:pt x="2400151" y="363662"/>
                </a:lnTo>
                <a:lnTo>
                  <a:pt x="2401490" y="361987"/>
                </a:lnTo>
                <a:lnTo>
                  <a:pt x="2401490" y="360313"/>
                </a:lnTo>
                <a:cubicBezTo>
                  <a:pt x="2399258" y="360313"/>
                  <a:pt x="2398142" y="359866"/>
                  <a:pt x="2398142" y="358973"/>
                </a:cubicBezTo>
                <a:lnTo>
                  <a:pt x="2398142" y="354955"/>
                </a:lnTo>
                <a:lnTo>
                  <a:pt x="2401490" y="351606"/>
                </a:lnTo>
                <a:lnTo>
                  <a:pt x="2401490" y="331850"/>
                </a:lnTo>
                <a:cubicBezTo>
                  <a:pt x="2400597" y="330957"/>
                  <a:pt x="2400151" y="330175"/>
                  <a:pt x="2400151" y="329506"/>
                </a:cubicBezTo>
                <a:lnTo>
                  <a:pt x="2394793" y="329506"/>
                </a:lnTo>
                <a:lnTo>
                  <a:pt x="2394793" y="339886"/>
                </a:lnTo>
                <a:cubicBezTo>
                  <a:pt x="2396132" y="339886"/>
                  <a:pt x="2396802" y="340221"/>
                  <a:pt x="2396802" y="340891"/>
                </a:cubicBezTo>
                <a:lnTo>
                  <a:pt x="2396802" y="361318"/>
                </a:lnTo>
                <a:cubicBezTo>
                  <a:pt x="2396802" y="362210"/>
                  <a:pt x="2395686" y="362769"/>
                  <a:pt x="2393454" y="362992"/>
                </a:cubicBezTo>
                <a:cubicBezTo>
                  <a:pt x="2376934" y="346472"/>
                  <a:pt x="2362646" y="333635"/>
                  <a:pt x="2350591" y="324483"/>
                </a:cubicBezTo>
                <a:lnTo>
                  <a:pt x="2335187" y="312427"/>
                </a:lnTo>
                <a:lnTo>
                  <a:pt x="2333848" y="312427"/>
                </a:lnTo>
                <a:cubicBezTo>
                  <a:pt x="2333848" y="313097"/>
                  <a:pt x="2339429" y="318232"/>
                  <a:pt x="2350591" y="327831"/>
                </a:cubicBezTo>
                <a:lnTo>
                  <a:pt x="2350591" y="328501"/>
                </a:lnTo>
                <a:cubicBezTo>
                  <a:pt x="2350591" y="329171"/>
                  <a:pt x="2350145" y="329506"/>
                  <a:pt x="2349252" y="329506"/>
                </a:cubicBezTo>
                <a:cubicBezTo>
                  <a:pt x="2322016" y="319236"/>
                  <a:pt x="2308398" y="313432"/>
                  <a:pt x="2308398" y="312093"/>
                </a:cubicBezTo>
                <a:lnTo>
                  <a:pt x="2308398" y="310083"/>
                </a:lnTo>
                <a:lnTo>
                  <a:pt x="2307729" y="310083"/>
                </a:lnTo>
                <a:cubicBezTo>
                  <a:pt x="2303040" y="357188"/>
                  <a:pt x="2300362" y="380740"/>
                  <a:pt x="2299692" y="380740"/>
                </a:cubicBezTo>
                <a:lnTo>
                  <a:pt x="2298352" y="380740"/>
                </a:lnTo>
                <a:lnTo>
                  <a:pt x="2298352" y="385093"/>
                </a:lnTo>
                <a:cubicBezTo>
                  <a:pt x="2299245" y="385093"/>
                  <a:pt x="2299692" y="385316"/>
                  <a:pt x="2299692" y="385763"/>
                </a:cubicBezTo>
                <a:cubicBezTo>
                  <a:pt x="2293888" y="448717"/>
                  <a:pt x="2290316" y="482873"/>
                  <a:pt x="2288976" y="488231"/>
                </a:cubicBezTo>
                <a:lnTo>
                  <a:pt x="2286967" y="488231"/>
                </a:lnTo>
                <a:lnTo>
                  <a:pt x="2286967" y="489235"/>
                </a:lnTo>
                <a:lnTo>
                  <a:pt x="2288306" y="490910"/>
                </a:lnTo>
                <a:lnTo>
                  <a:pt x="2288306" y="493923"/>
                </a:lnTo>
                <a:lnTo>
                  <a:pt x="2285628" y="493923"/>
                </a:lnTo>
                <a:lnTo>
                  <a:pt x="2285628" y="498277"/>
                </a:lnTo>
                <a:cubicBezTo>
                  <a:pt x="2286744" y="498277"/>
                  <a:pt x="2287860" y="498723"/>
                  <a:pt x="2288976" y="499616"/>
                </a:cubicBezTo>
                <a:lnTo>
                  <a:pt x="2290316" y="499616"/>
                </a:lnTo>
                <a:cubicBezTo>
                  <a:pt x="2293441" y="490463"/>
                  <a:pt x="2295450" y="485887"/>
                  <a:pt x="2296343" y="485887"/>
                </a:cubicBezTo>
                <a:lnTo>
                  <a:pt x="2297013" y="485887"/>
                </a:lnTo>
                <a:lnTo>
                  <a:pt x="2297013" y="486222"/>
                </a:lnTo>
                <a:cubicBezTo>
                  <a:pt x="2297236" y="491356"/>
                  <a:pt x="2297683" y="493923"/>
                  <a:pt x="2298352" y="493923"/>
                </a:cubicBezTo>
                <a:lnTo>
                  <a:pt x="2351261" y="505644"/>
                </a:lnTo>
                <a:lnTo>
                  <a:pt x="2351261" y="506313"/>
                </a:lnTo>
                <a:cubicBezTo>
                  <a:pt x="2349028" y="526405"/>
                  <a:pt x="2347242" y="536451"/>
                  <a:pt x="2345903" y="536451"/>
                </a:cubicBezTo>
                <a:lnTo>
                  <a:pt x="2291655" y="536451"/>
                </a:lnTo>
                <a:cubicBezTo>
                  <a:pt x="2289423" y="535781"/>
                  <a:pt x="2288306" y="534665"/>
                  <a:pt x="2288306" y="533102"/>
                </a:cubicBezTo>
                <a:lnTo>
                  <a:pt x="2286967" y="533102"/>
                </a:lnTo>
                <a:cubicBezTo>
                  <a:pt x="2286967" y="534665"/>
                  <a:pt x="2286074" y="535781"/>
                  <a:pt x="2284288" y="536451"/>
                </a:cubicBezTo>
                <a:lnTo>
                  <a:pt x="2282279" y="534107"/>
                </a:lnTo>
                <a:cubicBezTo>
                  <a:pt x="2283395" y="532321"/>
                  <a:pt x="2284511" y="531428"/>
                  <a:pt x="2285628" y="531428"/>
                </a:cubicBezTo>
                <a:lnTo>
                  <a:pt x="2285628" y="523726"/>
                </a:lnTo>
                <a:cubicBezTo>
                  <a:pt x="2286297" y="521494"/>
                  <a:pt x="2287860" y="520378"/>
                  <a:pt x="2290316" y="520378"/>
                </a:cubicBezTo>
                <a:lnTo>
                  <a:pt x="2290316" y="516024"/>
                </a:lnTo>
                <a:lnTo>
                  <a:pt x="2291655" y="514350"/>
                </a:lnTo>
                <a:lnTo>
                  <a:pt x="2291655" y="512676"/>
                </a:lnTo>
                <a:lnTo>
                  <a:pt x="2288306" y="512676"/>
                </a:lnTo>
                <a:lnTo>
                  <a:pt x="2286967" y="516024"/>
                </a:lnTo>
                <a:lnTo>
                  <a:pt x="2285628" y="516024"/>
                </a:lnTo>
                <a:lnTo>
                  <a:pt x="2285628" y="509662"/>
                </a:lnTo>
                <a:cubicBezTo>
                  <a:pt x="2285851" y="508992"/>
                  <a:pt x="2286297" y="508657"/>
                  <a:pt x="2286967" y="508657"/>
                </a:cubicBezTo>
                <a:lnTo>
                  <a:pt x="2291655" y="508657"/>
                </a:lnTo>
                <a:lnTo>
                  <a:pt x="2291655" y="504974"/>
                </a:lnTo>
                <a:cubicBezTo>
                  <a:pt x="2290762" y="504081"/>
                  <a:pt x="2290316" y="503188"/>
                  <a:pt x="2290316" y="502295"/>
                </a:cubicBezTo>
                <a:lnTo>
                  <a:pt x="2283618" y="502295"/>
                </a:lnTo>
                <a:cubicBezTo>
                  <a:pt x="2282725" y="502295"/>
                  <a:pt x="2282279" y="501960"/>
                  <a:pt x="2282279" y="501290"/>
                </a:cubicBezTo>
                <a:lnTo>
                  <a:pt x="2282279" y="497272"/>
                </a:lnTo>
                <a:lnTo>
                  <a:pt x="2283618" y="495598"/>
                </a:lnTo>
                <a:lnTo>
                  <a:pt x="2283618" y="494258"/>
                </a:lnTo>
                <a:lnTo>
                  <a:pt x="2282279" y="492584"/>
                </a:lnTo>
                <a:lnTo>
                  <a:pt x="2282279" y="490910"/>
                </a:lnTo>
                <a:cubicBezTo>
                  <a:pt x="2283395" y="489124"/>
                  <a:pt x="2284511" y="488231"/>
                  <a:pt x="2285628" y="488231"/>
                </a:cubicBezTo>
                <a:lnTo>
                  <a:pt x="2285628" y="478520"/>
                </a:lnTo>
                <a:cubicBezTo>
                  <a:pt x="2285628" y="477627"/>
                  <a:pt x="2286521" y="477180"/>
                  <a:pt x="2288306" y="477180"/>
                </a:cubicBezTo>
                <a:lnTo>
                  <a:pt x="2288306" y="475506"/>
                </a:lnTo>
                <a:lnTo>
                  <a:pt x="2284958" y="475506"/>
                </a:lnTo>
                <a:cubicBezTo>
                  <a:pt x="2284065" y="475506"/>
                  <a:pt x="2283618" y="475171"/>
                  <a:pt x="2283618" y="474501"/>
                </a:cubicBezTo>
                <a:lnTo>
                  <a:pt x="2283618" y="471488"/>
                </a:lnTo>
                <a:lnTo>
                  <a:pt x="2282279" y="471488"/>
                </a:lnTo>
                <a:cubicBezTo>
                  <a:pt x="2282279" y="472604"/>
                  <a:pt x="2281609" y="473162"/>
                  <a:pt x="2280270" y="473162"/>
                </a:cubicBezTo>
                <a:lnTo>
                  <a:pt x="2280270" y="476176"/>
                </a:lnTo>
                <a:lnTo>
                  <a:pt x="2277591" y="480194"/>
                </a:lnTo>
                <a:lnTo>
                  <a:pt x="2277591" y="494928"/>
                </a:lnTo>
                <a:lnTo>
                  <a:pt x="2274242" y="498946"/>
                </a:lnTo>
                <a:lnTo>
                  <a:pt x="2274242" y="499951"/>
                </a:lnTo>
                <a:cubicBezTo>
                  <a:pt x="2276475" y="499951"/>
                  <a:pt x="2277591" y="500397"/>
                  <a:pt x="2277591" y="501290"/>
                </a:cubicBezTo>
                <a:lnTo>
                  <a:pt x="2277591" y="508992"/>
                </a:lnTo>
                <a:lnTo>
                  <a:pt x="2274242" y="513011"/>
                </a:lnTo>
                <a:lnTo>
                  <a:pt x="2274242" y="514350"/>
                </a:lnTo>
                <a:lnTo>
                  <a:pt x="2275582" y="516024"/>
                </a:lnTo>
                <a:cubicBezTo>
                  <a:pt x="2274689" y="516024"/>
                  <a:pt x="2274242" y="516359"/>
                  <a:pt x="2274242" y="517029"/>
                </a:cubicBezTo>
                <a:lnTo>
                  <a:pt x="2274242" y="520378"/>
                </a:lnTo>
                <a:cubicBezTo>
                  <a:pt x="2276475" y="520378"/>
                  <a:pt x="2277591" y="520824"/>
                  <a:pt x="2277591" y="521717"/>
                </a:cubicBezTo>
                <a:lnTo>
                  <a:pt x="2277591" y="523726"/>
                </a:lnTo>
                <a:cubicBezTo>
                  <a:pt x="2277591" y="524619"/>
                  <a:pt x="2276921" y="525066"/>
                  <a:pt x="2275582" y="525066"/>
                </a:cubicBezTo>
                <a:lnTo>
                  <a:pt x="2275582" y="534107"/>
                </a:lnTo>
                <a:cubicBezTo>
                  <a:pt x="2275582" y="534777"/>
                  <a:pt x="2274689" y="535558"/>
                  <a:pt x="2272903" y="536451"/>
                </a:cubicBezTo>
                <a:cubicBezTo>
                  <a:pt x="2249016" y="536898"/>
                  <a:pt x="2229817" y="537121"/>
                  <a:pt x="2215306" y="537121"/>
                </a:cubicBezTo>
                <a:lnTo>
                  <a:pt x="2210618" y="537121"/>
                </a:lnTo>
                <a:cubicBezTo>
                  <a:pt x="2210172" y="537121"/>
                  <a:pt x="2209279" y="535335"/>
                  <a:pt x="2207939" y="531763"/>
                </a:cubicBezTo>
                <a:cubicBezTo>
                  <a:pt x="2208832" y="531763"/>
                  <a:pt x="2209279" y="531428"/>
                  <a:pt x="2209279" y="530758"/>
                </a:cubicBezTo>
                <a:lnTo>
                  <a:pt x="2209279" y="526740"/>
                </a:lnTo>
                <a:cubicBezTo>
                  <a:pt x="2207046" y="526740"/>
                  <a:pt x="2205930" y="526405"/>
                  <a:pt x="2205930" y="525735"/>
                </a:cubicBezTo>
                <a:cubicBezTo>
                  <a:pt x="2206823" y="525289"/>
                  <a:pt x="2207493" y="525066"/>
                  <a:pt x="2207939" y="525066"/>
                </a:cubicBezTo>
                <a:lnTo>
                  <a:pt x="2217985" y="525066"/>
                </a:lnTo>
                <a:lnTo>
                  <a:pt x="2217985" y="524396"/>
                </a:lnTo>
                <a:lnTo>
                  <a:pt x="2208609" y="524396"/>
                </a:lnTo>
                <a:lnTo>
                  <a:pt x="2207939" y="523391"/>
                </a:lnTo>
                <a:lnTo>
                  <a:pt x="2207939" y="520378"/>
                </a:lnTo>
                <a:cubicBezTo>
                  <a:pt x="2206600" y="520378"/>
                  <a:pt x="2205930" y="520043"/>
                  <a:pt x="2205930" y="519373"/>
                </a:cubicBezTo>
                <a:lnTo>
                  <a:pt x="2205930" y="514685"/>
                </a:lnTo>
                <a:lnTo>
                  <a:pt x="2204591" y="514685"/>
                </a:lnTo>
                <a:lnTo>
                  <a:pt x="2204591" y="512676"/>
                </a:lnTo>
                <a:lnTo>
                  <a:pt x="2207939" y="510332"/>
                </a:lnTo>
                <a:lnTo>
                  <a:pt x="2207939" y="501290"/>
                </a:lnTo>
                <a:lnTo>
                  <a:pt x="2209279" y="499616"/>
                </a:lnTo>
                <a:lnTo>
                  <a:pt x="2209279" y="496602"/>
                </a:lnTo>
                <a:lnTo>
                  <a:pt x="2207939" y="494928"/>
                </a:lnTo>
                <a:lnTo>
                  <a:pt x="2207939" y="489905"/>
                </a:lnTo>
                <a:cubicBezTo>
                  <a:pt x="2206600" y="489905"/>
                  <a:pt x="2205930" y="489459"/>
                  <a:pt x="2205930" y="488566"/>
                </a:cubicBezTo>
                <a:lnTo>
                  <a:pt x="2205930" y="486891"/>
                </a:lnTo>
                <a:cubicBezTo>
                  <a:pt x="2205930" y="486222"/>
                  <a:pt x="2206600" y="485887"/>
                  <a:pt x="2207939" y="485887"/>
                </a:cubicBezTo>
                <a:lnTo>
                  <a:pt x="2207939" y="477180"/>
                </a:lnTo>
                <a:cubicBezTo>
                  <a:pt x="2206600" y="477180"/>
                  <a:pt x="2205930" y="476845"/>
                  <a:pt x="2205930" y="476176"/>
                </a:cubicBezTo>
                <a:cubicBezTo>
                  <a:pt x="2206823" y="475729"/>
                  <a:pt x="2207493" y="475506"/>
                  <a:pt x="2207939" y="475506"/>
                </a:cubicBezTo>
                <a:lnTo>
                  <a:pt x="2207939" y="465460"/>
                </a:lnTo>
                <a:cubicBezTo>
                  <a:pt x="2206600" y="465460"/>
                  <a:pt x="2205930" y="465014"/>
                  <a:pt x="2205930" y="464121"/>
                </a:cubicBezTo>
                <a:cubicBezTo>
                  <a:pt x="2205930" y="463451"/>
                  <a:pt x="2206600" y="463116"/>
                  <a:pt x="2207939" y="463116"/>
                </a:cubicBezTo>
                <a:lnTo>
                  <a:pt x="2207939" y="459098"/>
                </a:lnTo>
                <a:cubicBezTo>
                  <a:pt x="2206600" y="459098"/>
                  <a:pt x="2205930" y="458763"/>
                  <a:pt x="2205930" y="458093"/>
                </a:cubicBezTo>
                <a:lnTo>
                  <a:pt x="2205930" y="455079"/>
                </a:lnTo>
                <a:lnTo>
                  <a:pt x="2204591" y="455079"/>
                </a:lnTo>
                <a:lnTo>
                  <a:pt x="2204591" y="458093"/>
                </a:lnTo>
                <a:cubicBezTo>
                  <a:pt x="2203251" y="461442"/>
                  <a:pt x="2202358" y="463116"/>
                  <a:pt x="2201912" y="463116"/>
                </a:cubicBezTo>
                <a:lnTo>
                  <a:pt x="2201242" y="463116"/>
                </a:lnTo>
                <a:lnTo>
                  <a:pt x="2201242" y="465460"/>
                </a:lnTo>
                <a:cubicBezTo>
                  <a:pt x="2202358" y="465460"/>
                  <a:pt x="2203474" y="466353"/>
                  <a:pt x="2204591" y="468139"/>
                </a:cubicBezTo>
                <a:lnTo>
                  <a:pt x="2204591" y="503300"/>
                </a:lnTo>
                <a:lnTo>
                  <a:pt x="2203251" y="504974"/>
                </a:lnTo>
                <a:lnTo>
                  <a:pt x="2203251" y="505644"/>
                </a:lnTo>
                <a:lnTo>
                  <a:pt x="2204591" y="507318"/>
                </a:lnTo>
                <a:lnTo>
                  <a:pt x="2204591" y="512676"/>
                </a:lnTo>
                <a:lnTo>
                  <a:pt x="2203251" y="512676"/>
                </a:lnTo>
                <a:lnTo>
                  <a:pt x="2203251" y="514685"/>
                </a:lnTo>
                <a:lnTo>
                  <a:pt x="2204591" y="514685"/>
                </a:lnTo>
                <a:lnTo>
                  <a:pt x="2204591" y="515355"/>
                </a:lnTo>
                <a:lnTo>
                  <a:pt x="2203251" y="517029"/>
                </a:lnTo>
                <a:lnTo>
                  <a:pt x="2203251" y="523391"/>
                </a:lnTo>
                <a:cubicBezTo>
                  <a:pt x="2203251" y="524061"/>
                  <a:pt x="2202805" y="524396"/>
                  <a:pt x="2201912" y="524396"/>
                </a:cubicBezTo>
                <a:lnTo>
                  <a:pt x="2188517" y="524396"/>
                </a:lnTo>
                <a:cubicBezTo>
                  <a:pt x="2188517" y="525289"/>
                  <a:pt x="2188071" y="526294"/>
                  <a:pt x="2187178" y="527410"/>
                </a:cubicBezTo>
                <a:lnTo>
                  <a:pt x="2187178" y="531428"/>
                </a:lnTo>
                <a:lnTo>
                  <a:pt x="2189857" y="531428"/>
                </a:lnTo>
                <a:lnTo>
                  <a:pt x="2189857" y="526070"/>
                </a:lnTo>
                <a:cubicBezTo>
                  <a:pt x="2190080" y="525401"/>
                  <a:pt x="2190526" y="525066"/>
                  <a:pt x="2191196" y="525066"/>
                </a:cubicBezTo>
                <a:lnTo>
                  <a:pt x="2203251" y="525066"/>
                </a:lnTo>
                <a:cubicBezTo>
                  <a:pt x="2204144" y="525066"/>
                  <a:pt x="2204591" y="525401"/>
                  <a:pt x="2204591" y="526070"/>
                </a:cubicBezTo>
                <a:lnTo>
                  <a:pt x="2204591" y="535781"/>
                </a:lnTo>
                <a:cubicBezTo>
                  <a:pt x="2204591" y="536674"/>
                  <a:pt x="2204144" y="537121"/>
                  <a:pt x="2203251" y="537121"/>
                </a:cubicBezTo>
                <a:lnTo>
                  <a:pt x="2138288" y="537121"/>
                </a:lnTo>
                <a:cubicBezTo>
                  <a:pt x="2137395" y="537121"/>
                  <a:pt x="2136948" y="536674"/>
                  <a:pt x="2136948" y="535781"/>
                </a:cubicBezTo>
                <a:cubicBezTo>
                  <a:pt x="2137841" y="535781"/>
                  <a:pt x="2138288" y="535446"/>
                  <a:pt x="2138288" y="534777"/>
                </a:cubicBezTo>
                <a:lnTo>
                  <a:pt x="2138288" y="533102"/>
                </a:lnTo>
                <a:cubicBezTo>
                  <a:pt x="2136055" y="533102"/>
                  <a:pt x="2134939" y="532656"/>
                  <a:pt x="2134939" y="531763"/>
                </a:cubicBezTo>
                <a:lnTo>
                  <a:pt x="2134939" y="530758"/>
                </a:lnTo>
                <a:cubicBezTo>
                  <a:pt x="2135162" y="529642"/>
                  <a:pt x="2136948" y="529084"/>
                  <a:pt x="2140297" y="529084"/>
                </a:cubicBezTo>
                <a:cubicBezTo>
                  <a:pt x="2139404" y="521047"/>
                  <a:pt x="2138957" y="516471"/>
                  <a:pt x="2138957" y="515355"/>
                </a:cubicBezTo>
                <a:lnTo>
                  <a:pt x="2148334" y="502965"/>
                </a:lnTo>
                <a:lnTo>
                  <a:pt x="2147664" y="502965"/>
                </a:lnTo>
                <a:lnTo>
                  <a:pt x="2134939" y="504639"/>
                </a:lnTo>
                <a:cubicBezTo>
                  <a:pt x="2134046" y="502630"/>
                  <a:pt x="2133600" y="501290"/>
                  <a:pt x="2133600" y="500621"/>
                </a:cubicBezTo>
                <a:cubicBezTo>
                  <a:pt x="2134493" y="500621"/>
                  <a:pt x="2135162" y="498500"/>
                  <a:pt x="2135609" y="494258"/>
                </a:cubicBezTo>
                <a:cubicBezTo>
                  <a:pt x="2159273" y="490463"/>
                  <a:pt x="2171774" y="488231"/>
                  <a:pt x="2173114" y="487561"/>
                </a:cubicBezTo>
                <a:cubicBezTo>
                  <a:pt x="2196331" y="243557"/>
                  <a:pt x="2208386" y="121555"/>
                  <a:pt x="2209279" y="121555"/>
                </a:cubicBezTo>
                <a:lnTo>
                  <a:pt x="2209948" y="121555"/>
                </a:lnTo>
                <a:cubicBezTo>
                  <a:pt x="2210841" y="121779"/>
                  <a:pt x="2211288" y="122114"/>
                  <a:pt x="2211288" y="122560"/>
                </a:cubicBezTo>
                <a:lnTo>
                  <a:pt x="2211288" y="132941"/>
                </a:lnTo>
                <a:cubicBezTo>
                  <a:pt x="2211288" y="133610"/>
                  <a:pt x="2210618" y="133945"/>
                  <a:pt x="2209279" y="133945"/>
                </a:cubicBezTo>
                <a:lnTo>
                  <a:pt x="2209279" y="140308"/>
                </a:lnTo>
                <a:cubicBezTo>
                  <a:pt x="2210618" y="140308"/>
                  <a:pt x="2211288" y="140643"/>
                  <a:pt x="2211288" y="141312"/>
                </a:cubicBezTo>
                <a:lnTo>
                  <a:pt x="2211288" y="147005"/>
                </a:lnTo>
                <a:cubicBezTo>
                  <a:pt x="2211288" y="147898"/>
                  <a:pt x="2210618" y="148344"/>
                  <a:pt x="2209279" y="148344"/>
                </a:cubicBezTo>
                <a:lnTo>
                  <a:pt x="2209279" y="160734"/>
                </a:lnTo>
                <a:cubicBezTo>
                  <a:pt x="2210618" y="160734"/>
                  <a:pt x="2211288" y="161181"/>
                  <a:pt x="2211288" y="162074"/>
                </a:cubicBezTo>
                <a:lnTo>
                  <a:pt x="2211288" y="165757"/>
                </a:lnTo>
                <a:cubicBezTo>
                  <a:pt x="2211288" y="166650"/>
                  <a:pt x="2210618" y="167097"/>
                  <a:pt x="2209279" y="167097"/>
                </a:cubicBezTo>
                <a:lnTo>
                  <a:pt x="2209279" y="169776"/>
                </a:lnTo>
                <a:lnTo>
                  <a:pt x="2207939" y="171450"/>
                </a:lnTo>
                <a:lnTo>
                  <a:pt x="2207939" y="175134"/>
                </a:lnTo>
                <a:lnTo>
                  <a:pt x="2209279" y="175134"/>
                </a:lnTo>
                <a:cubicBezTo>
                  <a:pt x="2209279" y="173794"/>
                  <a:pt x="2209725" y="173124"/>
                  <a:pt x="2210618" y="173124"/>
                </a:cubicBezTo>
                <a:lnTo>
                  <a:pt x="2211288" y="174464"/>
                </a:lnTo>
                <a:lnTo>
                  <a:pt x="2211288" y="176138"/>
                </a:lnTo>
                <a:cubicBezTo>
                  <a:pt x="2211288" y="176808"/>
                  <a:pt x="2210618" y="177143"/>
                  <a:pt x="2209279" y="177143"/>
                </a:cubicBezTo>
                <a:lnTo>
                  <a:pt x="2209279" y="180156"/>
                </a:lnTo>
                <a:lnTo>
                  <a:pt x="2207939" y="181831"/>
                </a:lnTo>
                <a:lnTo>
                  <a:pt x="2207939" y="189198"/>
                </a:lnTo>
                <a:lnTo>
                  <a:pt x="2209279" y="190872"/>
                </a:lnTo>
                <a:lnTo>
                  <a:pt x="2209279" y="196565"/>
                </a:lnTo>
                <a:cubicBezTo>
                  <a:pt x="2208609" y="197234"/>
                  <a:pt x="2207939" y="199690"/>
                  <a:pt x="2207270" y="203932"/>
                </a:cubicBezTo>
                <a:lnTo>
                  <a:pt x="2205930" y="203932"/>
                </a:lnTo>
                <a:lnTo>
                  <a:pt x="2205930" y="206276"/>
                </a:lnTo>
                <a:cubicBezTo>
                  <a:pt x="2207270" y="206276"/>
                  <a:pt x="2207939" y="206611"/>
                  <a:pt x="2207939" y="207280"/>
                </a:cubicBezTo>
                <a:lnTo>
                  <a:pt x="2207939" y="220005"/>
                </a:lnTo>
                <a:lnTo>
                  <a:pt x="2209279" y="221680"/>
                </a:lnTo>
                <a:lnTo>
                  <a:pt x="2209279" y="223354"/>
                </a:lnTo>
                <a:cubicBezTo>
                  <a:pt x="2207939" y="226703"/>
                  <a:pt x="2207046" y="228377"/>
                  <a:pt x="2206600" y="228377"/>
                </a:cubicBezTo>
                <a:lnTo>
                  <a:pt x="2205930" y="228377"/>
                </a:lnTo>
                <a:lnTo>
                  <a:pt x="2205930" y="233400"/>
                </a:lnTo>
                <a:lnTo>
                  <a:pt x="2204591" y="235074"/>
                </a:lnTo>
                <a:lnTo>
                  <a:pt x="2204591" y="244450"/>
                </a:lnTo>
                <a:cubicBezTo>
                  <a:pt x="2205484" y="245343"/>
                  <a:pt x="2205930" y="246236"/>
                  <a:pt x="2205930" y="247129"/>
                </a:cubicBezTo>
                <a:lnTo>
                  <a:pt x="2207939" y="247129"/>
                </a:lnTo>
                <a:cubicBezTo>
                  <a:pt x="2207939" y="246236"/>
                  <a:pt x="2208386" y="245343"/>
                  <a:pt x="2209279" y="244450"/>
                </a:cubicBezTo>
                <a:lnTo>
                  <a:pt x="2209279" y="231725"/>
                </a:lnTo>
                <a:cubicBezTo>
                  <a:pt x="2209279" y="231056"/>
                  <a:pt x="2209948" y="230721"/>
                  <a:pt x="2211288" y="230721"/>
                </a:cubicBezTo>
                <a:lnTo>
                  <a:pt x="2211288" y="212973"/>
                </a:lnTo>
                <a:lnTo>
                  <a:pt x="2212627" y="211299"/>
                </a:lnTo>
                <a:lnTo>
                  <a:pt x="2212627" y="169776"/>
                </a:lnTo>
                <a:lnTo>
                  <a:pt x="2213967" y="168101"/>
                </a:lnTo>
                <a:lnTo>
                  <a:pt x="2213967" y="162074"/>
                </a:lnTo>
                <a:cubicBezTo>
                  <a:pt x="2213967" y="161181"/>
                  <a:pt x="2214637" y="160734"/>
                  <a:pt x="2215976" y="160734"/>
                </a:cubicBezTo>
                <a:lnTo>
                  <a:pt x="2215976" y="150689"/>
                </a:lnTo>
                <a:cubicBezTo>
                  <a:pt x="2214637" y="150689"/>
                  <a:pt x="2213967" y="150242"/>
                  <a:pt x="2213967" y="149349"/>
                </a:cubicBezTo>
                <a:lnTo>
                  <a:pt x="2213967" y="131266"/>
                </a:lnTo>
                <a:cubicBezTo>
                  <a:pt x="2213967" y="130373"/>
                  <a:pt x="2214637" y="129927"/>
                  <a:pt x="2215976" y="129927"/>
                </a:cubicBezTo>
                <a:lnTo>
                  <a:pt x="2215976" y="126578"/>
                </a:lnTo>
                <a:lnTo>
                  <a:pt x="2217315" y="124904"/>
                </a:lnTo>
                <a:lnTo>
                  <a:pt x="2217315" y="119881"/>
                </a:lnTo>
                <a:lnTo>
                  <a:pt x="2215976" y="118207"/>
                </a:lnTo>
                <a:lnTo>
                  <a:pt x="2215976" y="112514"/>
                </a:lnTo>
                <a:lnTo>
                  <a:pt x="2217315" y="110840"/>
                </a:lnTo>
                <a:lnTo>
                  <a:pt x="2217315" y="109500"/>
                </a:lnTo>
                <a:lnTo>
                  <a:pt x="2215976" y="107826"/>
                </a:lnTo>
                <a:lnTo>
                  <a:pt x="2215976" y="100124"/>
                </a:lnTo>
                <a:lnTo>
                  <a:pt x="2217315" y="98115"/>
                </a:lnTo>
                <a:lnTo>
                  <a:pt x="2217315" y="93092"/>
                </a:lnTo>
                <a:lnTo>
                  <a:pt x="2215976" y="91418"/>
                </a:lnTo>
                <a:cubicBezTo>
                  <a:pt x="2216869" y="91418"/>
                  <a:pt x="2217315" y="91083"/>
                  <a:pt x="2217315" y="90413"/>
                </a:cubicBezTo>
                <a:lnTo>
                  <a:pt x="2217315" y="87399"/>
                </a:lnTo>
                <a:lnTo>
                  <a:pt x="2215976" y="85725"/>
                </a:lnTo>
                <a:lnTo>
                  <a:pt x="2215976" y="77353"/>
                </a:lnTo>
                <a:lnTo>
                  <a:pt x="2217315" y="75679"/>
                </a:lnTo>
                <a:lnTo>
                  <a:pt x="2217315" y="69317"/>
                </a:lnTo>
                <a:cubicBezTo>
                  <a:pt x="2217315" y="68647"/>
                  <a:pt x="2217985" y="68312"/>
                  <a:pt x="2219325" y="68312"/>
                </a:cubicBezTo>
                <a:lnTo>
                  <a:pt x="2219325" y="65968"/>
                </a:lnTo>
                <a:cubicBezTo>
                  <a:pt x="2217092" y="65968"/>
                  <a:pt x="2215976" y="65522"/>
                  <a:pt x="2215976" y="64629"/>
                </a:cubicBezTo>
                <a:cubicBezTo>
                  <a:pt x="2216869" y="64629"/>
                  <a:pt x="2217315" y="64294"/>
                  <a:pt x="2217315" y="63624"/>
                </a:cubicBezTo>
                <a:lnTo>
                  <a:pt x="2217315" y="62619"/>
                </a:lnTo>
                <a:lnTo>
                  <a:pt x="2215976" y="60610"/>
                </a:lnTo>
                <a:lnTo>
                  <a:pt x="2215976" y="56927"/>
                </a:lnTo>
                <a:lnTo>
                  <a:pt x="2217315" y="54918"/>
                </a:lnTo>
                <a:lnTo>
                  <a:pt x="2217315" y="54583"/>
                </a:lnTo>
                <a:lnTo>
                  <a:pt x="2215976" y="52908"/>
                </a:lnTo>
                <a:lnTo>
                  <a:pt x="2217315" y="51234"/>
                </a:lnTo>
                <a:lnTo>
                  <a:pt x="2217315" y="48220"/>
                </a:lnTo>
                <a:lnTo>
                  <a:pt x="2215976" y="46546"/>
                </a:lnTo>
                <a:lnTo>
                  <a:pt x="2217315" y="44872"/>
                </a:lnTo>
                <a:lnTo>
                  <a:pt x="2217315" y="41523"/>
                </a:lnTo>
                <a:lnTo>
                  <a:pt x="2213967" y="41523"/>
                </a:lnTo>
                <a:lnTo>
                  <a:pt x="2213967" y="44202"/>
                </a:lnTo>
                <a:lnTo>
                  <a:pt x="2212627" y="45876"/>
                </a:lnTo>
                <a:lnTo>
                  <a:pt x="2212627" y="58936"/>
                </a:lnTo>
                <a:lnTo>
                  <a:pt x="2213967" y="60610"/>
                </a:lnTo>
                <a:lnTo>
                  <a:pt x="2213967" y="64294"/>
                </a:lnTo>
                <a:lnTo>
                  <a:pt x="2213297" y="64294"/>
                </a:lnTo>
                <a:lnTo>
                  <a:pt x="2211288" y="62954"/>
                </a:lnTo>
                <a:lnTo>
                  <a:pt x="2211288" y="81372"/>
                </a:lnTo>
                <a:cubicBezTo>
                  <a:pt x="2211288" y="82042"/>
                  <a:pt x="2210841" y="82376"/>
                  <a:pt x="2209948" y="82376"/>
                </a:cubicBezTo>
                <a:cubicBezTo>
                  <a:pt x="2166640" y="81037"/>
                  <a:pt x="2144985" y="79697"/>
                  <a:pt x="2144985" y="78358"/>
                </a:cubicBezTo>
                <a:lnTo>
                  <a:pt x="2144985" y="76014"/>
                </a:lnTo>
                <a:lnTo>
                  <a:pt x="2138288" y="76014"/>
                </a:lnTo>
                <a:cubicBezTo>
                  <a:pt x="2138288" y="78023"/>
                  <a:pt x="2137841" y="79028"/>
                  <a:pt x="2136948" y="79028"/>
                </a:cubicBezTo>
                <a:cubicBezTo>
                  <a:pt x="2136948" y="78581"/>
                  <a:pt x="2136725" y="78358"/>
                  <a:pt x="2136279" y="78358"/>
                </a:cubicBezTo>
                <a:cubicBezTo>
                  <a:pt x="2138065" y="69428"/>
                  <a:pt x="2138957" y="64182"/>
                  <a:pt x="2138957" y="62619"/>
                </a:cubicBezTo>
                <a:lnTo>
                  <a:pt x="2139627" y="62619"/>
                </a:lnTo>
                <a:cubicBezTo>
                  <a:pt x="2143646" y="68201"/>
                  <a:pt x="2145878" y="70991"/>
                  <a:pt x="2146324" y="70991"/>
                </a:cubicBezTo>
                <a:cubicBezTo>
                  <a:pt x="2149003" y="69428"/>
                  <a:pt x="2150789" y="68647"/>
                  <a:pt x="2151682" y="68647"/>
                </a:cubicBezTo>
                <a:cubicBezTo>
                  <a:pt x="2149896" y="41411"/>
                  <a:pt x="2148557" y="27794"/>
                  <a:pt x="2147664" y="27794"/>
                </a:cubicBezTo>
                <a:lnTo>
                  <a:pt x="2146324" y="27794"/>
                </a:lnTo>
                <a:lnTo>
                  <a:pt x="2146324" y="24445"/>
                </a:lnTo>
                <a:cubicBezTo>
                  <a:pt x="2146324" y="23552"/>
                  <a:pt x="2146101" y="22771"/>
                  <a:pt x="2145655" y="22101"/>
                </a:cubicBezTo>
                <a:lnTo>
                  <a:pt x="2147664" y="18752"/>
                </a:lnTo>
                <a:cubicBezTo>
                  <a:pt x="2188294" y="18306"/>
                  <a:pt x="2219548" y="18083"/>
                  <a:pt x="2241426" y="18083"/>
                </a:cubicBezTo>
                <a:lnTo>
                  <a:pt x="2283618" y="18083"/>
                </a:lnTo>
                <a:cubicBezTo>
                  <a:pt x="2285404" y="18083"/>
                  <a:pt x="2287860" y="18306"/>
                  <a:pt x="2290985" y="18752"/>
                </a:cubicBezTo>
                <a:cubicBezTo>
                  <a:pt x="2293888" y="17859"/>
                  <a:pt x="2301255" y="17413"/>
                  <a:pt x="2313086" y="17413"/>
                </a:cubicBezTo>
                <a:close/>
                <a:moveTo>
                  <a:pt x="558329" y="16408"/>
                </a:moveTo>
                <a:lnTo>
                  <a:pt x="563017" y="16408"/>
                </a:lnTo>
                <a:cubicBezTo>
                  <a:pt x="563686" y="16408"/>
                  <a:pt x="564356" y="17078"/>
                  <a:pt x="565026" y="18417"/>
                </a:cubicBezTo>
                <a:lnTo>
                  <a:pt x="565026" y="20427"/>
                </a:lnTo>
                <a:lnTo>
                  <a:pt x="563686" y="22101"/>
                </a:lnTo>
                <a:lnTo>
                  <a:pt x="563686" y="27794"/>
                </a:lnTo>
                <a:lnTo>
                  <a:pt x="565026" y="29803"/>
                </a:lnTo>
                <a:lnTo>
                  <a:pt x="565026" y="38509"/>
                </a:lnTo>
                <a:cubicBezTo>
                  <a:pt x="563686" y="42304"/>
                  <a:pt x="562793" y="44202"/>
                  <a:pt x="562347" y="44202"/>
                </a:cubicBezTo>
                <a:lnTo>
                  <a:pt x="561677" y="44202"/>
                </a:lnTo>
                <a:lnTo>
                  <a:pt x="561677" y="46546"/>
                </a:lnTo>
                <a:cubicBezTo>
                  <a:pt x="562793" y="46546"/>
                  <a:pt x="563910" y="47662"/>
                  <a:pt x="565026" y="49895"/>
                </a:cubicBezTo>
                <a:lnTo>
                  <a:pt x="565026" y="55587"/>
                </a:lnTo>
                <a:lnTo>
                  <a:pt x="568374" y="55587"/>
                </a:lnTo>
                <a:lnTo>
                  <a:pt x="568374" y="52239"/>
                </a:lnTo>
                <a:lnTo>
                  <a:pt x="569714" y="50564"/>
                </a:lnTo>
                <a:lnTo>
                  <a:pt x="569714" y="40518"/>
                </a:lnTo>
                <a:lnTo>
                  <a:pt x="568374" y="38509"/>
                </a:lnTo>
                <a:lnTo>
                  <a:pt x="568374" y="34156"/>
                </a:lnTo>
                <a:lnTo>
                  <a:pt x="569714" y="32147"/>
                </a:lnTo>
                <a:lnTo>
                  <a:pt x="569714" y="26454"/>
                </a:lnTo>
                <a:lnTo>
                  <a:pt x="568374" y="24780"/>
                </a:lnTo>
                <a:cubicBezTo>
                  <a:pt x="569267" y="24780"/>
                  <a:pt x="569714" y="24333"/>
                  <a:pt x="569714" y="23440"/>
                </a:cubicBezTo>
                <a:lnTo>
                  <a:pt x="569714" y="22101"/>
                </a:lnTo>
                <a:lnTo>
                  <a:pt x="568374" y="20427"/>
                </a:lnTo>
                <a:lnTo>
                  <a:pt x="568374" y="17748"/>
                </a:lnTo>
                <a:lnTo>
                  <a:pt x="569044" y="17748"/>
                </a:lnTo>
                <a:cubicBezTo>
                  <a:pt x="615925" y="22436"/>
                  <a:pt x="639365" y="25226"/>
                  <a:pt x="639365" y="26119"/>
                </a:cubicBezTo>
                <a:lnTo>
                  <a:pt x="639365" y="27124"/>
                </a:lnTo>
                <a:cubicBezTo>
                  <a:pt x="639365" y="28017"/>
                  <a:pt x="638696" y="28463"/>
                  <a:pt x="637356" y="28463"/>
                </a:cubicBezTo>
                <a:lnTo>
                  <a:pt x="637356" y="35496"/>
                </a:lnTo>
                <a:cubicBezTo>
                  <a:pt x="638696" y="35496"/>
                  <a:pt x="639365" y="35830"/>
                  <a:pt x="639365" y="36500"/>
                </a:cubicBezTo>
                <a:lnTo>
                  <a:pt x="639365" y="38509"/>
                </a:lnTo>
                <a:cubicBezTo>
                  <a:pt x="639365" y="39402"/>
                  <a:pt x="638696" y="39849"/>
                  <a:pt x="637356" y="39849"/>
                </a:cubicBezTo>
                <a:lnTo>
                  <a:pt x="637356" y="42193"/>
                </a:lnTo>
                <a:lnTo>
                  <a:pt x="640705" y="42193"/>
                </a:lnTo>
                <a:cubicBezTo>
                  <a:pt x="640705" y="40630"/>
                  <a:pt x="641375" y="39849"/>
                  <a:pt x="642714" y="39849"/>
                </a:cubicBezTo>
                <a:lnTo>
                  <a:pt x="642714" y="27124"/>
                </a:lnTo>
                <a:cubicBezTo>
                  <a:pt x="642937" y="26454"/>
                  <a:pt x="643384" y="26119"/>
                  <a:pt x="644054" y="26119"/>
                </a:cubicBezTo>
                <a:cubicBezTo>
                  <a:pt x="695399" y="31477"/>
                  <a:pt x="721965" y="34603"/>
                  <a:pt x="723751" y="35496"/>
                </a:cubicBezTo>
                <a:cubicBezTo>
                  <a:pt x="731341" y="43532"/>
                  <a:pt x="735136" y="47885"/>
                  <a:pt x="735136" y="48555"/>
                </a:cubicBezTo>
                <a:lnTo>
                  <a:pt x="735136" y="51569"/>
                </a:lnTo>
                <a:cubicBezTo>
                  <a:pt x="735136" y="55587"/>
                  <a:pt x="735360" y="64852"/>
                  <a:pt x="735806" y="79363"/>
                </a:cubicBezTo>
                <a:cubicBezTo>
                  <a:pt x="729555" y="90971"/>
                  <a:pt x="724421" y="96776"/>
                  <a:pt x="720402" y="96776"/>
                </a:cubicBezTo>
                <a:lnTo>
                  <a:pt x="704999" y="100794"/>
                </a:lnTo>
                <a:lnTo>
                  <a:pt x="707678" y="191877"/>
                </a:lnTo>
                <a:cubicBezTo>
                  <a:pt x="707231" y="192546"/>
                  <a:pt x="707008" y="193105"/>
                  <a:pt x="707008" y="193551"/>
                </a:cubicBezTo>
                <a:cubicBezTo>
                  <a:pt x="707901" y="195560"/>
                  <a:pt x="708347" y="198351"/>
                  <a:pt x="708347" y="201923"/>
                </a:cubicBezTo>
                <a:lnTo>
                  <a:pt x="708347" y="210629"/>
                </a:lnTo>
                <a:cubicBezTo>
                  <a:pt x="708347" y="213308"/>
                  <a:pt x="708571" y="217438"/>
                  <a:pt x="709017" y="223019"/>
                </a:cubicBezTo>
                <a:cubicBezTo>
                  <a:pt x="708124" y="223465"/>
                  <a:pt x="707454" y="223689"/>
                  <a:pt x="707008" y="223689"/>
                </a:cubicBezTo>
                <a:lnTo>
                  <a:pt x="707008" y="245120"/>
                </a:lnTo>
                <a:lnTo>
                  <a:pt x="705668" y="247129"/>
                </a:lnTo>
                <a:lnTo>
                  <a:pt x="705668" y="248134"/>
                </a:lnTo>
                <a:lnTo>
                  <a:pt x="707008" y="250143"/>
                </a:lnTo>
                <a:lnTo>
                  <a:pt x="707008" y="260189"/>
                </a:lnTo>
                <a:lnTo>
                  <a:pt x="709017" y="260189"/>
                </a:lnTo>
                <a:cubicBezTo>
                  <a:pt x="709017" y="259519"/>
                  <a:pt x="709464" y="258626"/>
                  <a:pt x="710357" y="257510"/>
                </a:cubicBezTo>
                <a:lnTo>
                  <a:pt x="710357" y="250143"/>
                </a:lnTo>
                <a:cubicBezTo>
                  <a:pt x="710357" y="249250"/>
                  <a:pt x="711473" y="248803"/>
                  <a:pt x="713705" y="248803"/>
                </a:cubicBezTo>
                <a:lnTo>
                  <a:pt x="713705" y="243111"/>
                </a:lnTo>
                <a:cubicBezTo>
                  <a:pt x="714821" y="241102"/>
                  <a:pt x="715938" y="240097"/>
                  <a:pt x="717054" y="240097"/>
                </a:cubicBezTo>
                <a:lnTo>
                  <a:pt x="717054" y="237083"/>
                </a:lnTo>
                <a:lnTo>
                  <a:pt x="717724" y="235744"/>
                </a:lnTo>
                <a:cubicBezTo>
                  <a:pt x="772864" y="239539"/>
                  <a:pt x="804565" y="241436"/>
                  <a:pt x="812825" y="241436"/>
                </a:cubicBezTo>
                <a:cubicBezTo>
                  <a:pt x="813271" y="242106"/>
                  <a:pt x="813494" y="243111"/>
                  <a:pt x="813494" y="244450"/>
                </a:cubicBezTo>
                <a:lnTo>
                  <a:pt x="815504" y="244450"/>
                </a:lnTo>
                <a:cubicBezTo>
                  <a:pt x="815504" y="242888"/>
                  <a:pt x="815950" y="242106"/>
                  <a:pt x="816843" y="242106"/>
                </a:cubicBezTo>
                <a:cubicBezTo>
                  <a:pt x="817736" y="242106"/>
                  <a:pt x="818182" y="242441"/>
                  <a:pt x="818182" y="243111"/>
                </a:cubicBezTo>
                <a:lnTo>
                  <a:pt x="818182" y="245120"/>
                </a:lnTo>
                <a:lnTo>
                  <a:pt x="816843" y="247129"/>
                </a:lnTo>
                <a:lnTo>
                  <a:pt x="816843" y="248803"/>
                </a:lnTo>
                <a:lnTo>
                  <a:pt x="820192" y="248803"/>
                </a:lnTo>
                <a:cubicBezTo>
                  <a:pt x="820192" y="247910"/>
                  <a:pt x="820638" y="246906"/>
                  <a:pt x="821531" y="245790"/>
                </a:cubicBezTo>
                <a:lnTo>
                  <a:pt x="821531" y="245120"/>
                </a:lnTo>
                <a:lnTo>
                  <a:pt x="820192" y="243111"/>
                </a:lnTo>
                <a:lnTo>
                  <a:pt x="820861" y="242106"/>
                </a:lnTo>
                <a:lnTo>
                  <a:pt x="836265" y="243111"/>
                </a:lnTo>
                <a:cubicBezTo>
                  <a:pt x="834479" y="170111"/>
                  <a:pt x="833586" y="128029"/>
                  <a:pt x="833586" y="116867"/>
                </a:cubicBezTo>
                <a:lnTo>
                  <a:pt x="824210" y="110840"/>
                </a:lnTo>
                <a:lnTo>
                  <a:pt x="767953" y="110840"/>
                </a:lnTo>
                <a:cubicBezTo>
                  <a:pt x="759470" y="105482"/>
                  <a:pt x="755228" y="101240"/>
                  <a:pt x="755228" y="98115"/>
                </a:cubicBezTo>
                <a:cubicBezTo>
                  <a:pt x="753889" y="87846"/>
                  <a:pt x="752103" y="76349"/>
                  <a:pt x="749870" y="63624"/>
                </a:cubicBezTo>
                <a:lnTo>
                  <a:pt x="751210" y="62954"/>
                </a:lnTo>
                <a:cubicBezTo>
                  <a:pt x="821754" y="63401"/>
                  <a:pt x="863947" y="63624"/>
                  <a:pt x="877788" y="63624"/>
                </a:cubicBezTo>
                <a:cubicBezTo>
                  <a:pt x="878235" y="64294"/>
                  <a:pt x="878458" y="65298"/>
                  <a:pt x="878458" y="66638"/>
                </a:cubicBezTo>
                <a:lnTo>
                  <a:pt x="881807" y="66638"/>
                </a:lnTo>
                <a:cubicBezTo>
                  <a:pt x="881807" y="65522"/>
                  <a:pt x="882699" y="64517"/>
                  <a:pt x="884485" y="63624"/>
                </a:cubicBezTo>
                <a:lnTo>
                  <a:pt x="955476" y="63624"/>
                </a:lnTo>
                <a:cubicBezTo>
                  <a:pt x="956816" y="63624"/>
                  <a:pt x="959718" y="73893"/>
                  <a:pt x="964183" y="94431"/>
                </a:cubicBezTo>
                <a:cubicBezTo>
                  <a:pt x="955253" y="108272"/>
                  <a:pt x="949672" y="115193"/>
                  <a:pt x="947440" y="115193"/>
                </a:cubicBezTo>
                <a:cubicBezTo>
                  <a:pt x="941859" y="115193"/>
                  <a:pt x="937617" y="117425"/>
                  <a:pt x="934715" y="121890"/>
                </a:cubicBezTo>
                <a:cubicBezTo>
                  <a:pt x="934045" y="122114"/>
                  <a:pt x="933152" y="123230"/>
                  <a:pt x="932036" y="125239"/>
                </a:cubicBezTo>
                <a:lnTo>
                  <a:pt x="946100" y="492584"/>
                </a:lnTo>
                <a:lnTo>
                  <a:pt x="954807" y="499281"/>
                </a:lnTo>
                <a:lnTo>
                  <a:pt x="970880" y="499281"/>
                </a:lnTo>
                <a:cubicBezTo>
                  <a:pt x="971773" y="499504"/>
                  <a:pt x="972220" y="499951"/>
                  <a:pt x="972220" y="500621"/>
                </a:cubicBezTo>
                <a:lnTo>
                  <a:pt x="972220" y="502630"/>
                </a:lnTo>
                <a:cubicBezTo>
                  <a:pt x="972220" y="503300"/>
                  <a:pt x="971550" y="503634"/>
                  <a:pt x="970210" y="503634"/>
                </a:cubicBezTo>
                <a:lnTo>
                  <a:pt x="970210" y="505644"/>
                </a:lnTo>
                <a:lnTo>
                  <a:pt x="973559" y="508323"/>
                </a:lnTo>
                <a:cubicBezTo>
                  <a:pt x="974452" y="508323"/>
                  <a:pt x="974899" y="508657"/>
                  <a:pt x="974899" y="509327"/>
                </a:cubicBezTo>
                <a:lnTo>
                  <a:pt x="974899" y="522052"/>
                </a:lnTo>
                <a:lnTo>
                  <a:pt x="976908" y="522052"/>
                </a:lnTo>
                <a:cubicBezTo>
                  <a:pt x="976908" y="520936"/>
                  <a:pt x="977354" y="519820"/>
                  <a:pt x="978247" y="518703"/>
                </a:cubicBezTo>
                <a:lnTo>
                  <a:pt x="978247" y="510667"/>
                </a:lnTo>
                <a:lnTo>
                  <a:pt x="976908" y="508657"/>
                </a:lnTo>
                <a:lnTo>
                  <a:pt x="976908" y="502630"/>
                </a:lnTo>
                <a:cubicBezTo>
                  <a:pt x="978024" y="500397"/>
                  <a:pt x="978917" y="499281"/>
                  <a:pt x="979587" y="499281"/>
                </a:cubicBezTo>
                <a:lnTo>
                  <a:pt x="990302" y="499281"/>
                </a:lnTo>
                <a:cubicBezTo>
                  <a:pt x="991195" y="499504"/>
                  <a:pt x="991642" y="499951"/>
                  <a:pt x="991642" y="500621"/>
                </a:cubicBezTo>
                <a:lnTo>
                  <a:pt x="991642" y="513345"/>
                </a:lnTo>
                <a:cubicBezTo>
                  <a:pt x="991642" y="515578"/>
                  <a:pt x="991418" y="517029"/>
                  <a:pt x="990972" y="517699"/>
                </a:cubicBezTo>
                <a:cubicBezTo>
                  <a:pt x="991418" y="519931"/>
                  <a:pt x="991642" y="521829"/>
                  <a:pt x="991642" y="523391"/>
                </a:cubicBezTo>
                <a:lnTo>
                  <a:pt x="991642" y="542144"/>
                </a:lnTo>
                <a:lnTo>
                  <a:pt x="981596" y="549511"/>
                </a:lnTo>
                <a:lnTo>
                  <a:pt x="978247" y="548841"/>
                </a:lnTo>
                <a:lnTo>
                  <a:pt x="976908" y="548841"/>
                </a:lnTo>
                <a:cubicBezTo>
                  <a:pt x="976908" y="549957"/>
                  <a:pt x="976015" y="551520"/>
                  <a:pt x="974229" y="553529"/>
                </a:cubicBezTo>
                <a:cubicBezTo>
                  <a:pt x="955253" y="554199"/>
                  <a:pt x="941189" y="554534"/>
                  <a:pt x="932036" y="554534"/>
                </a:cubicBezTo>
                <a:lnTo>
                  <a:pt x="928687" y="555203"/>
                </a:lnTo>
                <a:lnTo>
                  <a:pt x="928018" y="553864"/>
                </a:lnTo>
                <a:lnTo>
                  <a:pt x="928018" y="540804"/>
                </a:lnTo>
                <a:lnTo>
                  <a:pt x="923330" y="533437"/>
                </a:lnTo>
                <a:lnTo>
                  <a:pt x="921990" y="533437"/>
                </a:lnTo>
                <a:lnTo>
                  <a:pt x="921990" y="536451"/>
                </a:lnTo>
                <a:cubicBezTo>
                  <a:pt x="921990" y="537344"/>
                  <a:pt x="921544" y="537791"/>
                  <a:pt x="920651" y="537791"/>
                </a:cubicBezTo>
                <a:lnTo>
                  <a:pt x="915293" y="537791"/>
                </a:lnTo>
                <a:lnTo>
                  <a:pt x="915293" y="539465"/>
                </a:lnTo>
                <a:lnTo>
                  <a:pt x="913953" y="539465"/>
                </a:lnTo>
                <a:lnTo>
                  <a:pt x="913953" y="537791"/>
                </a:lnTo>
                <a:lnTo>
                  <a:pt x="911944" y="537791"/>
                </a:lnTo>
                <a:cubicBezTo>
                  <a:pt x="911944" y="538907"/>
                  <a:pt x="911051" y="540581"/>
                  <a:pt x="909265" y="542813"/>
                </a:cubicBezTo>
                <a:lnTo>
                  <a:pt x="909265" y="545827"/>
                </a:lnTo>
                <a:cubicBezTo>
                  <a:pt x="910158" y="548060"/>
                  <a:pt x="911721" y="549287"/>
                  <a:pt x="913953" y="549511"/>
                </a:cubicBezTo>
                <a:lnTo>
                  <a:pt x="913953" y="553864"/>
                </a:lnTo>
                <a:cubicBezTo>
                  <a:pt x="913953" y="554534"/>
                  <a:pt x="913284" y="555203"/>
                  <a:pt x="911944" y="555873"/>
                </a:cubicBezTo>
                <a:lnTo>
                  <a:pt x="900559" y="555873"/>
                </a:lnTo>
                <a:cubicBezTo>
                  <a:pt x="898326" y="555873"/>
                  <a:pt x="894978" y="556096"/>
                  <a:pt x="890513" y="556543"/>
                </a:cubicBezTo>
                <a:lnTo>
                  <a:pt x="889843" y="555203"/>
                </a:lnTo>
                <a:lnTo>
                  <a:pt x="889843" y="552859"/>
                </a:lnTo>
                <a:lnTo>
                  <a:pt x="891183" y="550850"/>
                </a:lnTo>
                <a:lnTo>
                  <a:pt x="891183" y="543483"/>
                </a:lnTo>
                <a:lnTo>
                  <a:pt x="892522" y="541474"/>
                </a:lnTo>
                <a:lnTo>
                  <a:pt x="892522" y="538460"/>
                </a:lnTo>
                <a:lnTo>
                  <a:pt x="891183" y="536451"/>
                </a:lnTo>
                <a:lnTo>
                  <a:pt x="891183" y="534442"/>
                </a:lnTo>
                <a:lnTo>
                  <a:pt x="892522" y="532768"/>
                </a:lnTo>
                <a:lnTo>
                  <a:pt x="892522" y="526405"/>
                </a:lnTo>
                <a:lnTo>
                  <a:pt x="891183" y="526405"/>
                </a:lnTo>
                <a:lnTo>
                  <a:pt x="891183" y="527745"/>
                </a:lnTo>
                <a:lnTo>
                  <a:pt x="889843" y="527745"/>
                </a:lnTo>
                <a:lnTo>
                  <a:pt x="889843" y="518368"/>
                </a:lnTo>
                <a:lnTo>
                  <a:pt x="891183" y="516359"/>
                </a:lnTo>
                <a:lnTo>
                  <a:pt x="891183" y="515690"/>
                </a:lnTo>
                <a:lnTo>
                  <a:pt x="889843" y="513680"/>
                </a:lnTo>
                <a:lnTo>
                  <a:pt x="889843" y="499951"/>
                </a:lnTo>
                <a:cubicBezTo>
                  <a:pt x="891183" y="496156"/>
                  <a:pt x="892076" y="494258"/>
                  <a:pt x="892522" y="494258"/>
                </a:cubicBezTo>
                <a:lnTo>
                  <a:pt x="894531" y="494258"/>
                </a:lnTo>
                <a:lnTo>
                  <a:pt x="894531" y="489905"/>
                </a:lnTo>
                <a:cubicBezTo>
                  <a:pt x="892299" y="489905"/>
                  <a:pt x="891183" y="488677"/>
                  <a:pt x="891183" y="486222"/>
                </a:cubicBezTo>
                <a:cubicBezTo>
                  <a:pt x="891183" y="484212"/>
                  <a:pt x="890736" y="482761"/>
                  <a:pt x="889843" y="481868"/>
                </a:cubicBezTo>
                <a:lnTo>
                  <a:pt x="889843" y="478520"/>
                </a:lnTo>
                <a:cubicBezTo>
                  <a:pt x="888281" y="478520"/>
                  <a:pt x="887388" y="476845"/>
                  <a:pt x="887164" y="473497"/>
                </a:cubicBezTo>
                <a:cubicBezTo>
                  <a:pt x="886718" y="473497"/>
                  <a:pt x="886495" y="473385"/>
                  <a:pt x="886495" y="473162"/>
                </a:cubicBezTo>
                <a:lnTo>
                  <a:pt x="886495" y="470483"/>
                </a:lnTo>
                <a:cubicBezTo>
                  <a:pt x="887834" y="466688"/>
                  <a:pt x="888727" y="464790"/>
                  <a:pt x="889174" y="464790"/>
                </a:cubicBezTo>
                <a:lnTo>
                  <a:pt x="889843" y="464790"/>
                </a:lnTo>
                <a:lnTo>
                  <a:pt x="889843" y="460437"/>
                </a:lnTo>
                <a:cubicBezTo>
                  <a:pt x="888504" y="460437"/>
                  <a:pt x="887834" y="459991"/>
                  <a:pt x="887834" y="459098"/>
                </a:cubicBezTo>
                <a:cubicBezTo>
                  <a:pt x="887834" y="458428"/>
                  <a:pt x="888504" y="458093"/>
                  <a:pt x="889843" y="458093"/>
                </a:cubicBezTo>
                <a:lnTo>
                  <a:pt x="889843" y="451061"/>
                </a:lnTo>
                <a:cubicBezTo>
                  <a:pt x="888504" y="451061"/>
                  <a:pt x="887834" y="450614"/>
                  <a:pt x="887834" y="449721"/>
                </a:cubicBezTo>
                <a:cubicBezTo>
                  <a:pt x="888727" y="449275"/>
                  <a:pt x="889397" y="449052"/>
                  <a:pt x="889843" y="449052"/>
                </a:cubicBezTo>
                <a:lnTo>
                  <a:pt x="889843" y="441015"/>
                </a:lnTo>
                <a:cubicBezTo>
                  <a:pt x="891406" y="439229"/>
                  <a:pt x="892522" y="436550"/>
                  <a:pt x="893192" y="432978"/>
                </a:cubicBezTo>
                <a:lnTo>
                  <a:pt x="895871" y="432978"/>
                </a:lnTo>
                <a:lnTo>
                  <a:pt x="895871" y="428290"/>
                </a:lnTo>
                <a:lnTo>
                  <a:pt x="891183" y="428290"/>
                </a:lnTo>
                <a:cubicBezTo>
                  <a:pt x="889620" y="427397"/>
                  <a:pt x="888057" y="425611"/>
                  <a:pt x="886495" y="422932"/>
                </a:cubicBezTo>
                <a:lnTo>
                  <a:pt x="887834" y="420923"/>
                </a:lnTo>
                <a:lnTo>
                  <a:pt x="887834" y="420253"/>
                </a:lnTo>
                <a:cubicBezTo>
                  <a:pt x="886941" y="419137"/>
                  <a:pt x="886495" y="418133"/>
                  <a:pt x="886495" y="417240"/>
                </a:cubicBezTo>
                <a:lnTo>
                  <a:pt x="884485" y="417240"/>
                </a:lnTo>
                <a:cubicBezTo>
                  <a:pt x="884485" y="418133"/>
                  <a:pt x="884039" y="419137"/>
                  <a:pt x="883146" y="420253"/>
                </a:cubicBezTo>
                <a:lnTo>
                  <a:pt x="883146" y="430299"/>
                </a:lnTo>
                <a:lnTo>
                  <a:pt x="884485" y="432309"/>
                </a:lnTo>
                <a:lnTo>
                  <a:pt x="884485" y="441015"/>
                </a:lnTo>
                <a:lnTo>
                  <a:pt x="883146" y="443024"/>
                </a:lnTo>
                <a:lnTo>
                  <a:pt x="883146" y="444029"/>
                </a:lnTo>
                <a:cubicBezTo>
                  <a:pt x="885378" y="444029"/>
                  <a:pt x="886495" y="444475"/>
                  <a:pt x="886495" y="445368"/>
                </a:cubicBezTo>
                <a:cubicBezTo>
                  <a:pt x="886495" y="446261"/>
                  <a:pt x="885825" y="446708"/>
                  <a:pt x="884485" y="446708"/>
                </a:cubicBezTo>
                <a:lnTo>
                  <a:pt x="884485" y="460437"/>
                </a:lnTo>
                <a:cubicBezTo>
                  <a:pt x="885825" y="460437"/>
                  <a:pt x="886495" y="460884"/>
                  <a:pt x="886495" y="461777"/>
                </a:cubicBezTo>
                <a:lnTo>
                  <a:pt x="886495" y="466130"/>
                </a:lnTo>
                <a:lnTo>
                  <a:pt x="883146" y="469813"/>
                </a:lnTo>
                <a:lnTo>
                  <a:pt x="883146" y="475506"/>
                </a:lnTo>
                <a:lnTo>
                  <a:pt x="884485" y="477515"/>
                </a:lnTo>
                <a:lnTo>
                  <a:pt x="884485" y="508323"/>
                </a:lnTo>
                <a:cubicBezTo>
                  <a:pt x="885825" y="508323"/>
                  <a:pt x="886495" y="508657"/>
                  <a:pt x="886495" y="509327"/>
                </a:cubicBezTo>
                <a:cubicBezTo>
                  <a:pt x="885602" y="509774"/>
                  <a:pt x="884932" y="509997"/>
                  <a:pt x="884485" y="509997"/>
                </a:cubicBezTo>
                <a:lnTo>
                  <a:pt x="884485" y="517029"/>
                </a:lnTo>
                <a:cubicBezTo>
                  <a:pt x="885825" y="517029"/>
                  <a:pt x="886495" y="517475"/>
                  <a:pt x="886495" y="518368"/>
                </a:cubicBezTo>
                <a:lnTo>
                  <a:pt x="886495" y="520712"/>
                </a:lnTo>
                <a:lnTo>
                  <a:pt x="883146" y="524396"/>
                </a:lnTo>
                <a:lnTo>
                  <a:pt x="883146" y="525735"/>
                </a:lnTo>
                <a:lnTo>
                  <a:pt x="884485" y="527745"/>
                </a:lnTo>
                <a:lnTo>
                  <a:pt x="884485" y="532098"/>
                </a:lnTo>
                <a:lnTo>
                  <a:pt x="883146" y="533772"/>
                </a:lnTo>
                <a:lnTo>
                  <a:pt x="883146" y="535112"/>
                </a:lnTo>
                <a:cubicBezTo>
                  <a:pt x="885378" y="535112"/>
                  <a:pt x="886495" y="535558"/>
                  <a:pt x="886495" y="536451"/>
                </a:cubicBezTo>
                <a:lnTo>
                  <a:pt x="886495" y="543483"/>
                </a:lnTo>
                <a:cubicBezTo>
                  <a:pt x="886495" y="544153"/>
                  <a:pt x="885825" y="544488"/>
                  <a:pt x="884485" y="544488"/>
                </a:cubicBezTo>
                <a:lnTo>
                  <a:pt x="884485" y="548841"/>
                </a:lnTo>
                <a:cubicBezTo>
                  <a:pt x="885825" y="548841"/>
                  <a:pt x="886495" y="549287"/>
                  <a:pt x="886495" y="550180"/>
                </a:cubicBezTo>
                <a:cubicBezTo>
                  <a:pt x="883369" y="551743"/>
                  <a:pt x="881807" y="553417"/>
                  <a:pt x="881807" y="555203"/>
                </a:cubicBezTo>
                <a:lnTo>
                  <a:pt x="881807" y="556543"/>
                </a:lnTo>
                <a:lnTo>
                  <a:pt x="881137" y="556543"/>
                </a:lnTo>
                <a:cubicBezTo>
                  <a:pt x="880244" y="556543"/>
                  <a:pt x="879797" y="555538"/>
                  <a:pt x="879797" y="553529"/>
                </a:cubicBezTo>
                <a:lnTo>
                  <a:pt x="876449" y="553529"/>
                </a:lnTo>
                <a:cubicBezTo>
                  <a:pt x="876449" y="555315"/>
                  <a:pt x="875556" y="556543"/>
                  <a:pt x="873770" y="557213"/>
                </a:cubicBezTo>
                <a:cubicBezTo>
                  <a:pt x="869975" y="557213"/>
                  <a:pt x="855017" y="557547"/>
                  <a:pt x="828898" y="558217"/>
                </a:cubicBezTo>
                <a:lnTo>
                  <a:pt x="828228" y="557213"/>
                </a:lnTo>
                <a:lnTo>
                  <a:pt x="828228" y="554534"/>
                </a:lnTo>
                <a:lnTo>
                  <a:pt x="829568" y="552859"/>
                </a:lnTo>
                <a:lnTo>
                  <a:pt x="829568" y="549511"/>
                </a:lnTo>
                <a:cubicBezTo>
                  <a:pt x="829121" y="547502"/>
                  <a:pt x="827559" y="546497"/>
                  <a:pt x="824880" y="546497"/>
                </a:cubicBezTo>
                <a:lnTo>
                  <a:pt x="824880" y="543483"/>
                </a:lnTo>
                <a:cubicBezTo>
                  <a:pt x="824880" y="542590"/>
                  <a:pt x="825996" y="542144"/>
                  <a:pt x="828228" y="542144"/>
                </a:cubicBezTo>
                <a:lnTo>
                  <a:pt x="828228" y="526405"/>
                </a:lnTo>
                <a:lnTo>
                  <a:pt x="826889" y="526405"/>
                </a:lnTo>
                <a:lnTo>
                  <a:pt x="826889" y="529419"/>
                </a:lnTo>
                <a:cubicBezTo>
                  <a:pt x="826889" y="530312"/>
                  <a:pt x="826219" y="530758"/>
                  <a:pt x="824880" y="530758"/>
                </a:cubicBezTo>
                <a:lnTo>
                  <a:pt x="824880" y="533772"/>
                </a:lnTo>
                <a:cubicBezTo>
                  <a:pt x="824880" y="534665"/>
                  <a:pt x="824433" y="535112"/>
                  <a:pt x="823540" y="535112"/>
                </a:cubicBezTo>
                <a:lnTo>
                  <a:pt x="822871" y="535112"/>
                </a:lnTo>
                <a:cubicBezTo>
                  <a:pt x="821978" y="535112"/>
                  <a:pt x="821531" y="534665"/>
                  <a:pt x="821531" y="533772"/>
                </a:cubicBezTo>
                <a:cubicBezTo>
                  <a:pt x="822424" y="533549"/>
                  <a:pt x="823094" y="533437"/>
                  <a:pt x="823540" y="533437"/>
                </a:cubicBezTo>
                <a:lnTo>
                  <a:pt x="823540" y="528414"/>
                </a:lnTo>
                <a:cubicBezTo>
                  <a:pt x="822201" y="528414"/>
                  <a:pt x="821531" y="527968"/>
                  <a:pt x="821531" y="527075"/>
                </a:cubicBezTo>
                <a:cubicBezTo>
                  <a:pt x="825103" y="524173"/>
                  <a:pt x="827112" y="522722"/>
                  <a:pt x="827559" y="522722"/>
                </a:cubicBezTo>
                <a:cubicBezTo>
                  <a:pt x="827559" y="520489"/>
                  <a:pt x="829568" y="519150"/>
                  <a:pt x="833586" y="518703"/>
                </a:cubicBezTo>
                <a:cubicBezTo>
                  <a:pt x="838944" y="517141"/>
                  <a:pt x="843632" y="513680"/>
                  <a:pt x="847650" y="508323"/>
                </a:cubicBezTo>
                <a:cubicBezTo>
                  <a:pt x="848320" y="508323"/>
                  <a:pt x="850106" y="506648"/>
                  <a:pt x="853008" y="503300"/>
                </a:cubicBezTo>
                <a:cubicBezTo>
                  <a:pt x="850106" y="435434"/>
                  <a:pt x="847874" y="401501"/>
                  <a:pt x="846311" y="401501"/>
                </a:cubicBezTo>
                <a:cubicBezTo>
                  <a:pt x="841846" y="396813"/>
                  <a:pt x="837828" y="394469"/>
                  <a:pt x="834256" y="394469"/>
                </a:cubicBezTo>
                <a:lnTo>
                  <a:pt x="822201" y="393130"/>
                </a:lnTo>
                <a:lnTo>
                  <a:pt x="822201" y="392125"/>
                </a:lnTo>
                <a:cubicBezTo>
                  <a:pt x="823317" y="392125"/>
                  <a:pt x="824210" y="391232"/>
                  <a:pt x="824880" y="389446"/>
                </a:cubicBezTo>
                <a:lnTo>
                  <a:pt x="824880" y="367680"/>
                </a:lnTo>
                <a:cubicBezTo>
                  <a:pt x="823987" y="366564"/>
                  <a:pt x="823540" y="365671"/>
                  <a:pt x="823540" y="365001"/>
                </a:cubicBezTo>
                <a:lnTo>
                  <a:pt x="818182" y="365001"/>
                </a:lnTo>
                <a:lnTo>
                  <a:pt x="818182" y="376386"/>
                </a:lnTo>
                <a:cubicBezTo>
                  <a:pt x="819522" y="376386"/>
                  <a:pt x="820192" y="376833"/>
                  <a:pt x="820192" y="377726"/>
                </a:cubicBezTo>
                <a:lnTo>
                  <a:pt x="820192" y="392125"/>
                </a:lnTo>
                <a:lnTo>
                  <a:pt x="819522" y="393130"/>
                </a:lnTo>
                <a:lnTo>
                  <a:pt x="719063" y="383753"/>
                </a:lnTo>
                <a:cubicBezTo>
                  <a:pt x="719063" y="384423"/>
                  <a:pt x="717947" y="385539"/>
                  <a:pt x="715714" y="387102"/>
                </a:cubicBezTo>
                <a:lnTo>
                  <a:pt x="715045" y="387102"/>
                </a:lnTo>
                <a:cubicBezTo>
                  <a:pt x="715045" y="385986"/>
                  <a:pt x="714598" y="384870"/>
                  <a:pt x="713705" y="383753"/>
                </a:cubicBezTo>
                <a:lnTo>
                  <a:pt x="713705" y="380740"/>
                </a:lnTo>
                <a:cubicBezTo>
                  <a:pt x="712366" y="380740"/>
                  <a:pt x="711696" y="379847"/>
                  <a:pt x="711696" y="378061"/>
                </a:cubicBezTo>
                <a:lnTo>
                  <a:pt x="710357" y="378061"/>
                </a:lnTo>
                <a:cubicBezTo>
                  <a:pt x="709464" y="382749"/>
                  <a:pt x="708571" y="385093"/>
                  <a:pt x="707678" y="385093"/>
                </a:cubicBezTo>
                <a:cubicBezTo>
                  <a:pt x="707231" y="384200"/>
                  <a:pt x="707008" y="383530"/>
                  <a:pt x="707008" y="383084"/>
                </a:cubicBezTo>
                <a:lnTo>
                  <a:pt x="705668" y="383084"/>
                </a:lnTo>
                <a:lnTo>
                  <a:pt x="705668" y="390785"/>
                </a:lnTo>
                <a:cubicBezTo>
                  <a:pt x="705668" y="391678"/>
                  <a:pt x="704999" y="392125"/>
                  <a:pt x="703659" y="392125"/>
                </a:cubicBezTo>
                <a:lnTo>
                  <a:pt x="703659" y="398822"/>
                </a:lnTo>
                <a:lnTo>
                  <a:pt x="704999" y="398822"/>
                </a:lnTo>
                <a:lnTo>
                  <a:pt x="704999" y="402171"/>
                </a:lnTo>
                <a:lnTo>
                  <a:pt x="703659" y="403845"/>
                </a:lnTo>
                <a:lnTo>
                  <a:pt x="703659" y="408868"/>
                </a:lnTo>
                <a:cubicBezTo>
                  <a:pt x="703659" y="413556"/>
                  <a:pt x="703882" y="417351"/>
                  <a:pt x="704329" y="420253"/>
                </a:cubicBezTo>
                <a:cubicBezTo>
                  <a:pt x="703882" y="422263"/>
                  <a:pt x="703213" y="433983"/>
                  <a:pt x="702320" y="455414"/>
                </a:cubicBezTo>
                <a:lnTo>
                  <a:pt x="700980" y="456084"/>
                </a:lnTo>
                <a:cubicBezTo>
                  <a:pt x="701427" y="458316"/>
                  <a:pt x="701650" y="459544"/>
                  <a:pt x="701650" y="459767"/>
                </a:cubicBezTo>
                <a:cubicBezTo>
                  <a:pt x="701650" y="464232"/>
                  <a:pt x="700980" y="477850"/>
                  <a:pt x="699641" y="500621"/>
                </a:cubicBezTo>
                <a:lnTo>
                  <a:pt x="702320" y="500621"/>
                </a:lnTo>
                <a:lnTo>
                  <a:pt x="702320" y="513680"/>
                </a:lnTo>
                <a:lnTo>
                  <a:pt x="700980" y="515690"/>
                </a:lnTo>
                <a:lnTo>
                  <a:pt x="700980" y="522052"/>
                </a:lnTo>
                <a:lnTo>
                  <a:pt x="703659" y="522052"/>
                </a:lnTo>
                <a:cubicBezTo>
                  <a:pt x="703659" y="520266"/>
                  <a:pt x="704106" y="519373"/>
                  <a:pt x="704999" y="519373"/>
                </a:cubicBezTo>
                <a:lnTo>
                  <a:pt x="710357" y="519373"/>
                </a:lnTo>
                <a:lnTo>
                  <a:pt x="710357" y="516359"/>
                </a:lnTo>
                <a:lnTo>
                  <a:pt x="711696" y="514350"/>
                </a:lnTo>
                <a:lnTo>
                  <a:pt x="711696" y="509997"/>
                </a:lnTo>
                <a:lnTo>
                  <a:pt x="713705" y="509997"/>
                </a:lnTo>
                <a:lnTo>
                  <a:pt x="713705" y="505644"/>
                </a:lnTo>
                <a:lnTo>
                  <a:pt x="711696" y="505644"/>
                </a:lnTo>
                <a:lnTo>
                  <a:pt x="711696" y="509997"/>
                </a:lnTo>
                <a:cubicBezTo>
                  <a:pt x="710803" y="509997"/>
                  <a:pt x="710357" y="510667"/>
                  <a:pt x="710357" y="512006"/>
                </a:cubicBezTo>
                <a:lnTo>
                  <a:pt x="709017" y="512006"/>
                </a:lnTo>
                <a:lnTo>
                  <a:pt x="709017" y="508323"/>
                </a:lnTo>
                <a:cubicBezTo>
                  <a:pt x="707678" y="508323"/>
                  <a:pt x="707008" y="507876"/>
                  <a:pt x="707008" y="506983"/>
                </a:cubicBezTo>
                <a:lnTo>
                  <a:pt x="707008" y="504974"/>
                </a:lnTo>
                <a:cubicBezTo>
                  <a:pt x="707231" y="504081"/>
                  <a:pt x="707678" y="503634"/>
                  <a:pt x="708347" y="503634"/>
                </a:cubicBezTo>
                <a:lnTo>
                  <a:pt x="711696" y="503634"/>
                </a:lnTo>
                <a:cubicBezTo>
                  <a:pt x="711696" y="502072"/>
                  <a:pt x="712142" y="501290"/>
                  <a:pt x="713035" y="501290"/>
                </a:cubicBezTo>
                <a:lnTo>
                  <a:pt x="723751" y="501290"/>
                </a:lnTo>
                <a:cubicBezTo>
                  <a:pt x="724644" y="501290"/>
                  <a:pt x="725090" y="501737"/>
                  <a:pt x="725090" y="502630"/>
                </a:cubicBezTo>
                <a:lnTo>
                  <a:pt x="725090" y="505644"/>
                </a:lnTo>
                <a:lnTo>
                  <a:pt x="726430" y="505644"/>
                </a:lnTo>
                <a:lnTo>
                  <a:pt x="726430" y="502630"/>
                </a:lnTo>
                <a:cubicBezTo>
                  <a:pt x="726653" y="501737"/>
                  <a:pt x="727100" y="501290"/>
                  <a:pt x="727769" y="501290"/>
                </a:cubicBezTo>
                <a:cubicBezTo>
                  <a:pt x="735360" y="501737"/>
                  <a:pt x="741164" y="501960"/>
                  <a:pt x="745182" y="501960"/>
                </a:cubicBezTo>
                <a:lnTo>
                  <a:pt x="746522" y="501960"/>
                </a:lnTo>
                <a:cubicBezTo>
                  <a:pt x="747638" y="501960"/>
                  <a:pt x="748754" y="510555"/>
                  <a:pt x="749870" y="527745"/>
                </a:cubicBezTo>
                <a:cubicBezTo>
                  <a:pt x="750540" y="527745"/>
                  <a:pt x="751210" y="533549"/>
                  <a:pt x="751880" y="545157"/>
                </a:cubicBezTo>
                <a:lnTo>
                  <a:pt x="750540" y="545827"/>
                </a:lnTo>
                <a:lnTo>
                  <a:pt x="715045" y="545827"/>
                </a:lnTo>
                <a:cubicBezTo>
                  <a:pt x="714152" y="545827"/>
                  <a:pt x="713705" y="545381"/>
                  <a:pt x="713705" y="544488"/>
                </a:cubicBezTo>
                <a:lnTo>
                  <a:pt x="713705" y="540135"/>
                </a:lnTo>
                <a:lnTo>
                  <a:pt x="710357" y="540135"/>
                </a:lnTo>
                <a:lnTo>
                  <a:pt x="710357" y="541474"/>
                </a:lnTo>
                <a:lnTo>
                  <a:pt x="711696" y="543483"/>
                </a:lnTo>
                <a:lnTo>
                  <a:pt x="711696" y="544488"/>
                </a:lnTo>
                <a:cubicBezTo>
                  <a:pt x="711696" y="545381"/>
                  <a:pt x="711249" y="545827"/>
                  <a:pt x="710357" y="545827"/>
                </a:cubicBezTo>
                <a:lnTo>
                  <a:pt x="707008" y="545827"/>
                </a:lnTo>
                <a:cubicBezTo>
                  <a:pt x="706115" y="545827"/>
                  <a:pt x="705668" y="545381"/>
                  <a:pt x="705668" y="544488"/>
                </a:cubicBezTo>
                <a:lnTo>
                  <a:pt x="705668" y="543483"/>
                </a:lnTo>
                <a:cubicBezTo>
                  <a:pt x="706785" y="541251"/>
                  <a:pt x="707901" y="540135"/>
                  <a:pt x="709017" y="540135"/>
                </a:cubicBezTo>
                <a:lnTo>
                  <a:pt x="709017" y="529419"/>
                </a:lnTo>
                <a:cubicBezTo>
                  <a:pt x="709017" y="528749"/>
                  <a:pt x="709910" y="528414"/>
                  <a:pt x="711696" y="528414"/>
                </a:cubicBezTo>
                <a:lnTo>
                  <a:pt x="711696" y="526405"/>
                </a:lnTo>
                <a:lnTo>
                  <a:pt x="708347" y="526405"/>
                </a:lnTo>
                <a:cubicBezTo>
                  <a:pt x="707454" y="526405"/>
                  <a:pt x="707008" y="525959"/>
                  <a:pt x="707008" y="525066"/>
                </a:cubicBezTo>
                <a:lnTo>
                  <a:pt x="707008" y="522052"/>
                </a:lnTo>
                <a:lnTo>
                  <a:pt x="705668" y="522052"/>
                </a:lnTo>
                <a:cubicBezTo>
                  <a:pt x="705668" y="523168"/>
                  <a:pt x="704999" y="523726"/>
                  <a:pt x="703659" y="523726"/>
                </a:cubicBezTo>
                <a:lnTo>
                  <a:pt x="703659" y="527075"/>
                </a:lnTo>
                <a:lnTo>
                  <a:pt x="700980" y="531428"/>
                </a:lnTo>
                <a:lnTo>
                  <a:pt x="700980" y="544488"/>
                </a:lnTo>
                <a:cubicBezTo>
                  <a:pt x="700980" y="545381"/>
                  <a:pt x="700534" y="545827"/>
                  <a:pt x="699641" y="545827"/>
                </a:cubicBezTo>
                <a:lnTo>
                  <a:pt x="684237" y="545827"/>
                </a:lnTo>
                <a:cubicBezTo>
                  <a:pt x="683344" y="545827"/>
                  <a:pt x="682898" y="545381"/>
                  <a:pt x="682898" y="544488"/>
                </a:cubicBezTo>
                <a:lnTo>
                  <a:pt x="682898" y="537791"/>
                </a:lnTo>
                <a:lnTo>
                  <a:pt x="681558" y="537791"/>
                </a:lnTo>
                <a:lnTo>
                  <a:pt x="681558" y="543483"/>
                </a:lnTo>
                <a:cubicBezTo>
                  <a:pt x="681558" y="545269"/>
                  <a:pt x="677986" y="546274"/>
                  <a:pt x="670843" y="546497"/>
                </a:cubicBezTo>
                <a:lnTo>
                  <a:pt x="632668" y="546497"/>
                </a:lnTo>
                <a:cubicBezTo>
                  <a:pt x="631775" y="546497"/>
                  <a:pt x="631329" y="546050"/>
                  <a:pt x="631329" y="545157"/>
                </a:cubicBezTo>
                <a:lnTo>
                  <a:pt x="631329" y="542144"/>
                </a:lnTo>
                <a:cubicBezTo>
                  <a:pt x="629989" y="542144"/>
                  <a:pt x="629320" y="541697"/>
                  <a:pt x="629320" y="540804"/>
                </a:cubicBezTo>
                <a:lnTo>
                  <a:pt x="629320" y="538795"/>
                </a:lnTo>
                <a:cubicBezTo>
                  <a:pt x="629320" y="538125"/>
                  <a:pt x="629989" y="537791"/>
                  <a:pt x="631329" y="537791"/>
                </a:cubicBezTo>
                <a:lnTo>
                  <a:pt x="631329" y="528414"/>
                </a:lnTo>
                <a:cubicBezTo>
                  <a:pt x="629989" y="528414"/>
                  <a:pt x="629320" y="527968"/>
                  <a:pt x="629320" y="527075"/>
                </a:cubicBezTo>
                <a:cubicBezTo>
                  <a:pt x="630213" y="526628"/>
                  <a:pt x="630882" y="526405"/>
                  <a:pt x="631329" y="526405"/>
                </a:cubicBezTo>
                <a:lnTo>
                  <a:pt x="631329" y="515020"/>
                </a:lnTo>
                <a:cubicBezTo>
                  <a:pt x="629989" y="515020"/>
                  <a:pt x="629320" y="514573"/>
                  <a:pt x="629320" y="513680"/>
                </a:cubicBezTo>
                <a:cubicBezTo>
                  <a:pt x="629320" y="513011"/>
                  <a:pt x="629989" y="512676"/>
                  <a:pt x="631329" y="512676"/>
                </a:cubicBezTo>
                <a:lnTo>
                  <a:pt x="631329" y="508323"/>
                </a:lnTo>
                <a:cubicBezTo>
                  <a:pt x="629989" y="508323"/>
                  <a:pt x="629320" y="507876"/>
                  <a:pt x="629320" y="506983"/>
                </a:cubicBezTo>
                <a:lnTo>
                  <a:pt x="629320" y="503634"/>
                </a:lnTo>
                <a:lnTo>
                  <a:pt x="627980" y="503634"/>
                </a:lnTo>
                <a:lnTo>
                  <a:pt x="627980" y="506983"/>
                </a:lnTo>
                <a:cubicBezTo>
                  <a:pt x="626641" y="510778"/>
                  <a:pt x="625748" y="512676"/>
                  <a:pt x="625301" y="512676"/>
                </a:cubicBezTo>
                <a:lnTo>
                  <a:pt x="624632" y="512676"/>
                </a:lnTo>
                <a:lnTo>
                  <a:pt x="624632" y="515020"/>
                </a:lnTo>
                <a:cubicBezTo>
                  <a:pt x="625748" y="515020"/>
                  <a:pt x="626864" y="516136"/>
                  <a:pt x="627980" y="518368"/>
                </a:cubicBezTo>
                <a:lnTo>
                  <a:pt x="627980" y="545157"/>
                </a:lnTo>
                <a:cubicBezTo>
                  <a:pt x="627980" y="546050"/>
                  <a:pt x="627534" y="546497"/>
                  <a:pt x="626641" y="546497"/>
                </a:cubicBezTo>
                <a:lnTo>
                  <a:pt x="559668" y="546497"/>
                </a:lnTo>
                <a:cubicBezTo>
                  <a:pt x="558775" y="546497"/>
                  <a:pt x="558329" y="546050"/>
                  <a:pt x="558329" y="545157"/>
                </a:cubicBezTo>
                <a:lnTo>
                  <a:pt x="558329" y="541474"/>
                </a:lnTo>
                <a:lnTo>
                  <a:pt x="561677" y="537121"/>
                </a:lnTo>
                <a:lnTo>
                  <a:pt x="561677" y="535781"/>
                </a:lnTo>
                <a:lnTo>
                  <a:pt x="558329" y="532098"/>
                </a:lnTo>
                <a:lnTo>
                  <a:pt x="558329" y="529419"/>
                </a:lnTo>
                <a:cubicBezTo>
                  <a:pt x="558329" y="528749"/>
                  <a:pt x="558998" y="528414"/>
                  <a:pt x="560338" y="528414"/>
                </a:cubicBezTo>
                <a:lnTo>
                  <a:pt x="560338" y="523726"/>
                </a:lnTo>
                <a:lnTo>
                  <a:pt x="555650" y="523726"/>
                </a:lnTo>
                <a:lnTo>
                  <a:pt x="555650" y="530089"/>
                </a:lnTo>
                <a:lnTo>
                  <a:pt x="556989" y="532098"/>
                </a:lnTo>
                <a:cubicBezTo>
                  <a:pt x="556989" y="532991"/>
                  <a:pt x="555873" y="533437"/>
                  <a:pt x="553640" y="533437"/>
                </a:cubicBezTo>
                <a:lnTo>
                  <a:pt x="553640" y="536451"/>
                </a:lnTo>
                <a:cubicBezTo>
                  <a:pt x="553640" y="537344"/>
                  <a:pt x="552524" y="537791"/>
                  <a:pt x="550292" y="537791"/>
                </a:cubicBezTo>
                <a:lnTo>
                  <a:pt x="550292" y="540135"/>
                </a:lnTo>
                <a:lnTo>
                  <a:pt x="554310" y="540135"/>
                </a:lnTo>
                <a:cubicBezTo>
                  <a:pt x="555203" y="540358"/>
                  <a:pt x="555650" y="540804"/>
                  <a:pt x="555650" y="541474"/>
                </a:cubicBezTo>
                <a:lnTo>
                  <a:pt x="555650" y="545157"/>
                </a:lnTo>
                <a:cubicBezTo>
                  <a:pt x="555650" y="546050"/>
                  <a:pt x="555203" y="546497"/>
                  <a:pt x="554310" y="546497"/>
                </a:cubicBezTo>
                <a:lnTo>
                  <a:pt x="552301" y="546497"/>
                </a:lnTo>
                <a:cubicBezTo>
                  <a:pt x="551631" y="546274"/>
                  <a:pt x="548506" y="543148"/>
                  <a:pt x="542925" y="537121"/>
                </a:cubicBezTo>
                <a:cubicBezTo>
                  <a:pt x="543595" y="529977"/>
                  <a:pt x="544934" y="526405"/>
                  <a:pt x="546943" y="526405"/>
                </a:cubicBezTo>
                <a:lnTo>
                  <a:pt x="546943" y="523726"/>
                </a:lnTo>
                <a:lnTo>
                  <a:pt x="544934" y="523726"/>
                </a:lnTo>
                <a:cubicBezTo>
                  <a:pt x="546274" y="513680"/>
                  <a:pt x="547613" y="508657"/>
                  <a:pt x="548952" y="508657"/>
                </a:cubicBezTo>
                <a:lnTo>
                  <a:pt x="556319" y="503634"/>
                </a:lnTo>
                <a:lnTo>
                  <a:pt x="556989" y="503634"/>
                </a:lnTo>
                <a:lnTo>
                  <a:pt x="556989" y="511336"/>
                </a:lnTo>
                <a:lnTo>
                  <a:pt x="555650" y="513345"/>
                </a:lnTo>
                <a:lnTo>
                  <a:pt x="555650" y="514350"/>
                </a:lnTo>
                <a:cubicBezTo>
                  <a:pt x="557436" y="516582"/>
                  <a:pt x="558329" y="518257"/>
                  <a:pt x="558329" y="519373"/>
                </a:cubicBezTo>
                <a:lnTo>
                  <a:pt x="560338" y="519373"/>
                </a:lnTo>
                <a:lnTo>
                  <a:pt x="560338" y="515020"/>
                </a:lnTo>
                <a:cubicBezTo>
                  <a:pt x="558998" y="515020"/>
                  <a:pt x="558329" y="514573"/>
                  <a:pt x="558329" y="513680"/>
                </a:cubicBezTo>
                <a:lnTo>
                  <a:pt x="558329" y="506983"/>
                </a:lnTo>
                <a:lnTo>
                  <a:pt x="561677" y="503300"/>
                </a:lnTo>
                <a:cubicBezTo>
                  <a:pt x="567928" y="503523"/>
                  <a:pt x="571946" y="503634"/>
                  <a:pt x="573732" y="503634"/>
                </a:cubicBezTo>
                <a:lnTo>
                  <a:pt x="583778" y="494928"/>
                </a:lnTo>
                <a:lnTo>
                  <a:pt x="599852" y="87399"/>
                </a:lnTo>
                <a:cubicBezTo>
                  <a:pt x="595833" y="83604"/>
                  <a:pt x="593378" y="81707"/>
                  <a:pt x="592485" y="81707"/>
                </a:cubicBezTo>
                <a:cubicBezTo>
                  <a:pt x="567035" y="80590"/>
                  <a:pt x="554310" y="79363"/>
                  <a:pt x="554310" y="78023"/>
                </a:cubicBezTo>
                <a:cubicBezTo>
                  <a:pt x="552078" y="49671"/>
                  <a:pt x="550962" y="31924"/>
                  <a:pt x="550962" y="24780"/>
                </a:cubicBezTo>
                <a:cubicBezTo>
                  <a:pt x="555203" y="19422"/>
                  <a:pt x="557659" y="16632"/>
                  <a:pt x="558329" y="16408"/>
                </a:cubicBezTo>
                <a:close/>
                <a:moveTo>
                  <a:pt x="1170235" y="15404"/>
                </a:moveTo>
                <a:lnTo>
                  <a:pt x="1170235" y="18752"/>
                </a:lnTo>
                <a:lnTo>
                  <a:pt x="1168896" y="20762"/>
                </a:lnTo>
                <a:lnTo>
                  <a:pt x="1168896" y="22101"/>
                </a:lnTo>
                <a:lnTo>
                  <a:pt x="1170235" y="24110"/>
                </a:lnTo>
                <a:lnTo>
                  <a:pt x="1170235" y="30807"/>
                </a:lnTo>
                <a:lnTo>
                  <a:pt x="1168896" y="32817"/>
                </a:lnTo>
                <a:lnTo>
                  <a:pt x="1168896" y="42193"/>
                </a:lnTo>
                <a:lnTo>
                  <a:pt x="1170235" y="42193"/>
                </a:lnTo>
                <a:lnTo>
                  <a:pt x="1170235" y="38174"/>
                </a:lnTo>
                <a:cubicBezTo>
                  <a:pt x="1170235" y="37281"/>
                  <a:pt x="1170905" y="36835"/>
                  <a:pt x="1172245" y="36835"/>
                </a:cubicBezTo>
                <a:lnTo>
                  <a:pt x="1172245" y="33486"/>
                </a:lnTo>
                <a:cubicBezTo>
                  <a:pt x="1172245" y="32593"/>
                  <a:pt x="1173361" y="32147"/>
                  <a:pt x="1175593" y="32147"/>
                </a:cubicBezTo>
                <a:lnTo>
                  <a:pt x="1175593" y="27459"/>
                </a:lnTo>
                <a:cubicBezTo>
                  <a:pt x="1174254" y="27459"/>
                  <a:pt x="1173584" y="27012"/>
                  <a:pt x="1173584" y="26119"/>
                </a:cubicBezTo>
                <a:cubicBezTo>
                  <a:pt x="1173584" y="25226"/>
                  <a:pt x="1174254" y="24780"/>
                  <a:pt x="1175593" y="24780"/>
                </a:cubicBezTo>
                <a:lnTo>
                  <a:pt x="1175593" y="17413"/>
                </a:lnTo>
                <a:cubicBezTo>
                  <a:pt x="1173361" y="17413"/>
                  <a:pt x="1172245" y="16743"/>
                  <a:pt x="1172245" y="15404"/>
                </a:cubicBezTo>
                <a:lnTo>
                  <a:pt x="1170235" y="15404"/>
                </a:lnTo>
                <a:close/>
                <a:moveTo>
                  <a:pt x="389781" y="15404"/>
                </a:moveTo>
                <a:cubicBezTo>
                  <a:pt x="483542" y="22101"/>
                  <a:pt x="531093" y="25784"/>
                  <a:pt x="532432" y="26454"/>
                </a:cubicBezTo>
                <a:lnTo>
                  <a:pt x="532432" y="27124"/>
                </a:lnTo>
                <a:lnTo>
                  <a:pt x="528414" y="79363"/>
                </a:lnTo>
                <a:lnTo>
                  <a:pt x="532432" y="79363"/>
                </a:lnTo>
                <a:cubicBezTo>
                  <a:pt x="533325" y="79586"/>
                  <a:pt x="533772" y="80032"/>
                  <a:pt x="533772" y="80702"/>
                </a:cubicBezTo>
                <a:cubicBezTo>
                  <a:pt x="531986" y="112179"/>
                  <a:pt x="530423" y="127918"/>
                  <a:pt x="529084" y="127918"/>
                </a:cubicBezTo>
                <a:cubicBezTo>
                  <a:pt x="527968" y="127918"/>
                  <a:pt x="525512" y="129592"/>
                  <a:pt x="521717" y="132941"/>
                </a:cubicBezTo>
                <a:cubicBezTo>
                  <a:pt x="527521" y="134503"/>
                  <a:pt x="530423" y="136624"/>
                  <a:pt x="530423" y="139303"/>
                </a:cubicBezTo>
                <a:cubicBezTo>
                  <a:pt x="523949" y="147563"/>
                  <a:pt x="517922" y="151693"/>
                  <a:pt x="512341" y="151693"/>
                </a:cubicBezTo>
                <a:lnTo>
                  <a:pt x="417240" y="170780"/>
                </a:lnTo>
                <a:lnTo>
                  <a:pt x="417240" y="170111"/>
                </a:lnTo>
                <a:cubicBezTo>
                  <a:pt x="417463" y="166762"/>
                  <a:pt x="418356" y="165088"/>
                  <a:pt x="419918" y="165088"/>
                </a:cubicBezTo>
                <a:lnTo>
                  <a:pt x="419918" y="162074"/>
                </a:lnTo>
                <a:cubicBezTo>
                  <a:pt x="422151" y="158502"/>
                  <a:pt x="423714" y="156716"/>
                  <a:pt x="424607" y="156716"/>
                </a:cubicBezTo>
                <a:lnTo>
                  <a:pt x="424607" y="152698"/>
                </a:lnTo>
                <a:cubicBezTo>
                  <a:pt x="423044" y="152698"/>
                  <a:pt x="421928" y="151358"/>
                  <a:pt x="421258" y="148679"/>
                </a:cubicBezTo>
                <a:lnTo>
                  <a:pt x="419918" y="148679"/>
                </a:lnTo>
                <a:cubicBezTo>
                  <a:pt x="419918" y="149796"/>
                  <a:pt x="419472" y="150354"/>
                  <a:pt x="418579" y="150354"/>
                </a:cubicBezTo>
                <a:lnTo>
                  <a:pt x="417909" y="149349"/>
                </a:lnTo>
                <a:lnTo>
                  <a:pt x="417909" y="142317"/>
                </a:lnTo>
                <a:lnTo>
                  <a:pt x="416570" y="142317"/>
                </a:lnTo>
                <a:cubicBezTo>
                  <a:pt x="416570" y="143433"/>
                  <a:pt x="415900" y="143991"/>
                  <a:pt x="414561" y="143991"/>
                </a:cubicBezTo>
                <a:lnTo>
                  <a:pt x="414561" y="148679"/>
                </a:lnTo>
                <a:cubicBezTo>
                  <a:pt x="415900" y="148679"/>
                  <a:pt x="416570" y="149126"/>
                  <a:pt x="416570" y="150019"/>
                </a:cubicBezTo>
                <a:cubicBezTo>
                  <a:pt x="415677" y="150242"/>
                  <a:pt x="415007" y="150354"/>
                  <a:pt x="414561" y="150354"/>
                </a:cubicBezTo>
                <a:lnTo>
                  <a:pt x="414561" y="152698"/>
                </a:lnTo>
                <a:cubicBezTo>
                  <a:pt x="415900" y="152698"/>
                  <a:pt x="416570" y="153144"/>
                  <a:pt x="416570" y="154037"/>
                </a:cubicBezTo>
                <a:cubicBezTo>
                  <a:pt x="415677" y="154260"/>
                  <a:pt x="415007" y="154372"/>
                  <a:pt x="414561" y="154372"/>
                </a:cubicBezTo>
                <a:lnTo>
                  <a:pt x="414561" y="159730"/>
                </a:lnTo>
                <a:lnTo>
                  <a:pt x="413221" y="161404"/>
                </a:lnTo>
                <a:lnTo>
                  <a:pt x="413221" y="172120"/>
                </a:lnTo>
                <a:lnTo>
                  <a:pt x="372368" y="180156"/>
                </a:lnTo>
                <a:cubicBezTo>
                  <a:pt x="374600" y="211187"/>
                  <a:pt x="375716" y="229940"/>
                  <a:pt x="375716" y="236414"/>
                </a:cubicBezTo>
                <a:cubicBezTo>
                  <a:pt x="372145" y="238199"/>
                  <a:pt x="370359" y="239427"/>
                  <a:pt x="370359" y="240097"/>
                </a:cubicBezTo>
                <a:cubicBezTo>
                  <a:pt x="365447" y="404627"/>
                  <a:pt x="362768" y="489793"/>
                  <a:pt x="362322" y="495598"/>
                </a:cubicBezTo>
                <a:cubicBezTo>
                  <a:pt x="360313" y="495598"/>
                  <a:pt x="358973" y="496602"/>
                  <a:pt x="358304" y="498612"/>
                </a:cubicBezTo>
                <a:lnTo>
                  <a:pt x="356964" y="500286"/>
                </a:lnTo>
                <a:lnTo>
                  <a:pt x="356964" y="503300"/>
                </a:lnTo>
                <a:cubicBezTo>
                  <a:pt x="357857" y="505309"/>
                  <a:pt x="359420" y="506425"/>
                  <a:pt x="361652" y="506648"/>
                </a:cubicBezTo>
                <a:lnTo>
                  <a:pt x="361652" y="517699"/>
                </a:lnTo>
                <a:cubicBezTo>
                  <a:pt x="361652" y="518592"/>
                  <a:pt x="360982" y="519038"/>
                  <a:pt x="359643" y="519038"/>
                </a:cubicBezTo>
                <a:lnTo>
                  <a:pt x="359643" y="520712"/>
                </a:lnTo>
                <a:cubicBezTo>
                  <a:pt x="360982" y="520712"/>
                  <a:pt x="361652" y="521494"/>
                  <a:pt x="361652" y="523057"/>
                </a:cubicBezTo>
                <a:lnTo>
                  <a:pt x="365001" y="523057"/>
                </a:lnTo>
                <a:lnTo>
                  <a:pt x="365001" y="519708"/>
                </a:lnTo>
                <a:lnTo>
                  <a:pt x="366340" y="519708"/>
                </a:lnTo>
                <a:lnTo>
                  <a:pt x="366340" y="520712"/>
                </a:lnTo>
                <a:lnTo>
                  <a:pt x="369689" y="520712"/>
                </a:lnTo>
                <a:cubicBezTo>
                  <a:pt x="369689" y="519373"/>
                  <a:pt x="371475" y="518592"/>
                  <a:pt x="375047" y="518368"/>
                </a:cubicBezTo>
                <a:cubicBezTo>
                  <a:pt x="386879" y="519261"/>
                  <a:pt x="396701" y="519708"/>
                  <a:pt x="404515" y="519708"/>
                </a:cubicBezTo>
                <a:lnTo>
                  <a:pt x="408484" y="523057"/>
                </a:lnTo>
                <a:lnTo>
                  <a:pt x="406524" y="523057"/>
                </a:lnTo>
                <a:lnTo>
                  <a:pt x="406524" y="525401"/>
                </a:lnTo>
                <a:lnTo>
                  <a:pt x="408533" y="525401"/>
                </a:lnTo>
                <a:lnTo>
                  <a:pt x="408533" y="523099"/>
                </a:lnTo>
                <a:lnTo>
                  <a:pt x="415230" y="528749"/>
                </a:lnTo>
                <a:cubicBezTo>
                  <a:pt x="413891" y="546609"/>
                  <a:pt x="412551" y="555538"/>
                  <a:pt x="411212" y="555538"/>
                </a:cubicBezTo>
                <a:cubicBezTo>
                  <a:pt x="411658" y="559557"/>
                  <a:pt x="411882" y="561901"/>
                  <a:pt x="411882" y="562570"/>
                </a:cubicBezTo>
                <a:lnTo>
                  <a:pt x="404515" y="568263"/>
                </a:lnTo>
                <a:lnTo>
                  <a:pt x="339551" y="568263"/>
                </a:lnTo>
                <a:lnTo>
                  <a:pt x="340221" y="565584"/>
                </a:lnTo>
                <a:lnTo>
                  <a:pt x="340221" y="557882"/>
                </a:lnTo>
                <a:cubicBezTo>
                  <a:pt x="340221" y="557213"/>
                  <a:pt x="340891" y="556878"/>
                  <a:pt x="342230" y="556878"/>
                </a:cubicBezTo>
                <a:lnTo>
                  <a:pt x="342230" y="552859"/>
                </a:lnTo>
                <a:lnTo>
                  <a:pt x="340221" y="552859"/>
                </a:lnTo>
                <a:lnTo>
                  <a:pt x="340221" y="553864"/>
                </a:lnTo>
                <a:lnTo>
                  <a:pt x="338882" y="553864"/>
                </a:lnTo>
                <a:cubicBezTo>
                  <a:pt x="338882" y="553194"/>
                  <a:pt x="338435" y="552413"/>
                  <a:pt x="337542" y="551520"/>
                </a:cubicBezTo>
                <a:cubicBezTo>
                  <a:pt x="337542" y="550850"/>
                  <a:pt x="338435" y="550515"/>
                  <a:pt x="340221" y="550515"/>
                </a:cubicBezTo>
                <a:lnTo>
                  <a:pt x="340221" y="534777"/>
                </a:lnTo>
                <a:cubicBezTo>
                  <a:pt x="340221" y="533884"/>
                  <a:pt x="340891" y="533437"/>
                  <a:pt x="342230" y="533437"/>
                </a:cubicBezTo>
                <a:lnTo>
                  <a:pt x="342230" y="529419"/>
                </a:lnTo>
                <a:cubicBezTo>
                  <a:pt x="340891" y="529419"/>
                  <a:pt x="340221" y="529084"/>
                  <a:pt x="340221" y="528414"/>
                </a:cubicBezTo>
                <a:cubicBezTo>
                  <a:pt x="340221" y="527521"/>
                  <a:pt x="340891" y="527075"/>
                  <a:pt x="342230" y="527075"/>
                </a:cubicBezTo>
                <a:lnTo>
                  <a:pt x="342230" y="525401"/>
                </a:lnTo>
                <a:lnTo>
                  <a:pt x="338882" y="523057"/>
                </a:lnTo>
                <a:cubicBezTo>
                  <a:pt x="337989" y="523057"/>
                  <a:pt x="337542" y="522722"/>
                  <a:pt x="337542" y="522052"/>
                </a:cubicBezTo>
                <a:lnTo>
                  <a:pt x="337542" y="517699"/>
                </a:lnTo>
                <a:lnTo>
                  <a:pt x="338882" y="516024"/>
                </a:lnTo>
                <a:lnTo>
                  <a:pt x="338882" y="515690"/>
                </a:lnTo>
                <a:lnTo>
                  <a:pt x="337542" y="513680"/>
                </a:lnTo>
                <a:lnTo>
                  <a:pt x="337542" y="509662"/>
                </a:lnTo>
                <a:lnTo>
                  <a:pt x="338882" y="507988"/>
                </a:lnTo>
                <a:lnTo>
                  <a:pt x="338882" y="500956"/>
                </a:lnTo>
                <a:lnTo>
                  <a:pt x="340221" y="499281"/>
                </a:lnTo>
                <a:lnTo>
                  <a:pt x="340221" y="496267"/>
                </a:lnTo>
                <a:lnTo>
                  <a:pt x="338882" y="494593"/>
                </a:lnTo>
                <a:lnTo>
                  <a:pt x="338882" y="492919"/>
                </a:lnTo>
                <a:lnTo>
                  <a:pt x="340221" y="491245"/>
                </a:lnTo>
                <a:lnTo>
                  <a:pt x="340221" y="485217"/>
                </a:lnTo>
                <a:lnTo>
                  <a:pt x="338882" y="485217"/>
                </a:lnTo>
                <a:lnTo>
                  <a:pt x="338882" y="486556"/>
                </a:lnTo>
                <a:lnTo>
                  <a:pt x="337542" y="486556"/>
                </a:lnTo>
                <a:lnTo>
                  <a:pt x="337542" y="477850"/>
                </a:lnTo>
                <a:lnTo>
                  <a:pt x="338882" y="475841"/>
                </a:lnTo>
                <a:lnTo>
                  <a:pt x="338882" y="475506"/>
                </a:lnTo>
                <a:lnTo>
                  <a:pt x="337542" y="473832"/>
                </a:lnTo>
                <a:lnTo>
                  <a:pt x="337542" y="460772"/>
                </a:lnTo>
                <a:cubicBezTo>
                  <a:pt x="338882" y="457423"/>
                  <a:pt x="339774" y="455749"/>
                  <a:pt x="340221" y="455749"/>
                </a:cubicBezTo>
                <a:lnTo>
                  <a:pt x="342230" y="455749"/>
                </a:lnTo>
                <a:lnTo>
                  <a:pt x="342230" y="451731"/>
                </a:lnTo>
                <a:cubicBezTo>
                  <a:pt x="339998" y="451731"/>
                  <a:pt x="338882" y="450503"/>
                  <a:pt x="338882" y="448047"/>
                </a:cubicBezTo>
                <a:cubicBezTo>
                  <a:pt x="338882" y="446261"/>
                  <a:pt x="338435" y="444922"/>
                  <a:pt x="337542" y="444029"/>
                </a:cubicBezTo>
                <a:lnTo>
                  <a:pt x="337542" y="441015"/>
                </a:lnTo>
                <a:cubicBezTo>
                  <a:pt x="335979" y="441015"/>
                  <a:pt x="335086" y="439452"/>
                  <a:pt x="334863" y="436327"/>
                </a:cubicBezTo>
                <a:cubicBezTo>
                  <a:pt x="334417" y="436327"/>
                  <a:pt x="334193" y="436215"/>
                  <a:pt x="334193" y="435992"/>
                </a:cubicBezTo>
                <a:lnTo>
                  <a:pt x="334193" y="433648"/>
                </a:lnTo>
                <a:cubicBezTo>
                  <a:pt x="335533" y="430076"/>
                  <a:pt x="336426" y="428290"/>
                  <a:pt x="336872" y="428290"/>
                </a:cubicBezTo>
                <a:lnTo>
                  <a:pt x="337542" y="428290"/>
                </a:lnTo>
                <a:lnTo>
                  <a:pt x="337542" y="424272"/>
                </a:lnTo>
                <a:cubicBezTo>
                  <a:pt x="336203" y="424272"/>
                  <a:pt x="335533" y="423825"/>
                  <a:pt x="335533" y="422932"/>
                </a:cubicBezTo>
                <a:cubicBezTo>
                  <a:pt x="335533" y="422263"/>
                  <a:pt x="336203" y="421928"/>
                  <a:pt x="337542" y="421928"/>
                </a:cubicBezTo>
                <a:lnTo>
                  <a:pt x="337542" y="415565"/>
                </a:lnTo>
                <a:cubicBezTo>
                  <a:pt x="336203" y="415565"/>
                  <a:pt x="335533" y="415119"/>
                  <a:pt x="335533" y="414226"/>
                </a:cubicBezTo>
                <a:cubicBezTo>
                  <a:pt x="336426" y="414003"/>
                  <a:pt x="337096" y="413891"/>
                  <a:pt x="337542" y="413891"/>
                </a:cubicBezTo>
                <a:lnTo>
                  <a:pt x="337542" y="406189"/>
                </a:lnTo>
                <a:cubicBezTo>
                  <a:pt x="339105" y="404627"/>
                  <a:pt x="340221" y="402171"/>
                  <a:pt x="340891" y="398822"/>
                </a:cubicBezTo>
                <a:lnTo>
                  <a:pt x="343570" y="398822"/>
                </a:lnTo>
                <a:lnTo>
                  <a:pt x="343570" y="394469"/>
                </a:lnTo>
                <a:lnTo>
                  <a:pt x="338882" y="394469"/>
                </a:lnTo>
                <a:cubicBezTo>
                  <a:pt x="337319" y="393799"/>
                  <a:pt x="335756" y="392125"/>
                  <a:pt x="334193" y="389446"/>
                </a:cubicBezTo>
                <a:lnTo>
                  <a:pt x="335533" y="387772"/>
                </a:lnTo>
                <a:lnTo>
                  <a:pt x="335533" y="387102"/>
                </a:lnTo>
                <a:cubicBezTo>
                  <a:pt x="334640" y="386209"/>
                  <a:pt x="334193" y="385204"/>
                  <a:pt x="334193" y="384088"/>
                </a:cubicBezTo>
                <a:lnTo>
                  <a:pt x="332184" y="384088"/>
                </a:lnTo>
                <a:cubicBezTo>
                  <a:pt x="332184" y="385204"/>
                  <a:pt x="331738" y="386209"/>
                  <a:pt x="330845" y="387102"/>
                </a:cubicBezTo>
                <a:lnTo>
                  <a:pt x="330845" y="396478"/>
                </a:lnTo>
                <a:lnTo>
                  <a:pt x="332184" y="398152"/>
                </a:lnTo>
                <a:lnTo>
                  <a:pt x="332184" y="406189"/>
                </a:lnTo>
                <a:lnTo>
                  <a:pt x="330845" y="407864"/>
                </a:lnTo>
                <a:lnTo>
                  <a:pt x="330845" y="409203"/>
                </a:lnTo>
                <a:cubicBezTo>
                  <a:pt x="333077" y="409203"/>
                  <a:pt x="334193" y="409538"/>
                  <a:pt x="334193" y="410208"/>
                </a:cubicBezTo>
                <a:cubicBezTo>
                  <a:pt x="334193" y="411101"/>
                  <a:pt x="333524" y="411547"/>
                  <a:pt x="332184" y="411547"/>
                </a:cubicBezTo>
                <a:lnTo>
                  <a:pt x="332184" y="424272"/>
                </a:lnTo>
                <a:cubicBezTo>
                  <a:pt x="333524" y="424272"/>
                  <a:pt x="334193" y="424607"/>
                  <a:pt x="334193" y="425276"/>
                </a:cubicBezTo>
                <a:lnTo>
                  <a:pt x="334193" y="429630"/>
                </a:lnTo>
                <a:lnTo>
                  <a:pt x="330845" y="432978"/>
                </a:lnTo>
                <a:lnTo>
                  <a:pt x="330845" y="438336"/>
                </a:lnTo>
                <a:lnTo>
                  <a:pt x="332184" y="440010"/>
                </a:lnTo>
                <a:lnTo>
                  <a:pt x="332184" y="468474"/>
                </a:lnTo>
                <a:cubicBezTo>
                  <a:pt x="333524" y="468474"/>
                  <a:pt x="334193" y="468809"/>
                  <a:pt x="334193" y="469478"/>
                </a:cubicBezTo>
                <a:cubicBezTo>
                  <a:pt x="333300" y="469925"/>
                  <a:pt x="332631" y="470148"/>
                  <a:pt x="332184" y="470148"/>
                </a:cubicBezTo>
                <a:lnTo>
                  <a:pt x="332184" y="476511"/>
                </a:lnTo>
                <a:cubicBezTo>
                  <a:pt x="333524" y="476511"/>
                  <a:pt x="334193" y="476957"/>
                  <a:pt x="334193" y="477850"/>
                </a:cubicBezTo>
                <a:lnTo>
                  <a:pt x="334193" y="480194"/>
                </a:lnTo>
                <a:lnTo>
                  <a:pt x="330845" y="483543"/>
                </a:lnTo>
                <a:lnTo>
                  <a:pt x="330845" y="484882"/>
                </a:lnTo>
                <a:lnTo>
                  <a:pt x="332184" y="486556"/>
                </a:lnTo>
                <a:lnTo>
                  <a:pt x="332184" y="490575"/>
                </a:lnTo>
                <a:lnTo>
                  <a:pt x="330845" y="492249"/>
                </a:lnTo>
                <a:lnTo>
                  <a:pt x="330845" y="493589"/>
                </a:lnTo>
                <a:cubicBezTo>
                  <a:pt x="333077" y="493589"/>
                  <a:pt x="334193" y="493923"/>
                  <a:pt x="334193" y="494593"/>
                </a:cubicBezTo>
                <a:lnTo>
                  <a:pt x="334193" y="500956"/>
                </a:lnTo>
                <a:cubicBezTo>
                  <a:pt x="334193" y="501849"/>
                  <a:pt x="333524" y="502295"/>
                  <a:pt x="332184" y="502295"/>
                </a:cubicBezTo>
                <a:lnTo>
                  <a:pt x="332184" y="506313"/>
                </a:lnTo>
                <a:cubicBezTo>
                  <a:pt x="333524" y="506313"/>
                  <a:pt x="334193" y="506648"/>
                  <a:pt x="334193" y="507318"/>
                </a:cubicBezTo>
                <a:cubicBezTo>
                  <a:pt x="331068" y="509104"/>
                  <a:pt x="329505" y="510332"/>
                  <a:pt x="329505" y="511001"/>
                </a:cubicBezTo>
                <a:lnTo>
                  <a:pt x="329505" y="512676"/>
                </a:lnTo>
                <a:cubicBezTo>
                  <a:pt x="331068" y="512676"/>
                  <a:pt x="332184" y="513457"/>
                  <a:pt x="332854" y="515020"/>
                </a:cubicBezTo>
                <a:cubicBezTo>
                  <a:pt x="333747" y="515020"/>
                  <a:pt x="334193" y="515355"/>
                  <a:pt x="334193" y="516024"/>
                </a:cubicBezTo>
                <a:lnTo>
                  <a:pt x="334193" y="517699"/>
                </a:lnTo>
                <a:cubicBezTo>
                  <a:pt x="334193" y="518592"/>
                  <a:pt x="333524" y="519038"/>
                  <a:pt x="332184" y="519038"/>
                </a:cubicBezTo>
                <a:lnTo>
                  <a:pt x="332184" y="523057"/>
                </a:lnTo>
                <a:cubicBezTo>
                  <a:pt x="333524" y="523057"/>
                  <a:pt x="334193" y="523503"/>
                  <a:pt x="334193" y="524396"/>
                </a:cubicBezTo>
                <a:lnTo>
                  <a:pt x="334193" y="526070"/>
                </a:lnTo>
                <a:cubicBezTo>
                  <a:pt x="334193" y="526740"/>
                  <a:pt x="333524" y="527075"/>
                  <a:pt x="332184" y="527075"/>
                </a:cubicBezTo>
                <a:lnTo>
                  <a:pt x="332184" y="531093"/>
                </a:lnTo>
                <a:cubicBezTo>
                  <a:pt x="333970" y="531093"/>
                  <a:pt x="334863" y="533437"/>
                  <a:pt x="334863" y="538125"/>
                </a:cubicBezTo>
                <a:cubicBezTo>
                  <a:pt x="335310" y="538125"/>
                  <a:pt x="335533" y="538349"/>
                  <a:pt x="335533" y="538795"/>
                </a:cubicBezTo>
                <a:lnTo>
                  <a:pt x="334193" y="540469"/>
                </a:lnTo>
                <a:lnTo>
                  <a:pt x="334193" y="560226"/>
                </a:lnTo>
                <a:lnTo>
                  <a:pt x="335533" y="561901"/>
                </a:lnTo>
                <a:lnTo>
                  <a:pt x="335533" y="563910"/>
                </a:lnTo>
                <a:cubicBezTo>
                  <a:pt x="334193" y="566812"/>
                  <a:pt x="333300" y="568263"/>
                  <a:pt x="332854" y="568263"/>
                </a:cubicBezTo>
                <a:lnTo>
                  <a:pt x="275257" y="568263"/>
                </a:lnTo>
                <a:cubicBezTo>
                  <a:pt x="275704" y="565361"/>
                  <a:pt x="276374" y="563463"/>
                  <a:pt x="277267" y="562570"/>
                </a:cubicBezTo>
                <a:lnTo>
                  <a:pt x="277267" y="561566"/>
                </a:lnTo>
                <a:lnTo>
                  <a:pt x="275927" y="559557"/>
                </a:lnTo>
                <a:lnTo>
                  <a:pt x="275927" y="556878"/>
                </a:lnTo>
                <a:lnTo>
                  <a:pt x="277267" y="556878"/>
                </a:lnTo>
                <a:lnTo>
                  <a:pt x="277267" y="554534"/>
                </a:lnTo>
                <a:lnTo>
                  <a:pt x="275927" y="554534"/>
                </a:lnTo>
                <a:lnTo>
                  <a:pt x="275927" y="556878"/>
                </a:lnTo>
                <a:cubicBezTo>
                  <a:pt x="275034" y="556878"/>
                  <a:pt x="274588" y="556431"/>
                  <a:pt x="274588" y="555538"/>
                </a:cubicBezTo>
                <a:lnTo>
                  <a:pt x="274588" y="551520"/>
                </a:lnTo>
                <a:cubicBezTo>
                  <a:pt x="276374" y="550627"/>
                  <a:pt x="277267" y="549622"/>
                  <a:pt x="277267" y="548506"/>
                </a:cubicBezTo>
                <a:cubicBezTo>
                  <a:pt x="278160" y="548283"/>
                  <a:pt x="278829" y="548171"/>
                  <a:pt x="279276" y="548171"/>
                </a:cubicBezTo>
                <a:lnTo>
                  <a:pt x="279276" y="546497"/>
                </a:lnTo>
                <a:cubicBezTo>
                  <a:pt x="277936" y="546497"/>
                  <a:pt x="277267" y="546050"/>
                  <a:pt x="277267" y="545157"/>
                </a:cubicBezTo>
                <a:lnTo>
                  <a:pt x="277267" y="542144"/>
                </a:lnTo>
                <a:lnTo>
                  <a:pt x="275927" y="542144"/>
                </a:lnTo>
                <a:cubicBezTo>
                  <a:pt x="274811" y="545046"/>
                  <a:pt x="273918" y="546497"/>
                  <a:pt x="273248" y="546497"/>
                </a:cubicBezTo>
                <a:lnTo>
                  <a:pt x="271239" y="542813"/>
                </a:lnTo>
                <a:lnTo>
                  <a:pt x="271239" y="541139"/>
                </a:lnTo>
                <a:cubicBezTo>
                  <a:pt x="272355" y="538683"/>
                  <a:pt x="273472" y="537456"/>
                  <a:pt x="274588" y="537456"/>
                </a:cubicBezTo>
                <a:lnTo>
                  <a:pt x="274588" y="531093"/>
                </a:lnTo>
                <a:lnTo>
                  <a:pt x="272579" y="531093"/>
                </a:lnTo>
                <a:lnTo>
                  <a:pt x="272579" y="533102"/>
                </a:lnTo>
                <a:lnTo>
                  <a:pt x="271239" y="533102"/>
                </a:lnTo>
                <a:lnTo>
                  <a:pt x="271239" y="529419"/>
                </a:lnTo>
                <a:cubicBezTo>
                  <a:pt x="269900" y="529419"/>
                  <a:pt x="269230" y="528638"/>
                  <a:pt x="269230" y="527075"/>
                </a:cubicBezTo>
                <a:lnTo>
                  <a:pt x="265881" y="527075"/>
                </a:lnTo>
                <a:lnTo>
                  <a:pt x="265881" y="531093"/>
                </a:lnTo>
                <a:cubicBezTo>
                  <a:pt x="267221" y="531093"/>
                  <a:pt x="267890" y="531540"/>
                  <a:pt x="267890" y="532433"/>
                </a:cubicBezTo>
                <a:lnTo>
                  <a:pt x="267890" y="536451"/>
                </a:lnTo>
                <a:cubicBezTo>
                  <a:pt x="267890" y="537121"/>
                  <a:pt x="267221" y="537456"/>
                  <a:pt x="265881" y="537456"/>
                </a:cubicBezTo>
                <a:lnTo>
                  <a:pt x="265881" y="539800"/>
                </a:lnTo>
                <a:cubicBezTo>
                  <a:pt x="267221" y="539800"/>
                  <a:pt x="267890" y="540246"/>
                  <a:pt x="267890" y="541139"/>
                </a:cubicBezTo>
                <a:lnTo>
                  <a:pt x="267890" y="545157"/>
                </a:lnTo>
                <a:cubicBezTo>
                  <a:pt x="267890" y="546050"/>
                  <a:pt x="267221" y="546497"/>
                  <a:pt x="265881" y="546497"/>
                </a:cubicBezTo>
                <a:lnTo>
                  <a:pt x="265881" y="550515"/>
                </a:lnTo>
                <a:lnTo>
                  <a:pt x="267890" y="550515"/>
                </a:lnTo>
                <a:lnTo>
                  <a:pt x="267890" y="551520"/>
                </a:lnTo>
                <a:cubicBezTo>
                  <a:pt x="267890" y="552413"/>
                  <a:pt x="267221" y="552859"/>
                  <a:pt x="265881" y="552859"/>
                </a:cubicBezTo>
                <a:lnTo>
                  <a:pt x="265881" y="554534"/>
                </a:lnTo>
                <a:cubicBezTo>
                  <a:pt x="267221" y="554534"/>
                  <a:pt x="267890" y="554869"/>
                  <a:pt x="267890" y="555538"/>
                </a:cubicBezTo>
                <a:lnTo>
                  <a:pt x="267890" y="561901"/>
                </a:lnTo>
                <a:cubicBezTo>
                  <a:pt x="267890" y="562794"/>
                  <a:pt x="267221" y="563240"/>
                  <a:pt x="265881" y="563240"/>
                </a:cubicBezTo>
                <a:lnTo>
                  <a:pt x="265881" y="564914"/>
                </a:lnTo>
                <a:cubicBezTo>
                  <a:pt x="267221" y="564914"/>
                  <a:pt x="267890" y="565361"/>
                  <a:pt x="267890" y="566254"/>
                </a:cubicBezTo>
                <a:cubicBezTo>
                  <a:pt x="267890" y="566700"/>
                  <a:pt x="266774" y="567370"/>
                  <a:pt x="264542" y="568263"/>
                </a:cubicBezTo>
                <a:cubicBezTo>
                  <a:pt x="256952" y="568040"/>
                  <a:pt x="251147" y="567928"/>
                  <a:pt x="247129" y="567928"/>
                </a:cubicBezTo>
                <a:lnTo>
                  <a:pt x="245120" y="567928"/>
                </a:lnTo>
                <a:cubicBezTo>
                  <a:pt x="244227" y="567928"/>
                  <a:pt x="243780" y="567482"/>
                  <a:pt x="243780" y="566589"/>
                </a:cubicBezTo>
                <a:lnTo>
                  <a:pt x="243780" y="563240"/>
                </a:lnTo>
                <a:lnTo>
                  <a:pt x="241771" y="563240"/>
                </a:lnTo>
                <a:lnTo>
                  <a:pt x="241771" y="566589"/>
                </a:lnTo>
                <a:cubicBezTo>
                  <a:pt x="241771" y="567482"/>
                  <a:pt x="241325" y="567928"/>
                  <a:pt x="240432" y="567928"/>
                </a:cubicBezTo>
                <a:lnTo>
                  <a:pt x="240432" y="564914"/>
                </a:lnTo>
                <a:lnTo>
                  <a:pt x="239092" y="564914"/>
                </a:lnTo>
                <a:lnTo>
                  <a:pt x="239092" y="567928"/>
                </a:lnTo>
                <a:lnTo>
                  <a:pt x="200248" y="567928"/>
                </a:lnTo>
                <a:cubicBezTo>
                  <a:pt x="199355" y="567928"/>
                  <a:pt x="198462" y="567705"/>
                  <a:pt x="197569" y="567258"/>
                </a:cubicBezTo>
                <a:cubicBezTo>
                  <a:pt x="196899" y="567705"/>
                  <a:pt x="196007" y="567928"/>
                  <a:pt x="194890" y="567928"/>
                </a:cubicBezTo>
                <a:lnTo>
                  <a:pt x="186854" y="567928"/>
                </a:lnTo>
                <a:cubicBezTo>
                  <a:pt x="185291" y="567928"/>
                  <a:pt x="184175" y="567705"/>
                  <a:pt x="183505" y="567258"/>
                </a:cubicBezTo>
                <a:lnTo>
                  <a:pt x="179487" y="567928"/>
                </a:lnTo>
                <a:lnTo>
                  <a:pt x="156716" y="567928"/>
                </a:lnTo>
                <a:cubicBezTo>
                  <a:pt x="156716" y="566142"/>
                  <a:pt x="156046" y="564803"/>
                  <a:pt x="154707" y="563910"/>
                </a:cubicBezTo>
                <a:cubicBezTo>
                  <a:pt x="155600" y="563910"/>
                  <a:pt x="156716" y="562682"/>
                  <a:pt x="158055" y="560226"/>
                </a:cubicBezTo>
                <a:lnTo>
                  <a:pt x="158055" y="556878"/>
                </a:lnTo>
                <a:lnTo>
                  <a:pt x="159395" y="556878"/>
                </a:lnTo>
                <a:lnTo>
                  <a:pt x="159395" y="553864"/>
                </a:lnTo>
                <a:lnTo>
                  <a:pt x="162743" y="549846"/>
                </a:lnTo>
                <a:lnTo>
                  <a:pt x="162743" y="548506"/>
                </a:lnTo>
                <a:cubicBezTo>
                  <a:pt x="160511" y="546497"/>
                  <a:pt x="159395" y="545046"/>
                  <a:pt x="159395" y="544153"/>
                </a:cubicBezTo>
                <a:lnTo>
                  <a:pt x="158055" y="544153"/>
                </a:lnTo>
                <a:cubicBezTo>
                  <a:pt x="158055" y="545716"/>
                  <a:pt x="157162" y="547055"/>
                  <a:pt x="155376" y="548171"/>
                </a:cubicBezTo>
                <a:lnTo>
                  <a:pt x="153367" y="545157"/>
                </a:lnTo>
                <a:cubicBezTo>
                  <a:pt x="154483" y="543148"/>
                  <a:pt x="155600" y="542144"/>
                  <a:pt x="156716" y="542144"/>
                </a:cubicBezTo>
                <a:lnTo>
                  <a:pt x="156716" y="534777"/>
                </a:lnTo>
                <a:cubicBezTo>
                  <a:pt x="157386" y="532321"/>
                  <a:pt x="158948" y="531093"/>
                  <a:pt x="161404" y="531093"/>
                </a:cubicBezTo>
                <a:lnTo>
                  <a:pt x="161404" y="526740"/>
                </a:lnTo>
                <a:lnTo>
                  <a:pt x="162743" y="524731"/>
                </a:lnTo>
                <a:lnTo>
                  <a:pt x="162743" y="523057"/>
                </a:lnTo>
                <a:lnTo>
                  <a:pt x="159395" y="523057"/>
                </a:lnTo>
                <a:lnTo>
                  <a:pt x="158055" y="526740"/>
                </a:lnTo>
                <a:lnTo>
                  <a:pt x="156716" y="526740"/>
                </a:lnTo>
                <a:lnTo>
                  <a:pt x="156716" y="520043"/>
                </a:lnTo>
                <a:cubicBezTo>
                  <a:pt x="156939" y="519373"/>
                  <a:pt x="157386" y="519038"/>
                  <a:pt x="158055" y="519038"/>
                </a:cubicBezTo>
                <a:lnTo>
                  <a:pt x="162743" y="519038"/>
                </a:lnTo>
                <a:lnTo>
                  <a:pt x="162743" y="515690"/>
                </a:lnTo>
                <a:cubicBezTo>
                  <a:pt x="161850" y="514573"/>
                  <a:pt x="161404" y="513569"/>
                  <a:pt x="161404" y="512676"/>
                </a:cubicBezTo>
                <a:lnTo>
                  <a:pt x="154707" y="512676"/>
                </a:lnTo>
                <a:cubicBezTo>
                  <a:pt x="153814" y="512676"/>
                  <a:pt x="153367" y="512229"/>
                  <a:pt x="153367" y="511336"/>
                </a:cubicBezTo>
                <a:lnTo>
                  <a:pt x="153367" y="507318"/>
                </a:lnTo>
                <a:lnTo>
                  <a:pt x="154707" y="505644"/>
                </a:lnTo>
                <a:lnTo>
                  <a:pt x="154707" y="504639"/>
                </a:lnTo>
                <a:lnTo>
                  <a:pt x="153367" y="502630"/>
                </a:lnTo>
                <a:lnTo>
                  <a:pt x="153367" y="500956"/>
                </a:lnTo>
                <a:cubicBezTo>
                  <a:pt x="154483" y="498946"/>
                  <a:pt x="155600" y="497942"/>
                  <a:pt x="156716" y="497942"/>
                </a:cubicBezTo>
                <a:lnTo>
                  <a:pt x="156716" y="488231"/>
                </a:lnTo>
                <a:cubicBezTo>
                  <a:pt x="156716" y="487338"/>
                  <a:pt x="157609" y="486891"/>
                  <a:pt x="159395" y="486891"/>
                </a:cubicBezTo>
                <a:lnTo>
                  <a:pt x="159395" y="485217"/>
                </a:lnTo>
                <a:lnTo>
                  <a:pt x="156046" y="485217"/>
                </a:lnTo>
                <a:cubicBezTo>
                  <a:pt x="155153" y="485217"/>
                  <a:pt x="154707" y="484882"/>
                  <a:pt x="154707" y="484212"/>
                </a:cubicBezTo>
                <a:lnTo>
                  <a:pt x="154707" y="481199"/>
                </a:lnTo>
                <a:lnTo>
                  <a:pt x="152697" y="481199"/>
                </a:lnTo>
                <a:lnTo>
                  <a:pt x="152697" y="480194"/>
                </a:lnTo>
                <a:cubicBezTo>
                  <a:pt x="152921" y="479301"/>
                  <a:pt x="153367" y="478855"/>
                  <a:pt x="154037" y="478855"/>
                </a:cubicBezTo>
                <a:lnTo>
                  <a:pt x="158055" y="478855"/>
                </a:lnTo>
                <a:lnTo>
                  <a:pt x="158055" y="475841"/>
                </a:lnTo>
                <a:lnTo>
                  <a:pt x="159395" y="474166"/>
                </a:lnTo>
                <a:lnTo>
                  <a:pt x="159395" y="470148"/>
                </a:lnTo>
                <a:lnTo>
                  <a:pt x="161404" y="470148"/>
                </a:lnTo>
                <a:lnTo>
                  <a:pt x="161404" y="466130"/>
                </a:lnTo>
                <a:lnTo>
                  <a:pt x="159395" y="466130"/>
                </a:lnTo>
                <a:lnTo>
                  <a:pt x="159395" y="470148"/>
                </a:lnTo>
                <a:cubicBezTo>
                  <a:pt x="158502" y="470148"/>
                  <a:pt x="158055" y="470706"/>
                  <a:pt x="158055" y="471822"/>
                </a:cubicBezTo>
                <a:lnTo>
                  <a:pt x="156716" y="471822"/>
                </a:lnTo>
                <a:lnTo>
                  <a:pt x="156716" y="468474"/>
                </a:lnTo>
                <a:cubicBezTo>
                  <a:pt x="155376" y="468474"/>
                  <a:pt x="154707" y="468027"/>
                  <a:pt x="154707" y="467134"/>
                </a:cubicBezTo>
                <a:lnTo>
                  <a:pt x="154707" y="465460"/>
                </a:lnTo>
                <a:cubicBezTo>
                  <a:pt x="154930" y="464790"/>
                  <a:pt x="155376" y="464455"/>
                  <a:pt x="156046" y="464455"/>
                </a:cubicBezTo>
                <a:lnTo>
                  <a:pt x="159395" y="464455"/>
                </a:lnTo>
                <a:lnTo>
                  <a:pt x="159395" y="458093"/>
                </a:lnTo>
                <a:cubicBezTo>
                  <a:pt x="157162" y="458093"/>
                  <a:pt x="156046" y="456642"/>
                  <a:pt x="156046" y="453740"/>
                </a:cubicBezTo>
                <a:cubicBezTo>
                  <a:pt x="156269" y="450168"/>
                  <a:pt x="156939" y="447936"/>
                  <a:pt x="158055" y="447043"/>
                </a:cubicBezTo>
                <a:cubicBezTo>
                  <a:pt x="158055" y="444810"/>
                  <a:pt x="157832" y="443024"/>
                  <a:pt x="157386" y="441685"/>
                </a:cubicBezTo>
                <a:cubicBezTo>
                  <a:pt x="158725" y="432755"/>
                  <a:pt x="159841" y="428290"/>
                  <a:pt x="160734" y="428290"/>
                </a:cubicBezTo>
                <a:lnTo>
                  <a:pt x="161404" y="428290"/>
                </a:lnTo>
                <a:lnTo>
                  <a:pt x="161404" y="424272"/>
                </a:lnTo>
                <a:cubicBezTo>
                  <a:pt x="160511" y="424272"/>
                  <a:pt x="160065" y="424049"/>
                  <a:pt x="160065" y="423602"/>
                </a:cubicBezTo>
                <a:cubicBezTo>
                  <a:pt x="161850" y="401501"/>
                  <a:pt x="163413" y="390451"/>
                  <a:pt x="164753" y="390451"/>
                </a:cubicBezTo>
                <a:lnTo>
                  <a:pt x="166092" y="390451"/>
                </a:lnTo>
                <a:lnTo>
                  <a:pt x="166092" y="388107"/>
                </a:lnTo>
                <a:lnTo>
                  <a:pt x="164083" y="388107"/>
                </a:lnTo>
                <a:cubicBezTo>
                  <a:pt x="173013" y="316669"/>
                  <a:pt x="177477" y="279723"/>
                  <a:pt x="177477" y="277267"/>
                </a:cubicBezTo>
                <a:lnTo>
                  <a:pt x="178817" y="277267"/>
                </a:lnTo>
                <a:cubicBezTo>
                  <a:pt x="178817" y="277713"/>
                  <a:pt x="179933" y="279388"/>
                  <a:pt x="182165" y="282290"/>
                </a:cubicBezTo>
                <a:lnTo>
                  <a:pt x="182165" y="282959"/>
                </a:lnTo>
                <a:lnTo>
                  <a:pt x="184175" y="282959"/>
                </a:lnTo>
                <a:cubicBezTo>
                  <a:pt x="184175" y="281843"/>
                  <a:pt x="185068" y="281285"/>
                  <a:pt x="186854" y="281285"/>
                </a:cubicBezTo>
                <a:lnTo>
                  <a:pt x="186854" y="275593"/>
                </a:lnTo>
                <a:lnTo>
                  <a:pt x="185514" y="273583"/>
                </a:lnTo>
                <a:lnTo>
                  <a:pt x="185514" y="264877"/>
                </a:lnTo>
                <a:cubicBezTo>
                  <a:pt x="184621" y="263984"/>
                  <a:pt x="184175" y="263091"/>
                  <a:pt x="184175" y="262198"/>
                </a:cubicBezTo>
                <a:lnTo>
                  <a:pt x="180826" y="262198"/>
                </a:lnTo>
                <a:lnTo>
                  <a:pt x="180826" y="263872"/>
                </a:lnTo>
                <a:lnTo>
                  <a:pt x="179487" y="263872"/>
                </a:lnTo>
                <a:cubicBezTo>
                  <a:pt x="184844" y="218777"/>
                  <a:pt x="188193" y="192212"/>
                  <a:pt x="189532" y="184175"/>
                </a:cubicBezTo>
                <a:cubicBezTo>
                  <a:pt x="186630" y="181273"/>
                  <a:pt x="183282" y="176808"/>
                  <a:pt x="179487" y="170780"/>
                </a:cubicBezTo>
                <a:lnTo>
                  <a:pt x="162074" y="170780"/>
                </a:lnTo>
                <a:cubicBezTo>
                  <a:pt x="162520" y="168548"/>
                  <a:pt x="163190" y="167432"/>
                  <a:pt x="164083" y="167432"/>
                </a:cubicBezTo>
                <a:lnTo>
                  <a:pt x="167432" y="167432"/>
                </a:lnTo>
                <a:lnTo>
                  <a:pt x="167432" y="165422"/>
                </a:lnTo>
                <a:cubicBezTo>
                  <a:pt x="166539" y="164530"/>
                  <a:pt x="166092" y="163748"/>
                  <a:pt x="166092" y="163078"/>
                </a:cubicBezTo>
                <a:lnTo>
                  <a:pt x="158055" y="163078"/>
                </a:lnTo>
                <a:lnTo>
                  <a:pt x="158055" y="169776"/>
                </a:lnTo>
                <a:lnTo>
                  <a:pt x="157386" y="170780"/>
                </a:lnTo>
                <a:cubicBezTo>
                  <a:pt x="148233" y="171227"/>
                  <a:pt x="124122" y="171673"/>
                  <a:pt x="85055" y="172120"/>
                </a:cubicBezTo>
                <a:lnTo>
                  <a:pt x="85055" y="164418"/>
                </a:lnTo>
                <a:cubicBezTo>
                  <a:pt x="85055" y="163525"/>
                  <a:pt x="85725" y="163078"/>
                  <a:pt x="87064" y="163078"/>
                </a:cubicBezTo>
                <a:lnTo>
                  <a:pt x="87064" y="152698"/>
                </a:lnTo>
                <a:cubicBezTo>
                  <a:pt x="85725" y="152698"/>
                  <a:pt x="85055" y="152363"/>
                  <a:pt x="85055" y="151693"/>
                </a:cubicBezTo>
                <a:lnTo>
                  <a:pt x="85055" y="132941"/>
                </a:lnTo>
                <a:cubicBezTo>
                  <a:pt x="85055" y="132271"/>
                  <a:pt x="85725" y="131936"/>
                  <a:pt x="87064" y="131936"/>
                </a:cubicBezTo>
                <a:lnTo>
                  <a:pt x="87064" y="128253"/>
                </a:lnTo>
                <a:lnTo>
                  <a:pt x="88404" y="126578"/>
                </a:lnTo>
                <a:lnTo>
                  <a:pt x="88404" y="121221"/>
                </a:lnTo>
                <a:lnTo>
                  <a:pt x="87064" y="119546"/>
                </a:lnTo>
                <a:lnTo>
                  <a:pt x="87064" y="113854"/>
                </a:lnTo>
                <a:lnTo>
                  <a:pt x="88404" y="112179"/>
                </a:lnTo>
                <a:lnTo>
                  <a:pt x="88404" y="110840"/>
                </a:lnTo>
                <a:lnTo>
                  <a:pt x="87064" y="109165"/>
                </a:lnTo>
                <a:lnTo>
                  <a:pt x="87064" y="101129"/>
                </a:lnTo>
                <a:lnTo>
                  <a:pt x="88404" y="99120"/>
                </a:lnTo>
                <a:lnTo>
                  <a:pt x="88404" y="94097"/>
                </a:lnTo>
                <a:lnTo>
                  <a:pt x="87064" y="92422"/>
                </a:lnTo>
                <a:cubicBezTo>
                  <a:pt x="87957" y="92422"/>
                  <a:pt x="88404" y="91976"/>
                  <a:pt x="88404" y="91083"/>
                </a:cubicBezTo>
                <a:lnTo>
                  <a:pt x="88404" y="88404"/>
                </a:lnTo>
                <a:lnTo>
                  <a:pt x="87064" y="86395"/>
                </a:lnTo>
                <a:lnTo>
                  <a:pt x="87064" y="77688"/>
                </a:lnTo>
                <a:lnTo>
                  <a:pt x="88404" y="76014"/>
                </a:lnTo>
                <a:lnTo>
                  <a:pt x="88404" y="69652"/>
                </a:lnTo>
                <a:cubicBezTo>
                  <a:pt x="88404" y="68759"/>
                  <a:pt x="89073" y="68312"/>
                  <a:pt x="90413" y="68312"/>
                </a:cubicBezTo>
                <a:lnTo>
                  <a:pt x="90413" y="66303"/>
                </a:lnTo>
                <a:cubicBezTo>
                  <a:pt x="88181" y="66303"/>
                  <a:pt x="87064" y="65856"/>
                  <a:pt x="87064" y="64964"/>
                </a:cubicBezTo>
                <a:cubicBezTo>
                  <a:pt x="87957" y="64964"/>
                  <a:pt x="88404" y="64629"/>
                  <a:pt x="88404" y="63959"/>
                </a:cubicBezTo>
                <a:lnTo>
                  <a:pt x="88404" y="62619"/>
                </a:lnTo>
                <a:lnTo>
                  <a:pt x="87064" y="60945"/>
                </a:lnTo>
                <a:lnTo>
                  <a:pt x="87064" y="56927"/>
                </a:lnTo>
                <a:lnTo>
                  <a:pt x="88404" y="55252"/>
                </a:lnTo>
                <a:lnTo>
                  <a:pt x="88404" y="54583"/>
                </a:lnTo>
                <a:lnTo>
                  <a:pt x="87064" y="52908"/>
                </a:lnTo>
                <a:lnTo>
                  <a:pt x="88404" y="50899"/>
                </a:lnTo>
                <a:lnTo>
                  <a:pt x="88404" y="48220"/>
                </a:lnTo>
                <a:lnTo>
                  <a:pt x="87064" y="46546"/>
                </a:lnTo>
                <a:lnTo>
                  <a:pt x="88404" y="44537"/>
                </a:lnTo>
                <a:lnTo>
                  <a:pt x="88404" y="41188"/>
                </a:lnTo>
                <a:lnTo>
                  <a:pt x="85055" y="41188"/>
                </a:lnTo>
                <a:lnTo>
                  <a:pt x="85055" y="44202"/>
                </a:lnTo>
                <a:lnTo>
                  <a:pt x="83716" y="45876"/>
                </a:lnTo>
                <a:lnTo>
                  <a:pt x="83716" y="59271"/>
                </a:lnTo>
                <a:lnTo>
                  <a:pt x="85055" y="60945"/>
                </a:lnTo>
                <a:lnTo>
                  <a:pt x="85055" y="67308"/>
                </a:lnTo>
                <a:lnTo>
                  <a:pt x="83716" y="68982"/>
                </a:lnTo>
                <a:lnTo>
                  <a:pt x="83716" y="77688"/>
                </a:lnTo>
                <a:lnTo>
                  <a:pt x="82376" y="79363"/>
                </a:lnTo>
                <a:lnTo>
                  <a:pt x="82376" y="83046"/>
                </a:lnTo>
                <a:cubicBezTo>
                  <a:pt x="84162" y="83046"/>
                  <a:pt x="85055" y="83381"/>
                  <a:pt x="85055" y="84051"/>
                </a:cubicBezTo>
                <a:lnTo>
                  <a:pt x="85055" y="86395"/>
                </a:lnTo>
                <a:lnTo>
                  <a:pt x="83716" y="88404"/>
                </a:lnTo>
                <a:lnTo>
                  <a:pt x="83716" y="97110"/>
                </a:lnTo>
                <a:lnTo>
                  <a:pt x="82376" y="98785"/>
                </a:lnTo>
                <a:lnTo>
                  <a:pt x="82376" y="101464"/>
                </a:lnTo>
                <a:lnTo>
                  <a:pt x="85055" y="105147"/>
                </a:lnTo>
                <a:cubicBezTo>
                  <a:pt x="83492" y="108049"/>
                  <a:pt x="82376" y="111956"/>
                  <a:pt x="81706" y="116867"/>
                </a:cubicBezTo>
                <a:lnTo>
                  <a:pt x="79028" y="116867"/>
                </a:lnTo>
                <a:lnTo>
                  <a:pt x="79028" y="123230"/>
                </a:lnTo>
                <a:cubicBezTo>
                  <a:pt x="81260" y="123230"/>
                  <a:pt x="82376" y="123565"/>
                  <a:pt x="82376" y="124234"/>
                </a:cubicBezTo>
                <a:lnTo>
                  <a:pt x="82376" y="134615"/>
                </a:lnTo>
                <a:cubicBezTo>
                  <a:pt x="82376" y="135508"/>
                  <a:pt x="81706" y="135955"/>
                  <a:pt x="80367" y="135955"/>
                </a:cubicBezTo>
                <a:lnTo>
                  <a:pt x="80367" y="142317"/>
                </a:lnTo>
                <a:cubicBezTo>
                  <a:pt x="81706" y="142317"/>
                  <a:pt x="82376" y="142652"/>
                  <a:pt x="82376" y="143322"/>
                </a:cubicBezTo>
                <a:lnTo>
                  <a:pt x="82376" y="149349"/>
                </a:lnTo>
                <a:cubicBezTo>
                  <a:pt x="82376" y="150019"/>
                  <a:pt x="81706" y="150354"/>
                  <a:pt x="80367" y="150354"/>
                </a:cubicBezTo>
                <a:lnTo>
                  <a:pt x="80367" y="163078"/>
                </a:lnTo>
                <a:cubicBezTo>
                  <a:pt x="81706" y="163078"/>
                  <a:pt x="82376" y="163525"/>
                  <a:pt x="82376" y="164418"/>
                </a:cubicBezTo>
                <a:lnTo>
                  <a:pt x="82376" y="168436"/>
                </a:lnTo>
                <a:cubicBezTo>
                  <a:pt x="80590" y="170222"/>
                  <a:pt x="79697" y="171450"/>
                  <a:pt x="79697" y="172120"/>
                </a:cubicBezTo>
                <a:lnTo>
                  <a:pt x="14734" y="173124"/>
                </a:lnTo>
                <a:lnTo>
                  <a:pt x="14064" y="172120"/>
                </a:lnTo>
                <a:lnTo>
                  <a:pt x="14064" y="170780"/>
                </a:lnTo>
                <a:cubicBezTo>
                  <a:pt x="14064" y="170111"/>
                  <a:pt x="14734" y="169776"/>
                  <a:pt x="16073" y="169776"/>
                </a:cubicBezTo>
                <a:lnTo>
                  <a:pt x="16073" y="165088"/>
                </a:lnTo>
                <a:lnTo>
                  <a:pt x="14064" y="165088"/>
                </a:lnTo>
                <a:cubicBezTo>
                  <a:pt x="14064" y="166650"/>
                  <a:pt x="13618" y="167432"/>
                  <a:pt x="12725" y="167432"/>
                </a:cubicBezTo>
                <a:lnTo>
                  <a:pt x="11385" y="167432"/>
                </a:lnTo>
                <a:lnTo>
                  <a:pt x="11385" y="165088"/>
                </a:lnTo>
                <a:lnTo>
                  <a:pt x="9376" y="165088"/>
                </a:lnTo>
                <a:lnTo>
                  <a:pt x="9376" y="166092"/>
                </a:lnTo>
                <a:lnTo>
                  <a:pt x="8037" y="166092"/>
                </a:lnTo>
                <a:cubicBezTo>
                  <a:pt x="4911" y="162074"/>
                  <a:pt x="3348" y="159172"/>
                  <a:pt x="3348" y="157386"/>
                </a:cubicBezTo>
                <a:cubicBezTo>
                  <a:pt x="2902" y="149126"/>
                  <a:pt x="1786" y="109835"/>
                  <a:pt x="0" y="39514"/>
                </a:cubicBezTo>
                <a:lnTo>
                  <a:pt x="1339" y="38844"/>
                </a:lnTo>
                <a:lnTo>
                  <a:pt x="8037" y="38844"/>
                </a:lnTo>
                <a:cubicBezTo>
                  <a:pt x="8483" y="38844"/>
                  <a:pt x="10046" y="40630"/>
                  <a:pt x="12725" y="44202"/>
                </a:cubicBezTo>
                <a:lnTo>
                  <a:pt x="12725" y="49225"/>
                </a:lnTo>
                <a:lnTo>
                  <a:pt x="16073" y="49225"/>
                </a:lnTo>
                <a:lnTo>
                  <a:pt x="16073" y="46546"/>
                </a:lnTo>
                <a:cubicBezTo>
                  <a:pt x="16743" y="45876"/>
                  <a:pt x="17413" y="43309"/>
                  <a:pt x="18082" y="38844"/>
                </a:cubicBezTo>
                <a:cubicBezTo>
                  <a:pt x="18306" y="38844"/>
                  <a:pt x="19199" y="38621"/>
                  <a:pt x="20761" y="38174"/>
                </a:cubicBezTo>
                <a:cubicBezTo>
                  <a:pt x="35272" y="38174"/>
                  <a:pt x="56480" y="37616"/>
                  <a:pt x="84385" y="36500"/>
                </a:cubicBezTo>
                <a:lnTo>
                  <a:pt x="85725" y="37170"/>
                </a:lnTo>
                <a:cubicBezTo>
                  <a:pt x="94878" y="36277"/>
                  <a:pt x="118765" y="35496"/>
                  <a:pt x="157386" y="34826"/>
                </a:cubicBezTo>
                <a:lnTo>
                  <a:pt x="159395" y="38174"/>
                </a:lnTo>
                <a:lnTo>
                  <a:pt x="159395" y="44202"/>
                </a:lnTo>
                <a:lnTo>
                  <a:pt x="158055" y="45876"/>
                </a:lnTo>
                <a:lnTo>
                  <a:pt x="158055" y="53913"/>
                </a:lnTo>
                <a:lnTo>
                  <a:pt x="159395" y="53913"/>
                </a:lnTo>
                <a:lnTo>
                  <a:pt x="159395" y="50564"/>
                </a:lnTo>
                <a:cubicBezTo>
                  <a:pt x="159395" y="49671"/>
                  <a:pt x="160065" y="49225"/>
                  <a:pt x="161404" y="49225"/>
                </a:cubicBezTo>
                <a:lnTo>
                  <a:pt x="161404" y="46546"/>
                </a:lnTo>
                <a:cubicBezTo>
                  <a:pt x="161404" y="45653"/>
                  <a:pt x="162520" y="45207"/>
                  <a:pt x="164753" y="45207"/>
                </a:cubicBezTo>
                <a:lnTo>
                  <a:pt x="164753" y="41188"/>
                </a:lnTo>
                <a:cubicBezTo>
                  <a:pt x="163413" y="41188"/>
                  <a:pt x="162743" y="40742"/>
                  <a:pt x="162743" y="39849"/>
                </a:cubicBezTo>
                <a:cubicBezTo>
                  <a:pt x="162743" y="39179"/>
                  <a:pt x="163413" y="38844"/>
                  <a:pt x="164753" y="38844"/>
                </a:cubicBezTo>
                <a:lnTo>
                  <a:pt x="164753" y="35496"/>
                </a:lnTo>
                <a:cubicBezTo>
                  <a:pt x="164976" y="34603"/>
                  <a:pt x="165422" y="34156"/>
                  <a:pt x="166092" y="34156"/>
                </a:cubicBezTo>
                <a:lnTo>
                  <a:pt x="323478" y="30138"/>
                </a:lnTo>
                <a:lnTo>
                  <a:pt x="324148" y="31142"/>
                </a:lnTo>
                <a:lnTo>
                  <a:pt x="324148" y="42863"/>
                </a:lnTo>
                <a:lnTo>
                  <a:pt x="326157" y="42863"/>
                </a:lnTo>
                <a:lnTo>
                  <a:pt x="326157" y="41858"/>
                </a:lnTo>
                <a:lnTo>
                  <a:pt x="327496" y="41858"/>
                </a:lnTo>
                <a:lnTo>
                  <a:pt x="327496" y="44202"/>
                </a:lnTo>
                <a:cubicBezTo>
                  <a:pt x="326826" y="44648"/>
                  <a:pt x="326157" y="47104"/>
                  <a:pt x="325487" y="51569"/>
                </a:cubicBezTo>
                <a:lnTo>
                  <a:pt x="324148" y="51569"/>
                </a:lnTo>
                <a:lnTo>
                  <a:pt x="324148" y="53913"/>
                </a:lnTo>
                <a:cubicBezTo>
                  <a:pt x="325487" y="53913"/>
                  <a:pt x="326157" y="54359"/>
                  <a:pt x="326157" y="55252"/>
                </a:cubicBezTo>
                <a:lnTo>
                  <a:pt x="326157" y="59606"/>
                </a:lnTo>
                <a:lnTo>
                  <a:pt x="329505" y="59606"/>
                </a:lnTo>
                <a:cubicBezTo>
                  <a:pt x="330398" y="57597"/>
                  <a:pt x="331068" y="54918"/>
                  <a:pt x="331515" y="51569"/>
                </a:cubicBezTo>
                <a:cubicBezTo>
                  <a:pt x="331961" y="51569"/>
                  <a:pt x="332184" y="51346"/>
                  <a:pt x="332184" y="50899"/>
                </a:cubicBezTo>
                <a:lnTo>
                  <a:pt x="332184" y="48220"/>
                </a:lnTo>
                <a:lnTo>
                  <a:pt x="330845" y="46546"/>
                </a:lnTo>
                <a:lnTo>
                  <a:pt x="330845" y="38174"/>
                </a:lnTo>
                <a:cubicBezTo>
                  <a:pt x="330845" y="37505"/>
                  <a:pt x="331961" y="37170"/>
                  <a:pt x="334193" y="37170"/>
                </a:cubicBezTo>
                <a:lnTo>
                  <a:pt x="334193" y="32482"/>
                </a:lnTo>
                <a:cubicBezTo>
                  <a:pt x="331961" y="32482"/>
                  <a:pt x="330845" y="32035"/>
                  <a:pt x="330845" y="31142"/>
                </a:cubicBezTo>
                <a:lnTo>
                  <a:pt x="333524" y="29468"/>
                </a:lnTo>
                <a:cubicBezTo>
                  <a:pt x="341114" y="29468"/>
                  <a:pt x="363661" y="28910"/>
                  <a:pt x="401166" y="27794"/>
                </a:cubicBezTo>
                <a:lnTo>
                  <a:pt x="401166" y="27124"/>
                </a:lnTo>
                <a:cubicBezTo>
                  <a:pt x="398487" y="27124"/>
                  <a:pt x="392236" y="26566"/>
                  <a:pt x="382414" y="25450"/>
                </a:cubicBezTo>
                <a:lnTo>
                  <a:pt x="382414" y="24445"/>
                </a:lnTo>
                <a:lnTo>
                  <a:pt x="389781" y="15404"/>
                </a:lnTo>
                <a:close/>
                <a:moveTo>
                  <a:pt x="1336997" y="3349"/>
                </a:moveTo>
                <a:lnTo>
                  <a:pt x="1336997" y="5358"/>
                </a:lnTo>
                <a:lnTo>
                  <a:pt x="1338337" y="5358"/>
                </a:lnTo>
                <a:lnTo>
                  <a:pt x="1338337" y="6697"/>
                </a:lnTo>
                <a:cubicBezTo>
                  <a:pt x="1336997" y="10716"/>
                  <a:pt x="1336104" y="12725"/>
                  <a:pt x="1335658" y="12725"/>
                </a:cubicBezTo>
                <a:lnTo>
                  <a:pt x="1334988" y="12725"/>
                </a:lnTo>
                <a:lnTo>
                  <a:pt x="1334988" y="29468"/>
                </a:lnTo>
                <a:lnTo>
                  <a:pt x="1336997" y="29468"/>
                </a:lnTo>
                <a:lnTo>
                  <a:pt x="1336997" y="28129"/>
                </a:lnTo>
                <a:lnTo>
                  <a:pt x="1338337" y="28129"/>
                </a:lnTo>
                <a:lnTo>
                  <a:pt x="1338337" y="30807"/>
                </a:lnTo>
                <a:cubicBezTo>
                  <a:pt x="1337667" y="31477"/>
                  <a:pt x="1336997" y="34379"/>
                  <a:pt x="1336328" y="39514"/>
                </a:cubicBezTo>
                <a:lnTo>
                  <a:pt x="1334988" y="39514"/>
                </a:lnTo>
                <a:lnTo>
                  <a:pt x="1334988" y="42193"/>
                </a:lnTo>
                <a:cubicBezTo>
                  <a:pt x="1336328" y="42193"/>
                  <a:pt x="1336997" y="42639"/>
                  <a:pt x="1336997" y="43532"/>
                </a:cubicBezTo>
                <a:lnTo>
                  <a:pt x="1336997" y="48890"/>
                </a:lnTo>
                <a:lnTo>
                  <a:pt x="1340346" y="48890"/>
                </a:lnTo>
                <a:cubicBezTo>
                  <a:pt x="1341239" y="46658"/>
                  <a:pt x="1341909" y="43532"/>
                  <a:pt x="1342355" y="39514"/>
                </a:cubicBezTo>
                <a:cubicBezTo>
                  <a:pt x="1342802" y="39514"/>
                  <a:pt x="1343025" y="39291"/>
                  <a:pt x="1343025" y="38844"/>
                </a:cubicBezTo>
                <a:lnTo>
                  <a:pt x="1343025" y="35496"/>
                </a:lnTo>
                <a:lnTo>
                  <a:pt x="1341685" y="33486"/>
                </a:lnTo>
                <a:lnTo>
                  <a:pt x="1341685" y="24110"/>
                </a:lnTo>
                <a:cubicBezTo>
                  <a:pt x="1341685" y="23217"/>
                  <a:pt x="1342802" y="22771"/>
                  <a:pt x="1345034" y="22771"/>
                </a:cubicBezTo>
                <a:lnTo>
                  <a:pt x="1345034" y="17413"/>
                </a:lnTo>
                <a:cubicBezTo>
                  <a:pt x="1342802" y="17413"/>
                  <a:pt x="1341685" y="16966"/>
                  <a:pt x="1341685" y="16073"/>
                </a:cubicBezTo>
                <a:cubicBezTo>
                  <a:pt x="1342578" y="16073"/>
                  <a:pt x="1343025" y="15627"/>
                  <a:pt x="1343025" y="14734"/>
                </a:cubicBezTo>
                <a:lnTo>
                  <a:pt x="1343025" y="13395"/>
                </a:lnTo>
                <a:lnTo>
                  <a:pt x="1340346" y="9376"/>
                </a:lnTo>
                <a:lnTo>
                  <a:pt x="1340346" y="5358"/>
                </a:lnTo>
                <a:cubicBezTo>
                  <a:pt x="1339006" y="5358"/>
                  <a:pt x="1338337" y="4688"/>
                  <a:pt x="1338337" y="3349"/>
                </a:cubicBezTo>
                <a:lnTo>
                  <a:pt x="1336997" y="3349"/>
                </a:lnTo>
                <a:close/>
                <a:moveTo>
                  <a:pt x="1419597" y="1674"/>
                </a:moveTo>
                <a:cubicBezTo>
                  <a:pt x="1449958" y="3907"/>
                  <a:pt x="1465138" y="5469"/>
                  <a:pt x="1465138" y="6362"/>
                </a:cubicBezTo>
                <a:lnTo>
                  <a:pt x="1465138" y="7032"/>
                </a:lnTo>
                <a:cubicBezTo>
                  <a:pt x="1465138" y="7925"/>
                  <a:pt x="1464245" y="8372"/>
                  <a:pt x="1462459" y="8372"/>
                </a:cubicBezTo>
                <a:lnTo>
                  <a:pt x="1462459" y="15739"/>
                </a:lnTo>
                <a:cubicBezTo>
                  <a:pt x="1464245" y="15739"/>
                  <a:pt x="1465138" y="16185"/>
                  <a:pt x="1465138" y="17078"/>
                </a:cubicBezTo>
                <a:lnTo>
                  <a:pt x="1465138" y="26454"/>
                </a:lnTo>
                <a:cubicBezTo>
                  <a:pt x="1465138" y="27347"/>
                  <a:pt x="1464245" y="27794"/>
                  <a:pt x="1462459" y="27794"/>
                </a:cubicBezTo>
                <a:lnTo>
                  <a:pt x="1462459" y="31142"/>
                </a:lnTo>
                <a:cubicBezTo>
                  <a:pt x="1462459" y="32035"/>
                  <a:pt x="1461566" y="32482"/>
                  <a:pt x="1459780" y="32482"/>
                </a:cubicBezTo>
                <a:lnTo>
                  <a:pt x="1459780" y="35161"/>
                </a:lnTo>
                <a:cubicBezTo>
                  <a:pt x="1461120" y="35161"/>
                  <a:pt x="1462906" y="36277"/>
                  <a:pt x="1465138" y="38509"/>
                </a:cubicBezTo>
                <a:lnTo>
                  <a:pt x="1465138" y="44537"/>
                </a:lnTo>
                <a:lnTo>
                  <a:pt x="1470496" y="44537"/>
                </a:lnTo>
                <a:lnTo>
                  <a:pt x="1470496" y="41188"/>
                </a:lnTo>
                <a:cubicBezTo>
                  <a:pt x="1470496" y="40295"/>
                  <a:pt x="1471389" y="39849"/>
                  <a:pt x="1473175" y="39849"/>
                </a:cubicBezTo>
                <a:lnTo>
                  <a:pt x="1473175" y="27794"/>
                </a:lnTo>
                <a:cubicBezTo>
                  <a:pt x="1471389" y="27794"/>
                  <a:pt x="1470496" y="27347"/>
                  <a:pt x="1470496" y="26454"/>
                </a:cubicBezTo>
                <a:lnTo>
                  <a:pt x="1470496" y="21766"/>
                </a:lnTo>
                <a:cubicBezTo>
                  <a:pt x="1470496" y="20873"/>
                  <a:pt x="1471389" y="20427"/>
                  <a:pt x="1473175" y="20427"/>
                </a:cubicBezTo>
                <a:lnTo>
                  <a:pt x="1473175" y="13060"/>
                </a:lnTo>
                <a:cubicBezTo>
                  <a:pt x="1471389" y="13060"/>
                  <a:pt x="1470496" y="12613"/>
                  <a:pt x="1470496" y="11720"/>
                </a:cubicBezTo>
                <a:cubicBezTo>
                  <a:pt x="1471389" y="11274"/>
                  <a:pt x="1472282" y="11051"/>
                  <a:pt x="1473175" y="11051"/>
                </a:cubicBezTo>
                <a:lnTo>
                  <a:pt x="1473175" y="8372"/>
                </a:lnTo>
                <a:cubicBezTo>
                  <a:pt x="1471389" y="8372"/>
                  <a:pt x="1470496" y="7925"/>
                  <a:pt x="1470496" y="7032"/>
                </a:cubicBezTo>
                <a:lnTo>
                  <a:pt x="1471836" y="6362"/>
                </a:lnTo>
                <a:cubicBezTo>
                  <a:pt x="1547291" y="12613"/>
                  <a:pt x="1585019" y="16185"/>
                  <a:pt x="1585019" y="17078"/>
                </a:cubicBezTo>
                <a:lnTo>
                  <a:pt x="1585019" y="23106"/>
                </a:lnTo>
                <a:cubicBezTo>
                  <a:pt x="1586805" y="23106"/>
                  <a:pt x="1587698" y="23552"/>
                  <a:pt x="1587698" y="24445"/>
                </a:cubicBezTo>
                <a:lnTo>
                  <a:pt x="1587698" y="26454"/>
                </a:lnTo>
                <a:cubicBezTo>
                  <a:pt x="1587698" y="27347"/>
                  <a:pt x="1586805" y="27794"/>
                  <a:pt x="1585019" y="27794"/>
                </a:cubicBezTo>
                <a:lnTo>
                  <a:pt x="1585019" y="30473"/>
                </a:lnTo>
                <a:lnTo>
                  <a:pt x="1590377" y="30473"/>
                </a:lnTo>
                <a:cubicBezTo>
                  <a:pt x="1590377" y="28687"/>
                  <a:pt x="1591270" y="27794"/>
                  <a:pt x="1593056" y="27794"/>
                </a:cubicBezTo>
                <a:lnTo>
                  <a:pt x="1593056" y="18417"/>
                </a:lnTo>
                <a:lnTo>
                  <a:pt x="1593726" y="17078"/>
                </a:lnTo>
                <a:cubicBezTo>
                  <a:pt x="1623863" y="19757"/>
                  <a:pt x="1641499" y="21543"/>
                  <a:pt x="1646634" y="22436"/>
                </a:cubicBezTo>
                <a:cubicBezTo>
                  <a:pt x="1647527" y="25115"/>
                  <a:pt x="1652662" y="32482"/>
                  <a:pt x="1662038" y="44537"/>
                </a:cubicBezTo>
                <a:cubicBezTo>
                  <a:pt x="1661145" y="54136"/>
                  <a:pt x="1660475" y="65075"/>
                  <a:pt x="1660029" y="77353"/>
                </a:cubicBezTo>
                <a:cubicBezTo>
                  <a:pt x="1652662" y="84497"/>
                  <a:pt x="1647750" y="88069"/>
                  <a:pt x="1645295" y="88069"/>
                </a:cubicBezTo>
                <a:cubicBezTo>
                  <a:pt x="1643285" y="88069"/>
                  <a:pt x="1638374" y="88292"/>
                  <a:pt x="1630561" y="88739"/>
                </a:cubicBezTo>
                <a:cubicBezTo>
                  <a:pt x="1681237" y="129369"/>
                  <a:pt x="1706909" y="150130"/>
                  <a:pt x="1707579" y="151023"/>
                </a:cubicBezTo>
                <a:lnTo>
                  <a:pt x="1707579" y="151693"/>
                </a:lnTo>
                <a:lnTo>
                  <a:pt x="1705570" y="151693"/>
                </a:lnTo>
                <a:lnTo>
                  <a:pt x="1705570" y="156381"/>
                </a:lnTo>
                <a:lnTo>
                  <a:pt x="1710928" y="156381"/>
                </a:lnTo>
                <a:lnTo>
                  <a:pt x="1710928" y="153702"/>
                </a:lnTo>
                <a:lnTo>
                  <a:pt x="1711598" y="153702"/>
                </a:lnTo>
                <a:cubicBezTo>
                  <a:pt x="1791072" y="216657"/>
                  <a:pt x="1836167" y="252599"/>
                  <a:pt x="1846882" y="261528"/>
                </a:cubicBezTo>
                <a:cubicBezTo>
                  <a:pt x="1846882" y="262198"/>
                  <a:pt x="1849115" y="263761"/>
                  <a:pt x="1853580" y="266216"/>
                </a:cubicBezTo>
                <a:cubicBezTo>
                  <a:pt x="1854249" y="267556"/>
                  <a:pt x="1857598" y="270235"/>
                  <a:pt x="1863625" y="274253"/>
                </a:cubicBezTo>
                <a:lnTo>
                  <a:pt x="1863625" y="213308"/>
                </a:lnTo>
                <a:cubicBezTo>
                  <a:pt x="1863625" y="212415"/>
                  <a:pt x="1864295" y="211968"/>
                  <a:pt x="1865635" y="211968"/>
                </a:cubicBezTo>
                <a:lnTo>
                  <a:pt x="1865635" y="202592"/>
                </a:lnTo>
                <a:cubicBezTo>
                  <a:pt x="1864295" y="202592"/>
                  <a:pt x="1863625" y="202146"/>
                  <a:pt x="1863625" y="201253"/>
                </a:cubicBezTo>
                <a:lnTo>
                  <a:pt x="1863625" y="111509"/>
                </a:lnTo>
                <a:cubicBezTo>
                  <a:pt x="1821433" y="107491"/>
                  <a:pt x="1799555" y="105035"/>
                  <a:pt x="1797992" y="104143"/>
                </a:cubicBezTo>
                <a:cubicBezTo>
                  <a:pt x="1797546" y="96776"/>
                  <a:pt x="1797323" y="91194"/>
                  <a:pt x="1797323" y="87399"/>
                </a:cubicBezTo>
                <a:lnTo>
                  <a:pt x="1797323" y="58601"/>
                </a:lnTo>
                <a:cubicBezTo>
                  <a:pt x="1797323" y="58378"/>
                  <a:pt x="1799555" y="56145"/>
                  <a:pt x="1804020" y="51904"/>
                </a:cubicBezTo>
                <a:cubicBezTo>
                  <a:pt x="1890191" y="50564"/>
                  <a:pt x="1949574" y="49895"/>
                  <a:pt x="1982167" y="49895"/>
                </a:cubicBezTo>
                <a:lnTo>
                  <a:pt x="1982837" y="51234"/>
                </a:lnTo>
                <a:lnTo>
                  <a:pt x="1982837" y="56592"/>
                </a:lnTo>
                <a:lnTo>
                  <a:pt x="1988195" y="56592"/>
                </a:lnTo>
                <a:cubicBezTo>
                  <a:pt x="1988195" y="55252"/>
                  <a:pt x="1989088" y="54583"/>
                  <a:pt x="1990873" y="54583"/>
                </a:cubicBezTo>
                <a:lnTo>
                  <a:pt x="1990873" y="51234"/>
                </a:lnTo>
                <a:cubicBezTo>
                  <a:pt x="1991320" y="49895"/>
                  <a:pt x="1992659" y="49225"/>
                  <a:pt x="1994892" y="49225"/>
                </a:cubicBezTo>
                <a:cubicBezTo>
                  <a:pt x="2016770" y="49225"/>
                  <a:pt x="2048023" y="49002"/>
                  <a:pt x="2088654" y="48555"/>
                </a:cubicBezTo>
                <a:cubicBezTo>
                  <a:pt x="2088877" y="49448"/>
                  <a:pt x="2089323" y="49895"/>
                  <a:pt x="2089993" y="49895"/>
                </a:cubicBezTo>
                <a:lnTo>
                  <a:pt x="2091332" y="49895"/>
                </a:lnTo>
                <a:cubicBezTo>
                  <a:pt x="2092449" y="49002"/>
                  <a:pt x="2093342" y="48555"/>
                  <a:pt x="2094011" y="48555"/>
                </a:cubicBezTo>
                <a:cubicBezTo>
                  <a:pt x="2096690" y="48555"/>
                  <a:pt x="2106959" y="48332"/>
                  <a:pt x="2124819" y="47885"/>
                </a:cubicBezTo>
                <a:cubicBezTo>
                  <a:pt x="2125712" y="49895"/>
                  <a:pt x="2127944" y="68424"/>
                  <a:pt x="2131516" y="103473"/>
                </a:cubicBezTo>
                <a:cubicBezTo>
                  <a:pt x="2125712" y="108384"/>
                  <a:pt x="2121917" y="110840"/>
                  <a:pt x="2120131" y="110840"/>
                </a:cubicBezTo>
                <a:lnTo>
                  <a:pt x="2041773" y="110840"/>
                </a:lnTo>
                <a:cubicBezTo>
                  <a:pt x="2041773" y="136959"/>
                  <a:pt x="2040433" y="263537"/>
                  <a:pt x="2037754" y="490575"/>
                </a:cubicBezTo>
                <a:cubicBezTo>
                  <a:pt x="2043112" y="489682"/>
                  <a:pt x="2060302" y="487673"/>
                  <a:pt x="2089323" y="484547"/>
                </a:cubicBezTo>
                <a:cubicBezTo>
                  <a:pt x="2091109" y="490798"/>
                  <a:pt x="2095574" y="509774"/>
                  <a:pt x="2102718" y="541474"/>
                </a:cubicBezTo>
                <a:cubicBezTo>
                  <a:pt x="2102048" y="541920"/>
                  <a:pt x="2101155" y="542144"/>
                  <a:pt x="2100039" y="542144"/>
                </a:cubicBezTo>
                <a:lnTo>
                  <a:pt x="2100709" y="545492"/>
                </a:lnTo>
                <a:cubicBezTo>
                  <a:pt x="2095351" y="549957"/>
                  <a:pt x="2092672" y="552413"/>
                  <a:pt x="2092672" y="552859"/>
                </a:cubicBezTo>
                <a:cubicBezTo>
                  <a:pt x="2049363" y="554199"/>
                  <a:pt x="2020788" y="554869"/>
                  <a:pt x="2006947" y="554869"/>
                </a:cubicBezTo>
                <a:lnTo>
                  <a:pt x="2006947" y="546832"/>
                </a:lnTo>
                <a:lnTo>
                  <a:pt x="2004268" y="546832"/>
                </a:lnTo>
                <a:cubicBezTo>
                  <a:pt x="2004268" y="548171"/>
                  <a:pt x="2003822" y="548841"/>
                  <a:pt x="2002929" y="548841"/>
                </a:cubicBezTo>
                <a:cubicBezTo>
                  <a:pt x="2002036" y="548841"/>
                  <a:pt x="2001589" y="548395"/>
                  <a:pt x="2001589" y="547502"/>
                </a:cubicBezTo>
                <a:lnTo>
                  <a:pt x="2001589" y="538125"/>
                </a:lnTo>
                <a:cubicBezTo>
                  <a:pt x="2001589" y="537232"/>
                  <a:pt x="2002482" y="536786"/>
                  <a:pt x="2004268" y="536786"/>
                </a:cubicBezTo>
                <a:lnTo>
                  <a:pt x="2004268" y="534777"/>
                </a:lnTo>
                <a:cubicBezTo>
                  <a:pt x="2002482" y="534777"/>
                  <a:pt x="2001589" y="534330"/>
                  <a:pt x="2001589" y="533437"/>
                </a:cubicBezTo>
                <a:lnTo>
                  <a:pt x="2001589" y="518703"/>
                </a:lnTo>
                <a:cubicBezTo>
                  <a:pt x="2001589" y="517810"/>
                  <a:pt x="2002482" y="517364"/>
                  <a:pt x="2004268" y="517364"/>
                </a:cubicBezTo>
                <a:lnTo>
                  <a:pt x="2004268" y="514015"/>
                </a:lnTo>
                <a:cubicBezTo>
                  <a:pt x="2004491" y="513122"/>
                  <a:pt x="2004938" y="512676"/>
                  <a:pt x="2005607" y="512676"/>
                </a:cubicBezTo>
                <a:lnTo>
                  <a:pt x="2009626" y="512676"/>
                </a:lnTo>
                <a:lnTo>
                  <a:pt x="2009626" y="507988"/>
                </a:lnTo>
                <a:lnTo>
                  <a:pt x="2005607" y="507988"/>
                </a:lnTo>
                <a:cubicBezTo>
                  <a:pt x="2004715" y="507988"/>
                  <a:pt x="2004268" y="507541"/>
                  <a:pt x="2004268" y="506648"/>
                </a:cubicBezTo>
                <a:lnTo>
                  <a:pt x="2004268" y="500621"/>
                </a:lnTo>
                <a:cubicBezTo>
                  <a:pt x="2002482" y="500621"/>
                  <a:pt x="2001589" y="500174"/>
                  <a:pt x="2001589" y="499281"/>
                </a:cubicBezTo>
                <a:lnTo>
                  <a:pt x="2001589" y="495933"/>
                </a:lnTo>
                <a:cubicBezTo>
                  <a:pt x="1999803" y="495933"/>
                  <a:pt x="1998910" y="495486"/>
                  <a:pt x="1998910" y="494593"/>
                </a:cubicBezTo>
                <a:lnTo>
                  <a:pt x="1998910" y="491245"/>
                </a:lnTo>
                <a:cubicBezTo>
                  <a:pt x="1997124" y="491245"/>
                  <a:pt x="1996231" y="490798"/>
                  <a:pt x="1996231" y="489905"/>
                </a:cubicBezTo>
                <a:lnTo>
                  <a:pt x="1996231" y="487226"/>
                </a:lnTo>
                <a:cubicBezTo>
                  <a:pt x="1996231" y="486333"/>
                  <a:pt x="1997124" y="485887"/>
                  <a:pt x="1998910" y="485887"/>
                </a:cubicBezTo>
                <a:lnTo>
                  <a:pt x="1998910" y="482538"/>
                </a:lnTo>
                <a:cubicBezTo>
                  <a:pt x="1998910" y="481645"/>
                  <a:pt x="1999803" y="481199"/>
                  <a:pt x="2001589" y="481199"/>
                </a:cubicBezTo>
                <a:lnTo>
                  <a:pt x="2001589" y="476511"/>
                </a:lnTo>
                <a:cubicBezTo>
                  <a:pt x="1999803" y="476511"/>
                  <a:pt x="1998910" y="476064"/>
                  <a:pt x="1998910" y="475171"/>
                </a:cubicBezTo>
                <a:cubicBezTo>
                  <a:pt x="1998910" y="474278"/>
                  <a:pt x="1999803" y="473832"/>
                  <a:pt x="2001589" y="473832"/>
                </a:cubicBezTo>
                <a:lnTo>
                  <a:pt x="2001589" y="466465"/>
                </a:lnTo>
                <a:cubicBezTo>
                  <a:pt x="1999803" y="466465"/>
                  <a:pt x="1998910" y="466018"/>
                  <a:pt x="1998910" y="465125"/>
                </a:cubicBezTo>
                <a:cubicBezTo>
                  <a:pt x="1999803" y="464679"/>
                  <a:pt x="2000696" y="464455"/>
                  <a:pt x="2001589" y="464455"/>
                </a:cubicBezTo>
                <a:lnTo>
                  <a:pt x="2001589" y="455749"/>
                </a:lnTo>
                <a:cubicBezTo>
                  <a:pt x="2003822" y="453517"/>
                  <a:pt x="2005607" y="452400"/>
                  <a:pt x="2006947" y="452400"/>
                </a:cubicBezTo>
                <a:lnTo>
                  <a:pt x="2006947" y="448382"/>
                </a:lnTo>
                <a:cubicBezTo>
                  <a:pt x="2007170" y="447489"/>
                  <a:pt x="2007617" y="447043"/>
                  <a:pt x="2008286" y="447043"/>
                </a:cubicBezTo>
                <a:lnTo>
                  <a:pt x="2012305" y="447043"/>
                </a:lnTo>
                <a:lnTo>
                  <a:pt x="2012305" y="442354"/>
                </a:lnTo>
                <a:lnTo>
                  <a:pt x="2002929" y="442354"/>
                </a:lnTo>
                <a:lnTo>
                  <a:pt x="1996901" y="436997"/>
                </a:lnTo>
                <a:cubicBezTo>
                  <a:pt x="1996455" y="436997"/>
                  <a:pt x="1996231" y="436773"/>
                  <a:pt x="1996231" y="436327"/>
                </a:cubicBezTo>
                <a:cubicBezTo>
                  <a:pt x="1996231" y="435434"/>
                  <a:pt x="1997124" y="434987"/>
                  <a:pt x="1998910" y="434987"/>
                </a:cubicBezTo>
                <a:lnTo>
                  <a:pt x="1998910" y="432978"/>
                </a:lnTo>
                <a:cubicBezTo>
                  <a:pt x="1997124" y="432978"/>
                  <a:pt x="1996231" y="432085"/>
                  <a:pt x="1996231" y="430299"/>
                </a:cubicBezTo>
                <a:lnTo>
                  <a:pt x="1993552" y="430299"/>
                </a:lnTo>
                <a:cubicBezTo>
                  <a:pt x="1993552" y="432085"/>
                  <a:pt x="1992659" y="432978"/>
                  <a:pt x="1990873" y="432978"/>
                </a:cubicBezTo>
                <a:lnTo>
                  <a:pt x="1990873" y="445033"/>
                </a:lnTo>
                <a:cubicBezTo>
                  <a:pt x="1992659" y="445033"/>
                  <a:pt x="1993552" y="445480"/>
                  <a:pt x="1993552" y="446373"/>
                </a:cubicBezTo>
                <a:lnTo>
                  <a:pt x="1993552" y="455749"/>
                </a:lnTo>
                <a:cubicBezTo>
                  <a:pt x="1993552" y="456642"/>
                  <a:pt x="1992659" y="457088"/>
                  <a:pt x="1990873" y="457088"/>
                </a:cubicBezTo>
                <a:lnTo>
                  <a:pt x="1990873" y="459098"/>
                </a:lnTo>
                <a:lnTo>
                  <a:pt x="1994892" y="459098"/>
                </a:lnTo>
                <a:cubicBezTo>
                  <a:pt x="1995785" y="459321"/>
                  <a:pt x="1996231" y="459767"/>
                  <a:pt x="1996231" y="460437"/>
                </a:cubicBezTo>
                <a:cubicBezTo>
                  <a:pt x="1996231" y="461330"/>
                  <a:pt x="1995338" y="461777"/>
                  <a:pt x="1993552" y="461777"/>
                </a:cubicBezTo>
                <a:lnTo>
                  <a:pt x="1993552" y="476511"/>
                </a:lnTo>
                <a:cubicBezTo>
                  <a:pt x="1995338" y="476511"/>
                  <a:pt x="1996231" y="476957"/>
                  <a:pt x="1996231" y="477850"/>
                </a:cubicBezTo>
                <a:lnTo>
                  <a:pt x="1996231" y="482538"/>
                </a:lnTo>
                <a:cubicBezTo>
                  <a:pt x="1993999" y="484770"/>
                  <a:pt x="1992213" y="485887"/>
                  <a:pt x="1990873" y="485887"/>
                </a:cubicBezTo>
                <a:lnTo>
                  <a:pt x="1990873" y="493254"/>
                </a:lnTo>
                <a:cubicBezTo>
                  <a:pt x="1992659" y="493254"/>
                  <a:pt x="1993552" y="493700"/>
                  <a:pt x="1993552" y="494593"/>
                </a:cubicBezTo>
                <a:lnTo>
                  <a:pt x="1993552" y="527410"/>
                </a:lnTo>
                <a:cubicBezTo>
                  <a:pt x="1995338" y="527410"/>
                  <a:pt x="1996231" y="527856"/>
                  <a:pt x="1996231" y="528749"/>
                </a:cubicBezTo>
                <a:cubicBezTo>
                  <a:pt x="1995562" y="529196"/>
                  <a:pt x="1994669" y="529419"/>
                  <a:pt x="1993552" y="529419"/>
                </a:cubicBezTo>
                <a:lnTo>
                  <a:pt x="1993552" y="536786"/>
                </a:lnTo>
                <a:cubicBezTo>
                  <a:pt x="1995338" y="536786"/>
                  <a:pt x="1996231" y="537232"/>
                  <a:pt x="1996231" y="538125"/>
                </a:cubicBezTo>
                <a:lnTo>
                  <a:pt x="1996231" y="540804"/>
                </a:lnTo>
                <a:cubicBezTo>
                  <a:pt x="1993999" y="543037"/>
                  <a:pt x="1992213" y="544153"/>
                  <a:pt x="1990873" y="544153"/>
                </a:cubicBezTo>
                <a:lnTo>
                  <a:pt x="1990873" y="546832"/>
                </a:lnTo>
                <a:cubicBezTo>
                  <a:pt x="1992659" y="546832"/>
                  <a:pt x="1993552" y="547278"/>
                  <a:pt x="1993552" y="548171"/>
                </a:cubicBezTo>
                <a:lnTo>
                  <a:pt x="1993552" y="552859"/>
                </a:lnTo>
                <a:lnTo>
                  <a:pt x="1990204" y="555538"/>
                </a:lnTo>
                <a:cubicBezTo>
                  <a:pt x="1938635" y="556878"/>
                  <a:pt x="1908944" y="557547"/>
                  <a:pt x="1901130" y="557547"/>
                </a:cubicBezTo>
                <a:lnTo>
                  <a:pt x="1900460" y="556208"/>
                </a:lnTo>
                <a:lnTo>
                  <a:pt x="1900460" y="546832"/>
                </a:lnTo>
                <a:lnTo>
                  <a:pt x="1897781" y="546832"/>
                </a:lnTo>
                <a:lnTo>
                  <a:pt x="1897781" y="550180"/>
                </a:lnTo>
                <a:cubicBezTo>
                  <a:pt x="1897781" y="551073"/>
                  <a:pt x="1896889" y="551520"/>
                  <a:pt x="1895103" y="551520"/>
                </a:cubicBezTo>
                <a:lnTo>
                  <a:pt x="1895103" y="554869"/>
                </a:lnTo>
                <a:cubicBezTo>
                  <a:pt x="1895103" y="555762"/>
                  <a:pt x="1894656" y="556208"/>
                  <a:pt x="1893763" y="556208"/>
                </a:cubicBezTo>
                <a:lnTo>
                  <a:pt x="1891084" y="556208"/>
                </a:lnTo>
                <a:cubicBezTo>
                  <a:pt x="1890191" y="556208"/>
                  <a:pt x="1889745" y="555762"/>
                  <a:pt x="1889745" y="554869"/>
                </a:cubicBezTo>
                <a:cubicBezTo>
                  <a:pt x="1890638" y="554422"/>
                  <a:pt x="1891531" y="554199"/>
                  <a:pt x="1892424" y="554199"/>
                </a:cubicBezTo>
                <a:lnTo>
                  <a:pt x="1892424" y="548841"/>
                </a:lnTo>
                <a:cubicBezTo>
                  <a:pt x="1890638" y="548841"/>
                  <a:pt x="1889745" y="548395"/>
                  <a:pt x="1889745" y="547502"/>
                </a:cubicBezTo>
                <a:cubicBezTo>
                  <a:pt x="1890638" y="547502"/>
                  <a:pt x="1891977" y="546385"/>
                  <a:pt x="1893763" y="544153"/>
                </a:cubicBezTo>
                <a:lnTo>
                  <a:pt x="1897781" y="544153"/>
                </a:lnTo>
                <a:cubicBezTo>
                  <a:pt x="1897781" y="543037"/>
                  <a:pt x="1898674" y="542144"/>
                  <a:pt x="1900460" y="541474"/>
                </a:cubicBezTo>
                <a:cubicBezTo>
                  <a:pt x="1900460" y="540135"/>
                  <a:pt x="1900907" y="539465"/>
                  <a:pt x="1901800" y="539465"/>
                </a:cubicBezTo>
                <a:lnTo>
                  <a:pt x="1907827" y="539465"/>
                </a:lnTo>
                <a:lnTo>
                  <a:pt x="1907827" y="534777"/>
                </a:lnTo>
                <a:lnTo>
                  <a:pt x="1905148" y="534777"/>
                </a:lnTo>
                <a:cubicBezTo>
                  <a:pt x="1905148" y="536116"/>
                  <a:pt x="1904702" y="536786"/>
                  <a:pt x="1903809" y="536786"/>
                </a:cubicBezTo>
                <a:lnTo>
                  <a:pt x="1901800" y="536786"/>
                </a:lnTo>
                <a:cubicBezTo>
                  <a:pt x="1900907" y="536786"/>
                  <a:pt x="1900460" y="536116"/>
                  <a:pt x="1900460" y="534777"/>
                </a:cubicBezTo>
                <a:lnTo>
                  <a:pt x="1897781" y="534777"/>
                </a:lnTo>
                <a:cubicBezTo>
                  <a:pt x="1897781" y="536116"/>
                  <a:pt x="1896889" y="537009"/>
                  <a:pt x="1895103" y="537456"/>
                </a:cubicBezTo>
                <a:cubicBezTo>
                  <a:pt x="1895103" y="538795"/>
                  <a:pt x="1894210" y="539688"/>
                  <a:pt x="1892424" y="540135"/>
                </a:cubicBezTo>
                <a:cubicBezTo>
                  <a:pt x="1892424" y="541474"/>
                  <a:pt x="1891977" y="542144"/>
                  <a:pt x="1891084" y="542144"/>
                </a:cubicBezTo>
                <a:cubicBezTo>
                  <a:pt x="1890191" y="542144"/>
                  <a:pt x="1889745" y="541697"/>
                  <a:pt x="1889745" y="540804"/>
                </a:cubicBezTo>
                <a:lnTo>
                  <a:pt x="1889745" y="536786"/>
                </a:lnTo>
                <a:lnTo>
                  <a:pt x="1887066" y="536786"/>
                </a:lnTo>
                <a:lnTo>
                  <a:pt x="1887066" y="542813"/>
                </a:lnTo>
                <a:cubicBezTo>
                  <a:pt x="1887066" y="543706"/>
                  <a:pt x="1886173" y="544153"/>
                  <a:pt x="1884387" y="544153"/>
                </a:cubicBezTo>
                <a:lnTo>
                  <a:pt x="1884387" y="546832"/>
                </a:lnTo>
                <a:cubicBezTo>
                  <a:pt x="1886173" y="546832"/>
                  <a:pt x="1887066" y="547278"/>
                  <a:pt x="1887066" y="548171"/>
                </a:cubicBezTo>
                <a:lnTo>
                  <a:pt x="1887066" y="550180"/>
                </a:lnTo>
                <a:cubicBezTo>
                  <a:pt x="1887066" y="551073"/>
                  <a:pt x="1886173" y="551520"/>
                  <a:pt x="1884387" y="551520"/>
                </a:cubicBezTo>
                <a:lnTo>
                  <a:pt x="1884387" y="556878"/>
                </a:lnTo>
                <a:cubicBezTo>
                  <a:pt x="1884387" y="557771"/>
                  <a:pt x="1883940" y="558217"/>
                  <a:pt x="1883048" y="558217"/>
                </a:cubicBezTo>
                <a:lnTo>
                  <a:pt x="1831479" y="559557"/>
                </a:lnTo>
                <a:cubicBezTo>
                  <a:pt x="1831479" y="559110"/>
                  <a:pt x="1831255" y="558887"/>
                  <a:pt x="1830809" y="558887"/>
                </a:cubicBezTo>
                <a:cubicBezTo>
                  <a:pt x="1834827" y="551297"/>
                  <a:pt x="1836836" y="547055"/>
                  <a:pt x="1836836" y="546162"/>
                </a:cubicBezTo>
                <a:cubicBezTo>
                  <a:pt x="1831032" y="536116"/>
                  <a:pt x="1827683" y="530758"/>
                  <a:pt x="1826790" y="530089"/>
                </a:cubicBezTo>
                <a:lnTo>
                  <a:pt x="1827460" y="526740"/>
                </a:lnTo>
                <a:lnTo>
                  <a:pt x="1827460" y="525401"/>
                </a:lnTo>
                <a:cubicBezTo>
                  <a:pt x="1827460" y="512453"/>
                  <a:pt x="1828800" y="505978"/>
                  <a:pt x="1831479" y="505978"/>
                </a:cubicBezTo>
                <a:cubicBezTo>
                  <a:pt x="1834827" y="500621"/>
                  <a:pt x="1840185" y="497942"/>
                  <a:pt x="1847552" y="497942"/>
                </a:cubicBezTo>
                <a:cubicBezTo>
                  <a:pt x="1856928" y="496156"/>
                  <a:pt x="1862286" y="495263"/>
                  <a:pt x="1863625" y="495263"/>
                </a:cubicBezTo>
                <a:lnTo>
                  <a:pt x="1863625" y="493923"/>
                </a:lnTo>
                <a:cubicBezTo>
                  <a:pt x="1862509" y="493923"/>
                  <a:pt x="1852910" y="484994"/>
                  <a:pt x="1834827" y="467134"/>
                </a:cubicBezTo>
                <a:lnTo>
                  <a:pt x="1834827" y="466465"/>
                </a:lnTo>
                <a:lnTo>
                  <a:pt x="1836167" y="466465"/>
                </a:lnTo>
                <a:lnTo>
                  <a:pt x="1836167" y="464455"/>
                </a:lnTo>
                <a:lnTo>
                  <a:pt x="1833488" y="464455"/>
                </a:lnTo>
                <a:cubicBezTo>
                  <a:pt x="1831032" y="464455"/>
                  <a:pt x="1823442" y="457758"/>
                  <a:pt x="1810717" y="444364"/>
                </a:cubicBezTo>
                <a:cubicBezTo>
                  <a:pt x="1810047" y="444364"/>
                  <a:pt x="1802234" y="437220"/>
                  <a:pt x="1787277" y="422932"/>
                </a:cubicBezTo>
                <a:cubicBezTo>
                  <a:pt x="1755799" y="394134"/>
                  <a:pt x="1739280" y="378284"/>
                  <a:pt x="1737717" y="375382"/>
                </a:cubicBezTo>
                <a:cubicBezTo>
                  <a:pt x="1737717" y="371587"/>
                  <a:pt x="1736601" y="369131"/>
                  <a:pt x="1734368" y="368015"/>
                </a:cubicBezTo>
                <a:cubicBezTo>
                  <a:pt x="1722760" y="359085"/>
                  <a:pt x="1715839" y="353281"/>
                  <a:pt x="1713607" y="350602"/>
                </a:cubicBezTo>
                <a:lnTo>
                  <a:pt x="1713607" y="345244"/>
                </a:lnTo>
                <a:lnTo>
                  <a:pt x="1710928" y="345244"/>
                </a:lnTo>
                <a:cubicBezTo>
                  <a:pt x="1710928" y="347030"/>
                  <a:pt x="1710481" y="347923"/>
                  <a:pt x="1709588" y="347923"/>
                </a:cubicBezTo>
                <a:cubicBezTo>
                  <a:pt x="1708695" y="347923"/>
                  <a:pt x="1708249" y="347477"/>
                  <a:pt x="1708249" y="346584"/>
                </a:cubicBezTo>
                <a:lnTo>
                  <a:pt x="1708249" y="341895"/>
                </a:lnTo>
                <a:cubicBezTo>
                  <a:pt x="1708249" y="341002"/>
                  <a:pt x="1709142" y="340556"/>
                  <a:pt x="1710928" y="340556"/>
                </a:cubicBezTo>
                <a:lnTo>
                  <a:pt x="1710928" y="335868"/>
                </a:lnTo>
                <a:lnTo>
                  <a:pt x="1708249" y="335868"/>
                </a:lnTo>
                <a:cubicBezTo>
                  <a:pt x="1708249" y="337207"/>
                  <a:pt x="1707802" y="337877"/>
                  <a:pt x="1706909" y="337877"/>
                </a:cubicBezTo>
                <a:lnTo>
                  <a:pt x="1700212" y="337877"/>
                </a:lnTo>
                <a:lnTo>
                  <a:pt x="1700212" y="339217"/>
                </a:lnTo>
                <a:lnTo>
                  <a:pt x="1698873" y="339217"/>
                </a:lnTo>
                <a:lnTo>
                  <a:pt x="1598414" y="256840"/>
                </a:lnTo>
                <a:cubicBezTo>
                  <a:pt x="1600646" y="301042"/>
                  <a:pt x="1604665" y="385651"/>
                  <a:pt x="1610469" y="510667"/>
                </a:cubicBezTo>
                <a:lnTo>
                  <a:pt x="1649983" y="510667"/>
                </a:lnTo>
                <a:cubicBezTo>
                  <a:pt x="1651769" y="510667"/>
                  <a:pt x="1655117" y="525401"/>
                  <a:pt x="1660029" y="554869"/>
                </a:cubicBezTo>
                <a:cubicBezTo>
                  <a:pt x="1654671" y="563352"/>
                  <a:pt x="1651769" y="567593"/>
                  <a:pt x="1651322" y="567593"/>
                </a:cubicBezTo>
                <a:lnTo>
                  <a:pt x="1574973" y="564914"/>
                </a:lnTo>
                <a:lnTo>
                  <a:pt x="1571625" y="562236"/>
                </a:lnTo>
                <a:lnTo>
                  <a:pt x="1571625" y="560226"/>
                </a:lnTo>
                <a:cubicBezTo>
                  <a:pt x="1571625" y="559333"/>
                  <a:pt x="1572518" y="558887"/>
                  <a:pt x="1574304" y="558887"/>
                </a:cubicBezTo>
                <a:lnTo>
                  <a:pt x="1574304" y="548841"/>
                </a:lnTo>
                <a:cubicBezTo>
                  <a:pt x="1572518" y="548841"/>
                  <a:pt x="1571625" y="548395"/>
                  <a:pt x="1571625" y="547502"/>
                </a:cubicBezTo>
                <a:cubicBezTo>
                  <a:pt x="1572518" y="547055"/>
                  <a:pt x="1573411" y="546832"/>
                  <a:pt x="1574304" y="546832"/>
                </a:cubicBezTo>
                <a:lnTo>
                  <a:pt x="1574304" y="534777"/>
                </a:lnTo>
                <a:cubicBezTo>
                  <a:pt x="1572518" y="534777"/>
                  <a:pt x="1571625" y="534330"/>
                  <a:pt x="1571625" y="533437"/>
                </a:cubicBezTo>
                <a:cubicBezTo>
                  <a:pt x="1571625" y="532544"/>
                  <a:pt x="1572518" y="532098"/>
                  <a:pt x="1574304" y="532098"/>
                </a:cubicBezTo>
                <a:lnTo>
                  <a:pt x="1574304" y="527410"/>
                </a:lnTo>
                <a:cubicBezTo>
                  <a:pt x="1572518" y="527410"/>
                  <a:pt x="1571625" y="526963"/>
                  <a:pt x="1571625" y="526070"/>
                </a:cubicBezTo>
                <a:lnTo>
                  <a:pt x="1571625" y="522722"/>
                </a:lnTo>
                <a:lnTo>
                  <a:pt x="1568946" y="522722"/>
                </a:lnTo>
                <a:lnTo>
                  <a:pt x="1568946" y="526070"/>
                </a:lnTo>
                <a:cubicBezTo>
                  <a:pt x="1568946" y="526963"/>
                  <a:pt x="1568276" y="527410"/>
                  <a:pt x="1566937" y="527410"/>
                </a:cubicBezTo>
                <a:lnTo>
                  <a:pt x="1566937" y="530758"/>
                </a:lnTo>
                <a:cubicBezTo>
                  <a:pt x="1566937" y="531651"/>
                  <a:pt x="1566044" y="532098"/>
                  <a:pt x="1564258" y="532098"/>
                </a:cubicBezTo>
                <a:lnTo>
                  <a:pt x="1564258" y="534777"/>
                </a:lnTo>
                <a:cubicBezTo>
                  <a:pt x="1565820" y="534777"/>
                  <a:pt x="1567383" y="535893"/>
                  <a:pt x="1568946" y="538125"/>
                </a:cubicBezTo>
                <a:lnTo>
                  <a:pt x="1568946" y="562905"/>
                </a:lnTo>
                <a:cubicBezTo>
                  <a:pt x="1568946" y="563798"/>
                  <a:pt x="1568499" y="564245"/>
                  <a:pt x="1567606" y="564245"/>
                </a:cubicBezTo>
                <a:lnTo>
                  <a:pt x="1556221" y="564245"/>
                </a:lnTo>
                <a:cubicBezTo>
                  <a:pt x="1552872" y="564245"/>
                  <a:pt x="1551086" y="563575"/>
                  <a:pt x="1550863" y="562236"/>
                </a:cubicBezTo>
                <a:cubicBezTo>
                  <a:pt x="1551756" y="561789"/>
                  <a:pt x="1552649" y="561566"/>
                  <a:pt x="1553542" y="561566"/>
                </a:cubicBezTo>
                <a:lnTo>
                  <a:pt x="1553542" y="558887"/>
                </a:lnTo>
                <a:cubicBezTo>
                  <a:pt x="1551756" y="558887"/>
                  <a:pt x="1550863" y="557994"/>
                  <a:pt x="1550863" y="556208"/>
                </a:cubicBezTo>
                <a:lnTo>
                  <a:pt x="1548184" y="556208"/>
                </a:lnTo>
                <a:lnTo>
                  <a:pt x="1548184" y="560226"/>
                </a:lnTo>
                <a:cubicBezTo>
                  <a:pt x="1545952" y="562012"/>
                  <a:pt x="1544836" y="563128"/>
                  <a:pt x="1544836" y="563575"/>
                </a:cubicBezTo>
                <a:lnTo>
                  <a:pt x="1457771" y="560226"/>
                </a:lnTo>
                <a:lnTo>
                  <a:pt x="1457771" y="558887"/>
                </a:lnTo>
                <a:lnTo>
                  <a:pt x="1459780" y="558887"/>
                </a:lnTo>
                <a:lnTo>
                  <a:pt x="1459780" y="556208"/>
                </a:lnTo>
                <a:cubicBezTo>
                  <a:pt x="1458441" y="556208"/>
                  <a:pt x="1456655" y="555092"/>
                  <a:pt x="1454423" y="552859"/>
                </a:cubicBezTo>
                <a:lnTo>
                  <a:pt x="1454423" y="550180"/>
                </a:lnTo>
                <a:cubicBezTo>
                  <a:pt x="1454423" y="549287"/>
                  <a:pt x="1455316" y="548841"/>
                  <a:pt x="1457102" y="548841"/>
                </a:cubicBezTo>
                <a:lnTo>
                  <a:pt x="1457102" y="544153"/>
                </a:lnTo>
                <a:lnTo>
                  <a:pt x="1449065" y="544153"/>
                </a:lnTo>
                <a:lnTo>
                  <a:pt x="1449065" y="551520"/>
                </a:lnTo>
                <a:cubicBezTo>
                  <a:pt x="1450851" y="551520"/>
                  <a:pt x="1451744" y="551966"/>
                  <a:pt x="1451744" y="552859"/>
                </a:cubicBezTo>
                <a:cubicBezTo>
                  <a:pt x="1451744" y="553752"/>
                  <a:pt x="1451297" y="554199"/>
                  <a:pt x="1450404" y="554199"/>
                </a:cubicBezTo>
                <a:lnTo>
                  <a:pt x="1446386" y="554199"/>
                </a:lnTo>
                <a:lnTo>
                  <a:pt x="1446386" y="557547"/>
                </a:lnTo>
                <a:cubicBezTo>
                  <a:pt x="1446386" y="558440"/>
                  <a:pt x="1444154" y="559110"/>
                  <a:pt x="1439689" y="559557"/>
                </a:cubicBezTo>
                <a:cubicBezTo>
                  <a:pt x="1426741" y="558664"/>
                  <a:pt x="1414239" y="558217"/>
                  <a:pt x="1402184" y="558217"/>
                </a:cubicBezTo>
                <a:cubicBezTo>
                  <a:pt x="1401291" y="557771"/>
                  <a:pt x="1400621" y="557547"/>
                  <a:pt x="1400175" y="557547"/>
                </a:cubicBezTo>
                <a:cubicBezTo>
                  <a:pt x="1400175" y="555762"/>
                  <a:pt x="1401961" y="550404"/>
                  <a:pt x="1405533" y="541474"/>
                </a:cubicBezTo>
                <a:cubicBezTo>
                  <a:pt x="1402854" y="530089"/>
                  <a:pt x="1401514" y="522722"/>
                  <a:pt x="1401514" y="519373"/>
                </a:cubicBezTo>
                <a:cubicBezTo>
                  <a:pt x="1404863" y="510220"/>
                  <a:pt x="1409997" y="504416"/>
                  <a:pt x="1416918" y="501960"/>
                </a:cubicBezTo>
                <a:cubicBezTo>
                  <a:pt x="1437456" y="489012"/>
                  <a:pt x="1449065" y="482092"/>
                  <a:pt x="1451744" y="481199"/>
                </a:cubicBezTo>
                <a:lnTo>
                  <a:pt x="1451744" y="501960"/>
                </a:lnTo>
                <a:cubicBezTo>
                  <a:pt x="1451744" y="502853"/>
                  <a:pt x="1450851" y="503300"/>
                  <a:pt x="1449065" y="503300"/>
                </a:cubicBezTo>
                <a:lnTo>
                  <a:pt x="1449065" y="507988"/>
                </a:lnTo>
                <a:cubicBezTo>
                  <a:pt x="1450851" y="507988"/>
                  <a:pt x="1451744" y="508434"/>
                  <a:pt x="1451744" y="509327"/>
                </a:cubicBezTo>
                <a:lnTo>
                  <a:pt x="1451744" y="530758"/>
                </a:lnTo>
                <a:cubicBezTo>
                  <a:pt x="1451744" y="531651"/>
                  <a:pt x="1450851" y="532098"/>
                  <a:pt x="1449065" y="532098"/>
                </a:cubicBezTo>
                <a:lnTo>
                  <a:pt x="1449065" y="534777"/>
                </a:lnTo>
                <a:cubicBezTo>
                  <a:pt x="1450404" y="534777"/>
                  <a:pt x="1452190" y="535893"/>
                  <a:pt x="1454423" y="538125"/>
                </a:cubicBezTo>
                <a:lnTo>
                  <a:pt x="1454423" y="539465"/>
                </a:lnTo>
                <a:lnTo>
                  <a:pt x="1457102" y="539465"/>
                </a:lnTo>
                <a:lnTo>
                  <a:pt x="1457102" y="534777"/>
                </a:lnTo>
                <a:cubicBezTo>
                  <a:pt x="1455316" y="534777"/>
                  <a:pt x="1454423" y="534330"/>
                  <a:pt x="1454423" y="533437"/>
                </a:cubicBezTo>
                <a:lnTo>
                  <a:pt x="1454423" y="526070"/>
                </a:lnTo>
                <a:cubicBezTo>
                  <a:pt x="1454423" y="525177"/>
                  <a:pt x="1455316" y="524731"/>
                  <a:pt x="1457102" y="524731"/>
                </a:cubicBezTo>
                <a:lnTo>
                  <a:pt x="1457102" y="506648"/>
                </a:lnTo>
                <a:cubicBezTo>
                  <a:pt x="1457102" y="505755"/>
                  <a:pt x="1457995" y="505309"/>
                  <a:pt x="1459780" y="505309"/>
                </a:cubicBezTo>
                <a:lnTo>
                  <a:pt x="1459780" y="503300"/>
                </a:lnTo>
                <a:cubicBezTo>
                  <a:pt x="1457995" y="503300"/>
                  <a:pt x="1457102" y="502853"/>
                  <a:pt x="1457102" y="501960"/>
                </a:cubicBezTo>
                <a:lnTo>
                  <a:pt x="1457102" y="499281"/>
                </a:lnTo>
                <a:cubicBezTo>
                  <a:pt x="1457102" y="498388"/>
                  <a:pt x="1457995" y="497942"/>
                  <a:pt x="1459780" y="497942"/>
                </a:cubicBezTo>
                <a:lnTo>
                  <a:pt x="1459780" y="481199"/>
                </a:lnTo>
                <a:cubicBezTo>
                  <a:pt x="1457995" y="481199"/>
                  <a:pt x="1457102" y="480752"/>
                  <a:pt x="1457102" y="479859"/>
                </a:cubicBezTo>
                <a:cubicBezTo>
                  <a:pt x="1457102" y="478966"/>
                  <a:pt x="1457995" y="478520"/>
                  <a:pt x="1459780" y="478520"/>
                </a:cubicBezTo>
                <a:lnTo>
                  <a:pt x="1459780" y="467804"/>
                </a:lnTo>
                <a:cubicBezTo>
                  <a:pt x="1459780" y="466911"/>
                  <a:pt x="1460673" y="466465"/>
                  <a:pt x="1462459" y="466465"/>
                </a:cubicBezTo>
                <a:lnTo>
                  <a:pt x="1462459" y="463116"/>
                </a:lnTo>
                <a:cubicBezTo>
                  <a:pt x="1462459" y="462223"/>
                  <a:pt x="1463352" y="461777"/>
                  <a:pt x="1465138" y="461777"/>
                </a:cubicBezTo>
                <a:lnTo>
                  <a:pt x="1465138" y="457088"/>
                </a:lnTo>
                <a:lnTo>
                  <a:pt x="1462459" y="457088"/>
                </a:lnTo>
                <a:cubicBezTo>
                  <a:pt x="1462459" y="458428"/>
                  <a:pt x="1462013" y="459098"/>
                  <a:pt x="1461120" y="459098"/>
                </a:cubicBezTo>
                <a:cubicBezTo>
                  <a:pt x="1460227" y="459098"/>
                  <a:pt x="1459780" y="458651"/>
                  <a:pt x="1459780" y="457758"/>
                </a:cubicBezTo>
                <a:cubicBezTo>
                  <a:pt x="1459780" y="453740"/>
                  <a:pt x="1460673" y="436773"/>
                  <a:pt x="1462459" y="406859"/>
                </a:cubicBezTo>
                <a:lnTo>
                  <a:pt x="1462459" y="400162"/>
                </a:lnTo>
                <a:cubicBezTo>
                  <a:pt x="1462459" y="399269"/>
                  <a:pt x="1463352" y="398822"/>
                  <a:pt x="1465138" y="398822"/>
                </a:cubicBezTo>
                <a:lnTo>
                  <a:pt x="1465138" y="394134"/>
                </a:lnTo>
                <a:cubicBezTo>
                  <a:pt x="1464245" y="394134"/>
                  <a:pt x="1463352" y="393911"/>
                  <a:pt x="1462459" y="393464"/>
                </a:cubicBezTo>
                <a:lnTo>
                  <a:pt x="1463129" y="392125"/>
                </a:lnTo>
                <a:cubicBezTo>
                  <a:pt x="1463129" y="387437"/>
                  <a:pt x="1464245" y="359978"/>
                  <a:pt x="1466478" y="309749"/>
                </a:cubicBezTo>
                <a:lnTo>
                  <a:pt x="1467817" y="309079"/>
                </a:lnTo>
                <a:lnTo>
                  <a:pt x="1467147" y="301042"/>
                </a:lnTo>
                <a:cubicBezTo>
                  <a:pt x="1471166" y="205494"/>
                  <a:pt x="1473621" y="157721"/>
                  <a:pt x="1474514" y="157721"/>
                </a:cubicBezTo>
                <a:cubicBezTo>
                  <a:pt x="1474961" y="157721"/>
                  <a:pt x="1476524" y="155711"/>
                  <a:pt x="1479203" y="151693"/>
                </a:cubicBezTo>
                <a:lnTo>
                  <a:pt x="1479203" y="151023"/>
                </a:lnTo>
                <a:cubicBezTo>
                  <a:pt x="1477193" y="151023"/>
                  <a:pt x="1474738" y="133610"/>
                  <a:pt x="1471836" y="98785"/>
                </a:cubicBezTo>
                <a:lnTo>
                  <a:pt x="1471166" y="98785"/>
                </a:lnTo>
                <a:cubicBezTo>
                  <a:pt x="1468933" y="98785"/>
                  <a:pt x="1467817" y="98338"/>
                  <a:pt x="1467817" y="97445"/>
                </a:cubicBezTo>
                <a:lnTo>
                  <a:pt x="1467817" y="90748"/>
                </a:lnTo>
                <a:lnTo>
                  <a:pt x="1465138" y="90748"/>
                </a:lnTo>
                <a:lnTo>
                  <a:pt x="1465138" y="98115"/>
                </a:lnTo>
                <a:cubicBezTo>
                  <a:pt x="1465138" y="99008"/>
                  <a:pt x="1464469" y="99454"/>
                  <a:pt x="1463129" y="99454"/>
                </a:cubicBezTo>
                <a:cubicBezTo>
                  <a:pt x="1457548" y="99454"/>
                  <a:pt x="1442368" y="99678"/>
                  <a:pt x="1417588" y="100124"/>
                </a:cubicBezTo>
                <a:cubicBezTo>
                  <a:pt x="1417588" y="99678"/>
                  <a:pt x="1417364" y="99454"/>
                  <a:pt x="1416918" y="99454"/>
                </a:cubicBezTo>
                <a:cubicBezTo>
                  <a:pt x="1425401" y="84720"/>
                  <a:pt x="1429643" y="76907"/>
                  <a:pt x="1429643" y="76014"/>
                </a:cubicBezTo>
                <a:lnTo>
                  <a:pt x="1428973" y="76014"/>
                </a:lnTo>
                <a:cubicBezTo>
                  <a:pt x="1421383" y="74005"/>
                  <a:pt x="1417588" y="72219"/>
                  <a:pt x="1417588" y="70656"/>
                </a:cubicBezTo>
                <a:lnTo>
                  <a:pt x="1428303" y="48555"/>
                </a:lnTo>
                <a:cubicBezTo>
                  <a:pt x="1428303" y="48109"/>
                  <a:pt x="1425401" y="44090"/>
                  <a:pt x="1419597" y="36500"/>
                </a:cubicBezTo>
                <a:cubicBezTo>
                  <a:pt x="1419597" y="34937"/>
                  <a:pt x="1421606" y="28910"/>
                  <a:pt x="1425624" y="18417"/>
                </a:cubicBezTo>
                <a:lnTo>
                  <a:pt x="1424955" y="18417"/>
                </a:lnTo>
                <a:cubicBezTo>
                  <a:pt x="1417588" y="20650"/>
                  <a:pt x="1411560" y="21766"/>
                  <a:pt x="1406872" y="21766"/>
                </a:cubicBezTo>
                <a:cubicBezTo>
                  <a:pt x="1414239" y="8372"/>
                  <a:pt x="1418481" y="1674"/>
                  <a:pt x="1419597" y="1674"/>
                </a:cubicBezTo>
                <a:close/>
                <a:moveTo>
                  <a:pt x="1393924" y="0"/>
                </a:moveTo>
                <a:lnTo>
                  <a:pt x="1394594" y="1339"/>
                </a:lnTo>
                <a:cubicBezTo>
                  <a:pt x="1383432" y="68535"/>
                  <a:pt x="1377404" y="103361"/>
                  <a:pt x="1376511" y="105817"/>
                </a:cubicBezTo>
                <a:cubicBezTo>
                  <a:pt x="1374948" y="106487"/>
                  <a:pt x="1364903" y="112961"/>
                  <a:pt x="1346373" y="125239"/>
                </a:cubicBezTo>
                <a:lnTo>
                  <a:pt x="1345034" y="125239"/>
                </a:lnTo>
                <a:cubicBezTo>
                  <a:pt x="1345034" y="123453"/>
                  <a:pt x="1343918" y="120997"/>
                  <a:pt x="1341685" y="117872"/>
                </a:cubicBezTo>
                <a:lnTo>
                  <a:pt x="1341685" y="103808"/>
                </a:lnTo>
                <a:cubicBezTo>
                  <a:pt x="1343025" y="99789"/>
                  <a:pt x="1343918" y="97780"/>
                  <a:pt x="1344364" y="97780"/>
                </a:cubicBezTo>
                <a:lnTo>
                  <a:pt x="1345034" y="97780"/>
                </a:lnTo>
                <a:lnTo>
                  <a:pt x="1345034" y="93092"/>
                </a:lnTo>
                <a:cubicBezTo>
                  <a:pt x="1342802" y="93092"/>
                  <a:pt x="1341685" y="92646"/>
                  <a:pt x="1341685" y="91753"/>
                </a:cubicBezTo>
                <a:lnTo>
                  <a:pt x="1341685" y="84386"/>
                </a:lnTo>
                <a:lnTo>
                  <a:pt x="1343025" y="82376"/>
                </a:lnTo>
                <a:lnTo>
                  <a:pt x="1343025" y="81707"/>
                </a:lnTo>
                <a:lnTo>
                  <a:pt x="1341685" y="79697"/>
                </a:lnTo>
                <a:lnTo>
                  <a:pt x="1341685" y="75009"/>
                </a:lnTo>
                <a:cubicBezTo>
                  <a:pt x="1342578" y="74116"/>
                  <a:pt x="1343248" y="71884"/>
                  <a:pt x="1343695" y="68312"/>
                </a:cubicBezTo>
                <a:lnTo>
                  <a:pt x="1345034" y="68312"/>
                </a:lnTo>
                <a:lnTo>
                  <a:pt x="1345034" y="58936"/>
                </a:lnTo>
                <a:lnTo>
                  <a:pt x="1341685" y="58936"/>
                </a:lnTo>
                <a:cubicBezTo>
                  <a:pt x="1340792" y="58936"/>
                  <a:pt x="1340346" y="58489"/>
                  <a:pt x="1340346" y="57597"/>
                </a:cubicBezTo>
                <a:lnTo>
                  <a:pt x="1340346" y="51569"/>
                </a:lnTo>
                <a:lnTo>
                  <a:pt x="1338337" y="51569"/>
                </a:lnTo>
                <a:lnTo>
                  <a:pt x="1338337" y="74340"/>
                </a:lnTo>
                <a:lnTo>
                  <a:pt x="1336997" y="76349"/>
                </a:lnTo>
                <a:lnTo>
                  <a:pt x="1336997" y="84386"/>
                </a:lnTo>
                <a:cubicBezTo>
                  <a:pt x="1336997" y="85279"/>
                  <a:pt x="1336328" y="85725"/>
                  <a:pt x="1334988" y="85725"/>
                </a:cubicBezTo>
                <a:lnTo>
                  <a:pt x="1334988" y="89074"/>
                </a:lnTo>
                <a:lnTo>
                  <a:pt x="1333649" y="91083"/>
                </a:lnTo>
                <a:lnTo>
                  <a:pt x="1333649" y="102468"/>
                </a:lnTo>
                <a:lnTo>
                  <a:pt x="1336997" y="102468"/>
                </a:lnTo>
                <a:lnTo>
                  <a:pt x="1336997" y="98450"/>
                </a:lnTo>
                <a:lnTo>
                  <a:pt x="1338337" y="98450"/>
                </a:lnTo>
                <a:lnTo>
                  <a:pt x="1338337" y="105147"/>
                </a:lnTo>
                <a:cubicBezTo>
                  <a:pt x="1339676" y="105147"/>
                  <a:pt x="1340346" y="105594"/>
                  <a:pt x="1340346" y="106487"/>
                </a:cubicBezTo>
                <a:lnTo>
                  <a:pt x="1340346" y="108496"/>
                </a:lnTo>
                <a:cubicBezTo>
                  <a:pt x="1340346" y="109389"/>
                  <a:pt x="1339676" y="109835"/>
                  <a:pt x="1338337" y="109835"/>
                </a:cubicBezTo>
                <a:lnTo>
                  <a:pt x="1338337" y="115863"/>
                </a:lnTo>
                <a:lnTo>
                  <a:pt x="1336997" y="117872"/>
                </a:lnTo>
                <a:lnTo>
                  <a:pt x="1336997" y="128588"/>
                </a:lnTo>
                <a:lnTo>
                  <a:pt x="1338337" y="130597"/>
                </a:lnTo>
                <a:lnTo>
                  <a:pt x="1338337" y="137964"/>
                </a:lnTo>
                <a:cubicBezTo>
                  <a:pt x="1338337" y="152251"/>
                  <a:pt x="1338783" y="165199"/>
                  <a:pt x="1339676" y="176808"/>
                </a:cubicBezTo>
                <a:cubicBezTo>
                  <a:pt x="1338783" y="177031"/>
                  <a:pt x="1338337" y="177478"/>
                  <a:pt x="1338337" y="178147"/>
                </a:cubicBezTo>
                <a:lnTo>
                  <a:pt x="1338337" y="186854"/>
                </a:lnTo>
                <a:cubicBezTo>
                  <a:pt x="1339676" y="188640"/>
                  <a:pt x="1340346" y="191765"/>
                  <a:pt x="1340346" y="196230"/>
                </a:cubicBezTo>
                <a:lnTo>
                  <a:pt x="1340346" y="202257"/>
                </a:lnTo>
                <a:cubicBezTo>
                  <a:pt x="1340346" y="206722"/>
                  <a:pt x="1340569" y="212080"/>
                  <a:pt x="1341016" y="218331"/>
                </a:cubicBezTo>
                <a:cubicBezTo>
                  <a:pt x="1340569" y="219224"/>
                  <a:pt x="1340346" y="220117"/>
                  <a:pt x="1340346" y="221010"/>
                </a:cubicBezTo>
                <a:cubicBezTo>
                  <a:pt x="1340346" y="221456"/>
                  <a:pt x="1340569" y="221680"/>
                  <a:pt x="1341016" y="221680"/>
                </a:cubicBezTo>
                <a:lnTo>
                  <a:pt x="1340346" y="226368"/>
                </a:lnTo>
                <a:lnTo>
                  <a:pt x="1340346" y="244450"/>
                </a:lnTo>
                <a:cubicBezTo>
                  <a:pt x="1340346" y="245343"/>
                  <a:pt x="1339676" y="245790"/>
                  <a:pt x="1338337" y="245790"/>
                </a:cubicBezTo>
                <a:lnTo>
                  <a:pt x="1338337" y="250478"/>
                </a:lnTo>
                <a:cubicBezTo>
                  <a:pt x="1339676" y="250478"/>
                  <a:pt x="1340346" y="250924"/>
                  <a:pt x="1340346" y="251817"/>
                </a:cubicBezTo>
                <a:lnTo>
                  <a:pt x="1340346" y="263872"/>
                </a:lnTo>
                <a:cubicBezTo>
                  <a:pt x="1340346" y="264765"/>
                  <a:pt x="1339676" y="265212"/>
                  <a:pt x="1338337" y="265212"/>
                </a:cubicBezTo>
                <a:lnTo>
                  <a:pt x="1338337" y="271239"/>
                </a:lnTo>
                <a:cubicBezTo>
                  <a:pt x="1336997" y="275258"/>
                  <a:pt x="1336104" y="277267"/>
                  <a:pt x="1335658" y="277267"/>
                </a:cubicBezTo>
                <a:lnTo>
                  <a:pt x="1334988" y="277267"/>
                </a:lnTo>
                <a:lnTo>
                  <a:pt x="1334988" y="284634"/>
                </a:lnTo>
                <a:lnTo>
                  <a:pt x="1336997" y="284634"/>
                </a:lnTo>
                <a:lnTo>
                  <a:pt x="1336997" y="280615"/>
                </a:lnTo>
                <a:cubicBezTo>
                  <a:pt x="1338337" y="276597"/>
                  <a:pt x="1339230" y="274588"/>
                  <a:pt x="1339676" y="274588"/>
                </a:cubicBezTo>
                <a:lnTo>
                  <a:pt x="1341685" y="278606"/>
                </a:lnTo>
                <a:lnTo>
                  <a:pt x="1341685" y="280615"/>
                </a:lnTo>
                <a:lnTo>
                  <a:pt x="1340346" y="282625"/>
                </a:lnTo>
                <a:lnTo>
                  <a:pt x="1340346" y="291331"/>
                </a:lnTo>
                <a:lnTo>
                  <a:pt x="1341685" y="293340"/>
                </a:lnTo>
                <a:lnTo>
                  <a:pt x="1341685" y="297359"/>
                </a:lnTo>
                <a:lnTo>
                  <a:pt x="1340346" y="299368"/>
                </a:lnTo>
                <a:lnTo>
                  <a:pt x="1340346" y="315441"/>
                </a:lnTo>
                <a:lnTo>
                  <a:pt x="1341685" y="317450"/>
                </a:lnTo>
                <a:lnTo>
                  <a:pt x="1341685" y="319460"/>
                </a:lnTo>
                <a:cubicBezTo>
                  <a:pt x="1341016" y="320129"/>
                  <a:pt x="1340346" y="323031"/>
                  <a:pt x="1339676" y="328166"/>
                </a:cubicBezTo>
                <a:lnTo>
                  <a:pt x="1338337" y="328166"/>
                </a:lnTo>
                <a:lnTo>
                  <a:pt x="1338337" y="330175"/>
                </a:lnTo>
                <a:cubicBezTo>
                  <a:pt x="1339676" y="330175"/>
                  <a:pt x="1340346" y="330622"/>
                  <a:pt x="1340346" y="331515"/>
                </a:cubicBezTo>
                <a:lnTo>
                  <a:pt x="1340346" y="351606"/>
                </a:lnTo>
                <a:lnTo>
                  <a:pt x="1341685" y="353616"/>
                </a:lnTo>
                <a:lnTo>
                  <a:pt x="1341685" y="355625"/>
                </a:lnTo>
                <a:lnTo>
                  <a:pt x="1340346" y="357634"/>
                </a:lnTo>
                <a:lnTo>
                  <a:pt x="1340346" y="379065"/>
                </a:lnTo>
                <a:lnTo>
                  <a:pt x="1338337" y="379065"/>
                </a:lnTo>
                <a:lnTo>
                  <a:pt x="1338337" y="386432"/>
                </a:lnTo>
                <a:cubicBezTo>
                  <a:pt x="1340569" y="386432"/>
                  <a:pt x="1341685" y="386879"/>
                  <a:pt x="1341685" y="387772"/>
                </a:cubicBezTo>
                <a:lnTo>
                  <a:pt x="1341685" y="401836"/>
                </a:lnTo>
                <a:lnTo>
                  <a:pt x="1340346" y="403845"/>
                </a:lnTo>
                <a:lnTo>
                  <a:pt x="1340346" y="405185"/>
                </a:lnTo>
                <a:lnTo>
                  <a:pt x="1341685" y="407194"/>
                </a:lnTo>
                <a:lnTo>
                  <a:pt x="1341685" y="414561"/>
                </a:lnTo>
                <a:lnTo>
                  <a:pt x="1343025" y="416570"/>
                </a:lnTo>
                <a:lnTo>
                  <a:pt x="1343025" y="419919"/>
                </a:lnTo>
                <a:lnTo>
                  <a:pt x="1345034" y="419919"/>
                </a:lnTo>
                <a:lnTo>
                  <a:pt x="1346373" y="416570"/>
                </a:lnTo>
                <a:lnTo>
                  <a:pt x="1347713" y="416570"/>
                </a:lnTo>
                <a:lnTo>
                  <a:pt x="1347713" y="431974"/>
                </a:lnTo>
                <a:lnTo>
                  <a:pt x="1346373" y="431974"/>
                </a:lnTo>
                <a:cubicBezTo>
                  <a:pt x="1346373" y="430857"/>
                  <a:pt x="1345927" y="429741"/>
                  <a:pt x="1345034" y="428625"/>
                </a:cubicBezTo>
                <a:lnTo>
                  <a:pt x="1346373" y="426616"/>
                </a:lnTo>
                <a:lnTo>
                  <a:pt x="1346373" y="425946"/>
                </a:lnTo>
                <a:cubicBezTo>
                  <a:pt x="1345480" y="424830"/>
                  <a:pt x="1345034" y="423714"/>
                  <a:pt x="1345034" y="422598"/>
                </a:cubicBezTo>
                <a:lnTo>
                  <a:pt x="1343025" y="422598"/>
                </a:lnTo>
                <a:cubicBezTo>
                  <a:pt x="1343025" y="423714"/>
                  <a:pt x="1342578" y="424830"/>
                  <a:pt x="1341685" y="425946"/>
                </a:cubicBezTo>
                <a:lnTo>
                  <a:pt x="1341685" y="436662"/>
                </a:lnTo>
                <a:lnTo>
                  <a:pt x="1343025" y="438671"/>
                </a:lnTo>
                <a:lnTo>
                  <a:pt x="1343025" y="448047"/>
                </a:lnTo>
                <a:lnTo>
                  <a:pt x="1341685" y="450056"/>
                </a:lnTo>
                <a:lnTo>
                  <a:pt x="1341685" y="451396"/>
                </a:lnTo>
                <a:cubicBezTo>
                  <a:pt x="1343918" y="451396"/>
                  <a:pt x="1345034" y="451842"/>
                  <a:pt x="1345034" y="452735"/>
                </a:cubicBezTo>
                <a:cubicBezTo>
                  <a:pt x="1345034" y="453628"/>
                  <a:pt x="1344364" y="454075"/>
                  <a:pt x="1343025" y="454075"/>
                </a:cubicBezTo>
                <a:lnTo>
                  <a:pt x="1343025" y="468809"/>
                </a:lnTo>
                <a:cubicBezTo>
                  <a:pt x="1344364" y="468809"/>
                  <a:pt x="1345034" y="469255"/>
                  <a:pt x="1345034" y="470148"/>
                </a:cubicBezTo>
                <a:lnTo>
                  <a:pt x="1345034" y="474836"/>
                </a:lnTo>
                <a:lnTo>
                  <a:pt x="1341685" y="478855"/>
                </a:lnTo>
                <a:lnTo>
                  <a:pt x="1341685" y="484882"/>
                </a:lnTo>
                <a:lnTo>
                  <a:pt x="1343025" y="486891"/>
                </a:lnTo>
                <a:lnTo>
                  <a:pt x="1343025" y="519708"/>
                </a:lnTo>
                <a:cubicBezTo>
                  <a:pt x="1344364" y="519708"/>
                  <a:pt x="1345034" y="520154"/>
                  <a:pt x="1345034" y="521047"/>
                </a:cubicBezTo>
                <a:cubicBezTo>
                  <a:pt x="1344141" y="521494"/>
                  <a:pt x="1343471" y="521717"/>
                  <a:pt x="1343025" y="521717"/>
                </a:cubicBezTo>
                <a:lnTo>
                  <a:pt x="1343025" y="529084"/>
                </a:lnTo>
                <a:cubicBezTo>
                  <a:pt x="1344364" y="529084"/>
                  <a:pt x="1345034" y="529531"/>
                  <a:pt x="1345034" y="530424"/>
                </a:cubicBezTo>
                <a:lnTo>
                  <a:pt x="1345034" y="533102"/>
                </a:lnTo>
                <a:cubicBezTo>
                  <a:pt x="1345034" y="534219"/>
                  <a:pt x="1340792" y="535112"/>
                  <a:pt x="1332309" y="535781"/>
                </a:cubicBezTo>
                <a:cubicBezTo>
                  <a:pt x="1332309" y="534888"/>
                  <a:pt x="1331863" y="534442"/>
                  <a:pt x="1330970" y="534442"/>
                </a:cubicBezTo>
                <a:cubicBezTo>
                  <a:pt x="1330970" y="536005"/>
                  <a:pt x="1316459" y="538014"/>
                  <a:pt x="1287438" y="540469"/>
                </a:cubicBezTo>
                <a:cubicBezTo>
                  <a:pt x="1287438" y="539576"/>
                  <a:pt x="1286991" y="539130"/>
                  <a:pt x="1286098" y="539130"/>
                </a:cubicBezTo>
                <a:lnTo>
                  <a:pt x="1285428" y="539130"/>
                </a:lnTo>
                <a:cubicBezTo>
                  <a:pt x="1285428" y="540469"/>
                  <a:pt x="1284982" y="541139"/>
                  <a:pt x="1284089" y="541139"/>
                </a:cubicBezTo>
                <a:lnTo>
                  <a:pt x="1281410" y="541139"/>
                </a:lnTo>
                <a:cubicBezTo>
                  <a:pt x="1280517" y="541139"/>
                  <a:pt x="1280071" y="540693"/>
                  <a:pt x="1280071" y="539800"/>
                </a:cubicBezTo>
                <a:cubicBezTo>
                  <a:pt x="1280740" y="539800"/>
                  <a:pt x="1281856" y="538683"/>
                  <a:pt x="1283419" y="536451"/>
                </a:cubicBezTo>
                <a:cubicBezTo>
                  <a:pt x="1284759" y="536451"/>
                  <a:pt x="1286321" y="534888"/>
                  <a:pt x="1288107" y="531763"/>
                </a:cubicBezTo>
                <a:lnTo>
                  <a:pt x="1291456" y="531763"/>
                </a:lnTo>
                <a:lnTo>
                  <a:pt x="1291456" y="527075"/>
                </a:lnTo>
                <a:lnTo>
                  <a:pt x="1290116" y="527075"/>
                </a:lnTo>
                <a:cubicBezTo>
                  <a:pt x="1290116" y="528414"/>
                  <a:pt x="1289670" y="529084"/>
                  <a:pt x="1288777" y="529084"/>
                </a:cubicBezTo>
                <a:lnTo>
                  <a:pt x="1288107" y="529084"/>
                </a:lnTo>
                <a:cubicBezTo>
                  <a:pt x="1287214" y="529084"/>
                  <a:pt x="1286768" y="528414"/>
                  <a:pt x="1286768" y="527075"/>
                </a:cubicBezTo>
                <a:lnTo>
                  <a:pt x="1285428" y="527075"/>
                </a:lnTo>
                <a:cubicBezTo>
                  <a:pt x="1282749" y="531986"/>
                  <a:pt x="1281187" y="534442"/>
                  <a:pt x="1280740" y="534442"/>
                </a:cubicBezTo>
                <a:lnTo>
                  <a:pt x="1280071" y="533102"/>
                </a:lnTo>
                <a:lnTo>
                  <a:pt x="1280071" y="529084"/>
                </a:lnTo>
                <a:lnTo>
                  <a:pt x="1278731" y="529084"/>
                </a:lnTo>
                <a:lnTo>
                  <a:pt x="1278731" y="535112"/>
                </a:lnTo>
                <a:cubicBezTo>
                  <a:pt x="1278731" y="536005"/>
                  <a:pt x="1278061" y="536451"/>
                  <a:pt x="1276722" y="536451"/>
                </a:cubicBezTo>
                <a:lnTo>
                  <a:pt x="1276722" y="539130"/>
                </a:lnTo>
                <a:cubicBezTo>
                  <a:pt x="1278061" y="539130"/>
                  <a:pt x="1278731" y="539576"/>
                  <a:pt x="1278731" y="540469"/>
                </a:cubicBezTo>
                <a:cubicBezTo>
                  <a:pt x="1278731" y="542032"/>
                  <a:pt x="1255291" y="544934"/>
                  <a:pt x="1208410" y="549176"/>
                </a:cubicBezTo>
                <a:cubicBezTo>
                  <a:pt x="1208410" y="549622"/>
                  <a:pt x="1203945" y="550292"/>
                  <a:pt x="1195015" y="551185"/>
                </a:cubicBezTo>
                <a:lnTo>
                  <a:pt x="1185639" y="542479"/>
                </a:lnTo>
                <a:cubicBezTo>
                  <a:pt x="1186086" y="534442"/>
                  <a:pt x="1186309" y="528414"/>
                  <a:pt x="1186309" y="524396"/>
                </a:cubicBezTo>
                <a:lnTo>
                  <a:pt x="1213768" y="502965"/>
                </a:lnTo>
                <a:lnTo>
                  <a:pt x="1221135" y="251817"/>
                </a:lnTo>
                <a:cubicBezTo>
                  <a:pt x="1192783" y="257622"/>
                  <a:pt x="1177156" y="260524"/>
                  <a:pt x="1174254" y="260524"/>
                </a:cubicBezTo>
                <a:cubicBezTo>
                  <a:pt x="1173361" y="260077"/>
                  <a:pt x="1172691" y="259854"/>
                  <a:pt x="1172245" y="259854"/>
                </a:cubicBezTo>
                <a:cubicBezTo>
                  <a:pt x="1172245" y="260970"/>
                  <a:pt x="1170459" y="261863"/>
                  <a:pt x="1166887" y="262533"/>
                </a:cubicBezTo>
                <a:lnTo>
                  <a:pt x="1154162" y="277937"/>
                </a:lnTo>
                <a:cubicBezTo>
                  <a:pt x="1145679" y="430857"/>
                  <a:pt x="1141437" y="509216"/>
                  <a:pt x="1141437" y="513011"/>
                </a:cubicBezTo>
                <a:cubicBezTo>
                  <a:pt x="1154385" y="515020"/>
                  <a:pt x="1160859" y="516582"/>
                  <a:pt x="1160859" y="517699"/>
                </a:cubicBezTo>
                <a:lnTo>
                  <a:pt x="1160859" y="525735"/>
                </a:lnTo>
                <a:lnTo>
                  <a:pt x="1159520" y="527745"/>
                </a:lnTo>
                <a:lnTo>
                  <a:pt x="1159520" y="534442"/>
                </a:lnTo>
                <a:lnTo>
                  <a:pt x="1162199" y="534442"/>
                </a:lnTo>
                <a:cubicBezTo>
                  <a:pt x="1162199" y="532656"/>
                  <a:pt x="1162645" y="531763"/>
                  <a:pt x="1163538" y="531763"/>
                </a:cubicBezTo>
                <a:lnTo>
                  <a:pt x="1164208" y="533102"/>
                </a:lnTo>
                <a:lnTo>
                  <a:pt x="1164208" y="535112"/>
                </a:lnTo>
                <a:cubicBezTo>
                  <a:pt x="1164208" y="536005"/>
                  <a:pt x="1163538" y="536451"/>
                  <a:pt x="1162199" y="536451"/>
                </a:cubicBezTo>
                <a:lnTo>
                  <a:pt x="1162199" y="539800"/>
                </a:lnTo>
                <a:lnTo>
                  <a:pt x="1159520" y="544488"/>
                </a:lnTo>
                <a:lnTo>
                  <a:pt x="1159520" y="550515"/>
                </a:lnTo>
                <a:cubicBezTo>
                  <a:pt x="1159520" y="551408"/>
                  <a:pt x="1159073" y="551855"/>
                  <a:pt x="1158180" y="551855"/>
                </a:cubicBezTo>
                <a:lnTo>
                  <a:pt x="1156171" y="551855"/>
                </a:lnTo>
                <a:cubicBezTo>
                  <a:pt x="1155278" y="551855"/>
                  <a:pt x="1154385" y="551632"/>
                  <a:pt x="1153492" y="551185"/>
                </a:cubicBezTo>
                <a:cubicBezTo>
                  <a:pt x="1152823" y="551632"/>
                  <a:pt x="1151930" y="551855"/>
                  <a:pt x="1150813" y="551855"/>
                </a:cubicBezTo>
                <a:cubicBezTo>
                  <a:pt x="1150367" y="551855"/>
                  <a:pt x="1149697" y="551632"/>
                  <a:pt x="1148804" y="551185"/>
                </a:cubicBezTo>
                <a:cubicBezTo>
                  <a:pt x="1147241" y="552078"/>
                  <a:pt x="1145456" y="552524"/>
                  <a:pt x="1143446" y="552524"/>
                </a:cubicBezTo>
                <a:lnTo>
                  <a:pt x="1142777" y="552524"/>
                </a:lnTo>
                <a:lnTo>
                  <a:pt x="1140767" y="551185"/>
                </a:lnTo>
                <a:cubicBezTo>
                  <a:pt x="1140767" y="552524"/>
                  <a:pt x="1123355" y="553864"/>
                  <a:pt x="1088529" y="555203"/>
                </a:cubicBezTo>
                <a:lnTo>
                  <a:pt x="1087859" y="553864"/>
                </a:lnTo>
                <a:lnTo>
                  <a:pt x="1087859" y="552524"/>
                </a:lnTo>
                <a:cubicBezTo>
                  <a:pt x="1087859" y="551632"/>
                  <a:pt x="1088529" y="551185"/>
                  <a:pt x="1089868" y="551185"/>
                </a:cubicBezTo>
                <a:lnTo>
                  <a:pt x="1089868" y="541139"/>
                </a:lnTo>
                <a:cubicBezTo>
                  <a:pt x="1088529" y="541139"/>
                  <a:pt x="1087859" y="540693"/>
                  <a:pt x="1087859" y="539800"/>
                </a:cubicBezTo>
                <a:cubicBezTo>
                  <a:pt x="1088752" y="539353"/>
                  <a:pt x="1089422" y="539130"/>
                  <a:pt x="1089868" y="539130"/>
                </a:cubicBezTo>
                <a:lnTo>
                  <a:pt x="1089868" y="527075"/>
                </a:lnTo>
                <a:cubicBezTo>
                  <a:pt x="1088529" y="527075"/>
                  <a:pt x="1087859" y="526628"/>
                  <a:pt x="1087859" y="525735"/>
                </a:cubicBezTo>
                <a:cubicBezTo>
                  <a:pt x="1087859" y="524842"/>
                  <a:pt x="1088529" y="524396"/>
                  <a:pt x="1089868" y="524396"/>
                </a:cubicBezTo>
                <a:lnTo>
                  <a:pt x="1089868" y="519708"/>
                </a:lnTo>
                <a:cubicBezTo>
                  <a:pt x="1088529" y="519708"/>
                  <a:pt x="1087859" y="519261"/>
                  <a:pt x="1087859" y="518368"/>
                </a:cubicBezTo>
                <a:lnTo>
                  <a:pt x="1087859" y="515020"/>
                </a:lnTo>
                <a:lnTo>
                  <a:pt x="1086520" y="515020"/>
                </a:lnTo>
                <a:lnTo>
                  <a:pt x="1086520" y="518368"/>
                </a:lnTo>
                <a:cubicBezTo>
                  <a:pt x="1085180" y="522387"/>
                  <a:pt x="1084287" y="524396"/>
                  <a:pt x="1083841" y="524396"/>
                </a:cubicBezTo>
                <a:lnTo>
                  <a:pt x="1083171" y="524396"/>
                </a:lnTo>
                <a:lnTo>
                  <a:pt x="1083171" y="527075"/>
                </a:lnTo>
                <a:cubicBezTo>
                  <a:pt x="1084287" y="527075"/>
                  <a:pt x="1085403" y="528191"/>
                  <a:pt x="1086520" y="530424"/>
                </a:cubicBezTo>
                <a:lnTo>
                  <a:pt x="1086520" y="553864"/>
                </a:lnTo>
                <a:cubicBezTo>
                  <a:pt x="1086520" y="555203"/>
                  <a:pt x="1082948" y="555873"/>
                  <a:pt x="1075804" y="555873"/>
                </a:cubicBezTo>
                <a:lnTo>
                  <a:pt x="1075134" y="554534"/>
                </a:lnTo>
                <a:cubicBezTo>
                  <a:pt x="1076027" y="554087"/>
                  <a:pt x="1076697" y="553864"/>
                  <a:pt x="1077143" y="553864"/>
                </a:cubicBezTo>
                <a:lnTo>
                  <a:pt x="1077143" y="551185"/>
                </a:lnTo>
                <a:cubicBezTo>
                  <a:pt x="1075804" y="551185"/>
                  <a:pt x="1075134" y="550292"/>
                  <a:pt x="1075134" y="548506"/>
                </a:cubicBezTo>
                <a:lnTo>
                  <a:pt x="1073795" y="548506"/>
                </a:lnTo>
                <a:lnTo>
                  <a:pt x="1073795" y="552524"/>
                </a:lnTo>
                <a:cubicBezTo>
                  <a:pt x="1073795" y="555650"/>
                  <a:pt x="1064195" y="557213"/>
                  <a:pt x="1044997" y="557213"/>
                </a:cubicBezTo>
                <a:cubicBezTo>
                  <a:pt x="1032272" y="558106"/>
                  <a:pt x="1023119" y="558552"/>
                  <a:pt x="1017538" y="558552"/>
                </a:cubicBezTo>
                <a:lnTo>
                  <a:pt x="1016868" y="557213"/>
                </a:lnTo>
                <a:lnTo>
                  <a:pt x="1016868" y="555203"/>
                </a:lnTo>
                <a:lnTo>
                  <a:pt x="1020217" y="550515"/>
                </a:lnTo>
                <a:lnTo>
                  <a:pt x="1020217" y="549176"/>
                </a:lnTo>
                <a:lnTo>
                  <a:pt x="1016868" y="545157"/>
                </a:lnTo>
                <a:lnTo>
                  <a:pt x="1016868" y="542479"/>
                </a:lnTo>
                <a:cubicBezTo>
                  <a:pt x="1016868" y="541586"/>
                  <a:pt x="1017538" y="541139"/>
                  <a:pt x="1018877" y="541139"/>
                </a:cubicBezTo>
                <a:lnTo>
                  <a:pt x="1018877" y="536451"/>
                </a:lnTo>
                <a:lnTo>
                  <a:pt x="1014189" y="536451"/>
                </a:lnTo>
                <a:lnTo>
                  <a:pt x="1014189" y="543148"/>
                </a:lnTo>
                <a:lnTo>
                  <a:pt x="1015529" y="545157"/>
                </a:lnTo>
                <a:cubicBezTo>
                  <a:pt x="1015529" y="546050"/>
                  <a:pt x="1014412" y="546497"/>
                  <a:pt x="1012180" y="546497"/>
                </a:cubicBezTo>
                <a:lnTo>
                  <a:pt x="1012180" y="549846"/>
                </a:lnTo>
                <a:cubicBezTo>
                  <a:pt x="1012180" y="550739"/>
                  <a:pt x="1011064" y="551185"/>
                  <a:pt x="1008831" y="551185"/>
                </a:cubicBezTo>
                <a:lnTo>
                  <a:pt x="1008831" y="553864"/>
                </a:lnTo>
                <a:lnTo>
                  <a:pt x="1012850" y="553864"/>
                </a:lnTo>
                <a:cubicBezTo>
                  <a:pt x="1013743" y="554087"/>
                  <a:pt x="1014189" y="554534"/>
                  <a:pt x="1014189" y="555203"/>
                </a:cubicBezTo>
                <a:lnTo>
                  <a:pt x="1014189" y="557882"/>
                </a:lnTo>
                <a:cubicBezTo>
                  <a:pt x="1014189" y="558775"/>
                  <a:pt x="1013743" y="559222"/>
                  <a:pt x="1012850" y="559222"/>
                </a:cubicBezTo>
                <a:lnTo>
                  <a:pt x="1008162" y="559222"/>
                </a:lnTo>
                <a:cubicBezTo>
                  <a:pt x="1004366" y="556320"/>
                  <a:pt x="1001688" y="553417"/>
                  <a:pt x="1000125" y="550515"/>
                </a:cubicBezTo>
                <a:cubicBezTo>
                  <a:pt x="1008162" y="493812"/>
                  <a:pt x="1012403" y="462335"/>
                  <a:pt x="1012850" y="456084"/>
                </a:cubicBezTo>
                <a:lnTo>
                  <a:pt x="1014189" y="456084"/>
                </a:lnTo>
                <a:cubicBezTo>
                  <a:pt x="1014189" y="457870"/>
                  <a:pt x="1015082" y="459209"/>
                  <a:pt x="1016868" y="460102"/>
                </a:cubicBezTo>
                <a:lnTo>
                  <a:pt x="1016868" y="462781"/>
                </a:lnTo>
                <a:lnTo>
                  <a:pt x="1015529" y="464790"/>
                </a:lnTo>
                <a:lnTo>
                  <a:pt x="1015529" y="494258"/>
                </a:lnTo>
                <a:lnTo>
                  <a:pt x="1014189" y="496267"/>
                </a:lnTo>
                <a:lnTo>
                  <a:pt x="1014189" y="499616"/>
                </a:lnTo>
                <a:lnTo>
                  <a:pt x="1015529" y="501625"/>
                </a:lnTo>
                <a:lnTo>
                  <a:pt x="1015529" y="523057"/>
                </a:lnTo>
                <a:lnTo>
                  <a:pt x="1014189" y="525066"/>
                </a:lnTo>
                <a:lnTo>
                  <a:pt x="1014189" y="526405"/>
                </a:lnTo>
                <a:cubicBezTo>
                  <a:pt x="1015975" y="528638"/>
                  <a:pt x="1016868" y="530424"/>
                  <a:pt x="1016868" y="531763"/>
                </a:cubicBezTo>
                <a:lnTo>
                  <a:pt x="1018877" y="531763"/>
                </a:lnTo>
                <a:lnTo>
                  <a:pt x="1018877" y="527075"/>
                </a:lnTo>
                <a:cubicBezTo>
                  <a:pt x="1017538" y="527075"/>
                  <a:pt x="1016868" y="526628"/>
                  <a:pt x="1016868" y="525735"/>
                </a:cubicBezTo>
                <a:lnTo>
                  <a:pt x="1016868" y="518368"/>
                </a:lnTo>
                <a:cubicBezTo>
                  <a:pt x="1016868" y="517475"/>
                  <a:pt x="1017538" y="517029"/>
                  <a:pt x="1018877" y="517029"/>
                </a:cubicBezTo>
                <a:lnTo>
                  <a:pt x="1018877" y="498946"/>
                </a:lnTo>
                <a:lnTo>
                  <a:pt x="1020217" y="496937"/>
                </a:lnTo>
                <a:lnTo>
                  <a:pt x="1020217" y="496267"/>
                </a:lnTo>
                <a:lnTo>
                  <a:pt x="1018877" y="494258"/>
                </a:lnTo>
                <a:lnTo>
                  <a:pt x="1018877" y="491579"/>
                </a:lnTo>
                <a:lnTo>
                  <a:pt x="1020217" y="489570"/>
                </a:lnTo>
                <a:lnTo>
                  <a:pt x="1020217" y="474166"/>
                </a:lnTo>
                <a:lnTo>
                  <a:pt x="1018877" y="472157"/>
                </a:lnTo>
                <a:lnTo>
                  <a:pt x="1020217" y="470148"/>
                </a:lnTo>
                <a:lnTo>
                  <a:pt x="1020217" y="460102"/>
                </a:lnTo>
                <a:cubicBezTo>
                  <a:pt x="1020217" y="459209"/>
                  <a:pt x="1020886" y="458763"/>
                  <a:pt x="1022226" y="458763"/>
                </a:cubicBezTo>
                <a:lnTo>
                  <a:pt x="1022226" y="455414"/>
                </a:lnTo>
                <a:lnTo>
                  <a:pt x="1023565" y="453405"/>
                </a:lnTo>
                <a:lnTo>
                  <a:pt x="1023565" y="449387"/>
                </a:lnTo>
                <a:lnTo>
                  <a:pt x="1022226" y="449387"/>
                </a:lnTo>
                <a:cubicBezTo>
                  <a:pt x="1022226" y="450726"/>
                  <a:pt x="1021779" y="451396"/>
                  <a:pt x="1020886" y="451396"/>
                </a:cubicBezTo>
                <a:lnTo>
                  <a:pt x="1020217" y="450056"/>
                </a:lnTo>
                <a:lnTo>
                  <a:pt x="1020217" y="438001"/>
                </a:lnTo>
                <a:cubicBezTo>
                  <a:pt x="1019547" y="435769"/>
                  <a:pt x="1018207" y="434653"/>
                  <a:pt x="1016198" y="434653"/>
                </a:cubicBezTo>
                <a:lnTo>
                  <a:pt x="1016198" y="433983"/>
                </a:lnTo>
                <a:cubicBezTo>
                  <a:pt x="1016198" y="431304"/>
                  <a:pt x="1017538" y="429965"/>
                  <a:pt x="1020217" y="429965"/>
                </a:cubicBezTo>
                <a:lnTo>
                  <a:pt x="1020217" y="409203"/>
                </a:lnTo>
                <a:cubicBezTo>
                  <a:pt x="1020217" y="408310"/>
                  <a:pt x="1020886" y="407864"/>
                  <a:pt x="1022226" y="407864"/>
                </a:cubicBezTo>
                <a:lnTo>
                  <a:pt x="1022226" y="405185"/>
                </a:lnTo>
                <a:cubicBezTo>
                  <a:pt x="1022226" y="402729"/>
                  <a:pt x="1022003" y="399157"/>
                  <a:pt x="1021556" y="394469"/>
                </a:cubicBezTo>
                <a:cubicBezTo>
                  <a:pt x="1022896" y="391790"/>
                  <a:pt x="1023565" y="390227"/>
                  <a:pt x="1023565" y="389781"/>
                </a:cubicBezTo>
                <a:cubicBezTo>
                  <a:pt x="1023565" y="388665"/>
                  <a:pt x="1023342" y="386879"/>
                  <a:pt x="1022896" y="384423"/>
                </a:cubicBezTo>
                <a:lnTo>
                  <a:pt x="1052364" y="171450"/>
                </a:lnTo>
                <a:cubicBezTo>
                  <a:pt x="1033611" y="167655"/>
                  <a:pt x="1024235" y="165199"/>
                  <a:pt x="1024235" y="164083"/>
                </a:cubicBezTo>
                <a:cubicBezTo>
                  <a:pt x="1025128" y="153367"/>
                  <a:pt x="1026021" y="148010"/>
                  <a:pt x="1026914" y="148010"/>
                </a:cubicBezTo>
                <a:cubicBezTo>
                  <a:pt x="1026914" y="147117"/>
                  <a:pt x="1026691" y="146224"/>
                  <a:pt x="1026244" y="145331"/>
                </a:cubicBezTo>
                <a:cubicBezTo>
                  <a:pt x="1036067" y="62731"/>
                  <a:pt x="1041425" y="19199"/>
                  <a:pt x="1042318" y="14734"/>
                </a:cubicBezTo>
                <a:lnTo>
                  <a:pt x="1042987" y="14734"/>
                </a:lnTo>
                <a:cubicBezTo>
                  <a:pt x="1050801" y="14734"/>
                  <a:pt x="1068214" y="14064"/>
                  <a:pt x="1095226" y="12725"/>
                </a:cubicBezTo>
                <a:cubicBezTo>
                  <a:pt x="1095226" y="13618"/>
                  <a:pt x="1096119" y="14957"/>
                  <a:pt x="1097905" y="16743"/>
                </a:cubicBezTo>
                <a:lnTo>
                  <a:pt x="1097905" y="18752"/>
                </a:lnTo>
                <a:cubicBezTo>
                  <a:pt x="1097905" y="19645"/>
                  <a:pt x="1097235" y="20092"/>
                  <a:pt x="1095896" y="20092"/>
                </a:cubicBezTo>
                <a:lnTo>
                  <a:pt x="1095896" y="22771"/>
                </a:lnTo>
                <a:lnTo>
                  <a:pt x="1099244" y="22771"/>
                </a:lnTo>
                <a:cubicBezTo>
                  <a:pt x="1099244" y="20985"/>
                  <a:pt x="1099914" y="20092"/>
                  <a:pt x="1101254" y="20092"/>
                </a:cubicBezTo>
                <a:lnTo>
                  <a:pt x="1101254" y="14064"/>
                </a:lnTo>
                <a:cubicBezTo>
                  <a:pt x="1101254" y="13171"/>
                  <a:pt x="1102816" y="12502"/>
                  <a:pt x="1105942" y="12055"/>
                </a:cubicBezTo>
                <a:lnTo>
                  <a:pt x="13939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  <a:effectLst>
            <a:outerShdw dist="127000" dir="54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3554" name="图片 35841" descr="图片1"/>
          <p:cNvPicPr>
            <a:picLocks noChangeAspect="1"/>
          </p:cNvPicPr>
          <p:nvPr/>
        </p:nvPicPr>
        <p:blipFill>
          <a:blip r:embed="rId1">
            <a:lum bright="17999"/>
          </a:blip>
          <a:srcRect l="33737" t="26591" b="3114"/>
          <a:stretch>
            <a:fillRect/>
          </a:stretch>
        </p:blipFill>
        <p:spPr>
          <a:xfrm rot="-746265">
            <a:off x="5702300" y="927100"/>
            <a:ext cx="2994025" cy="367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文本框 35842"/>
          <p:cNvSpPr txBox="1"/>
          <p:nvPr/>
        </p:nvSpPr>
        <p:spPr>
          <a:xfrm>
            <a:off x="263525" y="1154113"/>
            <a:ext cx="6156325" cy="581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Is he going to climb a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real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hill?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35844" name="文本框 35843"/>
          <p:cNvSpPr txBox="1"/>
          <p:nvPr/>
        </p:nvSpPr>
        <p:spPr>
          <a:xfrm>
            <a:off x="449263" y="1801813"/>
            <a:ext cx="3308350" cy="581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No, he isn't.</a:t>
            </a:r>
            <a:endParaRPr lang="zh-CN" altLang="en-US" sz="3200" b="1" dirty="0">
              <a:solidFill>
                <a:srgbClr val="0033CC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35845" name="文本框 35844"/>
          <p:cNvSpPr txBox="1"/>
          <p:nvPr/>
        </p:nvSpPr>
        <p:spPr>
          <a:xfrm>
            <a:off x="274638" y="2449513"/>
            <a:ext cx="5440362" cy="10683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What is the hill he is going to climb made of?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35846" name="文本框 35845"/>
          <p:cNvSpPr txBox="1"/>
          <p:nvPr/>
        </p:nvSpPr>
        <p:spPr>
          <a:xfrm>
            <a:off x="474663" y="3681413"/>
            <a:ext cx="4341812" cy="581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It's made of food.</a:t>
            </a:r>
            <a:endParaRPr lang="zh-CN" altLang="en-US" sz="3200" b="1" dirty="0">
              <a:solidFill>
                <a:srgbClr val="0033CC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ldLvl="0" animBg="1"/>
      <p:bldP spid="35844" grpId="0" bldLvl="0" animBg="1"/>
      <p:bldP spid="35845" grpId="0" bldLvl="0" animBg="1"/>
      <p:bldP spid="358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文本占位符 36865" descr="图片1"/>
          <p:cNvPicPr>
            <a:picLocks noGrp="1" noChangeAspect="1"/>
          </p:cNvPicPr>
          <p:nvPr>
            <p:ph type="body"/>
          </p:nvPr>
        </p:nvPicPr>
        <p:blipFill>
          <a:blip r:embed="rId1">
            <a:lum bright="17999"/>
          </a:blip>
          <a:srcRect l="33737" t="26591" b="3114"/>
          <a:stretch>
            <a:fillRect/>
          </a:stretch>
        </p:blipFill>
        <p:spPr>
          <a:xfrm rot="-746265">
            <a:off x="468313" y="404813"/>
            <a:ext cx="2994025" cy="3673475"/>
          </a:xfrm>
        </p:spPr>
      </p:pic>
      <p:grpSp>
        <p:nvGrpSpPr>
          <p:cNvPr id="36867" name="组合 36866"/>
          <p:cNvGrpSpPr/>
          <p:nvPr/>
        </p:nvGrpSpPr>
        <p:grpSpPr>
          <a:xfrm rot="826970">
            <a:off x="5580063" y="333375"/>
            <a:ext cx="2808287" cy="3738563"/>
            <a:chOff x="0" y="0"/>
            <a:chExt cx="907" cy="1497"/>
          </a:xfrm>
        </p:grpSpPr>
        <p:pic>
          <p:nvPicPr>
            <p:cNvPr id="24579" name="图片 36867" descr="图片4"/>
            <p:cNvPicPr>
              <a:picLocks noChangeAspect="1"/>
            </p:cNvPicPr>
            <p:nvPr/>
          </p:nvPicPr>
          <p:blipFill>
            <a:blip r:embed="rId2">
              <a:lum bright="12000"/>
            </a:blip>
            <a:srcRect l="55014" t="14670" r="3094" b="14246"/>
            <a:stretch>
              <a:fillRect/>
            </a:stretch>
          </p:blipFill>
          <p:spPr>
            <a:xfrm>
              <a:off x="0" y="0"/>
              <a:ext cx="907" cy="14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0" name="矩形 36868"/>
            <p:cNvSpPr/>
            <p:nvPr/>
          </p:nvSpPr>
          <p:spPr>
            <a:xfrm>
              <a:off x="0" y="0"/>
              <a:ext cx="317" cy="227"/>
            </a:xfrm>
            <a:prstGeom prst="rect">
              <a:avLst/>
            </a:prstGeom>
            <a:solidFill>
              <a:srgbClr val="CCFFCC">
                <a:alpha val="78000"/>
              </a:srgbClr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4581" name="内容占位符 36869"/>
          <p:cNvGraphicFramePr>
            <a:graphicFrameLocks noGrp="1" noChangeAspect="1"/>
          </p:cNvGraphicFramePr>
          <p:nvPr>
            <p:ph idx="1"/>
          </p:nvPr>
        </p:nvGraphicFramePr>
        <p:xfrm>
          <a:off x="0" y="6597650"/>
          <a:ext cx="91440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4295775" imgH="238125" progId="">
                  <p:embed/>
                </p:oleObj>
              </mc:Choice>
              <mc:Fallback>
                <p:oleObj name="" r:id="rId3" imgW="4295775" imgH="238125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597650"/>
                        <a:ext cx="9144000" cy="2603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1" name="组合 36870"/>
          <p:cNvGrpSpPr/>
          <p:nvPr/>
        </p:nvGrpSpPr>
        <p:grpSpPr>
          <a:xfrm>
            <a:off x="323850" y="3716338"/>
            <a:ext cx="8280400" cy="2925762"/>
            <a:chOff x="0" y="0"/>
            <a:chExt cx="5216" cy="1843"/>
          </a:xfrm>
        </p:grpSpPr>
        <p:sp>
          <p:nvSpPr>
            <p:cNvPr id="24583" name="爆炸形 2 36871"/>
            <p:cNvSpPr/>
            <p:nvPr/>
          </p:nvSpPr>
          <p:spPr>
            <a:xfrm>
              <a:off x="0" y="0"/>
              <a:ext cx="5216" cy="1843"/>
            </a:xfrm>
            <a:prstGeom prst="irregularSeal2">
              <a:avLst/>
            </a:prstGeom>
            <a:solidFill>
              <a:schemeClr val="tx2"/>
            </a:solidFill>
            <a:ln w="3810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4" name="文本框 36872"/>
            <p:cNvSpPr txBox="1"/>
            <p:nvPr/>
          </p:nvSpPr>
          <p:spPr>
            <a:xfrm>
              <a:off x="952" y="681"/>
              <a:ext cx="3742" cy="7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 anchor="t">
              <a:spAutoFit/>
            </a:bodyPr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sz="4000" dirty="0">
                  <a:solidFill>
                    <a:srgbClr val="00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Eddie is going to eat </a:t>
              </a:r>
              <a:endParaRPr lang="zh-CN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sz="4000" dirty="0">
                  <a:solidFill>
                    <a:srgbClr val="00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 big pile of food !</a:t>
              </a:r>
              <a:endParaRPr lang="zh-CN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874" name="组合 36873"/>
          <p:cNvGrpSpPr/>
          <p:nvPr/>
        </p:nvGrpSpPr>
        <p:grpSpPr>
          <a:xfrm>
            <a:off x="695325" y="5148263"/>
            <a:ext cx="7165975" cy="1408112"/>
            <a:chOff x="0" y="0"/>
            <a:chExt cx="5216" cy="1843"/>
          </a:xfrm>
        </p:grpSpPr>
        <p:sp>
          <p:nvSpPr>
            <p:cNvPr id="24586" name="爆炸形 2 36874"/>
            <p:cNvSpPr/>
            <p:nvPr/>
          </p:nvSpPr>
          <p:spPr>
            <a:xfrm>
              <a:off x="0" y="0"/>
              <a:ext cx="5216" cy="1843"/>
            </a:xfrm>
            <a:prstGeom prst="irregularSeal2">
              <a:avLst/>
            </a:prstGeom>
            <a:solidFill>
              <a:srgbClr val="FF0000"/>
            </a:solidFill>
            <a:ln w="3810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7" name="文本框 36875"/>
            <p:cNvSpPr txBox="1"/>
            <p:nvPr/>
          </p:nvSpPr>
          <p:spPr>
            <a:xfrm>
              <a:off x="952" y="681"/>
              <a:ext cx="3742" cy="7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 anchor="t">
              <a:spAutoFit/>
            </a:bodyPr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sz="4000" dirty="0">
                  <a:solidFill>
                    <a:srgbClr val="00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 hill of food !</a:t>
              </a:r>
              <a:endParaRPr lang="zh-CN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38913"/>
          <p:cNvSpPr>
            <a:spLocks noGrp="1"/>
          </p:cNvSpPr>
          <p:nvPr>
            <p:ph type="title"/>
          </p:nvPr>
        </p:nvSpPr>
        <p:spPr>
          <a:xfrm>
            <a:off x="469900" y="190500"/>
            <a:ext cx="8207375" cy="790575"/>
          </a:xfrm>
        </p:spPr>
        <p:txBody>
          <a:bodyPr anchor="ctr"/>
          <a:p>
            <a:endParaRPr lang="zh-CN" altLang="en-US" dirty="0"/>
          </a:p>
        </p:txBody>
      </p:sp>
      <p:pic>
        <p:nvPicPr>
          <p:cNvPr id="26626" name="内容占位符 38914" descr="Eddie and Hobo"/>
          <p:cNvPicPr>
            <a:picLocks noGrp="1" noChangeAspect="1"/>
          </p:cNvPicPr>
          <p:nvPr>
            <p:ph idx="1"/>
          </p:nvPr>
        </p:nvPicPr>
        <p:blipFill>
          <a:blip r:embed="rId1"/>
          <a:srcRect l="2124"/>
          <a:stretch>
            <a:fillRect/>
          </a:stretch>
        </p:blipFill>
        <p:spPr>
          <a:xfrm>
            <a:off x="9525" y="20638"/>
            <a:ext cx="9158288" cy="6818312"/>
          </a:xfrm>
        </p:spPr>
      </p:pic>
      <p:sp>
        <p:nvSpPr>
          <p:cNvPr id="38916" name="矩形 38915"/>
          <p:cNvSpPr/>
          <p:nvPr/>
        </p:nvSpPr>
        <p:spPr>
          <a:xfrm>
            <a:off x="420688" y="311150"/>
            <a:ext cx="8335962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 after the tape and mark the intonations.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8917" name="U3Comic.mp3" descr="U3Comic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6325" y="981075"/>
            <a:ext cx="1281113" cy="1281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277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</p:childTnLst>
        </p:cTn>
      </p:par>
    </p:tnLst>
    <p:bldLst>
      <p:bldP spid="38916" grpId="1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3" name="组合 40961"/>
          <p:cNvGrpSpPr>
            <a:grpSpLocks noChangeAspect="1"/>
          </p:cNvGrpSpPr>
          <p:nvPr/>
        </p:nvGrpSpPr>
        <p:grpSpPr>
          <a:xfrm>
            <a:off x="5980113" y="4605338"/>
            <a:ext cx="3311525" cy="2487612"/>
            <a:chOff x="0" y="0"/>
            <a:chExt cx="2304" cy="1539"/>
          </a:xfrm>
        </p:grpSpPr>
        <p:pic>
          <p:nvPicPr>
            <p:cNvPr id="28674" name="Picture 4" descr="连环画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104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75" name="Picture 5" descr="连环画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8" y="0"/>
              <a:ext cx="1041" cy="7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76" name="Picture 6" descr="连环画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91"/>
              <a:ext cx="1104" cy="7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77" name="Picture 7" descr="连环画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8" y="816"/>
              <a:ext cx="1056" cy="72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0967" name="Text Box 8"/>
          <p:cNvSpPr txBox="1"/>
          <p:nvPr/>
        </p:nvSpPr>
        <p:spPr>
          <a:xfrm>
            <a:off x="252413" y="1247775"/>
            <a:ext cx="8828087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Why is it good for Eddie to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exercise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?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8" name="Text Box 13"/>
          <p:cNvSpPr txBox="1"/>
          <p:nvPr/>
        </p:nvSpPr>
        <p:spPr>
          <a:xfrm>
            <a:off x="252413" y="1868488"/>
            <a:ext cx="8828087" cy="749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ecause </a:t>
            </a:r>
            <a:r>
              <a:rPr lang="zh-CN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</a:t>
            </a:r>
            <a: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needs to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keep fit</a:t>
            </a:r>
            <a: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80" name="文本框 40968"/>
          <p:cNvSpPr txBox="1"/>
          <p:nvPr/>
        </p:nvSpPr>
        <p:spPr>
          <a:xfrm>
            <a:off x="252413" y="263525"/>
            <a:ext cx="5113337" cy="741363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Answer  questions. 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0" name="文本框 40969"/>
          <p:cNvSpPr txBox="1"/>
          <p:nvPr/>
        </p:nvSpPr>
        <p:spPr>
          <a:xfrm>
            <a:off x="231775" y="3344863"/>
            <a:ext cx="8848725" cy="549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Does Eddie really want to exercise? 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71" name="文本框 40970"/>
          <p:cNvSpPr txBox="1"/>
          <p:nvPr/>
        </p:nvSpPr>
        <p:spPr>
          <a:xfrm>
            <a:off x="342900" y="3992563"/>
            <a:ext cx="4005263" cy="612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No, he doesn’t. </a:t>
            </a:r>
            <a:endParaRPr lang="en-US" altLang="zh-CN" sz="3600" b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72" name="文本框 40971"/>
          <p:cNvSpPr txBox="1"/>
          <p:nvPr/>
        </p:nvSpPr>
        <p:spPr>
          <a:xfrm>
            <a:off x="342900" y="4605338"/>
            <a:ext cx="5902325" cy="9763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wants to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enjoy himself</a:t>
            </a:r>
            <a:r>
              <a:rPr lang="zh-CN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40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7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7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uiExpand="1" build="p"/>
      <p:bldP spid="40970" grpId="0" bldLvl="0"/>
      <p:bldP spid="40972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Rectangle 2"/>
          <p:cNvSpPr/>
          <p:nvPr/>
        </p:nvSpPr>
        <p:spPr>
          <a:xfrm>
            <a:off x="468313" y="360363"/>
            <a:ext cx="8280400" cy="55038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342900" indent="-342900">
              <a:lnSpc>
                <a:spcPct val="120000"/>
              </a:lnSpc>
            </a:pPr>
            <a:r>
              <a:rPr lang="en-US" altLang="zh-CN" sz="3600" b="1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Language points:</a:t>
            </a:r>
            <a:endParaRPr lang="en-US" altLang="zh-CN" sz="3600" b="1">
              <a:ln/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1. You need to exercise and keep fit. </a:t>
            </a:r>
            <a:endParaRPr lang="en-US" altLang="zh-CN" sz="3600" b="1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AutoNum type="arabicParenR"/>
            </a:pPr>
            <a:r>
              <a:rPr lang="en-US" altLang="zh-CN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need</a:t>
            </a:r>
            <a:r>
              <a:rPr lang="zh-CN" altLang="en-US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是实义动词，意为“需要”，后接动词不定式，随人称</a:t>
            </a:r>
            <a:endParaRPr lang="zh-CN" altLang="en-US" sz="2400" b="1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en-US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  和时态的变化而变化。 </a:t>
            </a:r>
            <a:endParaRPr lang="zh-CN" altLang="en-US" sz="2400" b="1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en-US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  </a:t>
            </a:r>
            <a:r>
              <a:rPr lang="en-US" altLang="zh-CN" sz="2400" b="1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eg</a:t>
            </a:r>
            <a:r>
              <a:rPr lang="en-US" altLang="zh-CN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zh-CN" altLang="en-US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她需要向我道歉。</a:t>
            </a:r>
            <a:r>
              <a:rPr lang="zh-CN" altLang="en-US" sz="28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zh-CN" altLang="en-US" sz="2800" b="1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en-US" sz="28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      </a:t>
            </a:r>
            <a:r>
              <a:rPr lang="en-US" altLang="zh-CN" sz="2800" b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She needs to say sorry to me. </a:t>
            </a:r>
            <a:endParaRPr lang="en-US" altLang="zh-CN" sz="2800" b="1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2) </a:t>
            </a:r>
            <a:r>
              <a:rPr lang="en-US" altLang="zh-CN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need</a:t>
            </a:r>
            <a:r>
              <a:rPr lang="zh-CN" altLang="en-US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也可用作情态动词，后须接动词原形，没有人称和数的变化。</a:t>
            </a:r>
            <a:endParaRPr lang="zh-CN" altLang="en-US" sz="2400" b="1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en-US" sz="2400" b="1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    </a:t>
            </a:r>
            <a:r>
              <a:rPr lang="en-US" altLang="zh-CN" sz="2400" b="1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eg</a:t>
            </a:r>
            <a:r>
              <a:rPr lang="en-US" altLang="zh-CN" sz="2400" b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zh-CN" altLang="en-US" sz="2400" b="1" dirty="0">
                <a:ln/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她不必向我道歉。</a:t>
            </a:r>
            <a:endParaRPr lang="zh-CN" altLang="en-US" sz="2400" b="1" dirty="0">
              <a:ln/>
              <a:solidFill>
                <a:srgbClr val="002060"/>
              </a:solidFill>
              <a:effectLst/>
              <a:latin typeface="Verdana" panose="020B0604030504040204" pitchFamily="34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en-US" sz="2400" b="1" dirty="0">
                <a:ln/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       </a:t>
            </a:r>
            <a:r>
              <a:rPr lang="en-US" altLang="zh-CN" sz="2400" b="1">
                <a:ln/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She needn</a:t>
            </a:r>
            <a:r>
              <a:rPr lang="en-US" altLang="zh-CN" sz="2400" b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’</a:t>
            </a:r>
            <a:r>
              <a:rPr lang="en-US" altLang="zh-CN" sz="2400" b="1">
                <a:ln/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t say sorry to me. </a:t>
            </a:r>
            <a:endParaRPr lang="en-US" altLang="zh-CN" sz="2400" b="1">
              <a:ln/>
              <a:solidFill>
                <a:srgbClr val="002060"/>
              </a:solidFill>
              <a:effectLst/>
              <a:latin typeface="Verdana" panose="020B0604030504040204" pitchFamily="34" charset="0"/>
            </a:endParaRPr>
          </a:p>
          <a:p>
            <a:pPr marL="342900" indent="-342900" algn="ctr"/>
            <a:endParaRPr lang="en-US" altLang="zh-CN" sz="2400" b="1" dirty="0">
              <a:ln/>
              <a:solidFill>
                <a:srgbClr val="002060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charRg st="17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charRg st="17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charRg st="56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charRg st="56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charRg st="86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charRg st="86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charRg st="102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0898">
                                            <p:txEl>
                                              <p:charRg st="102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charRg st="120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898">
                                            <p:txEl>
                                              <p:charRg st="120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charRg st="159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898">
                                            <p:txEl>
                                              <p:charRg st="159" end="1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charRg st="195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898">
                                            <p:txEl>
                                              <p:charRg st="195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8">
                                            <p:txEl>
                                              <p:charRg st="195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charRg st="213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898">
                                            <p:txEl>
                                              <p:charRg st="213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8">
                                            <p:txEl>
                                              <p:charRg st="213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allAtOnce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520141126A16PWBG">
  <a:themeElements>
    <a:clrScheme name="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FFFFFF"/>
      </a:accent3>
      <a:accent4>
        <a:srgbClr val="6C6C6C"/>
      </a:accent4>
      <a:accent5>
        <a:srgbClr val="AAC5F2"/>
      </a:accent5>
      <a:accent6>
        <a:srgbClr val="E5AC00"/>
      </a:accent6>
      <a:hlink>
        <a:srgbClr val="F49100"/>
      </a:hlink>
      <a:folHlink>
        <a:srgbClr val="85DFD0"/>
      </a:folHlink>
    </a:clrScheme>
    <a:fontScheme name="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000120150608A01PWBG">
  <a:themeElements>
    <a:clrScheme name="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76AA30"/>
      </a:accent1>
      <a:accent2>
        <a:srgbClr val="5EB5D0"/>
      </a:accent2>
      <a:accent3>
        <a:srgbClr val="FFFFFF"/>
      </a:accent3>
      <a:accent4>
        <a:srgbClr val="515151"/>
      </a:accent4>
      <a:accent5>
        <a:srgbClr val="BDD1AD"/>
      </a:accent5>
      <a:accent6>
        <a:srgbClr val="54A2BA"/>
      </a:accent6>
      <a:hlink>
        <a:srgbClr val="0070C0"/>
      </a:hlink>
      <a:folHlink>
        <a:srgbClr val="7F7F7F"/>
      </a:folHlink>
    </a:clrScheme>
    <a:fontScheme name="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76AA30"/>
        </a:accent1>
        <a:accent2>
          <a:srgbClr val="5EB5D0"/>
        </a:accent2>
        <a:accent3>
          <a:srgbClr val="FFFFFF"/>
        </a:accent3>
        <a:accent4>
          <a:srgbClr val="515151"/>
        </a:accent4>
        <a:accent5>
          <a:srgbClr val="BDD1AD"/>
        </a:accent5>
        <a:accent6>
          <a:srgbClr val="54A2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000120150303A03PWBG">
  <a:themeElements>
    <a:clrScheme name="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515151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515151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000120140929A30PWBG">
  <a:themeElements>
    <a:clrScheme name="">
      <a:dk1>
        <a:srgbClr val="000000"/>
      </a:dk1>
      <a:lt1>
        <a:srgbClr val="FFFFFF"/>
      </a:lt1>
      <a:dk2>
        <a:srgbClr val="292929"/>
      </a:dk2>
      <a:lt2>
        <a:srgbClr val="E5DEDB"/>
      </a:lt2>
      <a:accent1>
        <a:srgbClr val="A4CC2C"/>
      </a:accent1>
      <a:accent2>
        <a:srgbClr val="619342"/>
      </a:accent2>
      <a:accent3>
        <a:srgbClr val="FFFFFF"/>
      </a:accent3>
      <a:accent4>
        <a:srgbClr val="000000"/>
      </a:accent4>
      <a:accent5>
        <a:srgbClr val="CFE2AC"/>
      </a:accent5>
      <a:accent6>
        <a:srgbClr val="56833A"/>
      </a:accent6>
      <a:hlink>
        <a:srgbClr val="A04E65"/>
      </a:hlink>
      <a:folHlink>
        <a:srgbClr val="437FC1"/>
      </a:folHlink>
    </a:clrScheme>
    <a:fontScheme name="">
      <a:majorFont>
        <a:latin typeface="新宋体"/>
        <a:ea typeface="新宋体"/>
        <a:cs typeface=""/>
      </a:majorFont>
      <a:minorFont>
        <a:latin typeface="新宋体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292929"/>
        </a:dk2>
        <a:lt2>
          <a:srgbClr val="E5DEDB"/>
        </a:lt2>
        <a:accent1>
          <a:srgbClr val="A4CC2C"/>
        </a:accent1>
        <a:accent2>
          <a:srgbClr val="619342"/>
        </a:accent2>
        <a:accent3>
          <a:srgbClr val="FFFFFF"/>
        </a:accent3>
        <a:accent4>
          <a:srgbClr val="000000"/>
        </a:accent4>
        <a:accent5>
          <a:srgbClr val="CFE2AC"/>
        </a:accent5>
        <a:accent6>
          <a:srgbClr val="56833A"/>
        </a:accent6>
        <a:hlink>
          <a:srgbClr val="A04E65"/>
        </a:hlink>
        <a:folHlink>
          <a:srgbClr val="437F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000120150716A06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000520150323A01PWBG">
  <a:themeElements>
    <a:clrScheme name="">
      <a:dk1>
        <a:srgbClr val="FFFFFF"/>
      </a:dk1>
      <a:lt1>
        <a:srgbClr val="5F5F5F"/>
      </a:lt1>
      <a:dk2>
        <a:srgbClr val="FFFFFF"/>
      </a:dk2>
      <a:lt2>
        <a:srgbClr val="4D4D4D"/>
      </a:lt2>
      <a:accent1>
        <a:srgbClr val="FAC504"/>
      </a:accent1>
      <a:accent2>
        <a:srgbClr val="F8931D"/>
      </a:accent2>
      <a:accent3>
        <a:srgbClr val="B7B7B7"/>
      </a:accent3>
      <a:accent4>
        <a:srgbClr val="DCDCDC"/>
      </a:accent4>
      <a:accent5>
        <a:srgbClr val="FCDEAA"/>
      </a:accent5>
      <a:accent6>
        <a:srgbClr val="DE8319"/>
      </a:accent6>
      <a:hlink>
        <a:srgbClr val="E64823"/>
      </a:hlink>
      <a:folHlink>
        <a:srgbClr val="7F723D"/>
      </a:folHlink>
    </a:clrScheme>
    <a:fontScheme name="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5F5F5F"/>
        </a:lt1>
        <a:dk2>
          <a:srgbClr val="FFFFFF"/>
        </a:dk2>
        <a:lt2>
          <a:srgbClr val="4D4D4D"/>
        </a:lt2>
        <a:accent1>
          <a:srgbClr val="FAC504"/>
        </a:accent1>
        <a:accent2>
          <a:srgbClr val="F8931D"/>
        </a:accent2>
        <a:accent3>
          <a:srgbClr val="B7B7B7"/>
        </a:accent3>
        <a:accent4>
          <a:srgbClr val="DCDCDC"/>
        </a:accent4>
        <a:accent5>
          <a:srgbClr val="FCDEAA"/>
        </a:accent5>
        <a:accent6>
          <a:srgbClr val="DE8319"/>
        </a:accent6>
        <a:hlink>
          <a:srgbClr val="E64823"/>
        </a:hlink>
        <a:folHlink>
          <a:srgbClr val="7F72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A000120150822A21PWBG">
  <a:themeElements>
    <a:clrScheme name="">
      <a:dk1>
        <a:srgbClr val="FFFFFF"/>
      </a:dk1>
      <a:lt1>
        <a:srgbClr val="434547"/>
      </a:lt1>
      <a:dk2>
        <a:srgbClr val="FFFFFF"/>
      </a:dk2>
      <a:lt2>
        <a:srgbClr val="434547"/>
      </a:lt2>
      <a:accent1>
        <a:srgbClr val="FF9800"/>
      </a:accent1>
      <a:accent2>
        <a:srgbClr val="FFC200"/>
      </a:accent2>
      <a:accent3>
        <a:srgbClr val="B0B1B1"/>
      </a:accent3>
      <a:accent4>
        <a:srgbClr val="DCDCDC"/>
      </a:accent4>
      <a:accent5>
        <a:srgbClr val="FFCAAA"/>
      </a:accent5>
      <a:accent6>
        <a:srgbClr val="E5AE00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434547"/>
        </a:lt1>
        <a:dk2>
          <a:srgbClr val="FFFFFF"/>
        </a:dk2>
        <a:lt2>
          <a:srgbClr val="434547"/>
        </a:lt2>
        <a:accent1>
          <a:srgbClr val="FF9800"/>
        </a:accent1>
        <a:accent2>
          <a:srgbClr val="FFC200"/>
        </a:accent2>
        <a:accent3>
          <a:srgbClr val="B0B1B1"/>
        </a:accent3>
        <a:accent4>
          <a:srgbClr val="DCDCDC"/>
        </a:accent4>
        <a:accent5>
          <a:srgbClr val="FFCAAA"/>
        </a:accent5>
        <a:accent6>
          <a:srgbClr val="E5AE0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8665</Words>
  <Application>WPS 演示</Application>
  <PresentationFormat/>
  <Paragraphs>829</Paragraphs>
  <Slides>47</Slides>
  <Notes>17</Notes>
  <HiddenSlides>5</HiddenSlides>
  <MMClips>1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8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47</vt:i4>
      </vt:variant>
    </vt:vector>
  </HeadingPairs>
  <TitlesOfParts>
    <vt:vector size="74" baseType="lpstr">
      <vt:lpstr>Arial</vt:lpstr>
      <vt:lpstr>宋体</vt:lpstr>
      <vt:lpstr>Wingdings</vt:lpstr>
      <vt:lpstr>Wingdings 2</vt:lpstr>
      <vt:lpstr>幼圆</vt:lpstr>
      <vt:lpstr>Calibri</vt:lpstr>
      <vt:lpstr>Webdings</vt:lpstr>
      <vt:lpstr>微软雅黑</vt:lpstr>
      <vt:lpstr>Comic Sans MS</vt:lpstr>
      <vt:lpstr>隶书</vt:lpstr>
      <vt:lpstr>Times New Roman</vt:lpstr>
      <vt:lpstr>Arial Unicode MS</vt:lpstr>
      <vt:lpstr>Arial Black</vt:lpstr>
      <vt:lpstr>Pristina</vt:lpstr>
      <vt:lpstr>黑体</vt:lpstr>
      <vt:lpstr>Segoe Print</vt:lpstr>
      <vt:lpstr>新宋体</vt:lpstr>
      <vt:lpstr>Verdana</vt:lpstr>
      <vt:lpstr>Dotum</vt:lpstr>
      <vt:lpstr>默认设计模板</vt:lpstr>
      <vt:lpstr>A000520141126A16PWBG</vt:lpstr>
      <vt:lpstr>A000120150608A01PWBG</vt:lpstr>
      <vt:lpstr>A000120150303A03PWBG</vt:lpstr>
      <vt:lpstr>A000120140929A30PWBG</vt:lpstr>
      <vt:lpstr>A000120150716A06PWBG</vt:lpstr>
      <vt:lpstr>A000520150323A01PWBG</vt:lpstr>
      <vt:lpstr>A000120150822A21PWBG</vt:lpstr>
      <vt:lpstr>8A Unit3 comic strip and welcome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are they called ?</vt:lpstr>
      <vt:lpstr>PowerPoint 演示文稿</vt:lpstr>
      <vt:lpstr>PowerPoint 演示文稿</vt:lpstr>
      <vt:lpstr>Which places of interest can you find from the video ?</vt:lpstr>
      <vt:lpstr>PowerPoint 演示文稿</vt:lpstr>
      <vt:lpstr>the White House </vt:lpstr>
      <vt:lpstr>the Eiffel Tower</vt:lpstr>
      <vt:lpstr>PowerPoint 演示文稿</vt:lpstr>
      <vt:lpstr>PowerPoint 演示文稿</vt:lpstr>
      <vt:lpstr>PowerPoint 演示文稿</vt:lpstr>
      <vt:lpstr>PowerPoint 演示文稿</vt:lpstr>
      <vt:lpstr>Match each building with its city and country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Why do people travel a lot?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Fill in the following sentences.</vt:lpstr>
      <vt:lpstr>PowerPoint 演示文稿</vt:lpstr>
      <vt:lpstr>PowerPoint 演示文稿</vt:lpstr>
      <vt:lpstr>PowerPoint 演示文稿</vt:lpstr>
      <vt:lpstr>PowerPoint 演示文稿</vt:lpstr>
      <vt:lpstr>Homework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24</cp:revision>
  <dcterms:created xsi:type="dcterms:W3CDTF">2013-01-25T01:44:00Z</dcterms:created>
  <dcterms:modified xsi:type="dcterms:W3CDTF">2018-10-09T00:31:10Z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